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57" r:id="rId5"/>
    <p:sldId id="258" r:id="rId6"/>
    <p:sldId id="259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47" autoAdjust="0"/>
  </p:normalViewPr>
  <p:slideViewPr>
    <p:cSldViewPr>
      <p:cViewPr varScale="1">
        <p:scale>
          <a:sx n="94" d="100"/>
          <a:sy n="94" d="100"/>
        </p:scale>
        <p:origin x="-2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BC11F57-D70B-4F59-BED4-047192C7826B}" type="datetimeFigureOut">
              <a:rPr lang="en-US" smtClean="0"/>
              <a:t>1/7/2011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E016DD3-D498-4F68-AD21-E59FFE3EB59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kaminski.com/Classes/Handouts/powerpoint.htm#weaknesse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kaminski.com/Classes/Handouts/powerpoint.htm#weaknesse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hkaminski.com/Classes/Handouts/powerpoint.htm#weakness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Creating a presentation and adding features</a:t>
            </a:r>
            <a:endParaRPr lang="en-US" sz="2000" b="1" dirty="0"/>
          </a:p>
        </p:txBody>
      </p:sp>
      <p:sp>
        <p:nvSpPr>
          <p:cNvPr id="4" name="Rectangle 3"/>
          <p:cNvSpPr/>
          <p:nvPr/>
        </p:nvSpPr>
        <p:spPr>
          <a:xfrm>
            <a:off x="1981200" y="1676400"/>
            <a:ext cx="510540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PowerPoint</a:t>
            </a:r>
            <a:endParaRPr lang="en-US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521046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Rearranging slides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Slide Sorter View to make duplicate slides (by using copy and paste commands)</a:t>
            </a:r>
          </a:p>
          <a:p>
            <a:endParaRPr lang="en-US" sz="2400" dirty="0"/>
          </a:p>
          <a:p>
            <a:r>
              <a:rPr lang="en-US" sz="2400" dirty="0" smtClean="0"/>
              <a:t>Drag and drop slides to change the order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Can be done with multiple slides (Shift and Control keys)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Hide slides you don’t want to use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97799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</a:t>
            </a:r>
            <a:r>
              <a:rPr lang="en-US" baseline="0" dirty="0" smtClean="0"/>
              <a:t> transitions and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Use Slide transitions as you click from slide to slide</a:t>
            </a:r>
          </a:p>
          <a:p>
            <a:r>
              <a:rPr lang="en-US" sz="2400" dirty="0" smtClean="0"/>
              <a:t>(it’s probably best to use the same transition throughout)</a:t>
            </a:r>
          </a:p>
          <a:p>
            <a:endParaRPr lang="en-US" sz="2400" dirty="0"/>
          </a:p>
          <a:p>
            <a:r>
              <a:rPr lang="en-US" sz="2400" dirty="0" smtClean="0"/>
              <a:t>Usually you want to move from slide to slide on your mouse click, but you can also set it by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380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push dir="u"/>
      </p:transition>
    </mc:Choice>
    <mc:Fallback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Custom</a:t>
            </a:r>
            <a:r>
              <a:rPr lang="en-US" baseline="0" dirty="0" smtClean="0"/>
              <a:t> 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940040" cy="3852372"/>
          </a:xfrm>
        </p:spPr>
        <p:txBody>
          <a:bodyPr>
            <a:noAutofit/>
          </a:bodyPr>
          <a:lstStyle/>
          <a:p>
            <a:r>
              <a:rPr lang="en-US" sz="2400" dirty="0" smtClean="0"/>
              <a:t>Animation pane will appear on the right side of your screen.</a:t>
            </a:r>
          </a:p>
          <a:p>
            <a:endParaRPr lang="en-US" sz="2400" dirty="0"/>
          </a:p>
          <a:p>
            <a:r>
              <a:rPr lang="en-US" sz="2400" dirty="0" smtClean="0"/>
              <a:t>Select those words/phrases/pictures which you want to animate</a:t>
            </a:r>
          </a:p>
          <a:p>
            <a:endParaRPr lang="en-US" sz="2400" dirty="0"/>
          </a:p>
          <a:p>
            <a:r>
              <a:rPr lang="en-US" sz="2400" dirty="0" smtClean="0"/>
              <a:t>Choose your animation and set time, speed, duration</a:t>
            </a:r>
          </a:p>
          <a:p>
            <a:endParaRPr lang="en-US" sz="2400" dirty="0"/>
          </a:p>
          <a:p>
            <a:r>
              <a:rPr lang="en-US" sz="2400" dirty="0" smtClean="0"/>
              <a:t>Caution:  Don’t over-due it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95798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Rehearsing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Speaker </a:t>
            </a:r>
            <a:r>
              <a:rPr lang="en-US" sz="2400" dirty="0" smtClean="0"/>
              <a:t>notes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Option to be viewable to you only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Handouts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4 slides per page is preferred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</a:t>
            </a:r>
            <a:r>
              <a:rPr lang="en-US" sz="2400" dirty="0" smtClean="0"/>
              <a:t>iming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You can practice with a clock/timer running</a:t>
            </a:r>
            <a:endParaRPr lang="en-US" sz="2400" dirty="0" smtClean="0"/>
          </a:p>
          <a:p>
            <a:pPr marL="0" indent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42398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20940" cy="3308877"/>
          </a:xfrm>
        </p:spPr>
        <p:txBody>
          <a:bodyPr/>
          <a:lstStyle/>
          <a:p>
            <a:r>
              <a:rPr lang="en-US" sz="2400" dirty="0" smtClean="0"/>
              <a:t>Can be saved as a </a:t>
            </a:r>
            <a:r>
              <a:rPr lang="en-US" sz="2400" dirty="0" smtClean="0"/>
              <a:t>pdf</a:t>
            </a:r>
            <a:r>
              <a:rPr lang="en-US" sz="2400" dirty="0" smtClean="0"/>
              <a:t> document</a:t>
            </a:r>
          </a:p>
          <a:p>
            <a:endParaRPr lang="en-US" sz="2400" dirty="0"/>
          </a:p>
          <a:p>
            <a:r>
              <a:rPr lang="en-US" sz="2400" dirty="0" smtClean="0"/>
              <a:t>Be aware of size limitations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9724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32326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Use Slide Show mode for presentation</a:t>
            </a:r>
          </a:p>
          <a:p>
            <a:endParaRPr lang="en-US" sz="2400" dirty="0"/>
          </a:p>
          <a:p>
            <a:r>
              <a:rPr lang="en-US" sz="2400" dirty="0" smtClean="0"/>
              <a:t>Pen and highlighter options</a:t>
            </a:r>
          </a:p>
          <a:p>
            <a:endParaRPr lang="en-US" sz="2400" dirty="0"/>
          </a:p>
          <a:p>
            <a:r>
              <a:rPr lang="en-US" sz="2400" dirty="0" smtClean="0"/>
              <a:t>Skip , Go To, and End show options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48498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Positive</a:t>
            </a:r>
            <a:r>
              <a:rPr lang="en-US" baseline="0" dirty="0" smtClean="0"/>
              <a:t> Uses of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Good at presenting things visually</a:t>
            </a:r>
          </a:p>
          <a:p>
            <a:pPr lvl="1"/>
            <a:r>
              <a:rPr lang="en-US" sz="2400" dirty="0" smtClean="0"/>
              <a:t>Charts, graphs, etc.</a:t>
            </a:r>
            <a:endParaRPr lang="en-US" sz="2400" dirty="0"/>
          </a:p>
          <a:p>
            <a:r>
              <a:rPr lang="en-US" sz="2400" dirty="0" smtClean="0"/>
              <a:t>Easy to create</a:t>
            </a:r>
          </a:p>
          <a:p>
            <a:pPr lvl="1"/>
            <a:r>
              <a:rPr lang="en-US" sz="2400" dirty="0" smtClean="0"/>
              <a:t>Can incorporate other media</a:t>
            </a:r>
            <a:endParaRPr lang="en-US" sz="2400" dirty="0"/>
          </a:p>
          <a:p>
            <a:r>
              <a:rPr lang="en-US" sz="2400" dirty="0" smtClean="0"/>
              <a:t>Enhances your message</a:t>
            </a:r>
          </a:p>
          <a:p>
            <a:pPr lvl="1"/>
            <a:r>
              <a:rPr lang="en-US" sz="2400" dirty="0" smtClean="0"/>
              <a:t>Good for presenting a map for your talk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43000" y="6400800"/>
            <a:ext cx="589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http://www.shkaminski.com/Classes/Handouts/powerpoint.htm#weaknesses</a:t>
            </a:r>
            <a:r>
              <a:rPr 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805838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Uses of</a:t>
            </a:r>
            <a:r>
              <a:rPr lang="en-US" baseline="0" dirty="0" smtClean="0"/>
              <a:t>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57600"/>
          </a:xfrm>
        </p:spPr>
        <p:txBody>
          <a:bodyPr/>
          <a:lstStyle/>
          <a:p>
            <a:r>
              <a:rPr lang="en-US" sz="2400" dirty="0" smtClean="0"/>
              <a:t>Can waste time and be a distraction 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oo many slides, confusion, hard to read</a:t>
            </a:r>
          </a:p>
          <a:p>
            <a:r>
              <a:rPr lang="en-US" sz="2400" dirty="0" smtClean="0"/>
              <a:t>Can be too scripted</a:t>
            </a:r>
          </a:p>
          <a:p>
            <a:pPr lvl="1"/>
            <a:r>
              <a:rPr lang="en-US" sz="2400" dirty="0" smtClean="0"/>
              <a:t>Doesn’t encourage discussion/spontaneity</a:t>
            </a:r>
          </a:p>
          <a:p>
            <a:r>
              <a:rPr lang="en-US" sz="2400" dirty="0" smtClean="0"/>
              <a:t>Becomes a replacement/crutch of the speaker</a:t>
            </a:r>
          </a:p>
          <a:p>
            <a:pPr lvl="1"/>
            <a:r>
              <a:rPr lang="en-US" sz="2400" dirty="0" smtClean="0"/>
              <a:t>Instead of an enhancement or reinforcement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6400800"/>
            <a:ext cx="589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http://www.shkaminski.com/Classes/Handouts/powerpoint.htm#weaknesses</a:t>
            </a:r>
            <a:r>
              <a:rPr 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919088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20940" cy="3308877"/>
          </a:xfrm>
        </p:spPr>
        <p:txBody>
          <a:bodyPr/>
          <a:lstStyle/>
          <a:p>
            <a:r>
              <a:rPr lang="en-US" sz="2400" baseline="0" dirty="0" smtClean="0"/>
              <a:t>Less</a:t>
            </a:r>
            <a:r>
              <a:rPr lang="en-US" sz="2400" dirty="0" smtClean="0"/>
              <a:t> is more</a:t>
            </a:r>
          </a:p>
          <a:p>
            <a:pPr lvl="1"/>
            <a:r>
              <a:rPr lang="en-US" sz="2400" dirty="0" smtClean="0"/>
              <a:t>Both number of slides and text on slides</a:t>
            </a:r>
          </a:p>
          <a:p>
            <a:r>
              <a:rPr lang="en-US" sz="2400" baseline="0" dirty="0" smtClean="0"/>
              <a:t>Focus</a:t>
            </a:r>
            <a:r>
              <a:rPr lang="en-US" sz="2400" dirty="0" smtClean="0"/>
              <a:t> on your message/purpose</a:t>
            </a:r>
          </a:p>
          <a:p>
            <a:r>
              <a:rPr lang="en-US" sz="2400" dirty="0" smtClean="0"/>
              <a:t>Use other (more appropriate) modes</a:t>
            </a:r>
          </a:p>
          <a:p>
            <a:r>
              <a:rPr lang="en-US" sz="2400" dirty="0" smtClean="0"/>
              <a:t>Engage your audience/students</a:t>
            </a:r>
          </a:p>
          <a:p>
            <a:pPr lvl="1"/>
            <a:r>
              <a:rPr lang="en-US" sz="2400" dirty="0" smtClean="0"/>
              <a:t>Ingenuity, connections, discussion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1143000" y="6400800"/>
            <a:ext cx="5890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hlinkClick r:id="rId2"/>
              </a:rPr>
              <a:t>http://www.shkaminski.com/Classes/Handouts/powerpoint.htm#weaknesses</a:t>
            </a:r>
            <a:r>
              <a:rPr lang="en-US" sz="14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720795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r>
              <a:rPr lang="en-US" baseline="0" dirty="0" smtClean="0"/>
              <a:t> Pane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295400"/>
            <a:ext cx="7520940" cy="3385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Use the Outline pane on the left hand side of the page to create an outline of your presentation BEFORE you create any slides. 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This will mean help you focus on what you want to present to your audience.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45962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Theme, Layout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10600" cy="3810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You can add/edit/change these things at any time in the process of creating your PowerPoint Presentation.</a:t>
            </a:r>
          </a:p>
          <a:p>
            <a:endParaRPr lang="en-US" sz="2400" dirty="0"/>
          </a:p>
          <a:p>
            <a:r>
              <a:rPr lang="en-US" sz="2400" dirty="0" smtClean="0"/>
              <a:t>Go under “Design” for options/templates</a:t>
            </a:r>
          </a:p>
          <a:p>
            <a:r>
              <a:rPr lang="en-US" sz="2400" dirty="0" smtClean="0"/>
              <a:t>	The Title slide will always be different than the rest of your slides.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51491897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Theme, Layout and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848600" cy="4004772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color scheme can be changed as well as the fonts.</a:t>
            </a:r>
          </a:p>
          <a:p>
            <a:endParaRPr lang="en-US" sz="2400" dirty="0"/>
          </a:p>
          <a:p>
            <a:r>
              <a:rPr lang="en-US" sz="2400" dirty="0" smtClean="0"/>
              <a:t>Layout (under the “HOME” tab) will allow you to choose the most appropriate layout for each slide’s information (i.e. text boxes, multimedia, etc.)</a:t>
            </a:r>
          </a:p>
          <a:p>
            <a:endParaRPr lang="en-US" sz="2400" dirty="0"/>
          </a:p>
          <a:p>
            <a:r>
              <a:rPr lang="en-US" sz="2400" dirty="0" smtClean="0"/>
              <a:t>New Slide command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4468572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3579849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Same commands/features as in the other Microsoft Products</a:t>
            </a:r>
          </a:p>
          <a:p>
            <a:endParaRPr lang="en-US" sz="2400" dirty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Edit</a:t>
            </a:r>
            <a:r>
              <a:rPr lang="en-US" sz="2400" dirty="0" smtClean="0"/>
              <a:t>, format, </a:t>
            </a:r>
            <a:r>
              <a:rPr lang="en-US" sz="2400" dirty="0" smtClean="0"/>
              <a:t>align 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Use large font for better readability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Lists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Numbered and Bullets (options available)</a:t>
            </a:r>
            <a:endParaRPr lang="en-US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Hyperlinks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Use </a:t>
            </a:r>
            <a:r>
              <a:rPr lang="en-US" sz="2400" dirty="0" err="1" smtClean="0"/>
              <a:t>url</a:t>
            </a:r>
            <a:r>
              <a:rPr lang="en-US" sz="2400" dirty="0" smtClean="0"/>
              <a:t> address or word/phrase substitute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T</a:t>
            </a:r>
            <a:r>
              <a:rPr lang="en-US" sz="2400" dirty="0" smtClean="0"/>
              <a:t>ext boxes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/>
              <a:t>Can be placed anywhere on the slide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953892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524000"/>
            <a:ext cx="7520940" cy="3156477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/>
              <a:t>Adding, customizing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Clip art, </a:t>
            </a:r>
            <a:r>
              <a:rPr lang="en-US" sz="2400" dirty="0" smtClean="0"/>
              <a:t>W</a:t>
            </a:r>
            <a:r>
              <a:rPr lang="en-US" sz="2400" dirty="0" smtClean="0"/>
              <a:t>ordArt</a:t>
            </a:r>
            <a:r>
              <a:rPr lang="en-US" sz="2400" dirty="0" smtClean="0"/>
              <a:t>, drawing tools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Sound</a:t>
            </a:r>
            <a:r>
              <a:rPr lang="en-US" sz="2400" baseline="0" dirty="0" smtClean="0"/>
              <a:t> and video files</a:t>
            </a:r>
          </a:p>
          <a:p>
            <a:pPr>
              <a:buFont typeface="Arial" pitchFamily="34" charset="0"/>
              <a:buChar char="•"/>
            </a:pPr>
            <a:r>
              <a:rPr lang="en-US" sz="2400" baseline="0" dirty="0" smtClean="0"/>
              <a:t>SmartArt, charts, tables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5342046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</TotalTime>
  <Words>477</Words>
  <Application>Microsoft Office PowerPoint</Application>
  <PresentationFormat>On-screen Show (4:3)</PresentationFormat>
  <Paragraphs>94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PowerPoint Presentation</vt:lpstr>
      <vt:lpstr>Positive Uses of PowerPoint</vt:lpstr>
      <vt:lpstr>Negative Uses of PowerPoint</vt:lpstr>
      <vt:lpstr>Recommendations</vt:lpstr>
      <vt:lpstr>Outline Pane</vt:lpstr>
      <vt:lpstr>Theme, Layout and Background</vt:lpstr>
      <vt:lpstr>Theme, Layout and Background</vt:lpstr>
      <vt:lpstr>Text</vt:lpstr>
      <vt:lpstr>Images</vt:lpstr>
      <vt:lpstr>Rearranging slides</vt:lpstr>
      <vt:lpstr>Slide transitions and effects</vt:lpstr>
      <vt:lpstr>Custom animation</vt:lpstr>
      <vt:lpstr>Rehearsing</vt:lpstr>
      <vt:lpstr>Saving</vt:lpstr>
      <vt:lpstr>Your Presentation</vt:lpstr>
    </vt:vector>
  </TitlesOfParts>
  <Company>Syracuse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</dc:title>
  <dc:creator>Joe Montecalvo</dc:creator>
  <cp:lastModifiedBy>Joe Montecalvo</cp:lastModifiedBy>
  <cp:revision>9</cp:revision>
  <dcterms:created xsi:type="dcterms:W3CDTF">2010-12-02T21:12:27Z</dcterms:created>
  <dcterms:modified xsi:type="dcterms:W3CDTF">2011-01-07T20:32:26Z</dcterms:modified>
</cp:coreProperties>
</file>