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Fredoka One"/>
      <p:regular r:id="rId19"/>
    </p:embeddedFont>
    <p:embeddedFont>
      <p:font typeface="Montserrat"/>
      <p:regular r:id="rId20"/>
      <p:bold r:id="rId21"/>
      <p:italic r:id="rId22"/>
      <p:boldItalic r:id="rId23"/>
    </p:embeddedFont>
    <p:embeddedFont>
      <p:font typeface="Coming Soon"/>
      <p:regular r:id="rId24"/>
    </p:embeddedFont>
    <p:embeddedFont>
      <p:font typeface="Happy Monkey"/>
      <p:regular r:id="rId25"/>
    </p:embeddedFont>
    <p:embeddedFont>
      <p:font typeface="Kalam"/>
      <p:regular r:id="rId26"/>
      <p:bold r:id="rId27"/>
    </p:embeddedFont>
    <p:embeddedFont>
      <p:font typeface="Love Ya Like A Sister"/>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ComingSoon-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Kalam-regular.fntdata"/><Relationship Id="rId25" Type="http://schemas.openxmlformats.org/officeDocument/2006/relationships/font" Target="fonts/HappyMonkey-regular.fntdata"/><Relationship Id="rId28" Type="http://schemas.openxmlformats.org/officeDocument/2006/relationships/font" Target="fonts/LoveYaLikeASister-regular.fntdata"/><Relationship Id="rId27" Type="http://schemas.openxmlformats.org/officeDocument/2006/relationships/font" Target="fonts/Kalam-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FredokaOne-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797ef340ad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797ef340ad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797ef340ad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797ef340ad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797ef340ad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797ef340ad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797ef340ad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797ef340ad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797ef340ad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797ef340ad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77a382e666_5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77a382e666_5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77ad207148_0_22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77ad207148_0_22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797ef340a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797ef340a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797ef340ad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797ef340ad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797ef340ad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797ef340ad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797ef340a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797ef340a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797ef340ad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797ef340ad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797ef340ad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797ef340ad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383650" y="1770900"/>
            <a:ext cx="6377100" cy="1026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383650" y="2834125"/>
            <a:ext cx="63771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105475" y="202538"/>
            <a:ext cx="8840553" cy="4738435"/>
          </a:xfrm>
          <a:custGeom>
            <a:rect b="b" l="l" r="r" t="t"/>
            <a:pathLst>
              <a:path extrusionOk="0" fill="none" h="204861" w="275471">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cap="rnd"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0" name="Shape 120"/>
        <p:cNvGrpSpPr/>
        <p:nvPr/>
      </p:nvGrpSpPr>
      <p:grpSpPr>
        <a:xfrm>
          <a:off x="0" y="0"/>
          <a:ext cx="0" cy="0"/>
          <a:chOff x="0" y="0"/>
          <a:chExt cx="0" cy="0"/>
        </a:xfrm>
      </p:grpSpPr>
      <p:sp>
        <p:nvSpPr>
          <p:cNvPr id="121" name="Google Shape;121;p11"/>
          <p:cNvSpPr txBox="1"/>
          <p:nvPr>
            <p:ph hasCustomPrompt="1" type="title"/>
          </p:nvPr>
        </p:nvSpPr>
        <p:spPr>
          <a:xfrm>
            <a:off x="1532450" y="2027325"/>
            <a:ext cx="6078900" cy="1042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2" name="Google Shape;122;p11"/>
          <p:cNvSpPr txBox="1"/>
          <p:nvPr>
            <p:ph idx="1" type="body"/>
          </p:nvPr>
        </p:nvSpPr>
        <p:spPr>
          <a:xfrm>
            <a:off x="1532450" y="3152225"/>
            <a:ext cx="6078900" cy="632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23" name="Google Shape;123;p11"/>
          <p:cNvSpPr/>
          <p:nvPr/>
        </p:nvSpPr>
        <p:spPr>
          <a:xfrm rot="9263243">
            <a:off x="205230" y="230060"/>
            <a:ext cx="525166" cy="335230"/>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11"/>
          <p:cNvGrpSpPr/>
          <p:nvPr/>
        </p:nvGrpSpPr>
        <p:grpSpPr>
          <a:xfrm>
            <a:off x="1041161" y="994589"/>
            <a:ext cx="324245" cy="334497"/>
            <a:chOff x="6109266" y="2958701"/>
            <a:chExt cx="158099" cy="163114"/>
          </a:xfrm>
        </p:grpSpPr>
        <p:sp>
          <p:nvSpPr>
            <p:cNvPr id="125" name="Google Shape;125;p11"/>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1"/>
          <p:cNvSpPr/>
          <p:nvPr/>
        </p:nvSpPr>
        <p:spPr>
          <a:xfrm>
            <a:off x="255339" y="1124281"/>
            <a:ext cx="308166" cy="305117"/>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rot="2700000">
            <a:off x="559976" y="1316465"/>
            <a:ext cx="216384" cy="214243"/>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a:off x="1231098" y="317785"/>
            <a:ext cx="393076" cy="380247"/>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11"/>
          <p:cNvGrpSpPr/>
          <p:nvPr/>
        </p:nvGrpSpPr>
        <p:grpSpPr>
          <a:xfrm>
            <a:off x="569667" y="305580"/>
            <a:ext cx="378742" cy="824461"/>
            <a:chOff x="3802335" y="3241869"/>
            <a:chExt cx="384392" cy="837867"/>
          </a:xfrm>
        </p:grpSpPr>
        <p:sp>
          <p:nvSpPr>
            <p:cNvPr id="132" name="Google Shape;132;p11"/>
            <p:cNvSpPr/>
            <p:nvPr/>
          </p:nvSpPr>
          <p:spPr>
            <a:xfrm>
              <a:off x="3917281" y="3774878"/>
              <a:ext cx="200448" cy="246475"/>
            </a:xfrm>
            <a:custGeom>
              <a:rect b="b" l="l" r="r" t="t"/>
              <a:pathLst>
                <a:path extrusionOk="0" h="2972" w="2417">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p:cNvSpPr/>
            <p:nvPr/>
          </p:nvSpPr>
          <p:spPr>
            <a:xfrm>
              <a:off x="3953439" y="3548223"/>
              <a:ext cx="187345" cy="266213"/>
            </a:xfrm>
            <a:custGeom>
              <a:rect b="b" l="l" r="r" t="t"/>
              <a:pathLst>
                <a:path extrusionOk="0" h="3210" w="2259">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1"/>
            <p:cNvSpPr/>
            <p:nvPr/>
          </p:nvSpPr>
          <p:spPr>
            <a:xfrm>
              <a:off x="3933701" y="3344540"/>
              <a:ext cx="138083" cy="259662"/>
            </a:xfrm>
            <a:custGeom>
              <a:rect b="b" l="l" r="r" t="t"/>
              <a:pathLst>
                <a:path extrusionOk="0" h="3131" w="1665">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a:off x="4025674" y="3351091"/>
              <a:ext cx="105241" cy="236689"/>
            </a:xfrm>
            <a:custGeom>
              <a:rect b="b" l="l" r="r" t="t"/>
              <a:pathLst>
                <a:path extrusionOk="0" h="2854" w="1269">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a:off x="3854832" y="3571278"/>
              <a:ext cx="108559" cy="233289"/>
            </a:xfrm>
            <a:custGeom>
              <a:rect b="b" l="l" r="r" t="t"/>
              <a:pathLst>
                <a:path extrusionOk="0" h="2813" w="1309">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a:off x="3828625" y="3755223"/>
              <a:ext cx="78869" cy="256344"/>
            </a:xfrm>
            <a:custGeom>
              <a:rect b="b" l="l" r="r" t="t"/>
              <a:pathLst>
                <a:path extrusionOk="0" h="3091" w="951">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p:nvPr/>
          </p:nvSpPr>
          <p:spPr>
            <a:xfrm>
              <a:off x="3802335" y="3241869"/>
              <a:ext cx="384392" cy="837867"/>
            </a:xfrm>
            <a:custGeom>
              <a:rect b="b" l="l" r="r" t="t"/>
              <a:pathLst>
                <a:path extrusionOk="0" h="10103" w="4635">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1"/>
          <p:cNvSpPr/>
          <p:nvPr/>
        </p:nvSpPr>
        <p:spPr>
          <a:xfrm rot="-9900185">
            <a:off x="8042781" y="3936555"/>
            <a:ext cx="290101" cy="287217"/>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rot="-9900185">
            <a:off x="7888572" y="4165279"/>
            <a:ext cx="110663" cy="102087"/>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 name="Google Shape;141;p11"/>
          <p:cNvGrpSpPr/>
          <p:nvPr/>
        </p:nvGrpSpPr>
        <p:grpSpPr>
          <a:xfrm rot="1638200">
            <a:off x="7820250" y="4112423"/>
            <a:ext cx="1083422" cy="717701"/>
            <a:chOff x="7328322" y="3673510"/>
            <a:chExt cx="1126909" cy="745122"/>
          </a:xfrm>
        </p:grpSpPr>
        <p:sp>
          <p:nvSpPr>
            <p:cNvPr id="142" name="Google Shape;142;p11"/>
            <p:cNvSpPr/>
            <p:nvPr/>
          </p:nvSpPr>
          <p:spPr>
            <a:xfrm>
              <a:off x="7394461" y="3703818"/>
              <a:ext cx="1030265" cy="689385"/>
            </a:xfrm>
            <a:custGeom>
              <a:rect b="b" l="l" r="r" t="t"/>
              <a:pathLst>
                <a:path extrusionOk="0" h="10736" w="16044">
                  <a:moveTo>
                    <a:pt x="11587" y="2580"/>
                  </a:moveTo>
                  <a:cubicBezTo>
                    <a:pt x="11642" y="2580"/>
                    <a:pt x="11688" y="2622"/>
                    <a:pt x="11726" y="2734"/>
                  </a:cubicBezTo>
                  <a:cubicBezTo>
                    <a:pt x="11844" y="2972"/>
                    <a:pt x="11924" y="3130"/>
                    <a:pt x="12003" y="3328"/>
                  </a:cubicBezTo>
                  <a:cubicBezTo>
                    <a:pt x="12439" y="4715"/>
                    <a:pt x="12835" y="6062"/>
                    <a:pt x="13231" y="7448"/>
                  </a:cubicBezTo>
                  <a:cubicBezTo>
                    <a:pt x="13350" y="7844"/>
                    <a:pt x="13468" y="8240"/>
                    <a:pt x="13587" y="8636"/>
                  </a:cubicBezTo>
                  <a:cubicBezTo>
                    <a:pt x="13587" y="8676"/>
                    <a:pt x="13667" y="8716"/>
                    <a:pt x="13706" y="8755"/>
                  </a:cubicBezTo>
                  <a:cubicBezTo>
                    <a:pt x="13746" y="8795"/>
                    <a:pt x="13865" y="8914"/>
                    <a:pt x="13825" y="8914"/>
                  </a:cubicBezTo>
                  <a:cubicBezTo>
                    <a:pt x="13825" y="8953"/>
                    <a:pt x="13706" y="9112"/>
                    <a:pt x="13627" y="9112"/>
                  </a:cubicBezTo>
                  <a:cubicBezTo>
                    <a:pt x="13270" y="9151"/>
                    <a:pt x="12874" y="9191"/>
                    <a:pt x="12518" y="9191"/>
                  </a:cubicBezTo>
                  <a:lnTo>
                    <a:pt x="12201" y="9191"/>
                  </a:lnTo>
                  <a:lnTo>
                    <a:pt x="10022" y="9151"/>
                  </a:lnTo>
                  <a:lnTo>
                    <a:pt x="8240" y="9112"/>
                  </a:lnTo>
                  <a:lnTo>
                    <a:pt x="5506" y="9112"/>
                  </a:lnTo>
                  <a:cubicBezTo>
                    <a:pt x="5110" y="9072"/>
                    <a:pt x="4714" y="9072"/>
                    <a:pt x="4318" y="9032"/>
                  </a:cubicBezTo>
                  <a:cubicBezTo>
                    <a:pt x="4041" y="9032"/>
                    <a:pt x="3922" y="8795"/>
                    <a:pt x="4120" y="8478"/>
                  </a:cubicBezTo>
                  <a:cubicBezTo>
                    <a:pt x="4278" y="8359"/>
                    <a:pt x="4476" y="8161"/>
                    <a:pt x="4714" y="8003"/>
                  </a:cubicBezTo>
                  <a:cubicBezTo>
                    <a:pt x="6378" y="6695"/>
                    <a:pt x="8042" y="5428"/>
                    <a:pt x="9745" y="4121"/>
                  </a:cubicBezTo>
                  <a:cubicBezTo>
                    <a:pt x="10299" y="3645"/>
                    <a:pt x="10814" y="3170"/>
                    <a:pt x="11369" y="2694"/>
                  </a:cubicBezTo>
                  <a:cubicBezTo>
                    <a:pt x="11453" y="2632"/>
                    <a:pt x="11525" y="2580"/>
                    <a:pt x="11587" y="2580"/>
                  </a:cubicBezTo>
                  <a:close/>
                  <a:moveTo>
                    <a:pt x="12439" y="1"/>
                  </a:moveTo>
                  <a:cubicBezTo>
                    <a:pt x="12003" y="437"/>
                    <a:pt x="11527" y="952"/>
                    <a:pt x="11052" y="1348"/>
                  </a:cubicBezTo>
                  <a:cubicBezTo>
                    <a:pt x="9626" y="2576"/>
                    <a:pt x="8160" y="3724"/>
                    <a:pt x="6734" y="4913"/>
                  </a:cubicBezTo>
                  <a:cubicBezTo>
                    <a:pt x="4595" y="6695"/>
                    <a:pt x="2535" y="8478"/>
                    <a:pt x="436" y="10260"/>
                  </a:cubicBezTo>
                  <a:lnTo>
                    <a:pt x="0" y="10617"/>
                  </a:lnTo>
                  <a:lnTo>
                    <a:pt x="2417" y="10577"/>
                  </a:lnTo>
                  <a:cubicBezTo>
                    <a:pt x="2417" y="10340"/>
                    <a:pt x="2456" y="10142"/>
                    <a:pt x="2496" y="9944"/>
                  </a:cubicBezTo>
                  <a:cubicBezTo>
                    <a:pt x="2496" y="9864"/>
                    <a:pt x="2615" y="9785"/>
                    <a:pt x="2694" y="9666"/>
                  </a:cubicBezTo>
                  <a:cubicBezTo>
                    <a:pt x="2773" y="9785"/>
                    <a:pt x="2852" y="9864"/>
                    <a:pt x="2892" y="9983"/>
                  </a:cubicBezTo>
                  <a:cubicBezTo>
                    <a:pt x="2932" y="10181"/>
                    <a:pt x="2932" y="10379"/>
                    <a:pt x="2932" y="10577"/>
                  </a:cubicBezTo>
                  <a:lnTo>
                    <a:pt x="4358" y="10538"/>
                  </a:lnTo>
                  <a:cubicBezTo>
                    <a:pt x="4358" y="10379"/>
                    <a:pt x="4358" y="10221"/>
                    <a:pt x="4358" y="10102"/>
                  </a:cubicBezTo>
                  <a:cubicBezTo>
                    <a:pt x="4397" y="9983"/>
                    <a:pt x="4437" y="9904"/>
                    <a:pt x="4516" y="9785"/>
                  </a:cubicBezTo>
                  <a:cubicBezTo>
                    <a:pt x="4595" y="9864"/>
                    <a:pt x="4714" y="9944"/>
                    <a:pt x="4754" y="10062"/>
                  </a:cubicBezTo>
                  <a:cubicBezTo>
                    <a:pt x="4793" y="10221"/>
                    <a:pt x="4833" y="10379"/>
                    <a:pt x="4833" y="10538"/>
                  </a:cubicBezTo>
                  <a:lnTo>
                    <a:pt x="6219" y="10538"/>
                  </a:lnTo>
                  <a:cubicBezTo>
                    <a:pt x="6180" y="10340"/>
                    <a:pt x="6180" y="10142"/>
                    <a:pt x="6219" y="9944"/>
                  </a:cubicBezTo>
                  <a:cubicBezTo>
                    <a:pt x="6219" y="9864"/>
                    <a:pt x="6299" y="9785"/>
                    <a:pt x="6378" y="9706"/>
                  </a:cubicBezTo>
                  <a:cubicBezTo>
                    <a:pt x="6457" y="9785"/>
                    <a:pt x="6576" y="9825"/>
                    <a:pt x="6616" y="9944"/>
                  </a:cubicBezTo>
                  <a:cubicBezTo>
                    <a:pt x="6655" y="10142"/>
                    <a:pt x="6695" y="10340"/>
                    <a:pt x="6734" y="10538"/>
                  </a:cubicBezTo>
                  <a:lnTo>
                    <a:pt x="8042" y="10538"/>
                  </a:lnTo>
                  <a:cubicBezTo>
                    <a:pt x="8002" y="10379"/>
                    <a:pt x="8002" y="10181"/>
                    <a:pt x="8042" y="10023"/>
                  </a:cubicBezTo>
                  <a:cubicBezTo>
                    <a:pt x="8081" y="9904"/>
                    <a:pt x="8121" y="9785"/>
                    <a:pt x="8200" y="9666"/>
                  </a:cubicBezTo>
                  <a:cubicBezTo>
                    <a:pt x="8279" y="9785"/>
                    <a:pt x="8438" y="9864"/>
                    <a:pt x="8477" y="9983"/>
                  </a:cubicBezTo>
                  <a:cubicBezTo>
                    <a:pt x="8517" y="10181"/>
                    <a:pt x="8517" y="10379"/>
                    <a:pt x="8517" y="10577"/>
                  </a:cubicBezTo>
                  <a:lnTo>
                    <a:pt x="9943" y="10577"/>
                  </a:lnTo>
                  <a:cubicBezTo>
                    <a:pt x="9903" y="10340"/>
                    <a:pt x="9903" y="10142"/>
                    <a:pt x="9903" y="9944"/>
                  </a:cubicBezTo>
                  <a:cubicBezTo>
                    <a:pt x="9903" y="9864"/>
                    <a:pt x="9943" y="9706"/>
                    <a:pt x="9983" y="9706"/>
                  </a:cubicBezTo>
                  <a:lnTo>
                    <a:pt x="10062" y="9706"/>
                  </a:lnTo>
                  <a:cubicBezTo>
                    <a:pt x="10141" y="9706"/>
                    <a:pt x="10181" y="9706"/>
                    <a:pt x="10260" y="9746"/>
                  </a:cubicBezTo>
                  <a:cubicBezTo>
                    <a:pt x="10339" y="9864"/>
                    <a:pt x="10379" y="9983"/>
                    <a:pt x="10418" y="10102"/>
                  </a:cubicBezTo>
                  <a:cubicBezTo>
                    <a:pt x="10458" y="10260"/>
                    <a:pt x="10458" y="10379"/>
                    <a:pt x="10458" y="10538"/>
                  </a:cubicBezTo>
                  <a:lnTo>
                    <a:pt x="12082" y="10617"/>
                  </a:lnTo>
                  <a:cubicBezTo>
                    <a:pt x="12042" y="10459"/>
                    <a:pt x="12042" y="10260"/>
                    <a:pt x="12042" y="10062"/>
                  </a:cubicBezTo>
                  <a:cubicBezTo>
                    <a:pt x="12082" y="9944"/>
                    <a:pt x="12122" y="9825"/>
                    <a:pt x="12201" y="9746"/>
                  </a:cubicBezTo>
                  <a:cubicBezTo>
                    <a:pt x="12320" y="9825"/>
                    <a:pt x="12399" y="9944"/>
                    <a:pt x="12439" y="10062"/>
                  </a:cubicBezTo>
                  <a:cubicBezTo>
                    <a:pt x="12518" y="10260"/>
                    <a:pt x="12557" y="10459"/>
                    <a:pt x="12557" y="10657"/>
                  </a:cubicBezTo>
                  <a:lnTo>
                    <a:pt x="14221" y="10696"/>
                  </a:lnTo>
                  <a:cubicBezTo>
                    <a:pt x="14181" y="10538"/>
                    <a:pt x="14181" y="10379"/>
                    <a:pt x="14181" y="10221"/>
                  </a:cubicBezTo>
                  <a:cubicBezTo>
                    <a:pt x="14221" y="10102"/>
                    <a:pt x="14300" y="9983"/>
                    <a:pt x="14380" y="9904"/>
                  </a:cubicBezTo>
                  <a:cubicBezTo>
                    <a:pt x="14459" y="9983"/>
                    <a:pt x="14578" y="10062"/>
                    <a:pt x="14617" y="10181"/>
                  </a:cubicBezTo>
                  <a:cubicBezTo>
                    <a:pt x="14657" y="10340"/>
                    <a:pt x="14736" y="10538"/>
                    <a:pt x="14776" y="10736"/>
                  </a:cubicBezTo>
                  <a:lnTo>
                    <a:pt x="16043" y="10736"/>
                  </a:lnTo>
                  <a:cubicBezTo>
                    <a:pt x="14815" y="7171"/>
                    <a:pt x="13627" y="3566"/>
                    <a:pt x="124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a:off x="7328322" y="3673510"/>
              <a:ext cx="1126909" cy="745122"/>
            </a:xfrm>
            <a:custGeom>
              <a:rect b="b" l="l" r="r" t="t"/>
              <a:pathLst>
                <a:path extrusionOk="0" h="11604" w="17549">
                  <a:moveTo>
                    <a:pt x="13469" y="473"/>
                  </a:moveTo>
                  <a:cubicBezTo>
                    <a:pt x="14657" y="4038"/>
                    <a:pt x="15845" y="7643"/>
                    <a:pt x="17034" y="11208"/>
                  </a:cubicBezTo>
                  <a:lnTo>
                    <a:pt x="15766" y="11208"/>
                  </a:lnTo>
                  <a:cubicBezTo>
                    <a:pt x="15726" y="11010"/>
                    <a:pt x="15687" y="10812"/>
                    <a:pt x="15608" y="10614"/>
                  </a:cubicBezTo>
                  <a:cubicBezTo>
                    <a:pt x="15568" y="10534"/>
                    <a:pt x="15449" y="10455"/>
                    <a:pt x="15370" y="10376"/>
                  </a:cubicBezTo>
                  <a:cubicBezTo>
                    <a:pt x="15291" y="10455"/>
                    <a:pt x="15251" y="10534"/>
                    <a:pt x="15211" y="10653"/>
                  </a:cubicBezTo>
                  <a:cubicBezTo>
                    <a:pt x="15172" y="10812"/>
                    <a:pt x="15211" y="11010"/>
                    <a:pt x="15211" y="11168"/>
                  </a:cubicBezTo>
                  <a:lnTo>
                    <a:pt x="13587" y="11089"/>
                  </a:lnTo>
                  <a:cubicBezTo>
                    <a:pt x="13548" y="10891"/>
                    <a:pt x="13508" y="10693"/>
                    <a:pt x="13469" y="10495"/>
                  </a:cubicBezTo>
                  <a:cubicBezTo>
                    <a:pt x="13389" y="10376"/>
                    <a:pt x="13310" y="10257"/>
                    <a:pt x="13231" y="10178"/>
                  </a:cubicBezTo>
                  <a:cubicBezTo>
                    <a:pt x="13152" y="10297"/>
                    <a:pt x="13072" y="10416"/>
                    <a:pt x="13033" y="10534"/>
                  </a:cubicBezTo>
                  <a:cubicBezTo>
                    <a:pt x="13033" y="10693"/>
                    <a:pt x="13072" y="10891"/>
                    <a:pt x="13072" y="11089"/>
                  </a:cubicBezTo>
                  <a:lnTo>
                    <a:pt x="11488" y="11010"/>
                  </a:lnTo>
                  <a:cubicBezTo>
                    <a:pt x="11488" y="10851"/>
                    <a:pt x="11448" y="10693"/>
                    <a:pt x="11448" y="10534"/>
                  </a:cubicBezTo>
                  <a:cubicBezTo>
                    <a:pt x="11409" y="10416"/>
                    <a:pt x="11369" y="10297"/>
                    <a:pt x="11290" y="10218"/>
                  </a:cubicBezTo>
                  <a:cubicBezTo>
                    <a:pt x="11211" y="10178"/>
                    <a:pt x="11131" y="10138"/>
                    <a:pt x="11052" y="10138"/>
                  </a:cubicBezTo>
                  <a:lnTo>
                    <a:pt x="11013" y="10138"/>
                  </a:lnTo>
                  <a:cubicBezTo>
                    <a:pt x="10933" y="10138"/>
                    <a:pt x="10894" y="10297"/>
                    <a:pt x="10933" y="10376"/>
                  </a:cubicBezTo>
                  <a:cubicBezTo>
                    <a:pt x="10933" y="10574"/>
                    <a:pt x="10973" y="10772"/>
                    <a:pt x="10973" y="11010"/>
                  </a:cubicBezTo>
                  <a:lnTo>
                    <a:pt x="9587" y="11010"/>
                  </a:lnTo>
                  <a:cubicBezTo>
                    <a:pt x="9587" y="10812"/>
                    <a:pt x="9547" y="10614"/>
                    <a:pt x="9507" y="10416"/>
                  </a:cubicBezTo>
                  <a:cubicBezTo>
                    <a:pt x="9468" y="10297"/>
                    <a:pt x="9349" y="10178"/>
                    <a:pt x="9230" y="10059"/>
                  </a:cubicBezTo>
                  <a:cubicBezTo>
                    <a:pt x="9190" y="10178"/>
                    <a:pt x="9111" y="10297"/>
                    <a:pt x="9072" y="10416"/>
                  </a:cubicBezTo>
                  <a:cubicBezTo>
                    <a:pt x="9072" y="10614"/>
                    <a:pt x="9072" y="10772"/>
                    <a:pt x="9072" y="10970"/>
                  </a:cubicBezTo>
                  <a:lnTo>
                    <a:pt x="7764" y="10970"/>
                  </a:lnTo>
                  <a:cubicBezTo>
                    <a:pt x="7725" y="10772"/>
                    <a:pt x="7685" y="10534"/>
                    <a:pt x="7646" y="10336"/>
                  </a:cubicBezTo>
                  <a:cubicBezTo>
                    <a:pt x="7606" y="10257"/>
                    <a:pt x="7487" y="10178"/>
                    <a:pt x="7408" y="10138"/>
                  </a:cubicBezTo>
                  <a:cubicBezTo>
                    <a:pt x="7368" y="10218"/>
                    <a:pt x="7249" y="10297"/>
                    <a:pt x="7249" y="10376"/>
                  </a:cubicBezTo>
                  <a:cubicBezTo>
                    <a:pt x="7249" y="10574"/>
                    <a:pt x="7249" y="10772"/>
                    <a:pt x="7249" y="10970"/>
                  </a:cubicBezTo>
                  <a:lnTo>
                    <a:pt x="5903" y="10970"/>
                  </a:lnTo>
                  <a:cubicBezTo>
                    <a:pt x="5863" y="10812"/>
                    <a:pt x="5863" y="10614"/>
                    <a:pt x="5823" y="10455"/>
                  </a:cubicBezTo>
                  <a:cubicBezTo>
                    <a:pt x="5784" y="10376"/>
                    <a:pt x="5625" y="10297"/>
                    <a:pt x="5546" y="10218"/>
                  </a:cubicBezTo>
                  <a:cubicBezTo>
                    <a:pt x="5506" y="10336"/>
                    <a:pt x="5427" y="10455"/>
                    <a:pt x="5427" y="10574"/>
                  </a:cubicBezTo>
                  <a:cubicBezTo>
                    <a:pt x="5388" y="10732"/>
                    <a:pt x="5388" y="10891"/>
                    <a:pt x="5427" y="11049"/>
                  </a:cubicBezTo>
                  <a:lnTo>
                    <a:pt x="3962" y="11049"/>
                  </a:lnTo>
                  <a:cubicBezTo>
                    <a:pt x="3962" y="10851"/>
                    <a:pt x="3962" y="10653"/>
                    <a:pt x="3922" y="10455"/>
                  </a:cubicBezTo>
                  <a:cubicBezTo>
                    <a:pt x="3922" y="10336"/>
                    <a:pt x="3803" y="10257"/>
                    <a:pt x="3724" y="10178"/>
                  </a:cubicBezTo>
                  <a:cubicBezTo>
                    <a:pt x="3645" y="10257"/>
                    <a:pt x="3565" y="10336"/>
                    <a:pt x="3526" y="10455"/>
                  </a:cubicBezTo>
                  <a:cubicBezTo>
                    <a:pt x="3486" y="10653"/>
                    <a:pt x="3486" y="10851"/>
                    <a:pt x="3486" y="11049"/>
                  </a:cubicBezTo>
                  <a:lnTo>
                    <a:pt x="1030" y="11089"/>
                  </a:lnTo>
                  <a:lnTo>
                    <a:pt x="1426" y="10732"/>
                  </a:lnTo>
                  <a:cubicBezTo>
                    <a:pt x="3526" y="8950"/>
                    <a:pt x="5625" y="7167"/>
                    <a:pt x="7725" y="5385"/>
                  </a:cubicBezTo>
                  <a:cubicBezTo>
                    <a:pt x="9151" y="4196"/>
                    <a:pt x="10616" y="3048"/>
                    <a:pt x="12043" y="1820"/>
                  </a:cubicBezTo>
                  <a:cubicBezTo>
                    <a:pt x="12557" y="1424"/>
                    <a:pt x="12993" y="909"/>
                    <a:pt x="13469" y="473"/>
                  </a:cubicBezTo>
                  <a:close/>
                  <a:moveTo>
                    <a:pt x="13605" y="0"/>
                  </a:moveTo>
                  <a:cubicBezTo>
                    <a:pt x="13505" y="0"/>
                    <a:pt x="13428" y="78"/>
                    <a:pt x="13350" y="156"/>
                  </a:cubicBezTo>
                  <a:cubicBezTo>
                    <a:pt x="12439" y="948"/>
                    <a:pt x="11528" y="1820"/>
                    <a:pt x="10577" y="2572"/>
                  </a:cubicBezTo>
                  <a:cubicBezTo>
                    <a:pt x="7210" y="5345"/>
                    <a:pt x="3764" y="8118"/>
                    <a:pt x="515" y="11049"/>
                  </a:cubicBezTo>
                  <a:cubicBezTo>
                    <a:pt x="436" y="11089"/>
                    <a:pt x="397" y="11089"/>
                    <a:pt x="317" y="11129"/>
                  </a:cubicBezTo>
                  <a:cubicBezTo>
                    <a:pt x="198" y="11168"/>
                    <a:pt x="0" y="11168"/>
                    <a:pt x="40" y="11366"/>
                  </a:cubicBezTo>
                  <a:cubicBezTo>
                    <a:pt x="119" y="11485"/>
                    <a:pt x="238" y="11564"/>
                    <a:pt x="397" y="11564"/>
                  </a:cubicBezTo>
                  <a:cubicBezTo>
                    <a:pt x="2179" y="11564"/>
                    <a:pt x="3962" y="11525"/>
                    <a:pt x="5705" y="11525"/>
                  </a:cubicBezTo>
                  <a:cubicBezTo>
                    <a:pt x="8240" y="11525"/>
                    <a:pt x="10775" y="11564"/>
                    <a:pt x="13310" y="11564"/>
                  </a:cubicBezTo>
                  <a:lnTo>
                    <a:pt x="17192" y="11604"/>
                  </a:lnTo>
                  <a:cubicBezTo>
                    <a:pt x="17509" y="11604"/>
                    <a:pt x="17549" y="11525"/>
                    <a:pt x="17509" y="11247"/>
                  </a:cubicBezTo>
                  <a:cubicBezTo>
                    <a:pt x="17469" y="11010"/>
                    <a:pt x="17390" y="10772"/>
                    <a:pt x="17351" y="10534"/>
                  </a:cubicBezTo>
                  <a:cubicBezTo>
                    <a:pt x="17152" y="9940"/>
                    <a:pt x="16954" y="9386"/>
                    <a:pt x="16717" y="8791"/>
                  </a:cubicBezTo>
                  <a:cubicBezTo>
                    <a:pt x="16162" y="7207"/>
                    <a:pt x="15608" y="5622"/>
                    <a:pt x="15093" y="3998"/>
                  </a:cubicBezTo>
                  <a:cubicBezTo>
                    <a:pt x="14657" y="2770"/>
                    <a:pt x="14300" y="1542"/>
                    <a:pt x="13944" y="275"/>
                  </a:cubicBezTo>
                  <a:cubicBezTo>
                    <a:pt x="13904" y="196"/>
                    <a:pt x="13865" y="116"/>
                    <a:pt x="13785" y="77"/>
                  </a:cubicBezTo>
                  <a:cubicBezTo>
                    <a:pt x="13717" y="22"/>
                    <a:pt x="13658" y="0"/>
                    <a:pt x="136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a:off x="7646239" y="3868202"/>
              <a:ext cx="641123" cy="425793"/>
            </a:xfrm>
            <a:custGeom>
              <a:rect b="b" l="l" r="r" t="t"/>
              <a:pathLst>
                <a:path extrusionOk="0" h="6631" w="9984">
                  <a:moveTo>
                    <a:pt x="7646" y="610"/>
                  </a:moveTo>
                  <a:cubicBezTo>
                    <a:pt x="8201" y="2432"/>
                    <a:pt x="8716" y="4294"/>
                    <a:pt x="9270" y="6195"/>
                  </a:cubicBezTo>
                  <a:lnTo>
                    <a:pt x="714" y="6037"/>
                  </a:lnTo>
                  <a:lnTo>
                    <a:pt x="7646" y="610"/>
                  </a:lnTo>
                  <a:close/>
                  <a:moveTo>
                    <a:pt x="7646" y="0"/>
                  </a:moveTo>
                  <a:cubicBezTo>
                    <a:pt x="7589" y="0"/>
                    <a:pt x="7523" y="39"/>
                    <a:pt x="7448" y="95"/>
                  </a:cubicBezTo>
                  <a:cubicBezTo>
                    <a:pt x="6893" y="610"/>
                    <a:pt x="6378" y="1085"/>
                    <a:pt x="5824" y="1521"/>
                  </a:cubicBezTo>
                  <a:cubicBezTo>
                    <a:pt x="4160" y="2828"/>
                    <a:pt x="2457" y="4135"/>
                    <a:pt x="793" y="5443"/>
                  </a:cubicBezTo>
                  <a:cubicBezTo>
                    <a:pt x="555" y="5601"/>
                    <a:pt x="357" y="5799"/>
                    <a:pt x="199" y="5918"/>
                  </a:cubicBezTo>
                  <a:cubicBezTo>
                    <a:pt x="1" y="6235"/>
                    <a:pt x="120" y="6433"/>
                    <a:pt x="397" y="6472"/>
                  </a:cubicBezTo>
                  <a:cubicBezTo>
                    <a:pt x="793" y="6512"/>
                    <a:pt x="1189" y="6512"/>
                    <a:pt x="1585" y="6512"/>
                  </a:cubicBezTo>
                  <a:lnTo>
                    <a:pt x="2457" y="6512"/>
                  </a:lnTo>
                  <a:lnTo>
                    <a:pt x="4319" y="6552"/>
                  </a:lnTo>
                  <a:lnTo>
                    <a:pt x="6101" y="6591"/>
                  </a:lnTo>
                  <a:lnTo>
                    <a:pt x="8280" y="6631"/>
                  </a:lnTo>
                  <a:lnTo>
                    <a:pt x="8597" y="6631"/>
                  </a:lnTo>
                  <a:cubicBezTo>
                    <a:pt x="8953" y="6631"/>
                    <a:pt x="9349" y="6591"/>
                    <a:pt x="9706" y="6552"/>
                  </a:cubicBezTo>
                  <a:cubicBezTo>
                    <a:pt x="9785" y="6552"/>
                    <a:pt x="9864" y="6433"/>
                    <a:pt x="9904" y="6354"/>
                  </a:cubicBezTo>
                  <a:cubicBezTo>
                    <a:pt x="9983" y="6274"/>
                    <a:pt x="9825" y="6235"/>
                    <a:pt x="9785" y="6195"/>
                  </a:cubicBezTo>
                  <a:cubicBezTo>
                    <a:pt x="9746" y="6116"/>
                    <a:pt x="9706" y="6116"/>
                    <a:pt x="9666" y="6076"/>
                  </a:cubicBezTo>
                  <a:cubicBezTo>
                    <a:pt x="9547" y="5680"/>
                    <a:pt x="9429" y="5284"/>
                    <a:pt x="9310" y="4888"/>
                  </a:cubicBezTo>
                  <a:cubicBezTo>
                    <a:pt x="8914" y="3502"/>
                    <a:pt x="8518" y="2115"/>
                    <a:pt x="8082" y="768"/>
                  </a:cubicBezTo>
                  <a:cubicBezTo>
                    <a:pt x="8003" y="531"/>
                    <a:pt x="7884" y="372"/>
                    <a:pt x="7805" y="174"/>
                  </a:cubicBezTo>
                  <a:cubicBezTo>
                    <a:pt x="7763" y="49"/>
                    <a:pt x="7710" y="0"/>
                    <a:pt x="7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11"/>
          <p:cNvSpPr/>
          <p:nvPr/>
        </p:nvSpPr>
        <p:spPr>
          <a:xfrm rot="-9186183">
            <a:off x="8553442" y="3718032"/>
            <a:ext cx="640906" cy="475384"/>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a:off x="7006149" y="4603995"/>
            <a:ext cx="457491" cy="386891"/>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1"/>
          <p:cNvGrpSpPr/>
          <p:nvPr/>
        </p:nvGrpSpPr>
        <p:grpSpPr>
          <a:xfrm rot="-6299928">
            <a:off x="7606517" y="4775210"/>
            <a:ext cx="290114" cy="299300"/>
            <a:chOff x="6109266" y="2958701"/>
            <a:chExt cx="158099" cy="163114"/>
          </a:xfrm>
        </p:grpSpPr>
        <p:sp>
          <p:nvSpPr>
            <p:cNvPr id="148" name="Google Shape;148;p11"/>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151" name="Shape 1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text">
  <p:cSld name="CUSTOM">
    <p:spTree>
      <p:nvGrpSpPr>
        <p:cNvPr id="152" name="Shape 152"/>
        <p:cNvGrpSpPr/>
        <p:nvPr/>
      </p:nvGrpSpPr>
      <p:grpSpPr>
        <a:xfrm>
          <a:off x="0" y="0"/>
          <a:ext cx="0" cy="0"/>
          <a:chOff x="0" y="0"/>
          <a:chExt cx="0" cy="0"/>
        </a:xfrm>
      </p:grpSpPr>
      <p:sp>
        <p:nvSpPr>
          <p:cNvPr id="153" name="Google Shape;153;p13"/>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p:txBody>
      </p:sp>
      <p:sp>
        <p:nvSpPr>
          <p:cNvPr id="154" name="Google Shape;154;p13"/>
          <p:cNvSpPr txBox="1"/>
          <p:nvPr>
            <p:ph idx="1" type="subTitle"/>
          </p:nvPr>
        </p:nvSpPr>
        <p:spPr>
          <a:xfrm>
            <a:off x="1006125" y="1983100"/>
            <a:ext cx="1977300" cy="388500"/>
          </a:xfrm>
          <a:prstGeom prst="rect">
            <a:avLst/>
          </a:prstGeom>
        </p:spPr>
        <p:txBody>
          <a:bodyPr anchorCtr="0" anchor="b" bIns="91425" lIns="91425" spcFirstLastPara="1" rIns="91425" wrap="square" tIns="91425">
            <a:noAutofit/>
          </a:bodyPr>
          <a:lstStyle>
            <a:lvl1pPr lvl="0" algn="ctr">
              <a:spcBef>
                <a:spcPts val="0"/>
              </a:spcBef>
              <a:spcAft>
                <a:spcPts val="0"/>
              </a:spcAft>
              <a:buNone/>
              <a:defRPr b="1" sz="2000">
                <a:latin typeface="Kalam"/>
                <a:ea typeface="Kalam"/>
                <a:cs typeface="Kalam"/>
                <a:sym typeface="Kalam"/>
              </a:defRPr>
            </a:lvl1pPr>
            <a:lvl2pPr lvl="1" algn="ctr">
              <a:spcBef>
                <a:spcPts val="0"/>
              </a:spcBef>
              <a:spcAft>
                <a:spcPts val="0"/>
              </a:spcAft>
              <a:buNone/>
              <a:defRPr b="1" sz="2000">
                <a:latin typeface="Kalam"/>
                <a:ea typeface="Kalam"/>
                <a:cs typeface="Kalam"/>
                <a:sym typeface="Kalam"/>
              </a:defRPr>
            </a:lvl2pPr>
            <a:lvl3pPr lvl="2" algn="ctr">
              <a:spcBef>
                <a:spcPts val="0"/>
              </a:spcBef>
              <a:spcAft>
                <a:spcPts val="0"/>
              </a:spcAft>
              <a:buNone/>
              <a:defRPr b="1" sz="2000">
                <a:latin typeface="Kalam"/>
                <a:ea typeface="Kalam"/>
                <a:cs typeface="Kalam"/>
                <a:sym typeface="Kalam"/>
              </a:defRPr>
            </a:lvl3pPr>
            <a:lvl4pPr lvl="3" algn="ctr">
              <a:spcBef>
                <a:spcPts val="0"/>
              </a:spcBef>
              <a:spcAft>
                <a:spcPts val="0"/>
              </a:spcAft>
              <a:buNone/>
              <a:defRPr b="1" sz="2000">
                <a:latin typeface="Kalam"/>
                <a:ea typeface="Kalam"/>
                <a:cs typeface="Kalam"/>
                <a:sym typeface="Kalam"/>
              </a:defRPr>
            </a:lvl4pPr>
            <a:lvl5pPr lvl="4" algn="ctr">
              <a:spcBef>
                <a:spcPts val="0"/>
              </a:spcBef>
              <a:spcAft>
                <a:spcPts val="0"/>
              </a:spcAft>
              <a:buNone/>
              <a:defRPr b="1" sz="2000">
                <a:latin typeface="Kalam"/>
                <a:ea typeface="Kalam"/>
                <a:cs typeface="Kalam"/>
                <a:sym typeface="Kalam"/>
              </a:defRPr>
            </a:lvl5pPr>
            <a:lvl6pPr lvl="5" algn="ctr">
              <a:spcBef>
                <a:spcPts val="0"/>
              </a:spcBef>
              <a:spcAft>
                <a:spcPts val="0"/>
              </a:spcAft>
              <a:buNone/>
              <a:defRPr b="1" sz="2000">
                <a:latin typeface="Kalam"/>
                <a:ea typeface="Kalam"/>
                <a:cs typeface="Kalam"/>
                <a:sym typeface="Kalam"/>
              </a:defRPr>
            </a:lvl6pPr>
            <a:lvl7pPr lvl="6" algn="ctr">
              <a:spcBef>
                <a:spcPts val="0"/>
              </a:spcBef>
              <a:spcAft>
                <a:spcPts val="0"/>
              </a:spcAft>
              <a:buNone/>
              <a:defRPr b="1" sz="2000">
                <a:latin typeface="Kalam"/>
                <a:ea typeface="Kalam"/>
                <a:cs typeface="Kalam"/>
                <a:sym typeface="Kalam"/>
              </a:defRPr>
            </a:lvl7pPr>
            <a:lvl8pPr lvl="7" algn="ctr">
              <a:spcBef>
                <a:spcPts val="0"/>
              </a:spcBef>
              <a:spcAft>
                <a:spcPts val="0"/>
              </a:spcAft>
              <a:buNone/>
              <a:defRPr b="1" sz="2000">
                <a:latin typeface="Kalam"/>
                <a:ea typeface="Kalam"/>
                <a:cs typeface="Kalam"/>
                <a:sym typeface="Kalam"/>
              </a:defRPr>
            </a:lvl8pPr>
            <a:lvl9pPr lvl="8" algn="ctr">
              <a:spcBef>
                <a:spcPts val="0"/>
              </a:spcBef>
              <a:spcAft>
                <a:spcPts val="0"/>
              </a:spcAft>
              <a:buNone/>
              <a:defRPr b="1" sz="2000">
                <a:latin typeface="Kalam"/>
                <a:ea typeface="Kalam"/>
                <a:cs typeface="Kalam"/>
                <a:sym typeface="Kalam"/>
              </a:defRPr>
            </a:lvl9pPr>
          </a:lstStyle>
          <a:p/>
        </p:txBody>
      </p:sp>
      <p:sp>
        <p:nvSpPr>
          <p:cNvPr id="155" name="Google Shape;155;p13"/>
          <p:cNvSpPr txBox="1"/>
          <p:nvPr>
            <p:ph idx="2" type="subTitle"/>
          </p:nvPr>
        </p:nvSpPr>
        <p:spPr>
          <a:xfrm>
            <a:off x="1006125" y="2212385"/>
            <a:ext cx="19773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56" name="Google Shape;156;p13"/>
          <p:cNvSpPr txBox="1"/>
          <p:nvPr>
            <p:ph idx="3" type="subTitle"/>
          </p:nvPr>
        </p:nvSpPr>
        <p:spPr>
          <a:xfrm>
            <a:off x="1006125" y="3466393"/>
            <a:ext cx="19773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157" name="Google Shape;157;p13"/>
          <p:cNvSpPr txBox="1"/>
          <p:nvPr>
            <p:ph idx="4" type="subTitle"/>
          </p:nvPr>
        </p:nvSpPr>
        <p:spPr>
          <a:xfrm>
            <a:off x="1006125" y="3695678"/>
            <a:ext cx="19773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58" name="Google Shape;158;p13"/>
          <p:cNvSpPr txBox="1"/>
          <p:nvPr>
            <p:ph idx="5" type="subTitle"/>
          </p:nvPr>
        </p:nvSpPr>
        <p:spPr>
          <a:xfrm>
            <a:off x="3583337" y="1983100"/>
            <a:ext cx="19773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159" name="Google Shape;159;p13"/>
          <p:cNvSpPr txBox="1"/>
          <p:nvPr>
            <p:ph idx="6" type="subTitle"/>
          </p:nvPr>
        </p:nvSpPr>
        <p:spPr>
          <a:xfrm>
            <a:off x="3583337" y="2212385"/>
            <a:ext cx="19773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60" name="Google Shape;160;p13"/>
          <p:cNvSpPr txBox="1"/>
          <p:nvPr>
            <p:ph idx="7" type="subTitle"/>
          </p:nvPr>
        </p:nvSpPr>
        <p:spPr>
          <a:xfrm>
            <a:off x="3583362" y="3466393"/>
            <a:ext cx="19773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161" name="Google Shape;161;p13"/>
          <p:cNvSpPr txBox="1"/>
          <p:nvPr>
            <p:ph idx="8" type="subTitle"/>
          </p:nvPr>
        </p:nvSpPr>
        <p:spPr>
          <a:xfrm>
            <a:off x="3583337" y="3695678"/>
            <a:ext cx="19773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62" name="Google Shape;162;p13"/>
          <p:cNvSpPr txBox="1"/>
          <p:nvPr>
            <p:ph idx="9" type="subTitle"/>
          </p:nvPr>
        </p:nvSpPr>
        <p:spPr>
          <a:xfrm>
            <a:off x="6160600" y="1983100"/>
            <a:ext cx="19773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163" name="Google Shape;163;p13"/>
          <p:cNvSpPr txBox="1"/>
          <p:nvPr>
            <p:ph idx="13" type="subTitle"/>
          </p:nvPr>
        </p:nvSpPr>
        <p:spPr>
          <a:xfrm>
            <a:off x="6160600" y="2212385"/>
            <a:ext cx="19773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164" name="Google Shape;164;p13"/>
          <p:cNvSpPr txBox="1"/>
          <p:nvPr>
            <p:ph idx="14" type="subTitle"/>
          </p:nvPr>
        </p:nvSpPr>
        <p:spPr>
          <a:xfrm>
            <a:off x="6160600" y="3466393"/>
            <a:ext cx="19773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165" name="Google Shape;165;p13"/>
          <p:cNvSpPr txBox="1"/>
          <p:nvPr>
            <p:ph idx="15" type="subTitle"/>
          </p:nvPr>
        </p:nvSpPr>
        <p:spPr>
          <a:xfrm>
            <a:off x="6160600" y="3695678"/>
            <a:ext cx="19773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grpSp>
        <p:nvGrpSpPr>
          <p:cNvPr id="166" name="Google Shape;166;p13"/>
          <p:cNvGrpSpPr/>
          <p:nvPr/>
        </p:nvGrpSpPr>
        <p:grpSpPr>
          <a:xfrm>
            <a:off x="336716" y="4334653"/>
            <a:ext cx="273911" cy="682167"/>
            <a:chOff x="5851630" y="1701918"/>
            <a:chExt cx="1333548" cy="3321162"/>
          </a:xfrm>
        </p:grpSpPr>
        <p:sp>
          <p:nvSpPr>
            <p:cNvPr id="167" name="Google Shape;167;p13"/>
            <p:cNvSpPr/>
            <p:nvPr/>
          </p:nvSpPr>
          <p:spPr>
            <a:xfrm>
              <a:off x="6238009" y="1777170"/>
              <a:ext cx="236041" cy="134018"/>
            </a:xfrm>
            <a:custGeom>
              <a:rect b="b" l="l" r="r" t="t"/>
              <a:pathLst>
                <a:path extrusionOk="0" h="645" w="1136">
                  <a:moveTo>
                    <a:pt x="284" y="0"/>
                  </a:moveTo>
                  <a:cubicBezTo>
                    <a:pt x="87" y="0"/>
                    <a:pt x="0" y="181"/>
                    <a:pt x="145" y="362"/>
                  </a:cubicBezTo>
                  <a:cubicBezTo>
                    <a:pt x="224" y="481"/>
                    <a:pt x="343" y="600"/>
                    <a:pt x="502" y="639"/>
                  </a:cubicBezTo>
                  <a:cubicBezTo>
                    <a:pt x="525" y="643"/>
                    <a:pt x="548" y="644"/>
                    <a:pt x="571" y="644"/>
                  </a:cubicBezTo>
                  <a:cubicBezTo>
                    <a:pt x="812" y="644"/>
                    <a:pt x="990" y="454"/>
                    <a:pt x="1135" y="164"/>
                  </a:cubicBezTo>
                  <a:cubicBezTo>
                    <a:pt x="858" y="85"/>
                    <a:pt x="581" y="45"/>
                    <a:pt x="343" y="6"/>
                  </a:cubicBezTo>
                  <a:cubicBezTo>
                    <a:pt x="322" y="2"/>
                    <a:pt x="303" y="0"/>
                    <a:pt x="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13"/>
            <p:cNvGrpSpPr/>
            <p:nvPr/>
          </p:nvGrpSpPr>
          <p:grpSpPr>
            <a:xfrm>
              <a:off x="5851630" y="1701918"/>
              <a:ext cx="1333548" cy="3321162"/>
              <a:chOff x="4865992" y="1741093"/>
              <a:chExt cx="1333548" cy="3321162"/>
            </a:xfrm>
          </p:grpSpPr>
          <p:sp>
            <p:nvSpPr>
              <p:cNvPr id="169" name="Google Shape;169;p13"/>
              <p:cNvSpPr/>
              <p:nvPr/>
            </p:nvSpPr>
            <p:spPr>
              <a:xfrm>
                <a:off x="5672610" y="2020560"/>
                <a:ext cx="131942" cy="123629"/>
              </a:xfrm>
              <a:custGeom>
                <a:rect b="b" l="l" r="r" t="t"/>
                <a:pathLst>
                  <a:path extrusionOk="0" h="595" w="635">
                    <a:moveTo>
                      <a:pt x="317" y="0"/>
                    </a:moveTo>
                    <a:cubicBezTo>
                      <a:pt x="238" y="0"/>
                      <a:pt x="159" y="198"/>
                      <a:pt x="0" y="317"/>
                    </a:cubicBezTo>
                    <a:cubicBezTo>
                      <a:pt x="159" y="436"/>
                      <a:pt x="278" y="594"/>
                      <a:pt x="317" y="594"/>
                    </a:cubicBezTo>
                    <a:cubicBezTo>
                      <a:pt x="436" y="476"/>
                      <a:pt x="555" y="396"/>
                      <a:pt x="634" y="278"/>
                    </a:cubicBezTo>
                    <a:cubicBezTo>
                      <a:pt x="555" y="198"/>
                      <a:pt x="436" y="40"/>
                      <a:pt x="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5096425" y="2157072"/>
                <a:ext cx="345958" cy="283412"/>
              </a:xfrm>
              <a:custGeom>
                <a:rect b="b" l="l" r="r" t="t"/>
                <a:pathLst>
                  <a:path extrusionOk="0" h="1364" w="1665">
                    <a:moveTo>
                      <a:pt x="970" y="0"/>
                    </a:moveTo>
                    <a:cubicBezTo>
                      <a:pt x="867" y="0"/>
                      <a:pt x="764" y="31"/>
                      <a:pt x="674" y="96"/>
                    </a:cubicBezTo>
                    <a:cubicBezTo>
                      <a:pt x="436" y="254"/>
                      <a:pt x="238" y="413"/>
                      <a:pt x="80" y="650"/>
                    </a:cubicBezTo>
                    <a:cubicBezTo>
                      <a:pt x="1" y="690"/>
                      <a:pt x="1" y="769"/>
                      <a:pt x="1" y="849"/>
                    </a:cubicBezTo>
                    <a:cubicBezTo>
                      <a:pt x="40" y="1165"/>
                      <a:pt x="238" y="1324"/>
                      <a:pt x="634" y="1364"/>
                    </a:cubicBezTo>
                    <a:cubicBezTo>
                      <a:pt x="832" y="1324"/>
                      <a:pt x="991" y="1284"/>
                      <a:pt x="1189" y="1205"/>
                    </a:cubicBezTo>
                    <a:cubicBezTo>
                      <a:pt x="1506" y="1086"/>
                      <a:pt x="1664" y="690"/>
                      <a:pt x="1506" y="373"/>
                    </a:cubicBezTo>
                    <a:cubicBezTo>
                      <a:pt x="1399" y="133"/>
                      <a:pt x="1184" y="0"/>
                      <a:pt x="9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5170604" y="3070897"/>
                <a:ext cx="938346" cy="1906174"/>
              </a:xfrm>
              <a:custGeom>
                <a:rect b="b" l="l" r="r" t="t"/>
                <a:pathLst>
                  <a:path extrusionOk="0" h="9174" w="4516">
                    <a:moveTo>
                      <a:pt x="731" y="0"/>
                    </a:moveTo>
                    <a:cubicBezTo>
                      <a:pt x="606" y="0"/>
                      <a:pt x="481" y="20"/>
                      <a:pt x="357" y="55"/>
                    </a:cubicBezTo>
                    <a:cubicBezTo>
                      <a:pt x="40" y="135"/>
                      <a:pt x="0" y="174"/>
                      <a:pt x="198" y="491"/>
                    </a:cubicBezTo>
                    <a:cubicBezTo>
                      <a:pt x="317" y="451"/>
                      <a:pt x="475" y="412"/>
                      <a:pt x="594" y="372"/>
                    </a:cubicBezTo>
                    <a:cubicBezTo>
                      <a:pt x="753" y="333"/>
                      <a:pt x="911" y="293"/>
                      <a:pt x="1109" y="293"/>
                    </a:cubicBezTo>
                    <a:cubicBezTo>
                      <a:pt x="951" y="729"/>
                      <a:pt x="555" y="808"/>
                      <a:pt x="277" y="927"/>
                    </a:cubicBezTo>
                    <a:cubicBezTo>
                      <a:pt x="357" y="1362"/>
                      <a:pt x="436" y="1798"/>
                      <a:pt x="515" y="2234"/>
                    </a:cubicBezTo>
                    <a:cubicBezTo>
                      <a:pt x="792" y="2115"/>
                      <a:pt x="1070" y="1996"/>
                      <a:pt x="1307" y="1957"/>
                    </a:cubicBezTo>
                    <a:cubicBezTo>
                      <a:pt x="1401" y="1933"/>
                      <a:pt x="1522" y="1868"/>
                      <a:pt x="1622" y="1868"/>
                    </a:cubicBezTo>
                    <a:cubicBezTo>
                      <a:pt x="1691" y="1868"/>
                      <a:pt x="1750" y="1899"/>
                      <a:pt x="1783" y="1996"/>
                    </a:cubicBezTo>
                    <a:cubicBezTo>
                      <a:pt x="1822" y="2076"/>
                      <a:pt x="1585" y="2274"/>
                      <a:pt x="1426" y="2353"/>
                    </a:cubicBezTo>
                    <a:cubicBezTo>
                      <a:pt x="1149" y="2472"/>
                      <a:pt x="872" y="2590"/>
                      <a:pt x="594" y="2670"/>
                    </a:cubicBezTo>
                    <a:cubicBezTo>
                      <a:pt x="634" y="3066"/>
                      <a:pt x="713" y="3502"/>
                      <a:pt x="792" y="3937"/>
                    </a:cubicBezTo>
                    <a:cubicBezTo>
                      <a:pt x="1273" y="3841"/>
                      <a:pt x="1702" y="3667"/>
                      <a:pt x="2163" y="3667"/>
                    </a:cubicBezTo>
                    <a:cubicBezTo>
                      <a:pt x="2272" y="3667"/>
                      <a:pt x="2382" y="3677"/>
                      <a:pt x="2496" y="3700"/>
                    </a:cubicBezTo>
                    <a:cubicBezTo>
                      <a:pt x="2100" y="4294"/>
                      <a:pt x="1387" y="4096"/>
                      <a:pt x="832" y="4413"/>
                    </a:cubicBezTo>
                    <a:cubicBezTo>
                      <a:pt x="911" y="4928"/>
                      <a:pt x="990" y="5482"/>
                      <a:pt x="1030" y="5997"/>
                    </a:cubicBezTo>
                    <a:cubicBezTo>
                      <a:pt x="1284" y="5882"/>
                      <a:pt x="1565" y="5820"/>
                      <a:pt x="1849" y="5820"/>
                    </a:cubicBezTo>
                    <a:cubicBezTo>
                      <a:pt x="2052" y="5820"/>
                      <a:pt x="2258" y="5852"/>
                      <a:pt x="2456" y="5918"/>
                    </a:cubicBezTo>
                    <a:cubicBezTo>
                      <a:pt x="2100" y="6167"/>
                      <a:pt x="1681" y="6320"/>
                      <a:pt x="1226" y="6320"/>
                    </a:cubicBezTo>
                    <a:cubicBezTo>
                      <a:pt x="1174" y="6320"/>
                      <a:pt x="1122" y="6318"/>
                      <a:pt x="1070" y="6314"/>
                    </a:cubicBezTo>
                    <a:lnTo>
                      <a:pt x="1070" y="6314"/>
                    </a:lnTo>
                    <a:cubicBezTo>
                      <a:pt x="1149" y="6671"/>
                      <a:pt x="1268" y="7067"/>
                      <a:pt x="1347" y="7423"/>
                    </a:cubicBezTo>
                    <a:cubicBezTo>
                      <a:pt x="1703" y="7265"/>
                      <a:pt x="1981" y="7186"/>
                      <a:pt x="2258" y="7067"/>
                    </a:cubicBezTo>
                    <a:cubicBezTo>
                      <a:pt x="2352" y="7043"/>
                      <a:pt x="2487" y="6978"/>
                      <a:pt x="2590" y="6978"/>
                    </a:cubicBezTo>
                    <a:cubicBezTo>
                      <a:pt x="2661" y="6978"/>
                      <a:pt x="2717" y="7009"/>
                      <a:pt x="2733" y="7106"/>
                    </a:cubicBezTo>
                    <a:cubicBezTo>
                      <a:pt x="2813" y="7344"/>
                      <a:pt x="2535" y="7423"/>
                      <a:pt x="2377" y="7463"/>
                    </a:cubicBezTo>
                    <a:cubicBezTo>
                      <a:pt x="2100" y="7582"/>
                      <a:pt x="1822" y="7700"/>
                      <a:pt x="1505" y="7780"/>
                    </a:cubicBezTo>
                    <a:cubicBezTo>
                      <a:pt x="1624" y="8057"/>
                      <a:pt x="1703" y="8295"/>
                      <a:pt x="1822" y="8493"/>
                    </a:cubicBezTo>
                    <a:cubicBezTo>
                      <a:pt x="2005" y="8859"/>
                      <a:pt x="2552" y="9174"/>
                      <a:pt x="3050" y="9174"/>
                    </a:cubicBezTo>
                    <a:cubicBezTo>
                      <a:pt x="3306" y="9174"/>
                      <a:pt x="3549" y="9091"/>
                      <a:pt x="3724" y="8889"/>
                    </a:cubicBezTo>
                    <a:cubicBezTo>
                      <a:pt x="3803" y="8849"/>
                      <a:pt x="3882" y="8770"/>
                      <a:pt x="4001" y="8730"/>
                    </a:cubicBezTo>
                    <a:cubicBezTo>
                      <a:pt x="4199" y="8651"/>
                      <a:pt x="4357" y="8453"/>
                      <a:pt x="4397" y="8255"/>
                    </a:cubicBezTo>
                    <a:cubicBezTo>
                      <a:pt x="4516" y="7700"/>
                      <a:pt x="4516" y="7146"/>
                      <a:pt x="4476" y="6591"/>
                    </a:cubicBezTo>
                    <a:cubicBezTo>
                      <a:pt x="4397" y="4730"/>
                      <a:pt x="3842" y="2947"/>
                      <a:pt x="3486" y="1125"/>
                    </a:cubicBezTo>
                    <a:cubicBezTo>
                      <a:pt x="2416" y="1125"/>
                      <a:pt x="2179" y="1046"/>
                      <a:pt x="1585" y="372"/>
                    </a:cubicBezTo>
                    <a:cubicBezTo>
                      <a:pt x="1466" y="253"/>
                      <a:pt x="1347" y="135"/>
                      <a:pt x="1188" y="95"/>
                    </a:cubicBezTo>
                    <a:cubicBezTo>
                      <a:pt x="1036" y="29"/>
                      <a:pt x="883" y="0"/>
                      <a:pt x="7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4865992" y="2508016"/>
                <a:ext cx="1333548" cy="2554240"/>
              </a:xfrm>
              <a:custGeom>
                <a:rect b="b" l="l" r="r" t="t"/>
                <a:pathLst>
                  <a:path extrusionOk="0" h="12293" w="6418">
                    <a:moveTo>
                      <a:pt x="4888" y="413"/>
                    </a:moveTo>
                    <a:cubicBezTo>
                      <a:pt x="5078" y="413"/>
                      <a:pt x="5276" y="465"/>
                      <a:pt x="5427" y="586"/>
                    </a:cubicBezTo>
                    <a:cubicBezTo>
                      <a:pt x="5229" y="863"/>
                      <a:pt x="4952" y="1101"/>
                      <a:pt x="4635" y="1140"/>
                    </a:cubicBezTo>
                    <a:cubicBezTo>
                      <a:pt x="4516" y="1140"/>
                      <a:pt x="4437" y="1180"/>
                      <a:pt x="4358" y="1259"/>
                    </a:cubicBezTo>
                    <a:cubicBezTo>
                      <a:pt x="4318" y="1299"/>
                      <a:pt x="4318" y="1378"/>
                      <a:pt x="4318" y="1457"/>
                    </a:cubicBezTo>
                    <a:cubicBezTo>
                      <a:pt x="4556" y="1576"/>
                      <a:pt x="4556" y="1814"/>
                      <a:pt x="4595" y="2012"/>
                    </a:cubicBezTo>
                    <a:cubicBezTo>
                      <a:pt x="4714" y="2447"/>
                      <a:pt x="4794" y="2923"/>
                      <a:pt x="4873" y="3358"/>
                    </a:cubicBezTo>
                    <a:cubicBezTo>
                      <a:pt x="4743" y="3417"/>
                      <a:pt x="4607" y="3445"/>
                      <a:pt x="4469" y="3445"/>
                    </a:cubicBezTo>
                    <a:cubicBezTo>
                      <a:pt x="4145" y="3445"/>
                      <a:pt x="3816" y="3292"/>
                      <a:pt x="3566" y="3042"/>
                    </a:cubicBezTo>
                    <a:cubicBezTo>
                      <a:pt x="3254" y="2601"/>
                      <a:pt x="2756" y="2364"/>
                      <a:pt x="2238" y="2364"/>
                    </a:cubicBezTo>
                    <a:cubicBezTo>
                      <a:pt x="1965" y="2364"/>
                      <a:pt x="1686" y="2429"/>
                      <a:pt x="1426" y="2566"/>
                    </a:cubicBezTo>
                    <a:cubicBezTo>
                      <a:pt x="1506" y="2051"/>
                      <a:pt x="1189" y="1972"/>
                      <a:pt x="872" y="1853"/>
                    </a:cubicBezTo>
                    <a:cubicBezTo>
                      <a:pt x="753" y="1774"/>
                      <a:pt x="555" y="1695"/>
                      <a:pt x="555" y="1616"/>
                    </a:cubicBezTo>
                    <a:cubicBezTo>
                      <a:pt x="515" y="1497"/>
                      <a:pt x="753" y="1101"/>
                      <a:pt x="991" y="1061"/>
                    </a:cubicBezTo>
                    <a:lnTo>
                      <a:pt x="991" y="1101"/>
                    </a:lnTo>
                    <a:cubicBezTo>
                      <a:pt x="1347" y="1021"/>
                      <a:pt x="1664" y="1021"/>
                      <a:pt x="1981" y="942"/>
                    </a:cubicBezTo>
                    <a:cubicBezTo>
                      <a:pt x="2892" y="784"/>
                      <a:pt x="3803" y="625"/>
                      <a:pt x="4714" y="427"/>
                    </a:cubicBezTo>
                    <a:cubicBezTo>
                      <a:pt x="4770" y="418"/>
                      <a:pt x="4829" y="413"/>
                      <a:pt x="4888" y="413"/>
                    </a:cubicBezTo>
                    <a:close/>
                    <a:moveTo>
                      <a:pt x="2218" y="2689"/>
                    </a:moveTo>
                    <a:cubicBezTo>
                      <a:pt x="2370" y="2689"/>
                      <a:pt x="2524" y="2721"/>
                      <a:pt x="2654" y="2764"/>
                    </a:cubicBezTo>
                    <a:cubicBezTo>
                      <a:pt x="2813" y="2844"/>
                      <a:pt x="2971" y="2962"/>
                      <a:pt x="3051" y="3081"/>
                    </a:cubicBezTo>
                    <a:cubicBezTo>
                      <a:pt x="3645" y="3755"/>
                      <a:pt x="3882" y="3834"/>
                      <a:pt x="4952" y="3834"/>
                    </a:cubicBezTo>
                    <a:cubicBezTo>
                      <a:pt x="5308" y="5656"/>
                      <a:pt x="5863" y="7439"/>
                      <a:pt x="5942" y="9300"/>
                    </a:cubicBezTo>
                    <a:cubicBezTo>
                      <a:pt x="6021" y="9855"/>
                      <a:pt x="5982" y="10409"/>
                      <a:pt x="5863" y="10964"/>
                    </a:cubicBezTo>
                    <a:cubicBezTo>
                      <a:pt x="5823" y="11162"/>
                      <a:pt x="5665" y="11360"/>
                      <a:pt x="5467" y="11439"/>
                    </a:cubicBezTo>
                    <a:cubicBezTo>
                      <a:pt x="5388" y="11479"/>
                      <a:pt x="5269" y="11519"/>
                      <a:pt x="5229" y="11598"/>
                    </a:cubicBezTo>
                    <a:cubicBezTo>
                      <a:pt x="5054" y="11800"/>
                      <a:pt x="4811" y="11883"/>
                      <a:pt x="4554" y="11883"/>
                    </a:cubicBezTo>
                    <a:cubicBezTo>
                      <a:pt x="4053" y="11883"/>
                      <a:pt x="3498" y="11568"/>
                      <a:pt x="3288" y="11202"/>
                    </a:cubicBezTo>
                    <a:cubicBezTo>
                      <a:pt x="3169" y="11004"/>
                      <a:pt x="3090" y="10766"/>
                      <a:pt x="2971" y="10489"/>
                    </a:cubicBezTo>
                    <a:cubicBezTo>
                      <a:pt x="3288" y="10370"/>
                      <a:pt x="3566" y="10291"/>
                      <a:pt x="3843" y="10172"/>
                    </a:cubicBezTo>
                    <a:cubicBezTo>
                      <a:pt x="4041" y="10132"/>
                      <a:pt x="4318" y="10053"/>
                      <a:pt x="4239" y="9815"/>
                    </a:cubicBezTo>
                    <a:cubicBezTo>
                      <a:pt x="4205" y="9731"/>
                      <a:pt x="4136" y="9704"/>
                      <a:pt x="4054" y="9704"/>
                    </a:cubicBezTo>
                    <a:cubicBezTo>
                      <a:pt x="3945" y="9704"/>
                      <a:pt x="3815" y="9753"/>
                      <a:pt x="3724" y="9776"/>
                    </a:cubicBezTo>
                    <a:cubicBezTo>
                      <a:pt x="3447" y="9855"/>
                      <a:pt x="3169" y="9974"/>
                      <a:pt x="2853" y="10093"/>
                    </a:cubicBezTo>
                    <a:cubicBezTo>
                      <a:pt x="2734" y="9736"/>
                      <a:pt x="2654" y="9380"/>
                      <a:pt x="2536" y="9023"/>
                    </a:cubicBezTo>
                    <a:lnTo>
                      <a:pt x="2536" y="9023"/>
                    </a:lnTo>
                    <a:cubicBezTo>
                      <a:pt x="2588" y="9027"/>
                      <a:pt x="2641" y="9029"/>
                      <a:pt x="2693" y="9029"/>
                    </a:cubicBezTo>
                    <a:cubicBezTo>
                      <a:pt x="3154" y="9029"/>
                      <a:pt x="3606" y="8876"/>
                      <a:pt x="3962" y="8627"/>
                    </a:cubicBezTo>
                    <a:cubicBezTo>
                      <a:pt x="3748" y="8556"/>
                      <a:pt x="3526" y="8516"/>
                      <a:pt x="3304" y="8516"/>
                    </a:cubicBezTo>
                    <a:cubicBezTo>
                      <a:pt x="3031" y="8516"/>
                      <a:pt x="2758" y="8575"/>
                      <a:pt x="2496" y="8706"/>
                    </a:cubicBezTo>
                    <a:cubicBezTo>
                      <a:pt x="2456" y="8191"/>
                      <a:pt x="2377" y="7637"/>
                      <a:pt x="2338" y="7122"/>
                    </a:cubicBezTo>
                    <a:cubicBezTo>
                      <a:pt x="2853" y="6805"/>
                      <a:pt x="3605" y="7003"/>
                      <a:pt x="3962" y="6369"/>
                    </a:cubicBezTo>
                    <a:cubicBezTo>
                      <a:pt x="3880" y="6358"/>
                      <a:pt x="3799" y="6353"/>
                      <a:pt x="3720" y="6353"/>
                    </a:cubicBezTo>
                    <a:cubicBezTo>
                      <a:pt x="3224" y="6353"/>
                      <a:pt x="2770" y="6544"/>
                      <a:pt x="2258" y="6646"/>
                    </a:cubicBezTo>
                    <a:cubicBezTo>
                      <a:pt x="2219" y="6171"/>
                      <a:pt x="2139" y="5775"/>
                      <a:pt x="2060" y="5379"/>
                    </a:cubicBezTo>
                    <a:cubicBezTo>
                      <a:pt x="2338" y="5260"/>
                      <a:pt x="2654" y="5181"/>
                      <a:pt x="2932" y="5062"/>
                    </a:cubicBezTo>
                    <a:cubicBezTo>
                      <a:pt x="3051" y="4983"/>
                      <a:pt x="3288" y="4785"/>
                      <a:pt x="3249" y="4705"/>
                    </a:cubicBezTo>
                    <a:cubicBezTo>
                      <a:pt x="3212" y="4595"/>
                      <a:pt x="3149" y="4561"/>
                      <a:pt x="3076" y="4561"/>
                    </a:cubicBezTo>
                    <a:cubicBezTo>
                      <a:pt x="2993" y="4561"/>
                      <a:pt x="2897" y="4605"/>
                      <a:pt x="2813" y="4626"/>
                    </a:cubicBezTo>
                    <a:cubicBezTo>
                      <a:pt x="2536" y="4705"/>
                      <a:pt x="2258" y="4824"/>
                      <a:pt x="1981" y="4903"/>
                    </a:cubicBezTo>
                    <a:cubicBezTo>
                      <a:pt x="1902" y="4507"/>
                      <a:pt x="1823" y="4071"/>
                      <a:pt x="1743" y="3636"/>
                    </a:cubicBezTo>
                    <a:cubicBezTo>
                      <a:pt x="2021" y="3477"/>
                      <a:pt x="2417" y="3438"/>
                      <a:pt x="2575" y="3002"/>
                    </a:cubicBezTo>
                    <a:cubicBezTo>
                      <a:pt x="2417" y="3002"/>
                      <a:pt x="2258" y="3042"/>
                      <a:pt x="2060" y="3081"/>
                    </a:cubicBezTo>
                    <a:cubicBezTo>
                      <a:pt x="1941" y="3121"/>
                      <a:pt x="1783" y="3160"/>
                      <a:pt x="1664" y="3200"/>
                    </a:cubicBezTo>
                    <a:cubicBezTo>
                      <a:pt x="1506" y="2883"/>
                      <a:pt x="1506" y="2844"/>
                      <a:pt x="1862" y="2764"/>
                    </a:cubicBezTo>
                    <a:cubicBezTo>
                      <a:pt x="1969" y="2711"/>
                      <a:pt x="2093" y="2689"/>
                      <a:pt x="2218" y="2689"/>
                    </a:cubicBezTo>
                    <a:close/>
                    <a:moveTo>
                      <a:pt x="4798" y="1"/>
                    </a:moveTo>
                    <a:cubicBezTo>
                      <a:pt x="4703" y="1"/>
                      <a:pt x="4608" y="11"/>
                      <a:pt x="4516" y="31"/>
                    </a:cubicBezTo>
                    <a:cubicBezTo>
                      <a:pt x="3526" y="189"/>
                      <a:pt x="2575" y="348"/>
                      <a:pt x="1625" y="506"/>
                    </a:cubicBezTo>
                    <a:cubicBezTo>
                      <a:pt x="1110" y="586"/>
                      <a:pt x="595" y="506"/>
                      <a:pt x="278" y="1101"/>
                    </a:cubicBezTo>
                    <a:cubicBezTo>
                      <a:pt x="159" y="1378"/>
                      <a:pt x="0" y="1616"/>
                      <a:pt x="198" y="1893"/>
                    </a:cubicBezTo>
                    <a:cubicBezTo>
                      <a:pt x="336" y="2065"/>
                      <a:pt x="565" y="2178"/>
                      <a:pt x="804" y="2178"/>
                    </a:cubicBezTo>
                    <a:cubicBezTo>
                      <a:pt x="840" y="2178"/>
                      <a:pt x="876" y="2175"/>
                      <a:pt x="912" y="2170"/>
                    </a:cubicBezTo>
                    <a:lnTo>
                      <a:pt x="1030" y="2170"/>
                    </a:lnTo>
                    <a:cubicBezTo>
                      <a:pt x="1110" y="2606"/>
                      <a:pt x="1149" y="3002"/>
                      <a:pt x="1228" y="3438"/>
                    </a:cubicBezTo>
                    <a:cubicBezTo>
                      <a:pt x="1466" y="4864"/>
                      <a:pt x="1743" y="6290"/>
                      <a:pt x="1941" y="7755"/>
                    </a:cubicBezTo>
                    <a:cubicBezTo>
                      <a:pt x="2060" y="8944"/>
                      <a:pt x="2338" y="10132"/>
                      <a:pt x="2813" y="11281"/>
                    </a:cubicBezTo>
                    <a:cubicBezTo>
                      <a:pt x="3127" y="11910"/>
                      <a:pt x="3781" y="12292"/>
                      <a:pt x="4474" y="12292"/>
                    </a:cubicBezTo>
                    <a:cubicBezTo>
                      <a:pt x="4567" y="12292"/>
                      <a:pt x="4660" y="12285"/>
                      <a:pt x="4754" y="12271"/>
                    </a:cubicBezTo>
                    <a:cubicBezTo>
                      <a:pt x="5110" y="12113"/>
                      <a:pt x="5427" y="11954"/>
                      <a:pt x="5705" y="11756"/>
                    </a:cubicBezTo>
                    <a:cubicBezTo>
                      <a:pt x="5982" y="11637"/>
                      <a:pt x="6180" y="11400"/>
                      <a:pt x="6259" y="11083"/>
                    </a:cubicBezTo>
                    <a:cubicBezTo>
                      <a:pt x="6338" y="10726"/>
                      <a:pt x="6378" y="10370"/>
                      <a:pt x="6418" y="10013"/>
                    </a:cubicBezTo>
                    <a:cubicBezTo>
                      <a:pt x="6378" y="9261"/>
                      <a:pt x="6338" y="8548"/>
                      <a:pt x="6220" y="7835"/>
                    </a:cubicBezTo>
                    <a:cubicBezTo>
                      <a:pt x="5863" y="5696"/>
                      <a:pt x="5348" y="3596"/>
                      <a:pt x="4912" y="1457"/>
                    </a:cubicBezTo>
                    <a:cubicBezTo>
                      <a:pt x="5229" y="1378"/>
                      <a:pt x="5507" y="1140"/>
                      <a:pt x="5665" y="863"/>
                    </a:cubicBezTo>
                    <a:cubicBezTo>
                      <a:pt x="5863" y="665"/>
                      <a:pt x="5784" y="348"/>
                      <a:pt x="5546" y="229"/>
                    </a:cubicBezTo>
                    <a:cubicBezTo>
                      <a:pt x="5340" y="82"/>
                      <a:pt x="5069" y="1"/>
                      <a:pt x="47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5606743" y="1935993"/>
                <a:ext cx="352399" cy="307514"/>
              </a:xfrm>
              <a:custGeom>
                <a:rect b="b" l="l" r="r" t="t"/>
                <a:pathLst>
                  <a:path extrusionOk="0" h="1480" w="1696">
                    <a:moveTo>
                      <a:pt x="634" y="407"/>
                    </a:moveTo>
                    <a:cubicBezTo>
                      <a:pt x="714" y="447"/>
                      <a:pt x="872" y="605"/>
                      <a:pt x="951" y="685"/>
                    </a:cubicBezTo>
                    <a:cubicBezTo>
                      <a:pt x="872" y="803"/>
                      <a:pt x="753" y="883"/>
                      <a:pt x="634" y="1001"/>
                    </a:cubicBezTo>
                    <a:cubicBezTo>
                      <a:pt x="595" y="1001"/>
                      <a:pt x="476" y="843"/>
                      <a:pt x="317" y="724"/>
                    </a:cubicBezTo>
                    <a:cubicBezTo>
                      <a:pt x="476" y="605"/>
                      <a:pt x="595" y="407"/>
                      <a:pt x="634" y="407"/>
                    </a:cubicBezTo>
                    <a:close/>
                    <a:moveTo>
                      <a:pt x="771" y="1"/>
                    </a:moveTo>
                    <a:cubicBezTo>
                      <a:pt x="727" y="1"/>
                      <a:pt x="682" y="4"/>
                      <a:pt x="634" y="11"/>
                    </a:cubicBezTo>
                    <a:cubicBezTo>
                      <a:pt x="278" y="90"/>
                      <a:pt x="1" y="407"/>
                      <a:pt x="40" y="764"/>
                    </a:cubicBezTo>
                    <a:cubicBezTo>
                      <a:pt x="1" y="1120"/>
                      <a:pt x="278" y="1437"/>
                      <a:pt x="674" y="1477"/>
                    </a:cubicBezTo>
                    <a:cubicBezTo>
                      <a:pt x="698" y="1479"/>
                      <a:pt x="722" y="1479"/>
                      <a:pt x="745" y="1479"/>
                    </a:cubicBezTo>
                    <a:cubicBezTo>
                      <a:pt x="1696" y="1479"/>
                      <a:pt x="1683" y="1"/>
                      <a:pt x="7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5187019" y="1741093"/>
                <a:ext cx="419928" cy="312501"/>
              </a:xfrm>
              <a:custGeom>
                <a:rect b="b" l="l" r="r" t="t"/>
                <a:pathLst>
                  <a:path extrusionOk="0" h="1504" w="2021">
                    <a:moveTo>
                      <a:pt x="614" y="389"/>
                    </a:moveTo>
                    <a:cubicBezTo>
                      <a:pt x="633" y="389"/>
                      <a:pt x="653" y="391"/>
                      <a:pt x="674" y="395"/>
                    </a:cubicBezTo>
                    <a:cubicBezTo>
                      <a:pt x="872" y="434"/>
                      <a:pt x="1149" y="474"/>
                      <a:pt x="1466" y="553"/>
                    </a:cubicBezTo>
                    <a:cubicBezTo>
                      <a:pt x="1285" y="843"/>
                      <a:pt x="1104" y="1033"/>
                      <a:pt x="862" y="1033"/>
                    </a:cubicBezTo>
                    <a:cubicBezTo>
                      <a:pt x="839" y="1033"/>
                      <a:pt x="816" y="1032"/>
                      <a:pt x="793" y="1028"/>
                    </a:cubicBezTo>
                    <a:lnTo>
                      <a:pt x="832" y="1028"/>
                    </a:lnTo>
                    <a:cubicBezTo>
                      <a:pt x="674" y="989"/>
                      <a:pt x="515" y="870"/>
                      <a:pt x="436" y="751"/>
                    </a:cubicBezTo>
                    <a:cubicBezTo>
                      <a:pt x="328" y="570"/>
                      <a:pt x="417" y="389"/>
                      <a:pt x="614" y="389"/>
                    </a:cubicBezTo>
                    <a:close/>
                    <a:moveTo>
                      <a:pt x="984" y="1"/>
                    </a:moveTo>
                    <a:cubicBezTo>
                      <a:pt x="717" y="1"/>
                      <a:pt x="459" y="82"/>
                      <a:pt x="238" y="236"/>
                    </a:cubicBezTo>
                    <a:cubicBezTo>
                      <a:pt x="119" y="315"/>
                      <a:pt x="80" y="434"/>
                      <a:pt x="40" y="553"/>
                    </a:cubicBezTo>
                    <a:cubicBezTo>
                      <a:pt x="0" y="1068"/>
                      <a:pt x="396" y="1464"/>
                      <a:pt x="872" y="1504"/>
                    </a:cubicBezTo>
                    <a:cubicBezTo>
                      <a:pt x="1268" y="1464"/>
                      <a:pt x="1624" y="1266"/>
                      <a:pt x="1822" y="949"/>
                    </a:cubicBezTo>
                    <a:cubicBezTo>
                      <a:pt x="2021" y="672"/>
                      <a:pt x="1941" y="276"/>
                      <a:pt x="1624" y="157"/>
                    </a:cubicBezTo>
                    <a:cubicBezTo>
                      <a:pt x="1414" y="52"/>
                      <a:pt x="1196" y="1"/>
                      <a:pt x="9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5014766" y="2069181"/>
                <a:ext cx="526313" cy="470414"/>
              </a:xfrm>
              <a:custGeom>
                <a:rect b="b" l="l" r="r" t="t"/>
                <a:pathLst>
                  <a:path extrusionOk="0" h="2264" w="2533">
                    <a:moveTo>
                      <a:pt x="1373" y="423"/>
                    </a:moveTo>
                    <a:cubicBezTo>
                      <a:pt x="1599" y="423"/>
                      <a:pt x="1832" y="556"/>
                      <a:pt x="1938" y="796"/>
                    </a:cubicBezTo>
                    <a:cubicBezTo>
                      <a:pt x="2057" y="1113"/>
                      <a:pt x="1899" y="1509"/>
                      <a:pt x="1582" y="1628"/>
                    </a:cubicBezTo>
                    <a:cubicBezTo>
                      <a:pt x="1423" y="1707"/>
                      <a:pt x="1225" y="1747"/>
                      <a:pt x="1027" y="1787"/>
                    </a:cubicBezTo>
                    <a:cubicBezTo>
                      <a:pt x="671" y="1747"/>
                      <a:pt x="473" y="1588"/>
                      <a:pt x="433" y="1272"/>
                    </a:cubicBezTo>
                    <a:cubicBezTo>
                      <a:pt x="394" y="1192"/>
                      <a:pt x="433" y="1113"/>
                      <a:pt x="473" y="1073"/>
                    </a:cubicBezTo>
                    <a:cubicBezTo>
                      <a:pt x="631" y="875"/>
                      <a:pt x="829" y="677"/>
                      <a:pt x="1067" y="519"/>
                    </a:cubicBezTo>
                    <a:cubicBezTo>
                      <a:pt x="1157" y="454"/>
                      <a:pt x="1264" y="423"/>
                      <a:pt x="1373" y="423"/>
                    </a:cubicBezTo>
                    <a:close/>
                    <a:moveTo>
                      <a:pt x="1383" y="1"/>
                    </a:moveTo>
                    <a:cubicBezTo>
                      <a:pt x="1357" y="1"/>
                      <a:pt x="1331" y="2"/>
                      <a:pt x="1305" y="4"/>
                    </a:cubicBezTo>
                    <a:cubicBezTo>
                      <a:pt x="750" y="162"/>
                      <a:pt x="314" y="559"/>
                      <a:pt x="77" y="1073"/>
                    </a:cubicBezTo>
                    <a:lnTo>
                      <a:pt x="77" y="1192"/>
                    </a:lnTo>
                    <a:cubicBezTo>
                      <a:pt x="0" y="1765"/>
                      <a:pt x="476" y="2264"/>
                      <a:pt x="1042" y="2264"/>
                    </a:cubicBezTo>
                    <a:cubicBezTo>
                      <a:pt x="1064" y="2264"/>
                      <a:pt x="1085" y="2263"/>
                      <a:pt x="1107" y="2262"/>
                    </a:cubicBezTo>
                    <a:cubicBezTo>
                      <a:pt x="1344" y="2222"/>
                      <a:pt x="1542" y="2143"/>
                      <a:pt x="1780" y="2103"/>
                    </a:cubicBezTo>
                    <a:cubicBezTo>
                      <a:pt x="2255" y="1866"/>
                      <a:pt x="2533" y="1351"/>
                      <a:pt x="2453" y="796"/>
                    </a:cubicBezTo>
                    <a:cubicBezTo>
                      <a:pt x="2303" y="345"/>
                      <a:pt x="1867" y="1"/>
                      <a:pt x="1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6" name="Google Shape;176;p13"/>
          <p:cNvGrpSpPr/>
          <p:nvPr/>
        </p:nvGrpSpPr>
        <p:grpSpPr>
          <a:xfrm>
            <a:off x="8494282" y="195825"/>
            <a:ext cx="371850" cy="474763"/>
            <a:chOff x="7470798" y="1116578"/>
            <a:chExt cx="1373660" cy="1751893"/>
          </a:xfrm>
        </p:grpSpPr>
        <p:sp>
          <p:nvSpPr>
            <p:cNvPr id="177" name="Google Shape;177;p13"/>
            <p:cNvSpPr/>
            <p:nvPr/>
          </p:nvSpPr>
          <p:spPr>
            <a:xfrm>
              <a:off x="7528032" y="1174144"/>
              <a:ext cx="1276748" cy="1357595"/>
            </a:xfrm>
            <a:custGeom>
              <a:rect b="b" l="l" r="r" t="t"/>
              <a:pathLst>
                <a:path extrusionOk="0" h="12216" w="11488">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7470798" y="1116578"/>
              <a:ext cx="1373660" cy="1751893"/>
            </a:xfrm>
            <a:custGeom>
              <a:rect b="b" l="l" r="r" t="t"/>
              <a:pathLst>
                <a:path extrusionOk="0" h="15764" w="1236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8588914" y="1744695"/>
              <a:ext cx="92578" cy="201594"/>
            </a:xfrm>
            <a:custGeom>
              <a:rect b="b" l="l" r="r" t="t"/>
              <a:pathLst>
                <a:path extrusionOk="0" h="1814" w="833">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8461332" y="1423524"/>
              <a:ext cx="202604" cy="245381"/>
            </a:xfrm>
            <a:custGeom>
              <a:rect b="b" l="l" r="r" t="t"/>
              <a:pathLst>
                <a:path extrusionOk="0" h="2208" w="1823">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8456887" y="1620338"/>
              <a:ext cx="79352" cy="246714"/>
            </a:xfrm>
            <a:custGeom>
              <a:rect b="b" l="l" r="r" t="t"/>
              <a:pathLst>
                <a:path extrusionOk="0" h="2220" w="714">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7734963" y="1607113"/>
              <a:ext cx="74907" cy="189481"/>
            </a:xfrm>
            <a:custGeom>
              <a:rect b="b" l="l" r="r" t="t"/>
              <a:pathLst>
                <a:path extrusionOk="0" h="1705" w="674">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7602825" y="1730470"/>
              <a:ext cx="79352" cy="211374"/>
            </a:xfrm>
            <a:custGeom>
              <a:rect b="b" l="l" r="r" t="t"/>
              <a:pathLst>
                <a:path extrusionOk="0" h="1902" w="714">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7629275" y="1453085"/>
              <a:ext cx="118917" cy="220265"/>
            </a:xfrm>
            <a:custGeom>
              <a:rect b="b" l="l" r="r" t="t"/>
              <a:pathLst>
                <a:path extrusionOk="0" h="1982" w="107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13"/>
          <p:cNvSpPr/>
          <p:nvPr/>
        </p:nvSpPr>
        <p:spPr>
          <a:xfrm>
            <a:off x="676647" y="4736931"/>
            <a:ext cx="329909" cy="318514"/>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rot="5090269">
            <a:off x="8051451" y="185989"/>
            <a:ext cx="354800" cy="226480"/>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rot="1256407">
            <a:off x="-3455" y="4705797"/>
            <a:ext cx="429424" cy="318498"/>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155337" y="4217450"/>
            <a:ext cx="144161" cy="174259"/>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13"/>
          <p:cNvGrpSpPr/>
          <p:nvPr/>
        </p:nvGrpSpPr>
        <p:grpSpPr>
          <a:xfrm>
            <a:off x="8794007" y="574661"/>
            <a:ext cx="166663" cy="184287"/>
            <a:chOff x="5414907" y="2017485"/>
            <a:chExt cx="220338" cy="243702"/>
          </a:xfrm>
        </p:grpSpPr>
        <p:sp>
          <p:nvSpPr>
            <p:cNvPr id="190" name="Google Shape;190;p13"/>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13"/>
          <p:cNvSpPr/>
          <p:nvPr/>
        </p:nvSpPr>
        <p:spPr>
          <a:xfrm>
            <a:off x="8195945" y="32151"/>
            <a:ext cx="279497" cy="236255"/>
          </a:xfrm>
          <a:custGeom>
            <a:rect b="b" l="l" r="r" t="t"/>
            <a:pathLst>
              <a:path extrusionOk="0" h="6597" w="7805">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8902400" y="112365"/>
            <a:ext cx="147078" cy="177785"/>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123011" y="4391712"/>
            <a:ext cx="144161" cy="174259"/>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9025243" y="330871"/>
            <a:ext cx="109748" cy="132641"/>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text">
  <p:cSld name="CUSTOM_4">
    <p:spTree>
      <p:nvGrpSpPr>
        <p:cNvPr id="197" name="Shape 197"/>
        <p:cNvGrpSpPr/>
        <p:nvPr/>
      </p:nvGrpSpPr>
      <p:grpSpPr>
        <a:xfrm>
          <a:off x="0" y="0"/>
          <a:ext cx="0" cy="0"/>
          <a:chOff x="0" y="0"/>
          <a:chExt cx="0" cy="0"/>
        </a:xfrm>
      </p:grpSpPr>
      <p:sp>
        <p:nvSpPr>
          <p:cNvPr id="198" name="Google Shape;198;p14"/>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199" name="Google Shape;199;p14"/>
          <p:cNvSpPr txBox="1"/>
          <p:nvPr>
            <p:ph idx="1" type="subTitle"/>
          </p:nvPr>
        </p:nvSpPr>
        <p:spPr>
          <a:xfrm>
            <a:off x="1464275" y="1981263"/>
            <a:ext cx="27432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00" name="Google Shape;200;p14"/>
          <p:cNvSpPr txBox="1"/>
          <p:nvPr>
            <p:ph idx="2" type="subTitle"/>
          </p:nvPr>
        </p:nvSpPr>
        <p:spPr>
          <a:xfrm>
            <a:off x="1464275" y="2185931"/>
            <a:ext cx="27432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201" name="Google Shape;201;p14"/>
          <p:cNvSpPr txBox="1"/>
          <p:nvPr>
            <p:ph idx="3" type="subTitle"/>
          </p:nvPr>
        </p:nvSpPr>
        <p:spPr>
          <a:xfrm>
            <a:off x="1464275" y="3739095"/>
            <a:ext cx="27432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02" name="Google Shape;202;p14"/>
          <p:cNvSpPr txBox="1"/>
          <p:nvPr>
            <p:ph idx="4" type="subTitle"/>
          </p:nvPr>
        </p:nvSpPr>
        <p:spPr>
          <a:xfrm>
            <a:off x="1464275" y="3943764"/>
            <a:ext cx="27432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203" name="Google Shape;203;p14"/>
          <p:cNvSpPr txBox="1"/>
          <p:nvPr>
            <p:ph idx="5" type="subTitle"/>
          </p:nvPr>
        </p:nvSpPr>
        <p:spPr>
          <a:xfrm>
            <a:off x="4936500" y="1981263"/>
            <a:ext cx="27432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04" name="Google Shape;204;p14"/>
          <p:cNvSpPr txBox="1"/>
          <p:nvPr>
            <p:ph idx="6" type="subTitle"/>
          </p:nvPr>
        </p:nvSpPr>
        <p:spPr>
          <a:xfrm>
            <a:off x="4936500" y="2185931"/>
            <a:ext cx="27432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205" name="Google Shape;205;p14"/>
          <p:cNvSpPr txBox="1"/>
          <p:nvPr>
            <p:ph idx="7" type="subTitle"/>
          </p:nvPr>
        </p:nvSpPr>
        <p:spPr>
          <a:xfrm>
            <a:off x="4936500" y="3739095"/>
            <a:ext cx="27432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06" name="Google Shape;206;p14"/>
          <p:cNvSpPr txBox="1"/>
          <p:nvPr>
            <p:ph idx="8" type="subTitle"/>
          </p:nvPr>
        </p:nvSpPr>
        <p:spPr>
          <a:xfrm>
            <a:off x="4936500" y="3943764"/>
            <a:ext cx="27432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grpSp>
        <p:nvGrpSpPr>
          <p:cNvPr id="207" name="Google Shape;207;p14"/>
          <p:cNvGrpSpPr/>
          <p:nvPr/>
        </p:nvGrpSpPr>
        <p:grpSpPr>
          <a:xfrm>
            <a:off x="8096825" y="56131"/>
            <a:ext cx="284524" cy="263384"/>
            <a:chOff x="1412390" y="2258211"/>
            <a:chExt cx="620689" cy="574573"/>
          </a:xfrm>
        </p:grpSpPr>
        <p:sp>
          <p:nvSpPr>
            <p:cNvPr id="208" name="Google Shape;208;p14"/>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14"/>
          <p:cNvSpPr/>
          <p:nvPr/>
        </p:nvSpPr>
        <p:spPr>
          <a:xfrm>
            <a:off x="8650610" y="452715"/>
            <a:ext cx="399871" cy="301041"/>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
          <p:cNvSpPr/>
          <p:nvPr/>
        </p:nvSpPr>
        <p:spPr>
          <a:xfrm rot="-10646460">
            <a:off x="8773451" y="115717"/>
            <a:ext cx="216057" cy="291692"/>
          </a:xfrm>
          <a:custGeom>
            <a:rect b="b" l="l" r="r" t="t"/>
            <a:pathLst>
              <a:path extrusionOk="0" h="81397" w="60291">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p:nvPr/>
        </p:nvSpPr>
        <p:spPr>
          <a:xfrm>
            <a:off x="8524498" y="117774"/>
            <a:ext cx="132980" cy="140311"/>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
          <p:cNvSpPr/>
          <p:nvPr/>
        </p:nvSpPr>
        <p:spPr>
          <a:xfrm>
            <a:off x="8438142" y="283950"/>
            <a:ext cx="80577" cy="7433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
          <p:cNvSpPr/>
          <p:nvPr/>
        </p:nvSpPr>
        <p:spPr>
          <a:xfrm flipH="1" rot="2103638">
            <a:off x="8410987" y="494622"/>
            <a:ext cx="360000" cy="229800"/>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
          <p:cNvSpPr/>
          <p:nvPr/>
        </p:nvSpPr>
        <p:spPr>
          <a:xfrm>
            <a:off x="265154" y="4677747"/>
            <a:ext cx="461540" cy="351582"/>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a:off x="212592" y="4933649"/>
            <a:ext cx="131083" cy="138309"/>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
          <p:cNvSpPr/>
          <p:nvPr/>
        </p:nvSpPr>
        <p:spPr>
          <a:xfrm>
            <a:off x="79250" y="4957183"/>
            <a:ext cx="79428" cy="73275"/>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
          <p:cNvSpPr/>
          <p:nvPr/>
        </p:nvSpPr>
        <p:spPr>
          <a:xfrm>
            <a:off x="696937" y="4890747"/>
            <a:ext cx="208218" cy="206158"/>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p:nvPr/>
        </p:nvSpPr>
        <p:spPr>
          <a:xfrm>
            <a:off x="140053" y="4463454"/>
            <a:ext cx="265496" cy="256830"/>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p:nvPr/>
        </p:nvSpPr>
        <p:spPr>
          <a:xfrm rot="10400195">
            <a:off x="226899" y="4231392"/>
            <a:ext cx="360935" cy="267696"/>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222" name="Shape 222"/>
        <p:cNvGrpSpPr/>
        <p:nvPr/>
      </p:nvGrpSpPr>
      <p:grpSpPr>
        <a:xfrm>
          <a:off x="0" y="0"/>
          <a:ext cx="0" cy="0"/>
          <a:chOff x="0" y="0"/>
          <a:chExt cx="0" cy="0"/>
        </a:xfrm>
      </p:grpSpPr>
      <p:sp>
        <p:nvSpPr>
          <p:cNvPr id="223" name="Google Shape;223;p15"/>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p:txBody>
      </p:sp>
      <p:sp>
        <p:nvSpPr>
          <p:cNvPr id="224" name="Google Shape;224;p15"/>
          <p:cNvSpPr txBox="1"/>
          <p:nvPr>
            <p:ph idx="1" type="subTitle"/>
          </p:nvPr>
        </p:nvSpPr>
        <p:spPr>
          <a:xfrm>
            <a:off x="1467800" y="1855570"/>
            <a:ext cx="29136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25" name="Google Shape;225;p15"/>
          <p:cNvSpPr txBox="1"/>
          <p:nvPr>
            <p:ph idx="2" type="subTitle"/>
          </p:nvPr>
        </p:nvSpPr>
        <p:spPr>
          <a:xfrm>
            <a:off x="1466588" y="2063690"/>
            <a:ext cx="29160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26" name="Google Shape;226;p15"/>
          <p:cNvSpPr txBox="1"/>
          <p:nvPr>
            <p:ph idx="3" type="subTitle"/>
          </p:nvPr>
        </p:nvSpPr>
        <p:spPr>
          <a:xfrm>
            <a:off x="4759463" y="1855570"/>
            <a:ext cx="29112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27" name="Google Shape;227;p15"/>
          <p:cNvSpPr txBox="1"/>
          <p:nvPr>
            <p:ph idx="4" type="subTitle"/>
          </p:nvPr>
        </p:nvSpPr>
        <p:spPr>
          <a:xfrm>
            <a:off x="4757075" y="2063690"/>
            <a:ext cx="29160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28" name="Google Shape;228;p15"/>
          <p:cNvSpPr txBox="1"/>
          <p:nvPr>
            <p:ph idx="5" type="subTitle"/>
          </p:nvPr>
        </p:nvSpPr>
        <p:spPr>
          <a:xfrm>
            <a:off x="1469016" y="3673271"/>
            <a:ext cx="29112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29" name="Google Shape;229;p15"/>
          <p:cNvSpPr txBox="1"/>
          <p:nvPr>
            <p:ph idx="6" type="subTitle"/>
          </p:nvPr>
        </p:nvSpPr>
        <p:spPr>
          <a:xfrm>
            <a:off x="1467804" y="3881388"/>
            <a:ext cx="29136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30" name="Google Shape;230;p15"/>
          <p:cNvSpPr txBox="1"/>
          <p:nvPr>
            <p:ph idx="7" type="subTitle"/>
          </p:nvPr>
        </p:nvSpPr>
        <p:spPr>
          <a:xfrm>
            <a:off x="4757075" y="3673267"/>
            <a:ext cx="29160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31" name="Google Shape;231;p15"/>
          <p:cNvSpPr txBox="1"/>
          <p:nvPr>
            <p:ph idx="8" type="subTitle"/>
          </p:nvPr>
        </p:nvSpPr>
        <p:spPr>
          <a:xfrm>
            <a:off x="4757075" y="3881388"/>
            <a:ext cx="2916000" cy="647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232" name="Google Shape;232;p15"/>
          <p:cNvGrpSpPr/>
          <p:nvPr/>
        </p:nvGrpSpPr>
        <p:grpSpPr>
          <a:xfrm rot="3198591">
            <a:off x="8436984" y="146533"/>
            <a:ext cx="552366" cy="574107"/>
            <a:chOff x="6038323" y="506808"/>
            <a:chExt cx="2625549" cy="2728894"/>
          </a:xfrm>
        </p:grpSpPr>
        <p:sp>
          <p:nvSpPr>
            <p:cNvPr id="233" name="Google Shape;233;p15"/>
            <p:cNvSpPr/>
            <p:nvPr/>
          </p:nvSpPr>
          <p:spPr>
            <a:xfrm>
              <a:off x="6860206" y="1334081"/>
              <a:ext cx="1714992" cy="1577986"/>
            </a:xfrm>
            <a:custGeom>
              <a:rect b="b" l="l" r="r" t="t"/>
              <a:pathLst>
                <a:path extrusionOk="0" h="10571" w="11489">
                  <a:moveTo>
                    <a:pt x="5953" y="410"/>
                  </a:moveTo>
                  <a:cubicBezTo>
                    <a:pt x="7104" y="410"/>
                    <a:pt x="8209" y="858"/>
                    <a:pt x="9032" y="1681"/>
                  </a:cubicBezTo>
                  <a:cubicBezTo>
                    <a:pt x="9785" y="2355"/>
                    <a:pt x="10340" y="3226"/>
                    <a:pt x="10538" y="4256"/>
                  </a:cubicBezTo>
                  <a:cubicBezTo>
                    <a:pt x="10617" y="4652"/>
                    <a:pt x="10617" y="5048"/>
                    <a:pt x="10577" y="5445"/>
                  </a:cubicBezTo>
                  <a:cubicBezTo>
                    <a:pt x="10458" y="6831"/>
                    <a:pt x="9785" y="8099"/>
                    <a:pt x="8715" y="9010"/>
                  </a:cubicBezTo>
                  <a:cubicBezTo>
                    <a:pt x="7760" y="9768"/>
                    <a:pt x="6722" y="10306"/>
                    <a:pt x="5533" y="10306"/>
                  </a:cubicBezTo>
                  <a:cubicBezTo>
                    <a:pt x="5293" y="10306"/>
                    <a:pt x="5047" y="10284"/>
                    <a:pt x="4794" y="10238"/>
                  </a:cubicBezTo>
                  <a:cubicBezTo>
                    <a:pt x="3407" y="10000"/>
                    <a:pt x="2179" y="9168"/>
                    <a:pt x="1466" y="7901"/>
                  </a:cubicBezTo>
                  <a:cubicBezTo>
                    <a:pt x="1387" y="7703"/>
                    <a:pt x="1308" y="7504"/>
                    <a:pt x="1229" y="7267"/>
                  </a:cubicBezTo>
                  <a:cubicBezTo>
                    <a:pt x="912" y="6395"/>
                    <a:pt x="872" y="5405"/>
                    <a:pt x="1189" y="4494"/>
                  </a:cubicBezTo>
                  <a:cubicBezTo>
                    <a:pt x="1229" y="4177"/>
                    <a:pt x="1308" y="3900"/>
                    <a:pt x="1387" y="3583"/>
                  </a:cubicBezTo>
                  <a:cubicBezTo>
                    <a:pt x="1744" y="2949"/>
                    <a:pt x="2140" y="2394"/>
                    <a:pt x="2615" y="1840"/>
                  </a:cubicBezTo>
                  <a:cubicBezTo>
                    <a:pt x="3249" y="1206"/>
                    <a:pt x="4041" y="731"/>
                    <a:pt x="4913" y="533"/>
                  </a:cubicBezTo>
                  <a:cubicBezTo>
                    <a:pt x="5259" y="451"/>
                    <a:pt x="5608" y="410"/>
                    <a:pt x="5953" y="410"/>
                  </a:cubicBezTo>
                  <a:close/>
                  <a:moveTo>
                    <a:pt x="6161" y="1"/>
                  </a:moveTo>
                  <a:cubicBezTo>
                    <a:pt x="4404" y="1"/>
                    <a:pt x="2692" y="789"/>
                    <a:pt x="1546" y="2236"/>
                  </a:cubicBezTo>
                  <a:cubicBezTo>
                    <a:pt x="1466" y="2315"/>
                    <a:pt x="1387" y="2434"/>
                    <a:pt x="1308" y="2553"/>
                  </a:cubicBezTo>
                  <a:cubicBezTo>
                    <a:pt x="833" y="3028"/>
                    <a:pt x="516" y="3583"/>
                    <a:pt x="357" y="4256"/>
                  </a:cubicBezTo>
                  <a:cubicBezTo>
                    <a:pt x="1" y="5920"/>
                    <a:pt x="476" y="7663"/>
                    <a:pt x="1665" y="8891"/>
                  </a:cubicBezTo>
                  <a:cubicBezTo>
                    <a:pt x="2692" y="9991"/>
                    <a:pt x="4110" y="10571"/>
                    <a:pt x="5542" y="10571"/>
                  </a:cubicBezTo>
                  <a:cubicBezTo>
                    <a:pt x="6484" y="10571"/>
                    <a:pt x="7432" y="10320"/>
                    <a:pt x="8280" y="9802"/>
                  </a:cubicBezTo>
                  <a:cubicBezTo>
                    <a:pt x="9032" y="9287"/>
                    <a:pt x="9706" y="8653"/>
                    <a:pt x="10181" y="7901"/>
                  </a:cubicBezTo>
                  <a:cubicBezTo>
                    <a:pt x="11211" y="6633"/>
                    <a:pt x="11488" y="4930"/>
                    <a:pt x="10973" y="3385"/>
                  </a:cubicBezTo>
                  <a:cubicBezTo>
                    <a:pt x="10498" y="1919"/>
                    <a:pt x="9706" y="1008"/>
                    <a:pt x="8517" y="493"/>
                  </a:cubicBezTo>
                  <a:cubicBezTo>
                    <a:pt x="7754" y="161"/>
                    <a:pt x="6953" y="1"/>
                    <a:pt x="61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8415304" y="506808"/>
              <a:ext cx="189427" cy="179578"/>
            </a:xfrm>
            <a:custGeom>
              <a:rect b="b" l="l" r="r" t="t"/>
              <a:pathLst>
                <a:path extrusionOk="0" h="1203" w="1269">
                  <a:moveTo>
                    <a:pt x="400" y="0"/>
                  </a:moveTo>
                  <a:cubicBezTo>
                    <a:pt x="347" y="0"/>
                    <a:pt x="293" y="5"/>
                    <a:pt x="238" y="14"/>
                  </a:cubicBezTo>
                  <a:cubicBezTo>
                    <a:pt x="159" y="54"/>
                    <a:pt x="80" y="93"/>
                    <a:pt x="1" y="172"/>
                  </a:cubicBezTo>
                  <a:cubicBezTo>
                    <a:pt x="80" y="212"/>
                    <a:pt x="120" y="331"/>
                    <a:pt x="199" y="331"/>
                  </a:cubicBezTo>
                  <a:cubicBezTo>
                    <a:pt x="476" y="450"/>
                    <a:pt x="753" y="648"/>
                    <a:pt x="912" y="925"/>
                  </a:cubicBezTo>
                  <a:cubicBezTo>
                    <a:pt x="991" y="1044"/>
                    <a:pt x="1110" y="1123"/>
                    <a:pt x="1229" y="1202"/>
                  </a:cubicBezTo>
                  <a:cubicBezTo>
                    <a:pt x="1229" y="1044"/>
                    <a:pt x="1268" y="885"/>
                    <a:pt x="1268" y="727"/>
                  </a:cubicBezTo>
                  <a:lnTo>
                    <a:pt x="1268" y="648"/>
                  </a:lnTo>
                  <a:cubicBezTo>
                    <a:pt x="1163" y="262"/>
                    <a:pt x="810" y="0"/>
                    <a:pt x="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8190652" y="555919"/>
              <a:ext cx="248539" cy="171816"/>
            </a:xfrm>
            <a:custGeom>
              <a:rect b="b" l="l" r="r" t="t"/>
              <a:pathLst>
                <a:path extrusionOk="0" h="1151" w="1665">
                  <a:moveTo>
                    <a:pt x="505" y="1"/>
                  </a:moveTo>
                  <a:cubicBezTo>
                    <a:pt x="404" y="1"/>
                    <a:pt x="301" y="14"/>
                    <a:pt x="199" y="41"/>
                  </a:cubicBezTo>
                  <a:cubicBezTo>
                    <a:pt x="119" y="41"/>
                    <a:pt x="80" y="121"/>
                    <a:pt x="1" y="160"/>
                  </a:cubicBezTo>
                  <a:cubicBezTo>
                    <a:pt x="40" y="240"/>
                    <a:pt x="119" y="279"/>
                    <a:pt x="159" y="319"/>
                  </a:cubicBezTo>
                  <a:cubicBezTo>
                    <a:pt x="238" y="358"/>
                    <a:pt x="357" y="358"/>
                    <a:pt x="436" y="398"/>
                  </a:cubicBezTo>
                  <a:cubicBezTo>
                    <a:pt x="793" y="398"/>
                    <a:pt x="1070" y="596"/>
                    <a:pt x="1268" y="873"/>
                  </a:cubicBezTo>
                  <a:cubicBezTo>
                    <a:pt x="1308" y="953"/>
                    <a:pt x="1347" y="992"/>
                    <a:pt x="1427" y="1071"/>
                  </a:cubicBezTo>
                  <a:cubicBezTo>
                    <a:pt x="1466" y="1111"/>
                    <a:pt x="1545" y="1151"/>
                    <a:pt x="1585" y="1151"/>
                  </a:cubicBezTo>
                  <a:cubicBezTo>
                    <a:pt x="1625" y="1071"/>
                    <a:pt x="1664" y="992"/>
                    <a:pt x="1664" y="953"/>
                  </a:cubicBezTo>
                  <a:cubicBezTo>
                    <a:pt x="1664" y="873"/>
                    <a:pt x="1664" y="834"/>
                    <a:pt x="1625" y="794"/>
                  </a:cubicBezTo>
                  <a:cubicBezTo>
                    <a:pt x="1428" y="303"/>
                    <a:pt x="988" y="1"/>
                    <a:pt x="5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6393139" y="745496"/>
              <a:ext cx="2270733" cy="2490206"/>
            </a:xfrm>
            <a:custGeom>
              <a:rect b="b" l="l" r="r" t="t"/>
              <a:pathLst>
                <a:path extrusionOk="0" h="16682" w="15212">
                  <a:moveTo>
                    <a:pt x="11564" y="417"/>
                  </a:moveTo>
                  <a:cubicBezTo>
                    <a:pt x="11898" y="417"/>
                    <a:pt x="12234" y="478"/>
                    <a:pt x="12558" y="594"/>
                  </a:cubicBezTo>
                  <a:cubicBezTo>
                    <a:pt x="13072" y="792"/>
                    <a:pt x="13429" y="1267"/>
                    <a:pt x="13548" y="1782"/>
                  </a:cubicBezTo>
                  <a:cubicBezTo>
                    <a:pt x="13667" y="2297"/>
                    <a:pt x="13667" y="2812"/>
                    <a:pt x="13469" y="3327"/>
                  </a:cubicBezTo>
                  <a:lnTo>
                    <a:pt x="9389" y="1980"/>
                  </a:lnTo>
                  <a:cubicBezTo>
                    <a:pt x="9547" y="1227"/>
                    <a:pt x="10141" y="673"/>
                    <a:pt x="10854" y="514"/>
                  </a:cubicBezTo>
                  <a:cubicBezTo>
                    <a:pt x="11086" y="448"/>
                    <a:pt x="11324" y="417"/>
                    <a:pt x="11564" y="417"/>
                  </a:cubicBezTo>
                  <a:close/>
                  <a:moveTo>
                    <a:pt x="3169" y="5268"/>
                  </a:moveTo>
                  <a:cubicBezTo>
                    <a:pt x="2694" y="6575"/>
                    <a:pt x="2219" y="7764"/>
                    <a:pt x="1783" y="8952"/>
                  </a:cubicBezTo>
                  <a:cubicBezTo>
                    <a:pt x="1704" y="8952"/>
                    <a:pt x="1585" y="8912"/>
                    <a:pt x="1506" y="8912"/>
                  </a:cubicBezTo>
                  <a:cubicBezTo>
                    <a:pt x="912" y="8635"/>
                    <a:pt x="515" y="8041"/>
                    <a:pt x="515" y="7367"/>
                  </a:cubicBezTo>
                  <a:cubicBezTo>
                    <a:pt x="476" y="6456"/>
                    <a:pt x="1110" y="5624"/>
                    <a:pt x="1981" y="5347"/>
                  </a:cubicBezTo>
                  <a:cubicBezTo>
                    <a:pt x="2377" y="5308"/>
                    <a:pt x="2773" y="5268"/>
                    <a:pt x="3169" y="5268"/>
                  </a:cubicBezTo>
                  <a:close/>
                  <a:moveTo>
                    <a:pt x="9290" y="3904"/>
                  </a:moveTo>
                  <a:cubicBezTo>
                    <a:pt x="10082" y="3904"/>
                    <a:pt x="10883" y="4064"/>
                    <a:pt x="11646" y="4396"/>
                  </a:cubicBezTo>
                  <a:cubicBezTo>
                    <a:pt x="12835" y="4911"/>
                    <a:pt x="13627" y="5862"/>
                    <a:pt x="14102" y="7288"/>
                  </a:cubicBezTo>
                  <a:cubicBezTo>
                    <a:pt x="14617" y="8833"/>
                    <a:pt x="14340" y="10576"/>
                    <a:pt x="13310" y="11844"/>
                  </a:cubicBezTo>
                  <a:cubicBezTo>
                    <a:pt x="12795" y="12596"/>
                    <a:pt x="12161" y="13230"/>
                    <a:pt x="11369" y="13745"/>
                  </a:cubicBezTo>
                  <a:cubicBezTo>
                    <a:pt x="10534" y="14249"/>
                    <a:pt x="9591" y="14497"/>
                    <a:pt x="8652" y="14497"/>
                  </a:cubicBezTo>
                  <a:cubicBezTo>
                    <a:pt x="7232" y="14497"/>
                    <a:pt x="5819" y="13931"/>
                    <a:pt x="4794" y="12834"/>
                  </a:cubicBezTo>
                  <a:cubicBezTo>
                    <a:pt x="3605" y="11606"/>
                    <a:pt x="3090" y="9823"/>
                    <a:pt x="3486" y="8160"/>
                  </a:cubicBezTo>
                  <a:cubicBezTo>
                    <a:pt x="3645" y="7526"/>
                    <a:pt x="3962" y="6932"/>
                    <a:pt x="4437" y="6456"/>
                  </a:cubicBezTo>
                  <a:cubicBezTo>
                    <a:pt x="4516" y="6377"/>
                    <a:pt x="4595" y="6258"/>
                    <a:pt x="4675" y="6139"/>
                  </a:cubicBezTo>
                  <a:cubicBezTo>
                    <a:pt x="5821" y="4692"/>
                    <a:pt x="7533" y="3904"/>
                    <a:pt x="9290" y="3904"/>
                  </a:cubicBezTo>
                  <a:close/>
                  <a:moveTo>
                    <a:pt x="11750" y="1"/>
                  </a:moveTo>
                  <a:cubicBezTo>
                    <a:pt x="11595" y="1"/>
                    <a:pt x="11440" y="14"/>
                    <a:pt x="11290" y="39"/>
                  </a:cubicBezTo>
                  <a:cubicBezTo>
                    <a:pt x="10181" y="79"/>
                    <a:pt x="9190" y="871"/>
                    <a:pt x="8953" y="1980"/>
                  </a:cubicBezTo>
                  <a:cubicBezTo>
                    <a:pt x="8874" y="2218"/>
                    <a:pt x="8992" y="2297"/>
                    <a:pt x="9151" y="2337"/>
                  </a:cubicBezTo>
                  <a:lnTo>
                    <a:pt x="10260" y="2654"/>
                  </a:lnTo>
                  <a:cubicBezTo>
                    <a:pt x="10458" y="2733"/>
                    <a:pt x="10656" y="2812"/>
                    <a:pt x="10854" y="2852"/>
                  </a:cubicBezTo>
                  <a:cubicBezTo>
                    <a:pt x="10815" y="3129"/>
                    <a:pt x="10735" y="3367"/>
                    <a:pt x="10696" y="3565"/>
                  </a:cubicBezTo>
                  <a:cubicBezTo>
                    <a:pt x="10271" y="3494"/>
                    <a:pt x="9842" y="3458"/>
                    <a:pt x="9411" y="3458"/>
                  </a:cubicBezTo>
                  <a:cubicBezTo>
                    <a:pt x="8635" y="3458"/>
                    <a:pt x="7855" y="3573"/>
                    <a:pt x="7091" y="3802"/>
                  </a:cubicBezTo>
                  <a:lnTo>
                    <a:pt x="6933" y="3802"/>
                  </a:lnTo>
                  <a:cubicBezTo>
                    <a:pt x="6814" y="3644"/>
                    <a:pt x="6695" y="3446"/>
                    <a:pt x="6616" y="3248"/>
                  </a:cubicBezTo>
                  <a:cubicBezTo>
                    <a:pt x="6576" y="3168"/>
                    <a:pt x="6774" y="3010"/>
                    <a:pt x="6853" y="2931"/>
                  </a:cubicBezTo>
                  <a:cubicBezTo>
                    <a:pt x="6933" y="2812"/>
                    <a:pt x="6972" y="2772"/>
                    <a:pt x="7012" y="2733"/>
                  </a:cubicBezTo>
                  <a:cubicBezTo>
                    <a:pt x="7131" y="2574"/>
                    <a:pt x="7249" y="2337"/>
                    <a:pt x="7091" y="2218"/>
                  </a:cubicBezTo>
                  <a:cubicBezTo>
                    <a:pt x="6993" y="2120"/>
                    <a:pt x="6842" y="2049"/>
                    <a:pt x="6681" y="2049"/>
                  </a:cubicBezTo>
                  <a:cubicBezTo>
                    <a:pt x="6646" y="2049"/>
                    <a:pt x="6611" y="2052"/>
                    <a:pt x="6576" y="2059"/>
                  </a:cubicBezTo>
                  <a:cubicBezTo>
                    <a:pt x="5665" y="2218"/>
                    <a:pt x="4794" y="2733"/>
                    <a:pt x="4239" y="3525"/>
                  </a:cubicBezTo>
                  <a:cubicBezTo>
                    <a:pt x="4160" y="3604"/>
                    <a:pt x="4120" y="3763"/>
                    <a:pt x="4160" y="3881"/>
                  </a:cubicBezTo>
                  <a:cubicBezTo>
                    <a:pt x="4160" y="4000"/>
                    <a:pt x="4358" y="4040"/>
                    <a:pt x="4477" y="4040"/>
                  </a:cubicBezTo>
                  <a:cubicBezTo>
                    <a:pt x="4794" y="4040"/>
                    <a:pt x="5071" y="3961"/>
                    <a:pt x="5388" y="3881"/>
                  </a:cubicBezTo>
                  <a:cubicBezTo>
                    <a:pt x="5467" y="4040"/>
                    <a:pt x="5546" y="4238"/>
                    <a:pt x="5625" y="4396"/>
                  </a:cubicBezTo>
                  <a:cubicBezTo>
                    <a:pt x="5625" y="4436"/>
                    <a:pt x="5625" y="4515"/>
                    <a:pt x="5665" y="4555"/>
                  </a:cubicBezTo>
                  <a:cubicBezTo>
                    <a:pt x="5625" y="4595"/>
                    <a:pt x="5586" y="4674"/>
                    <a:pt x="5546" y="4713"/>
                  </a:cubicBezTo>
                  <a:cubicBezTo>
                    <a:pt x="5031" y="5030"/>
                    <a:pt x="4595" y="5466"/>
                    <a:pt x="4239" y="5941"/>
                  </a:cubicBezTo>
                  <a:cubicBezTo>
                    <a:pt x="4001" y="6258"/>
                    <a:pt x="3764" y="6536"/>
                    <a:pt x="3486" y="6813"/>
                  </a:cubicBezTo>
                  <a:lnTo>
                    <a:pt x="3130" y="6654"/>
                  </a:lnTo>
                  <a:cubicBezTo>
                    <a:pt x="3288" y="6219"/>
                    <a:pt x="3447" y="5823"/>
                    <a:pt x="3566" y="5466"/>
                  </a:cubicBezTo>
                  <a:cubicBezTo>
                    <a:pt x="3684" y="5189"/>
                    <a:pt x="3566" y="5030"/>
                    <a:pt x="3367" y="4951"/>
                  </a:cubicBezTo>
                  <a:cubicBezTo>
                    <a:pt x="3110" y="4872"/>
                    <a:pt x="2843" y="4832"/>
                    <a:pt x="2575" y="4832"/>
                  </a:cubicBezTo>
                  <a:cubicBezTo>
                    <a:pt x="2308" y="4832"/>
                    <a:pt x="2040" y="4872"/>
                    <a:pt x="1783" y="4951"/>
                  </a:cubicBezTo>
                  <a:cubicBezTo>
                    <a:pt x="674" y="5347"/>
                    <a:pt x="0" y="6417"/>
                    <a:pt x="80" y="7565"/>
                  </a:cubicBezTo>
                  <a:cubicBezTo>
                    <a:pt x="159" y="8358"/>
                    <a:pt x="674" y="9031"/>
                    <a:pt x="1426" y="9308"/>
                  </a:cubicBezTo>
                  <a:cubicBezTo>
                    <a:pt x="1545" y="9348"/>
                    <a:pt x="1664" y="9348"/>
                    <a:pt x="1823" y="9348"/>
                  </a:cubicBezTo>
                  <a:cubicBezTo>
                    <a:pt x="1848" y="9353"/>
                    <a:pt x="1873" y="9356"/>
                    <a:pt x="1897" y="9356"/>
                  </a:cubicBezTo>
                  <a:cubicBezTo>
                    <a:pt x="2060" y="9356"/>
                    <a:pt x="2184" y="9243"/>
                    <a:pt x="2219" y="9071"/>
                  </a:cubicBezTo>
                  <a:cubicBezTo>
                    <a:pt x="2298" y="8754"/>
                    <a:pt x="2456" y="8437"/>
                    <a:pt x="2575" y="8120"/>
                  </a:cubicBezTo>
                  <a:lnTo>
                    <a:pt x="3051" y="8199"/>
                  </a:lnTo>
                  <a:cubicBezTo>
                    <a:pt x="2813" y="9546"/>
                    <a:pt x="3051" y="10933"/>
                    <a:pt x="3764" y="12121"/>
                  </a:cubicBezTo>
                  <a:cubicBezTo>
                    <a:pt x="4318" y="13190"/>
                    <a:pt x="5308" y="14022"/>
                    <a:pt x="6457" y="14458"/>
                  </a:cubicBezTo>
                  <a:cubicBezTo>
                    <a:pt x="6616" y="14498"/>
                    <a:pt x="6735" y="14656"/>
                    <a:pt x="6774" y="14815"/>
                  </a:cubicBezTo>
                  <a:cubicBezTo>
                    <a:pt x="6933" y="15290"/>
                    <a:pt x="7091" y="15765"/>
                    <a:pt x="7289" y="16241"/>
                  </a:cubicBezTo>
                  <a:cubicBezTo>
                    <a:pt x="7423" y="16530"/>
                    <a:pt x="7606" y="16682"/>
                    <a:pt x="7805" y="16682"/>
                  </a:cubicBezTo>
                  <a:cubicBezTo>
                    <a:pt x="7960" y="16682"/>
                    <a:pt x="8123" y="16590"/>
                    <a:pt x="8279" y="16399"/>
                  </a:cubicBezTo>
                  <a:cubicBezTo>
                    <a:pt x="8636" y="16003"/>
                    <a:pt x="8953" y="15488"/>
                    <a:pt x="9270" y="15052"/>
                  </a:cubicBezTo>
                  <a:cubicBezTo>
                    <a:pt x="9349" y="14933"/>
                    <a:pt x="9428" y="14854"/>
                    <a:pt x="9547" y="14854"/>
                  </a:cubicBezTo>
                  <a:cubicBezTo>
                    <a:pt x="10894" y="14616"/>
                    <a:pt x="12122" y="13903"/>
                    <a:pt x="12993" y="12874"/>
                  </a:cubicBezTo>
                  <a:cubicBezTo>
                    <a:pt x="13097" y="12691"/>
                    <a:pt x="13287" y="12595"/>
                    <a:pt x="13483" y="12595"/>
                  </a:cubicBezTo>
                  <a:cubicBezTo>
                    <a:pt x="13586" y="12595"/>
                    <a:pt x="13690" y="12621"/>
                    <a:pt x="13785" y="12675"/>
                  </a:cubicBezTo>
                  <a:cubicBezTo>
                    <a:pt x="14102" y="12755"/>
                    <a:pt x="14419" y="12834"/>
                    <a:pt x="14776" y="12913"/>
                  </a:cubicBezTo>
                  <a:cubicBezTo>
                    <a:pt x="14811" y="12927"/>
                    <a:pt x="14846" y="12934"/>
                    <a:pt x="14880" y="12934"/>
                  </a:cubicBezTo>
                  <a:cubicBezTo>
                    <a:pt x="15038" y="12934"/>
                    <a:pt x="15172" y="12792"/>
                    <a:pt x="15172" y="12596"/>
                  </a:cubicBezTo>
                  <a:cubicBezTo>
                    <a:pt x="15212" y="12081"/>
                    <a:pt x="15013" y="11527"/>
                    <a:pt x="14697" y="11091"/>
                  </a:cubicBezTo>
                  <a:cubicBezTo>
                    <a:pt x="14660" y="11054"/>
                    <a:pt x="14519" y="10810"/>
                    <a:pt x="14436" y="10810"/>
                  </a:cubicBezTo>
                  <a:cubicBezTo>
                    <a:pt x="14430" y="10810"/>
                    <a:pt x="14425" y="10811"/>
                    <a:pt x="14419" y="10814"/>
                  </a:cubicBezTo>
                  <a:cubicBezTo>
                    <a:pt x="14855" y="9823"/>
                    <a:pt x="14974" y="8714"/>
                    <a:pt x="14697" y="7684"/>
                  </a:cubicBezTo>
                  <a:cubicBezTo>
                    <a:pt x="14419" y="6100"/>
                    <a:pt x="13389" y="4753"/>
                    <a:pt x="11963" y="4000"/>
                  </a:cubicBezTo>
                  <a:cubicBezTo>
                    <a:pt x="12003" y="3763"/>
                    <a:pt x="12043" y="3525"/>
                    <a:pt x="12082" y="3327"/>
                  </a:cubicBezTo>
                  <a:cubicBezTo>
                    <a:pt x="12518" y="3446"/>
                    <a:pt x="12954" y="3604"/>
                    <a:pt x="13350" y="3763"/>
                  </a:cubicBezTo>
                  <a:cubicBezTo>
                    <a:pt x="13407" y="3774"/>
                    <a:pt x="13458" y="3782"/>
                    <a:pt x="13504" y="3782"/>
                  </a:cubicBezTo>
                  <a:cubicBezTo>
                    <a:pt x="13617" y="3782"/>
                    <a:pt x="13701" y="3733"/>
                    <a:pt x="13785" y="3565"/>
                  </a:cubicBezTo>
                  <a:cubicBezTo>
                    <a:pt x="14063" y="3010"/>
                    <a:pt x="14142" y="2376"/>
                    <a:pt x="13984" y="1782"/>
                  </a:cubicBezTo>
                  <a:cubicBezTo>
                    <a:pt x="13865" y="1069"/>
                    <a:pt x="13389" y="475"/>
                    <a:pt x="12716" y="198"/>
                  </a:cubicBezTo>
                  <a:cubicBezTo>
                    <a:pt x="12418" y="62"/>
                    <a:pt x="12083" y="1"/>
                    <a:pt x="11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8184681" y="931938"/>
              <a:ext cx="195398" cy="209731"/>
            </a:xfrm>
            <a:custGeom>
              <a:rect b="b" l="l" r="r" t="t"/>
              <a:pathLst>
                <a:path extrusionOk="0" h="1405" w="1309">
                  <a:moveTo>
                    <a:pt x="249" y="0"/>
                  </a:moveTo>
                  <a:cubicBezTo>
                    <a:pt x="230" y="0"/>
                    <a:pt x="212" y="5"/>
                    <a:pt x="199" y="18"/>
                  </a:cubicBezTo>
                  <a:cubicBezTo>
                    <a:pt x="120" y="58"/>
                    <a:pt x="80" y="137"/>
                    <a:pt x="1" y="216"/>
                  </a:cubicBezTo>
                  <a:cubicBezTo>
                    <a:pt x="80" y="256"/>
                    <a:pt x="120" y="295"/>
                    <a:pt x="159" y="335"/>
                  </a:cubicBezTo>
                  <a:cubicBezTo>
                    <a:pt x="318" y="454"/>
                    <a:pt x="476" y="533"/>
                    <a:pt x="635" y="691"/>
                  </a:cubicBezTo>
                  <a:cubicBezTo>
                    <a:pt x="793" y="929"/>
                    <a:pt x="912" y="1167"/>
                    <a:pt x="1031" y="1405"/>
                  </a:cubicBezTo>
                  <a:cubicBezTo>
                    <a:pt x="1308" y="850"/>
                    <a:pt x="991" y="137"/>
                    <a:pt x="357" y="18"/>
                  </a:cubicBezTo>
                  <a:cubicBezTo>
                    <a:pt x="331" y="18"/>
                    <a:pt x="287" y="0"/>
                    <a:pt x="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6996191" y="1394387"/>
              <a:ext cx="1454810" cy="1478270"/>
            </a:xfrm>
            <a:custGeom>
              <a:rect b="b" l="l" r="r" t="t"/>
              <a:pathLst>
                <a:path extrusionOk="0" h="9903" w="9746">
                  <a:moveTo>
                    <a:pt x="5111" y="446"/>
                  </a:moveTo>
                  <a:cubicBezTo>
                    <a:pt x="6118" y="446"/>
                    <a:pt x="7079" y="839"/>
                    <a:pt x="7804" y="1594"/>
                  </a:cubicBezTo>
                  <a:cubicBezTo>
                    <a:pt x="8518" y="2189"/>
                    <a:pt x="8993" y="2981"/>
                    <a:pt x="9191" y="3892"/>
                  </a:cubicBezTo>
                  <a:cubicBezTo>
                    <a:pt x="9270" y="4090"/>
                    <a:pt x="9270" y="4328"/>
                    <a:pt x="9270" y="4526"/>
                  </a:cubicBezTo>
                  <a:cubicBezTo>
                    <a:pt x="9270" y="6189"/>
                    <a:pt x="8399" y="7734"/>
                    <a:pt x="7012" y="8645"/>
                  </a:cubicBezTo>
                  <a:cubicBezTo>
                    <a:pt x="6378" y="9041"/>
                    <a:pt x="5665" y="9319"/>
                    <a:pt x="4952" y="9438"/>
                  </a:cubicBezTo>
                  <a:cubicBezTo>
                    <a:pt x="4873" y="9438"/>
                    <a:pt x="4794" y="9455"/>
                    <a:pt x="4715" y="9455"/>
                  </a:cubicBezTo>
                  <a:cubicBezTo>
                    <a:pt x="4675" y="9455"/>
                    <a:pt x="4636" y="9451"/>
                    <a:pt x="4596" y="9438"/>
                  </a:cubicBezTo>
                  <a:cubicBezTo>
                    <a:pt x="4566" y="9438"/>
                    <a:pt x="4536" y="9439"/>
                    <a:pt x="4507" y="9439"/>
                  </a:cubicBezTo>
                  <a:cubicBezTo>
                    <a:pt x="2761" y="9439"/>
                    <a:pt x="1220" y="8301"/>
                    <a:pt x="714" y="6665"/>
                  </a:cubicBezTo>
                  <a:cubicBezTo>
                    <a:pt x="318" y="5556"/>
                    <a:pt x="397" y="4328"/>
                    <a:pt x="991" y="3298"/>
                  </a:cubicBezTo>
                  <a:cubicBezTo>
                    <a:pt x="1110" y="3020"/>
                    <a:pt x="1229" y="2743"/>
                    <a:pt x="1387" y="2466"/>
                  </a:cubicBezTo>
                  <a:cubicBezTo>
                    <a:pt x="2021" y="1515"/>
                    <a:pt x="2932" y="881"/>
                    <a:pt x="4002" y="604"/>
                  </a:cubicBezTo>
                  <a:cubicBezTo>
                    <a:pt x="4372" y="498"/>
                    <a:pt x="4745" y="446"/>
                    <a:pt x="5111" y="446"/>
                  </a:cubicBezTo>
                  <a:close/>
                  <a:moveTo>
                    <a:pt x="5103" y="1"/>
                  </a:moveTo>
                  <a:cubicBezTo>
                    <a:pt x="4749" y="1"/>
                    <a:pt x="4393" y="43"/>
                    <a:pt x="4041" y="129"/>
                  </a:cubicBezTo>
                  <a:cubicBezTo>
                    <a:pt x="3170" y="287"/>
                    <a:pt x="2338" y="762"/>
                    <a:pt x="1704" y="1436"/>
                  </a:cubicBezTo>
                  <a:cubicBezTo>
                    <a:pt x="1229" y="1951"/>
                    <a:pt x="833" y="2545"/>
                    <a:pt x="516" y="3179"/>
                  </a:cubicBezTo>
                  <a:cubicBezTo>
                    <a:pt x="397" y="3456"/>
                    <a:pt x="357" y="3773"/>
                    <a:pt x="318" y="4050"/>
                  </a:cubicBezTo>
                  <a:cubicBezTo>
                    <a:pt x="1" y="4961"/>
                    <a:pt x="1" y="5952"/>
                    <a:pt x="357" y="6863"/>
                  </a:cubicBezTo>
                  <a:cubicBezTo>
                    <a:pt x="437" y="7061"/>
                    <a:pt x="516" y="7259"/>
                    <a:pt x="595" y="7457"/>
                  </a:cubicBezTo>
                  <a:cubicBezTo>
                    <a:pt x="1268" y="8725"/>
                    <a:pt x="2496" y="9596"/>
                    <a:pt x="3922" y="9834"/>
                  </a:cubicBezTo>
                  <a:cubicBezTo>
                    <a:pt x="4169" y="9880"/>
                    <a:pt x="4411" y="9902"/>
                    <a:pt x="4648" y="9902"/>
                  </a:cubicBezTo>
                  <a:cubicBezTo>
                    <a:pt x="5823" y="9902"/>
                    <a:pt x="6888" y="9364"/>
                    <a:pt x="7844" y="8606"/>
                  </a:cubicBezTo>
                  <a:cubicBezTo>
                    <a:pt x="8914" y="7695"/>
                    <a:pt x="9587" y="6427"/>
                    <a:pt x="9706" y="5001"/>
                  </a:cubicBezTo>
                  <a:cubicBezTo>
                    <a:pt x="9745" y="4605"/>
                    <a:pt x="9706" y="4209"/>
                    <a:pt x="9627" y="3813"/>
                  </a:cubicBezTo>
                  <a:cubicBezTo>
                    <a:pt x="9429" y="2822"/>
                    <a:pt x="8914" y="1911"/>
                    <a:pt x="8161" y="1238"/>
                  </a:cubicBezTo>
                  <a:cubicBezTo>
                    <a:pt x="7318" y="425"/>
                    <a:pt x="6223" y="1"/>
                    <a:pt x="5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8539497" y="2359589"/>
              <a:ext cx="6120" cy="11942"/>
            </a:xfrm>
            <a:custGeom>
              <a:rect b="b" l="l" r="r" t="t"/>
              <a:pathLst>
                <a:path extrusionOk="0" h="80" w="41">
                  <a:moveTo>
                    <a:pt x="40" y="1"/>
                  </a:moveTo>
                  <a:cubicBezTo>
                    <a:pt x="1" y="1"/>
                    <a:pt x="1" y="40"/>
                    <a:pt x="1" y="80"/>
                  </a:cubicBezTo>
                  <a:cubicBezTo>
                    <a:pt x="1" y="40"/>
                    <a:pt x="40" y="1"/>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8125570" y="1861314"/>
              <a:ext cx="153900" cy="108224"/>
            </a:xfrm>
            <a:custGeom>
              <a:rect b="b" l="l" r="r" t="t"/>
              <a:pathLst>
                <a:path extrusionOk="0" h="725" w="1031">
                  <a:moveTo>
                    <a:pt x="770" y="0"/>
                  </a:moveTo>
                  <a:cubicBezTo>
                    <a:pt x="749" y="0"/>
                    <a:pt x="730" y="3"/>
                    <a:pt x="714" y="11"/>
                  </a:cubicBezTo>
                  <a:cubicBezTo>
                    <a:pt x="516" y="90"/>
                    <a:pt x="357" y="209"/>
                    <a:pt x="199" y="328"/>
                  </a:cubicBezTo>
                  <a:cubicBezTo>
                    <a:pt x="120" y="368"/>
                    <a:pt x="80" y="526"/>
                    <a:pt x="1" y="605"/>
                  </a:cubicBezTo>
                  <a:lnTo>
                    <a:pt x="318" y="724"/>
                  </a:lnTo>
                  <a:cubicBezTo>
                    <a:pt x="516" y="605"/>
                    <a:pt x="714" y="487"/>
                    <a:pt x="952" y="368"/>
                  </a:cubicBezTo>
                  <a:cubicBezTo>
                    <a:pt x="991" y="289"/>
                    <a:pt x="991" y="170"/>
                    <a:pt x="1031" y="51"/>
                  </a:cubicBezTo>
                  <a:cubicBezTo>
                    <a:pt x="967" y="51"/>
                    <a:pt x="853" y="0"/>
                    <a:pt x="7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7936445" y="1555453"/>
              <a:ext cx="218833" cy="153903"/>
            </a:xfrm>
            <a:custGeom>
              <a:rect b="b" l="l" r="r" t="t"/>
              <a:pathLst>
                <a:path extrusionOk="0" h="1031" w="1466">
                  <a:moveTo>
                    <a:pt x="119" y="0"/>
                  </a:moveTo>
                  <a:cubicBezTo>
                    <a:pt x="79" y="0"/>
                    <a:pt x="0" y="80"/>
                    <a:pt x="0" y="119"/>
                  </a:cubicBezTo>
                  <a:cubicBezTo>
                    <a:pt x="0" y="159"/>
                    <a:pt x="0" y="238"/>
                    <a:pt x="40" y="278"/>
                  </a:cubicBezTo>
                  <a:cubicBezTo>
                    <a:pt x="436" y="515"/>
                    <a:pt x="832" y="753"/>
                    <a:pt x="1228" y="1030"/>
                  </a:cubicBezTo>
                  <a:cubicBezTo>
                    <a:pt x="1307" y="1030"/>
                    <a:pt x="1387" y="1030"/>
                    <a:pt x="1426" y="991"/>
                  </a:cubicBezTo>
                  <a:cubicBezTo>
                    <a:pt x="1466" y="991"/>
                    <a:pt x="1466" y="872"/>
                    <a:pt x="1466" y="872"/>
                  </a:cubicBezTo>
                  <a:cubicBezTo>
                    <a:pt x="1149" y="397"/>
                    <a:pt x="674" y="119"/>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8220208" y="2123140"/>
              <a:ext cx="71054" cy="165695"/>
            </a:xfrm>
            <a:custGeom>
              <a:rect b="b" l="l" r="r" t="t"/>
              <a:pathLst>
                <a:path extrusionOk="0" h="1110" w="476">
                  <a:moveTo>
                    <a:pt x="318" y="0"/>
                  </a:moveTo>
                  <a:lnTo>
                    <a:pt x="318" y="0"/>
                  </a:lnTo>
                  <a:cubicBezTo>
                    <a:pt x="119" y="277"/>
                    <a:pt x="1" y="634"/>
                    <a:pt x="1" y="990"/>
                  </a:cubicBezTo>
                  <a:cubicBezTo>
                    <a:pt x="1" y="1030"/>
                    <a:pt x="40" y="1109"/>
                    <a:pt x="80" y="1109"/>
                  </a:cubicBezTo>
                  <a:cubicBezTo>
                    <a:pt x="159" y="1109"/>
                    <a:pt x="199" y="1109"/>
                    <a:pt x="278" y="1070"/>
                  </a:cubicBezTo>
                  <a:cubicBezTo>
                    <a:pt x="476" y="753"/>
                    <a:pt x="476" y="317"/>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8054667" y="2383323"/>
              <a:ext cx="153900" cy="162411"/>
            </a:xfrm>
            <a:custGeom>
              <a:rect b="b" l="l" r="r" t="t"/>
              <a:pathLst>
                <a:path extrusionOk="0" h="1088" w="1031">
                  <a:moveTo>
                    <a:pt x="912" y="0"/>
                  </a:moveTo>
                  <a:cubicBezTo>
                    <a:pt x="832" y="79"/>
                    <a:pt x="713" y="159"/>
                    <a:pt x="634" y="238"/>
                  </a:cubicBezTo>
                  <a:cubicBezTo>
                    <a:pt x="436" y="436"/>
                    <a:pt x="278" y="634"/>
                    <a:pt x="80" y="832"/>
                  </a:cubicBezTo>
                  <a:cubicBezTo>
                    <a:pt x="40" y="911"/>
                    <a:pt x="40" y="990"/>
                    <a:pt x="0" y="1070"/>
                  </a:cubicBezTo>
                  <a:cubicBezTo>
                    <a:pt x="80" y="1070"/>
                    <a:pt x="159" y="1087"/>
                    <a:pt x="226" y="1087"/>
                  </a:cubicBezTo>
                  <a:cubicBezTo>
                    <a:pt x="260" y="1087"/>
                    <a:pt x="291" y="1083"/>
                    <a:pt x="317" y="1070"/>
                  </a:cubicBezTo>
                  <a:cubicBezTo>
                    <a:pt x="515" y="872"/>
                    <a:pt x="753" y="634"/>
                    <a:pt x="951" y="357"/>
                  </a:cubicBezTo>
                  <a:cubicBezTo>
                    <a:pt x="991" y="277"/>
                    <a:pt x="991" y="198"/>
                    <a:pt x="1030" y="79"/>
                  </a:cubicBezTo>
                  <a:lnTo>
                    <a:pt x="9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7427881" y="1703234"/>
              <a:ext cx="573654" cy="529926"/>
            </a:xfrm>
            <a:custGeom>
              <a:rect b="b" l="l" r="r" t="t"/>
              <a:pathLst>
                <a:path extrusionOk="0" h="3550" w="3843">
                  <a:moveTo>
                    <a:pt x="40" y="1"/>
                  </a:moveTo>
                  <a:cubicBezTo>
                    <a:pt x="1" y="80"/>
                    <a:pt x="1" y="199"/>
                    <a:pt x="40" y="318"/>
                  </a:cubicBezTo>
                  <a:cubicBezTo>
                    <a:pt x="159" y="634"/>
                    <a:pt x="357" y="951"/>
                    <a:pt x="516" y="1268"/>
                  </a:cubicBezTo>
                  <a:cubicBezTo>
                    <a:pt x="832" y="1942"/>
                    <a:pt x="1149" y="2615"/>
                    <a:pt x="1466" y="3289"/>
                  </a:cubicBezTo>
                  <a:cubicBezTo>
                    <a:pt x="1570" y="3470"/>
                    <a:pt x="1657" y="3550"/>
                    <a:pt x="1782" y="3550"/>
                  </a:cubicBezTo>
                  <a:cubicBezTo>
                    <a:pt x="1848" y="3550"/>
                    <a:pt x="1925" y="3528"/>
                    <a:pt x="2021" y="3487"/>
                  </a:cubicBezTo>
                  <a:cubicBezTo>
                    <a:pt x="2179" y="3447"/>
                    <a:pt x="2338" y="3368"/>
                    <a:pt x="2496" y="3289"/>
                  </a:cubicBezTo>
                  <a:cubicBezTo>
                    <a:pt x="2932" y="3051"/>
                    <a:pt x="3328" y="2774"/>
                    <a:pt x="3724" y="2536"/>
                  </a:cubicBezTo>
                  <a:cubicBezTo>
                    <a:pt x="3803" y="2496"/>
                    <a:pt x="3803" y="2338"/>
                    <a:pt x="3843" y="2219"/>
                  </a:cubicBezTo>
                  <a:cubicBezTo>
                    <a:pt x="3764" y="2219"/>
                    <a:pt x="3645" y="2219"/>
                    <a:pt x="3526" y="2259"/>
                  </a:cubicBezTo>
                  <a:cubicBezTo>
                    <a:pt x="3447" y="2259"/>
                    <a:pt x="3368" y="2298"/>
                    <a:pt x="3288" y="2377"/>
                  </a:cubicBezTo>
                  <a:lnTo>
                    <a:pt x="1902" y="3051"/>
                  </a:lnTo>
                  <a:cubicBezTo>
                    <a:pt x="1744" y="2694"/>
                    <a:pt x="1585" y="2417"/>
                    <a:pt x="1427" y="2100"/>
                  </a:cubicBezTo>
                  <a:cubicBezTo>
                    <a:pt x="1070" y="1427"/>
                    <a:pt x="714" y="793"/>
                    <a:pt x="317" y="120"/>
                  </a:cubicBezTo>
                  <a:cubicBezTo>
                    <a:pt x="278" y="40"/>
                    <a:pt x="119" y="40"/>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7865392" y="2507369"/>
              <a:ext cx="130315" cy="165845"/>
            </a:xfrm>
            <a:custGeom>
              <a:rect b="b" l="l" r="r" t="t"/>
              <a:pathLst>
                <a:path extrusionOk="0" h="1111" w="873">
                  <a:moveTo>
                    <a:pt x="80" y="1"/>
                  </a:moveTo>
                  <a:cubicBezTo>
                    <a:pt x="80" y="120"/>
                    <a:pt x="1" y="239"/>
                    <a:pt x="40" y="318"/>
                  </a:cubicBezTo>
                  <a:cubicBezTo>
                    <a:pt x="159" y="556"/>
                    <a:pt x="278" y="793"/>
                    <a:pt x="437" y="991"/>
                  </a:cubicBezTo>
                  <a:cubicBezTo>
                    <a:pt x="516" y="1071"/>
                    <a:pt x="635" y="1110"/>
                    <a:pt x="754" y="1110"/>
                  </a:cubicBezTo>
                  <a:cubicBezTo>
                    <a:pt x="833" y="1071"/>
                    <a:pt x="833" y="912"/>
                    <a:pt x="872" y="793"/>
                  </a:cubicBezTo>
                  <a:cubicBezTo>
                    <a:pt x="714" y="556"/>
                    <a:pt x="555" y="318"/>
                    <a:pt x="397" y="80"/>
                  </a:cubicBezTo>
                  <a:cubicBezTo>
                    <a:pt x="318" y="1"/>
                    <a:pt x="159" y="41"/>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7175912" y="1827429"/>
              <a:ext cx="92549" cy="133452"/>
            </a:xfrm>
            <a:custGeom>
              <a:rect b="b" l="l" r="r" t="t"/>
              <a:pathLst>
                <a:path extrusionOk="0" h="894" w="620">
                  <a:moveTo>
                    <a:pt x="579" y="1"/>
                  </a:moveTo>
                  <a:cubicBezTo>
                    <a:pt x="540" y="1"/>
                    <a:pt x="421" y="1"/>
                    <a:pt x="381" y="40"/>
                  </a:cubicBezTo>
                  <a:cubicBezTo>
                    <a:pt x="263" y="238"/>
                    <a:pt x="144" y="436"/>
                    <a:pt x="64" y="674"/>
                  </a:cubicBezTo>
                  <a:cubicBezTo>
                    <a:pt x="0" y="771"/>
                    <a:pt x="40" y="893"/>
                    <a:pt x="143" y="893"/>
                  </a:cubicBezTo>
                  <a:cubicBezTo>
                    <a:pt x="166" y="893"/>
                    <a:pt x="193" y="887"/>
                    <a:pt x="223" y="872"/>
                  </a:cubicBezTo>
                  <a:cubicBezTo>
                    <a:pt x="461" y="674"/>
                    <a:pt x="619" y="317"/>
                    <a:pt x="5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7203229" y="2398400"/>
              <a:ext cx="189278" cy="121062"/>
            </a:xfrm>
            <a:custGeom>
              <a:rect b="b" l="l" r="r" t="t"/>
              <a:pathLst>
                <a:path extrusionOk="0" h="811" w="1268">
                  <a:moveTo>
                    <a:pt x="1080" y="0"/>
                  </a:moveTo>
                  <a:cubicBezTo>
                    <a:pt x="1048" y="0"/>
                    <a:pt x="1017" y="5"/>
                    <a:pt x="991" y="18"/>
                  </a:cubicBezTo>
                  <a:cubicBezTo>
                    <a:pt x="674" y="137"/>
                    <a:pt x="396" y="295"/>
                    <a:pt x="80" y="454"/>
                  </a:cubicBezTo>
                  <a:cubicBezTo>
                    <a:pt x="40" y="493"/>
                    <a:pt x="40" y="612"/>
                    <a:pt x="0" y="691"/>
                  </a:cubicBezTo>
                  <a:cubicBezTo>
                    <a:pt x="80" y="731"/>
                    <a:pt x="159" y="771"/>
                    <a:pt x="238" y="810"/>
                  </a:cubicBezTo>
                  <a:cubicBezTo>
                    <a:pt x="317" y="810"/>
                    <a:pt x="357" y="771"/>
                    <a:pt x="436" y="731"/>
                  </a:cubicBezTo>
                  <a:cubicBezTo>
                    <a:pt x="674" y="612"/>
                    <a:pt x="911" y="493"/>
                    <a:pt x="1149" y="335"/>
                  </a:cubicBezTo>
                  <a:cubicBezTo>
                    <a:pt x="1228" y="295"/>
                    <a:pt x="1228" y="137"/>
                    <a:pt x="1268" y="18"/>
                  </a:cubicBezTo>
                  <a:cubicBezTo>
                    <a:pt x="1215" y="18"/>
                    <a:pt x="1145" y="0"/>
                    <a:pt x="10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7108591" y="2028500"/>
              <a:ext cx="88817" cy="331241"/>
            </a:xfrm>
            <a:custGeom>
              <a:rect b="b" l="l" r="r" t="t"/>
              <a:pathLst>
                <a:path extrusionOk="0" h="2219" w="595">
                  <a:moveTo>
                    <a:pt x="436" y="0"/>
                  </a:moveTo>
                  <a:cubicBezTo>
                    <a:pt x="357" y="80"/>
                    <a:pt x="278" y="159"/>
                    <a:pt x="238" y="278"/>
                  </a:cubicBezTo>
                  <a:cubicBezTo>
                    <a:pt x="1" y="832"/>
                    <a:pt x="1" y="1466"/>
                    <a:pt x="278" y="2021"/>
                  </a:cubicBezTo>
                  <a:cubicBezTo>
                    <a:pt x="317" y="2100"/>
                    <a:pt x="436" y="2139"/>
                    <a:pt x="515" y="2219"/>
                  </a:cubicBezTo>
                  <a:cubicBezTo>
                    <a:pt x="515" y="2139"/>
                    <a:pt x="595" y="2021"/>
                    <a:pt x="555" y="1941"/>
                  </a:cubicBezTo>
                  <a:cubicBezTo>
                    <a:pt x="436" y="1426"/>
                    <a:pt x="436" y="911"/>
                    <a:pt x="555" y="396"/>
                  </a:cubicBezTo>
                  <a:cubicBezTo>
                    <a:pt x="595" y="278"/>
                    <a:pt x="595" y="159"/>
                    <a:pt x="5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6511361" y="1791902"/>
              <a:ext cx="112551" cy="177637"/>
            </a:xfrm>
            <a:custGeom>
              <a:rect b="b" l="l" r="r" t="t"/>
              <a:pathLst>
                <a:path extrusionOk="0" h="1190" w="754">
                  <a:moveTo>
                    <a:pt x="318" y="1"/>
                  </a:moveTo>
                  <a:cubicBezTo>
                    <a:pt x="278" y="40"/>
                    <a:pt x="159" y="120"/>
                    <a:pt x="120" y="199"/>
                  </a:cubicBezTo>
                  <a:cubicBezTo>
                    <a:pt x="1" y="635"/>
                    <a:pt x="278" y="1070"/>
                    <a:pt x="753" y="1189"/>
                  </a:cubicBezTo>
                  <a:cubicBezTo>
                    <a:pt x="674" y="991"/>
                    <a:pt x="634" y="833"/>
                    <a:pt x="595" y="674"/>
                  </a:cubicBezTo>
                  <a:cubicBezTo>
                    <a:pt x="555" y="516"/>
                    <a:pt x="555" y="357"/>
                    <a:pt x="476" y="199"/>
                  </a:cubicBezTo>
                  <a:cubicBezTo>
                    <a:pt x="436" y="120"/>
                    <a:pt x="397" y="40"/>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6192072" y="1774288"/>
              <a:ext cx="124344" cy="295714"/>
            </a:xfrm>
            <a:custGeom>
              <a:rect b="b" l="l" r="r" t="t"/>
              <a:pathLst>
                <a:path extrusionOk="0" h="1981" w="833">
                  <a:moveTo>
                    <a:pt x="357" y="0"/>
                  </a:moveTo>
                  <a:cubicBezTo>
                    <a:pt x="238" y="198"/>
                    <a:pt x="119" y="277"/>
                    <a:pt x="119" y="396"/>
                  </a:cubicBezTo>
                  <a:cubicBezTo>
                    <a:pt x="1" y="911"/>
                    <a:pt x="159" y="1466"/>
                    <a:pt x="516" y="1862"/>
                  </a:cubicBezTo>
                  <a:cubicBezTo>
                    <a:pt x="595" y="1941"/>
                    <a:pt x="714" y="1941"/>
                    <a:pt x="793" y="1981"/>
                  </a:cubicBezTo>
                  <a:cubicBezTo>
                    <a:pt x="832" y="1862"/>
                    <a:pt x="832" y="1783"/>
                    <a:pt x="793" y="1703"/>
                  </a:cubicBezTo>
                  <a:cubicBezTo>
                    <a:pt x="595" y="1268"/>
                    <a:pt x="516" y="792"/>
                    <a:pt x="555" y="317"/>
                  </a:cubicBezTo>
                  <a:cubicBezTo>
                    <a:pt x="555" y="238"/>
                    <a:pt x="436" y="158"/>
                    <a:pt x="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6038323" y="1827429"/>
              <a:ext cx="153900" cy="337212"/>
            </a:xfrm>
            <a:custGeom>
              <a:rect b="b" l="l" r="r" t="t"/>
              <a:pathLst>
                <a:path extrusionOk="0" h="2259" w="1031">
                  <a:moveTo>
                    <a:pt x="278" y="1"/>
                  </a:moveTo>
                  <a:cubicBezTo>
                    <a:pt x="199" y="1"/>
                    <a:pt x="120" y="1"/>
                    <a:pt x="80" y="80"/>
                  </a:cubicBezTo>
                  <a:cubicBezTo>
                    <a:pt x="40" y="159"/>
                    <a:pt x="1" y="278"/>
                    <a:pt x="1" y="397"/>
                  </a:cubicBezTo>
                  <a:cubicBezTo>
                    <a:pt x="40" y="991"/>
                    <a:pt x="238" y="1545"/>
                    <a:pt x="634" y="1981"/>
                  </a:cubicBezTo>
                  <a:cubicBezTo>
                    <a:pt x="753" y="2060"/>
                    <a:pt x="872" y="2179"/>
                    <a:pt x="1031" y="2258"/>
                  </a:cubicBezTo>
                  <a:cubicBezTo>
                    <a:pt x="1031" y="2219"/>
                    <a:pt x="1031" y="2179"/>
                    <a:pt x="1031" y="2140"/>
                  </a:cubicBezTo>
                  <a:cubicBezTo>
                    <a:pt x="674" y="1545"/>
                    <a:pt x="436" y="832"/>
                    <a:pt x="357" y="119"/>
                  </a:cubicBezTo>
                  <a:cubicBezTo>
                    <a:pt x="357" y="80"/>
                    <a:pt x="318" y="1"/>
                    <a:pt x="2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15"/>
          <p:cNvSpPr/>
          <p:nvPr/>
        </p:nvSpPr>
        <p:spPr>
          <a:xfrm rot="684220">
            <a:off x="8660986" y="685955"/>
            <a:ext cx="363468" cy="232013"/>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rot="-1772033">
            <a:off x="8705378" y="65881"/>
            <a:ext cx="81357" cy="75055"/>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rot="-1772033">
            <a:off x="8838144" y="95557"/>
            <a:ext cx="213276" cy="211165"/>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8236436" y="56700"/>
            <a:ext cx="240663" cy="318222"/>
          </a:xfrm>
          <a:custGeom>
            <a:rect b="b" l="l" r="r" t="t"/>
            <a:pathLst>
              <a:path extrusionOk="0" h="14668" w="11093">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15"/>
          <p:cNvGrpSpPr/>
          <p:nvPr/>
        </p:nvGrpSpPr>
        <p:grpSpPr>
          <a:xfrm rot="-887764">
            <a:off x="331373" y="4462084"/>
            <a:ext cx="242851" cy="569446"/>
            <a:chOff x="6424483" y="702244"/>
            <a:chExt cx="1619299" cy="3796992"/>
          </a:xfrm>
        </p:grpSpPr>
        <p:sp>
          <p:nvSpPr>
            <p:cNvPr id="257" name="Google Shape;257;p15"/>
            <p:cNvSpPr/>
            <p:nvPr/>
          </p:nvSpPr>
          <p:spPr>
            <a:xfrm>
              <a:off x="6506696" y="1583251"/>
              <a:ext cx="1427394" cy="405979"/>
            </a:xfrm>
            <a:custGeom>
              <a:rect b="b" l="l" r="r" t="t"/>
              <a:pathLst>
                <a:path extrusionOk="0" h="1758" w="6181">
                  <a:moveTo>
                    <a:pt x="1031" y="595"/>
                  </a:moveTo>
                  <a:cubicBezTo>
                    <a:pt x="1110" y="595"/>
                    <a:pt x="1189" y="714"/>
                    <a:pt x="1268" y="833"/>
                  </a:cubicBezTo>
                  <a:cubicBezTo>
                    <a:pt x="1348" y="912"/>
                    <a:pt x="1268" y="952"/>
                    <a:pt x="1308" y="1031"/>
                  </a:cubicBezTo>
                  <a:lnTo>
                    <a:pt x="1189" y="1229"/>
                  </a:lnTo>
                  <a:cubicBezTo>
                    <a:pt x="1110" y="1189"/>
                    <a:pt x="1031" y="1110"/>
                    <a:pt x="991" y="1070"/>
                  </a:cubicBezTo>
                  <a:cubicBezTo>
                    <a:pt x="952" y="991"/>
                    <a:pt x="952" y="952"/>
                    <a:pt x="952" y="872"/>
                  </a:cubicBezTo>
                  <a:cubicBezTo>
                    <a:pt x="952" y="753"/>
                    <a:pt x="872" y="595"/>
                    <a:pt x="1031" y="595"/>
                  </a:cubicBezTo>
                  <a:close/>
                  <a:moveTo>
                    <a:pt x="1665" y="714"/>
                  </a:moveTo>
                  <a:cubicBezTo>
                    <a:pt x="1744" y="793"/>
                    <a:pt x="1823" y="872"/>
                    <a:pt x="1863" y="952"/>
                  </a:cubicBezTo>
                  <a:cubicBezTo>
                    <a:pt x="1902" y="1031"/>
                    <a:pt x="1823" y="1110"/>
                    <a:pt x="1744" y="1268"/>
                  </a:cubicBezTo>
                  <a:cubicBezTo>
                    <a:pt x="1665" y="1150"/>
                    <a:pt x="1585" y="1031"/>
                    <a:pt x="1506" y="912"/>
                  </a:cubicBezTo>
                  <a:cubicBezTo>
                    <a:pt x="1506" y="872"/>
                    <a:pt x="1585" y="793"/>
                    <a:pt x="1665" y="714"/>
                  </a:cubicBezTo>
                  <a:close/>
                  <a:moveTo>
                    <a:pt x="397" y="555"/>
                  </a:moveTo>
                  <a:cubicBezTo>
                    <a:pt x="595" y="674"/>
                    <a:pt x="754" y="1150"/>
                    <a:pt x="635" y="1308"/>
                  </a:cubicBezTo>
                  <a:cubicBezTo>
                    <a:pt x="595" y="1328"/>
                    <a:pt x="555" y="1338"/>
                    <a:pt x="516" y="1338"/>
                  </a:cubicBezTo>
                  <a:cubicBezTo>
                    <a:pt x="476" y="1338"/>
                    <a:pt x="437" y="1328"/>
                    <a:pt x="397" y="1308"/>
                  </a:cubicBezTo>
                  <a:cubicBezTo>
                    <a:pt x="278" y="1070"/>
                    <a:pt x="278" y="793"/>
                    <a:pt x="397" y="555"/>
                  </a:cubicBezTo>
                  <a:close/>
                  <a:moveTo>
                    <a:pt x="5626" y="1"/>
                  </a:moveTo>
                  <a:cubicBezTo>
                    <a:pt x="5190" y="1"/>
                    <a:pt x="4754" y="1"/>
                    <a:pt x="4358" y="40"/>
                  </a:cubicBezTo>
                  <a:cubicBezTo>
                    <a:pt x="3923" y="80"/>
                    <a:pt x="3566" y="159"/>
                    <a:pt x="3170" y="159"/>
                  </a:cubicBezTo>
                  <a:cubicBezTo>
                    <a:pt x="2180" y="238"/>
                    <a:pt x="1189" y="318"/>
                    <a:pt x="239" y="357"/>
                  </a:cubicBezTo>
                  <a:cubicBezTo>
                    <a:pt x="80" y="357"/>
                    <a:pt x="1" y="437"/>
                    <a:pt x="1" y="595"/>
                  </a:cubicBezTo>
                  <a:cubicBezTo>
                    <a:pt x="41" y="912"/>
                    <a:pt x="80" y="1229"/>
                    <a:pt x="120" y="1546"/>
                  </a:cubicBezTo>
                  <a:cubicBezTo>
                    <a:pt x="120" y="1699"/>
                    <a:pt x="167" y="1758"/>
                    <a:pt x="281" y="1758"/>
                  </a:cubicBezTo>
                  <a:cubicBezTo>
                    <a:pt x="314" y="1758"/>
                    <a:pt x="353" y="1753"/>
                    <a:pt x="397" y="1744"/>
                  </a:cubicBezTo>
                  <a:cubicBezTo>
                    <a:pt x="1783" y="1585"/>
                    <a:pt x="3170" y="1466"/>
                    <a:pt x="4556" y="1308"/>
                  </a:cubicBezTo>
                  <a:cubicBezTo>
                    <a:pt x="5071" y="1268"/>
                    <a:pt x="5586" y="1229"/>
                    <a:pt x="6180" y="1189"/>
                  </a:cubicBezTo>
                  <a:cubicBezTo>
                    <a:pt x="6062" y="793"/>
                    <a:pt x="5943" y="476"/>
                    <a:pt x="5784" y="159"/>
                  </a:cubicBezTo>
                  <a:cubicBezTo>
                    <a:pt x="5784" y="80"/>
                    <a:pt x="5705" y="1"/>
                    <a:pt x="56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a:off x="6827001" y="897151"/>
              <a:ext cx="686331" cy="649844"/>
            </a:xfrm>
            <a:custGeom>
              <a:rect b="b" l="l" r="r" t="t"/>
              <a:pathLst>
                <a:path extrusionOk="0" h="2814" w="2972">
                  <a:moveTo>
                    <a:pt x="2060" y="1"/>
                  </a:moveTo>
                  <a:cubicBezTo>
                    <a:pt x="1941" y="159"/>
                    <a:pt x="1862" y="318"/>
                    <a:pt x="1783" y="476"/>
                  </a:cubicBezTo>
                  <a:cubicBezTo>
                    <a:pt x="1665" y="712"/>
                    <a:pt x="1533" y="821"/>
                    <a:pt x="1379" y="821"/>
                  </a:cubicBezTo>
                  <a:cubicBezTo>
                    <a:pt x="1274" y="821"/>
                    <a:pt x="1159" y="771"/>
                    <a:pt x="1030" y="674"/>
                  </a:cubicBezTo>
                  <a:cubicBezTo>
                    <a:pt x="793" y="476"/>
                    <a:pt x="595" y="278"/>
                    <a:pt x="317" y="40"/>
                  </a:cubicBezTo>
                  <a:cubicBezTo>
                    <a:pt x="198" y="991"/>
                    <a:pt x="119" y="1863"/>
                    <a:pt x="0" y="2813"/>
                  </a:cubicBezTo>
                  <a:lnTo>
                    <a:pt x="2971" y="2655"/>
                  </a:lnTo>
                  <a:lnTo>
                    <a:pt x="20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6424483" y="702244"/>
              <a:ext cx="1619299" cy="3796992"/>
            </a:xfrm>
            <a:custGeom>
              <a:rect b="b" l="l" r="r" t="t"/>
              <a:pathLst>
                <a:path extrusionOk="0" h="16442" w="7012">
                  <a:moveTo>
                    <a:pt x="3605" y="409"/>
                  </a:moveTo>
                  <a:lnTo>
                    <a:pt x="3051" y="1281"/>
                  </a:lnTo>
                  <a:lnTo>
                    <a:pt x="2258" y="568"/>
                  </a:lnTo>
                  <a:cubicBezTo>
                    <a:pt x="2298" y="568"/>
                    <a:pt x="2298" y="528"/>
                    <a:pt x="2298" y="528"/>
                  </a:cubicBezTo>
                  <a:lnTo>
                    <a:pt x="3605" y="409"/>
                  </a:lnTo>
                  <a:close/>
                  <a:moveTo>
                    <a:pt x="3803" y="845"/>
                  </a:moveTo>
                  <a:lnTo>
                    <a:pt x="4714" y="3499"/>
                  </a:lnTo>
                  <a:lnTo>
                    <a:pt x="1743" y="3697"/>
                  </a:lnTo>
                  <a:cubicBezTo>
                    <a:pt x="1862" y="2746"/>
                    <a:pt x="1941" y="1835"/>
                    <a:pt x="2060" y="924"/>
                  </a:cubicBezTo>
                  <a:cubicBezTo>
                    <a:pt x="2338" y="1122"/>
                    <a:pt x="2536" y="1320"/>
                    <a:pt x="2773" y="1518"/>
                  </a:cubicBezTo>
                  <a:cubicBezTo>
                    <a:pt x="2902" y="1615"/>
                    <a:pt x="3017" y="1665"/>
                    <a:pt x="3122" y="1665"/>
                  </a:cubicBezTo>
                  <a:cubicBezTo>
                    <a:pt x="3276" y="1665"/>
                    <a:pt x="3408" y="1556"/>
                    <a:pt x="3526" y="1320"/>
                  </a:cubicBezTo>
                  <a:cubicBezTo>
                    <a:pt x="3605" y="1162"/>
                    <a:pt x="3684" y="1003"/>
                    <a:pt x="3803" y="845"/>
                  </a:cubicBezTo>
                  <a:close/>
                  <a:moveTo>
                    <a:pt x="5982" y="3816"/>
                  </a:moveTo>
                  <a:cubicBezTo>
                    <a:pt x="6061" y="3816"/>
                    <a:pt x="6140" y="3895"/>
                    <a:pt x="6140" y="3974"/>
                  </a:cubicBezTo>
                  <a:cubicBezTo>
                    <a:pt x="6299" y="4291"/>
                    <a:pt x="6418" y="4608"/>
                    <a:pt x="6536" y="5004"/>
                  </a:cubicBezTo>
                  <a:cubicBezTo>
                    <a:pt x="5942" y="5044"/>
                    <a:pt x="5427" y="5083"/>
                    <a:pt x="4912" y="5123"/>
                  </a:cubicBezTo>
                  <a:cubicBezTo>
                    <a:pt x="3526" y="5281"/>
                    <a:pt x="2139" y="5400"/>
                    <a:pt x="753" y="5559"/>
                  </a:cubicBezTo>
                  <a:cubicBezTo>
                    <a:pt x="555" y="5559"/>
                    <a:pt x="476" y="5559"/>
                    <a:pt x="476" y="5361"/>
                  </a:cubicBezTo>
                  <a:cubicBezTo>
                    <a:pt x="476" y="5044"/>
                    <a:pt x="397" y="4727"/>
                    <a:pt x="357" y="4410"/>
                  </a:cubicBezTo>
                  <a:cubicBezTo>
                    <a:pt x="357" y="4252"/>
                    <a:pt x="436" y="4212"/>
                    <a:pt x="595" y="4172"/>
                  </a:cubicBezTo>
                  <a:cubicBezTo>
                    <a:pt x="1585" y="4133"/>
                    <a:pt x="2536" y="4053"/>
                    <a:pt x="3526" y="3974"/>
                  </a:cubicBezTo>
                  <a:cubicBezTo>
                    <a:pt x="3922" y="3974"/>
                    <a:pt x="4318" y="3855"/>
                    <a:pt x="4714" y="3855"/>
                  </a:cubicBezTo>
                  <a:cubicBezTo>
                    <a:pt x="5110" y="3816"/>
                    <a:pt x="5546" y="3816"/>
                    <a:pt x="5982" y="3816"/>
                  </a:cubicBezTo>
                  <a:close/>
                  <a:moveTo>
                    <a:pt x="5546" y="5480"/>
                  </a:moveTo>
                  <a:cubicBezTo>
                    <a:pt x="5744" y="5480"/>
                    <a:pt x="5823" y="5519"/>
                    <a:pt x="5863" y="5757"/>
                  </a:cubicBezTo>
                  <a:cubicBezTo>
                    <a:pt x="5863" y="7500"/>
                    <a:pt x="5903" y="9243"/>
                    <a:pt x="5942" y="10986"/>
                  </a:cubicBezTo>
                  <a:lnTo>
                    <a:pt x="5982" y="12847"/>
                  </a:lnTo>
                  <a:cubicBezTo>
                    <a:pt x="5982" y="13521"/>
                    <a:pt x="6021" y="14234"/>
                    <a:pt x="6061" y="14907"/>
                  </a:cubicBezTo>
                  <a:cubicBezTo>
                    <a:pt x="6061" y="15066"/>
                    <a:pt x="6061" y="15224"/>
                    <a:pt x="6101" y="15422"/>
                  </a:cubicBezTo>
                  <a:cubicBezTo>
                    <a:pt x="5362" y="15807"/>
                    <a:pt x="4520" y="16011"/>
                    <a:pt x="3679" y="16011"/>
                  </a:cubicBezTo>
                  <a:cubicBezTo>
                    <a:pt x="3482" y="16011"/>
                    <a:pt x="3286" y="15999"/>
                    <a:pt x="3090" y="15977"/>
                  </a:cubicBezTo>
                  <a:cubicBezTo>
                    <a:pt x="2654" y="15977"/>
                    <a:pt x="2219" y="15858"/>
                    <a:pt x="1902" y="15620"/>
                  </a:cubicBezTo>
                  <a:cubicBezTo>
                    <a:pt x="1823" y="15541"/>
                    <a:pt x="1783" y="15462"/>
                    <a:pt x="1743" y="15343"/>
                  </a:cubicBezTo>
                  <a:cubicBezTo>
                    <a:pt x="1743" y="14511"/>
                    <a:pt x="1704" y="13679"/>
                    <a:pt x="1704" y="12887"/>
                  </a:cubicBezTo>
                  <a:cubicBezTo>
                    <a:pt x="1664" y="10946"/>
                    <a:pt x="1664" y="9084"/>
                    <a:pt x="1585" y="7183"/>
                  </a:cubicBezTo>
                  <a:cubicBezTo>
                    <a:pt x="1585" y="6747"/>
                    <a:pt x="1506" y="6311"/>
                    <a:pt x="1466" y="5836"/>
                  </a:cubicBezTo>
                  <a:cubicBezTo>
                    <a:pt x="1902" y="5796"/>
                    <a:pt x="2298" y="5757"/>
                    <a:pt x="2734" y="5717"/>
                  </a:cubicBezTo>
                  <a:lnTo>
                    <a:pt x="3565" y="5638"/>
                  </a:lnTo>
                  <a:cubicBezTo>
                    <a:pt x="4199" y="5598"/>
                    <a:pt x="4873" y="5559"/>
                    <a:pt x="5546" y="5480"/>
                  </a:cubicBezTo>
                  <a:close/>
                  <a:moveTo>
                    <a:pt x="3746" y="0"/>
                  </a:moveTo>
                  <a:cubicBezTo>
                    <a:pt x="3712" y="0"/>
                    <a:pt x="3678" y="5"/>
                    <a:pt x="3645" y="13"/>
                  </a:cubicBezTo>
                  <a:cubicBezTo>
                    <a:pt x="3090" y="53"/>
                    <a:pt x="2536" y="132"/>
                    <a:pt x="2021" y="211"/>
                  </a:cubicBezTo>
                  <a:cubicBezTo>
                    <a:pt x="1941" y="211"/>
                    <a:pt x="1862" y="290"/>
                    <a:pt x="1823" y="370"/>
                  </a:cubicBezTo>
                  <a:cubicBezTo>
                    <a:pt x="1704" y="884"/>
                    <a:pt x="1585" y="1399"/>
                    <a:pt x="1545" y="1954"/>
                  </a:cubicBezTo>
                  <a:cubicBezTo>
                    <a:pt x="1466" y="2469"/>
                    <a:pt x="1387" y="3142"/>
                    <a:pt x="1308" y="3776"/>
                  </a:cubicBezTo>
                  <a:lnTo>
                    <a:pt x="317" y="3855"/>
                  </a:lnTo>
                  <a:cubicBezTo>
                    <a:pt x="119" y="3855"/>
                    <a:pt x="0" y="3974"/>
                    <a:pt x="0" y="4172"/>
                  </a:cubicBezTo>
                  <a:cubicBezTo>
                    <a:pt x="40" y="4687"/>
                    <a:pt x="80" y="5123"/>
                    <a:pt x="159" y="5559"/>
                  </a:cubicBezTo>
                  <a:cubicBezTo>
                    <a:pt x="198" y="5876"/>
                    <a:pt x="357" y="5994"/>
                    <a:pt x="634" y="5994"/>
                  </a:cubicBezTo>
                  <a:cubicBezTo>
                    <a:pt x="793" y="5994"/>
                    <a:pt x="951" y="5955"/>
                    <a:pt x="1149" y="5915"/>
                  </a:cubicBezTo>
                  <a:cubicBezTo>
                    <a:pt x="1149" y="6232"/>
                    <a:pt x="1189" y="6470"/>
                    <a:pt x="1189" y="6747"/>
                  </a:cubicBezTo>
                  <a:cubicBezTo>
                    <a:pt x="1228" y="9480"/>
                    <a:pt x="1308" y="12174"/>
                    <a:pt x="1347" y="14947"/>
                  </a:cubicBezTo>
                  <a:cubicBezTo>
                    <a:pt x="1308" y="15581"/>
                    <a:pt x="1743" y="16175"/>
                    <a:pt x="2417" y="16294"/>
                  </a:cubicBezTo>
                  <a:cubicBezTo>
                    <a:pt x="2840" y="16393"/>
                    <a:pt x="3269" y="16441"/>
                    <a:pt x="3695" y="16441"/>
                  </a:cubicBezTo>
                  <a:cubicBezTo>
                    <a:pt x="4465" y="16441"/>
                    <a:pt x="5228" y="16283"/>
                    <a:pt x="5942" y="15977"/>
                  </a:cubicBezTo>
                  <a:cubicBezTo>
                    <a:pt x="6140" y="15898"/>
                    <a:pt x="6299" y="15818"/>
                    <a:pt x="6259" y="15581"/>
                  </a:cubicBezTo>
                  <a:cubicBezTo>
                    <a:pt x="6259" y="15541"/>
                    <a:pt x="6299" y="15501"/>
                    <a:pt x="6299" y="15501"/>
                  </a:cubicBezTo>
                  <a:cubicBezTo>
                    <a:pt x="6497" y="15422"/>
                    <a:pt x="6497" y="15224"/>
                    <a:pt x="6497" y="15066"/>
                  </a:cubicBezTo>
                  <a:cubicBezTo>
                    <a:pt x="6497" y="14590"/>
                    <a:pt x="6457" y="14155"/>
                    <a:pt x="6457" y="13719"/>
                  </a:cubicBezTo>
                  <a:cubicBezTo>
                    <a:pt x="6457" y="11976"/>
                    <a:pt x="6457" y="10233"/>
                    <a:pt x="6378" y="8490"/>
                  </a:cubicBezTo>
                  <a:cubicBezTo>
                    <a:pt x="6378" y="7500"/>
                    <a:pt x="6299" y="6470"/>
                    <a:pt x="6259" y="5440"/>
                  </a:cubicBezTo>
                  <a:lnTo>
                    <a:pt x="6457" y="5400"/>
                  </a:lnTo>
                  <a:cubicBezTo>
                    <a:pt x="6893" y="5361"/>
                    <a:pt x="7012" y="5202"/>
                    <a:pt x="6853" y="4727"/>
                  </a:cubicBezTo>
                  <a:cubicBezTo>
                    <a:pt x="6774" y="4410"/>
                    <a:pt x="6616" y="4053"/>
                    <a:pt x="6457" y="3737"/>
                  </a:cubicBezTo>
                  <a:cubicBezTo>
                    <a:pt x="6418" y="3539"/>
                    <a:pt x="6220" y="3420"/>
                    <a:pt x="6061" y="3420"/>
                  </a:cubicBezTo>
                  <a:lnTo>
                    <a:pt x="5308" y="3420"/>
                  </a:lnTo>
                  <a:cubicBezTo>
                    <a:pt x="5150" y="3420"/>
                    <a:pt x="5071" y="3380"/>
                    <a:pt x="5031" y="3222"/>
                  </a:cubicBezTo>
                  <a:cubicBezTo>
                    <a:pt x="4675" y="2271"/>
                    <a:pt x="4318" y="1320"/>
                    <a:pt x="3962" y="370"/>
                  </a:cubicBezTo>
                  <a:cubicBezTo>
                    <a:pt x="3962" y="330"/>
                    <a:pt x="3962" y="290"/>
                    <a:pt x="3962" y="290"/>
                  </a:cubicBezTo>
                  <a:cubicBezTo>
                    <a:pt x="3993" y="70"/>
                    <a:pt x="3875" y="0"/>
                    <a:pt x="37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
            <p:cNvSpPr/>
            <p:nvPr/>
          </p:nvSpPr>
          <p:spPr>
            <a:xfrm>
              <a:off x="7000664" y="2049965"/>
              <a:ext cx="677325" cy="2130121"/>
            </a:xfrm>
            <a:custGeom>
              <a:rect b="b" l="l" r="r" t="t"/>
              <a:pathLst>
                <a:path extrusionOk="0" h="9224" w="2933">
                  <a:moveTo>
                    <a:pt x="1070" y="0"/>
                  </a:moveTo>
                  <a:cubicBezTo>
                    <a:pt x="833" y="0"/>
                    <a:pt x="635" y="79"/>
                    <a:pt x="437" y="198"/>
                  </a:cubicBezTo>
                  <a:cubicBezTo>
                    <a:pt x="159" y="436"/>
                    <a:pt x="1" y="792"/>
                    <a:pt x="1" y="1149"/>
                  </a:cubicBezTo>
                  <a:lnTo>
                    <a:pt x="1" y="4595"/>
                  </a:lnTo>
                  <a:cubicBezTo>
                    <a:pt x="41" y="5308"/>
                    <a:pt x="80" y="6496"/>
                    <a:pt x="159" y="7724"/>
                  </a:cubicBezTo>
                  <a:cubicBezTo>
                    <a:pt x="225" y="8702"/>
                    <a:pt x="665" y="9224"/>
                    <a:pt x="1459" y="9224"/>
                  </a:cubicBezTo>
                  <a:cubicBezTo>
                    <a:pt x="1630" y="9224"/>
                    <a:pt x="1817" y="9200"/>
                    <a:pt x="2021" y="9151"/>
                  </a:cubicBezTo>
                  <a:cubicBezTo>
                    <a:pt x="2298" y="9111"/>
                    <a:pt x="2536" y="8913"/>
                    <a:pt x="2576" y="8596"/>
                  </a:cubicBezTo>
                  <a:cubicBezTo>
                    <a:pt x="2813" y="7804"/>
                    <a:pt x="2932" y="7011"/>
                    <a:pt x="2932" y="6180"/>
                  </a:cubicBezTo>
                  <a:cubicBezTo>
                    <a:pt x="2932" y="5863"/>
                    <a:pt x="2932" y="5506"/>
                    <a:pt x="2932" y="5150"/>
                  </a:cubicBezTo>
                  <a:cubicBezTo>
                    <a:pt x="2893" y="3803"/>
                    <a:pt x="2695" y="2456"/>
                    <a:pt x="2576" y="1109"/>
                  </a:cubicBezTo>
                  <a:cubicBezTo>
                    <a:pt x="2576" y="594"/>
                    <a:pt x="2259" y="198"/>
                    <a:pt x="1784" y="79"/>
                  </a:cubicBezTo>
                  <a:cubicBezTo>
                    <a:pt x="1546" y="0"/>
                    <a:pt x="1308" y="0"/>
                    <a:pt x="10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p:nvPr/>
          </p:nvSpPr>
          <p:spPr>
            <a:xfrm>
              <a:off x="6854482" y="1747905"/>
              <a:ext cx="91680" cy="128398"/>
            </a:xfrm>
            <a:custGeom>
              <a:rect b="b" l="l" r="r" t="t"/>
              <a:pathLst>
                <a:path extrusionOk="0" h="556" w="397">
                  <a:moveTo>
                    <a:pt x="159" y="1"/>
                  </a:moveTo>
                  <a:cubicBezTo>
                    <a:pt x="79" y="80"/>
                    <a:pt x="0" y="159"/>
                    <a:pt x="0" y="199"/>
                  </a:cubicBezTo>
                  <a:cubicBezTo>
                    <a:pt x="79" y="318"/>
                    <a:pt x="159" y="437"/>
                    <a:pt x="238" y="555"/>
                  </a:cubicBezTo>
                  <a:cubicBezTo>
                    <a:pt x="317" y="397"/>
                    <a:pt x="396" y="278"/>
                    <a:pt x="357" y="239"/>
                  </a:cubicBezTo>
                  <a:cubicBezTo>
                    <a:pt x="317" y="159"/>
                    <a:pt x="238" y="80"/>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6708070" y="1720655"/>
              <a:ext cx="100918" cy="146411"/>
            </a:xfrm>
            <a:custGeom>
              <a:rect b="b" l="l" r="r" t="t"/>
              <a:pathLst>
                <a:path extrusionOk="0" h="634" w="437">
                  <a:moveTo>
                    <a:pt x="159" y="0"/>
                  </a:moveTo>
                  <a:cubicBezTo>
                    <a:pt x="0" y="0"/>
                    <a:pt x="40" y="198"/>
                    <a:pt x="80" y="317"/>
                  </a:cubicBezTo>
                  <a:cubicBezTo>
                    <a:pt x="80" y="357"/>
                    <a:pt x="80" y="396"/>
                    <a:pt x="119" y="475"/>
                  </a:cubicBezTo>
                  <a:cubicBezTo>
                    <a:pt x="159" y="515"/>
                    <a:pt x="238" y="594"/>
                    <a:pt x="317" y="634"/>
                  </a:cubicBezTo>
                  <a:lnTo>
                    <a:pt x="436" y="436"/>
                  </a:lnTo>
                  <a:cubicBezTo>
                    <a:pt x="436" y="357"/>
                    <a:pt x="436" y="277"/>
                    <a:pt x="396" y="238"/>
                  </a:cubicBezTo>
                  <a:cubicBezTo>
                    <a:pt x="357" y="198"/>
                    <a:pt x="238" y="0"/>
                    <a:pt x="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6570895" y="1711418"/>
              <a:ext cx="109924" cy="180820"/>
            </a:xfrm>
            <a:custGeom>
              <a:rect b="b" l="l" r="r" t="t"/>
              <a:pathLst>
                <a:path extrusionOk="0" h="783" w="476">
                  <a:moveTo>
                    <a:pt x="119" y="0"/>
                  </a:moveTo>
                  <a:cubicBezTo>
                    <a:pt x="0" y="238"/>
                    <a:pt x="0" y="515"/>
                    <a:pt x="119" y="753"/>
                  </a:cubicBezTo>
                  <a:cubicBezTo>
                    <a:pt x="159" y="773"/>
                    <a:pt x="198" y="783"/>
                    <a:pt x="238" y="783"/>
                  </a:cubicBezTo>
                  <a:cubicBezTo>
                    <a:pt x="277" y="783"/>
                    <a:pt x="317" y="773"/>
                    <a:pt x="357" y="753"/>
                  </a:cubicBezTo>
                  <a:cubicBezTo>
                    <a:pt x="476" y="595"/>
                    <a:pt x="317" y="119"/>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15"/>
          <p:cNvSpPr/>
          <p:nvPr/>
        </p:nvSpPr>
        <p:spPr>
          <a:xfrm>
            <a:off x="676426" y="4835471"/>
            <a:ext cx="255451" cy="246666"/>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rot="4027620">
            <a:off x="1943" y="4227658"/>
            <a:ext cx="384367" cy="285091"/>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125601" y="4762225"/>
            <a:ext cx="156662" cy="189370"/>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315566" y="4200634"/>
            <a:ext cx="274422" cy="231981"/>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282272" y="4951590"/>
            <a:ext cx="139598" cy="147293"/>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txBox="1"/>
          <p:nvPr>
            <p:ph hasCustomPrompt="1" idx="9" type="title"/>
          </p:nvPr>
        </p:nvSpPr>
        <p:spPr>
          <a:xfrm>
            <a:off x="2477025" y="1017709"/>
            <a:ext cx="899400" cy="84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6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0" name="Google Shape;270;p15"/>
          <p:cNvSpPr txBox="1"/>
          <p:nvPr>
            <p:ph hasCustomPrompt="1" idx="13" type="title"/>
          </p:nvPr>
        </p:nvSpPr>
        <p:spPr>
          <a:xfrm>
            <a:off x="5767500" y="1017784"/>
            <a:ext cx="899400" cy="84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6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1" name="Google Shape;271;p15"/>
          <p:cNvSpPr txBox="1"/>
          <p:nvPr>
            <p:ph hasCustomPrompt="1" idx="14" type="title"/>
          </p:nvPr>
        </p:nvSpPr>
        <p:spPr>
          <a:xfrm>
            <a:off x="2477038" y="2830884"/>
            <a:ext cx="899400" cy="84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6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2" name="Google Shape;272;p15"/>
          <p:cNvSpPr txBox="1"/>
          <p:nvPr>
            <p:ph hasCustomPrompt="1" idx="15" type="title"/>
          </p:nvPr>
        </p:nvSpPr>
        <p:spPr>
          <a:xfrm>
            <a:off x="5767513" y="2830884"/>
            <a:ext cx="899400" cy="84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6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ext">
  <p:cSld name="CUSTOM_1_1">
    <p:spTree>
      <p:nvGrpSpPr>
        <p:cNvPr id="273" name="Shape 273"/>
        <p:cNvGrpSpPr/>
        <p:nvPr/>
      </p:nvGrpSpPr>
      <p:grpSpPr>
        <a:xfrm>
          <a:off x="0" y="0"/>
          <a:ext cx="0" cy="0"/>
          <a:chOff x="0" y="0"/>
          <a:chExt cx="0" cy="0"/>
        </a:xfrm>
      </p:grpSpPr>
      <p:sp>
        <p:nvSpPr>
          <p:cNvPr id="274" name="Google Shape;274;p16"/>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275" name="Google Shape;275;p16"/>
          <p:cNvSpPr txBox="1"/>
          <p:nvPr>
            <p:ph idx="1" type="subTitle"/>
          </p:nvPr>
        </p:nvSpPr>
        <p:spPr>
          <a:xfrm>
            <a:off x="1111776" y="2434800"/>
            <a:ext cx="17196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76" name="Google Shape;276;p16"/>
          <p:cNvSpPr txBox="1"/>
          <p:nvPr>
            <p:ph idx="2" type="subTitle"/>
          </p:nvPr>
        </p:nvSpPr>
        <p:spPr>
          <a:xfrm>
            <a:off x="1111775" y="2823300"/>
            <a:ext cx="1719600" cy="993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277" name="Google Shape;277;p16"/>
          <p:cNvSpPr txBox="1"/>
          <p:nvPr>
            <p:ph idx="3" type="subTitle"/>
          </p:nvPr>
        </p:nvSpPr>
        <p:spPr>
          <a:xfrm>
            <a:off x="3712571" y="2434800"/>
            <a:ext cx="17181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78" name="Google Shape;278;p16"/>
          <p:cNvSpPr txBox="1"/>
          <p:nvPr>
            <p:ph idx="4" type="subTitle"/>
          </p:nvPr>
        </p:nvSpPr>
        <p:spPr>
          <a:xfrm>
            <a:off x="3712568" y="2823300"/>
            <a:ext cx="1718100" cy="993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279" name="Google Shape;279;p16"/>
          <p:cNvSpPr txBox="1"/>
          <p:nvPr>
            <p:ph idx="5" type="subTitle"/>
          </p:nvPr>
        </p:nvSpPr>
        <p:spPr>
          <a:xfrm>
            <a:off x="6312631" y="2434800"/>
            <a:ext cx="17181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80" name="Google Shape;280;p16"/>
          <p:cNvSpPr txBox="1"/>
          <p:nvPr>
            <p:ph idx="6" type="subTitle"/>
          </p:nvPr>
        </p:nvSpPr>
        <p:spPr>
          <a:xfrm>
            <a:off x="6312626" y="2823300"/>
            <a:ext cx="1718100" cy="993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grpSp>
        <p:nvGrpSpPr>
          <p:cNvPr id="281" name="Google Shape;281;p16"/>
          <p:cNvGrpSpPr/>
          <p:nvPr/>
        </p:nvGrpSpPr>
        <p:grpSpPr>
          <a:xfrm>
            <a:off x="640705" y="63666"/>
            <a:ext cx="329834" cy="305328"/>
            <a:chOff x="1412390" y="2258211"/>
            <a:chExt cx="620689" cy="574573"/>
          </a:xfrm>
        </p:grpSpPr>
        <p:sp>
          <p:nvSpPr>
            <p:cNvPr id="282" name="Google Shape;282;p16"/>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16"/>
          <p:cNvSpPr/>
          <p:nvPr/>
        </p:nvSpPr>
        <p:spPr>
          <a:xfrm>
            <a:off x="78470" y="139886"/>
            <a:ext cx="523753" cy="388511"/>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rot="-7381728">
            <a:off x="696224" y="457179"/>
            <a:ext cx="218807" cy="296509"/>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 name="Google Shape;287;p16"/>
          <p:cNvGrpSpPr/>
          <p:nvPr/>
        </p:nvGrpSpPr>
        <p:grpSpPr>
          <a:xfrm>
            <a:off x="265266" y="540294"/>
            <a:ext cx="255570" cy="282670"/>
            <a:chOff x="5414907" y="2017485"/>
            <a:chExt cx="220338" cy="243702"/>
          </a:xfrm>
        </p:grpSpPr>
        <p:sp>
          <p:nvSpPr>
            <p:cNvPr id="288" name="Google Shape;288;p16"/>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16"/>
          <p:cNvSpPr/>
          <p:nvPr/>
        </p:nvSpPr>
        <p:spPr>
          <a:xfrm>
            <a:off x="8251026" y="4327178"/>
            <a:ext cx="443424" cy="428174"/>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flipH="1" rot="10800000">
            <a:off x="8482528" y="4154851"/>
            <a:ext cx="417283" cy="266365"/>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8436621" y="4844041"/>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8744813" y="4704061"/>
            <a:ext cx="329859" cy="278806"/>
          </a:xfrm>
          <a:custGeom>
            <a:rect b="b" l="l" r="r" t="t"/>
            <a:pathLst>
              <a:path extrusionOk="0" h="6597" w="7805">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8301396" y="4886463"/>
            <a:ext cx="102786" cy="124246"/>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ext + numbers">
  <p:cSld name="CUSTOM_1_1_1">
    <p:spTree>
      <p:nvGrpSpPr>
        <p:cNvPr id="296" name="Shape 296"/>
        <p:cNvGrpSpPr/>
        <p:nvPr/>
      </p:nvGrpSpPr>
      <p:grpSpPr>
        <a:xfrm>
          <a:off x="0" y="0"/>
          <a:ext cx="0" cy="0"/>
          <a:chOff x="0" y="0"/>
          <a:chExt cx="0" cy="0"/>
        </a:xfrm>
      </p:grpSpPr>
      <p:sp>
        <p:nvSpPr>
          <p:cNvPr id="297" name="Google Shape;297;p17"/>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298" name="Google Shape;298;p17"/>
          <p:cNvSpPr txBox="1"/>
          <p:nvPr>
            <p:ph idx="1" type="subTitle"/>
          </p:nvPr>
        </p:nvSpPr>
        <p:spPr>
          <a:xfrm>
            <a:off x="1111776" y="3038825"/>
            <a:ext cx="17196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299" name="Google Shape;299;p17"/>
          <p:cNvSpPr txBox="1"/>
          <p:nvPr>
            <p:ph idx="2" type="subTitle"/>
          </p:nvPr>
        </p:nvSpPr>
        <p:spPr>
          <a:xfrm>
            <a:off x="1111775" y="3427325"/>
            <a:ext cx="1719600" cy="993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0" name="Google Shape;300;p17"/>
          <p:cNvSpPr txBox="1"/>
          <p:nvPr>
            <p:ph idx="3" type="subTitle"/>
          </p:nvPr>
        </p:nvSpPr>
        <p:spPr>
          <a:xfrm>
            <a:off x="3712571" y="3038825"/>
            <a:ext cx="17181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301" name="Google Shape;301;p17"/>
          <p:cNvSpPr txBox="1"/>
          <p:nvPr>
            <p:ph idx="4" type="subTitle"/>
          </p:nvPr>
        </p:nvSpPr>
        <p:spPr>
          <a:xfrm>
            <a:off x="3712568" y="3427325"/>
            <a:ext cx="1718100" cy="993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2" name="Google Shape;302;p17"/>
          <p:cNvSpPr txBox="1"/>
          <p:nvPr>
            <p:ph idx="5" type="subTitle"/>
          </p:nvPr>
        </p:nvSpPr>
        <p:spPr>
          <a:xfrm>
            <a:off x="6312631" y="3038825"/>
            <a:ext cx="1718100" cy="3885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2000">
                <a:latin typeface="Kalam"/>
                <a:ea typeface="Kalam"/>
                <a:cs typeface="Kalam"/>
                <a:sym typeface="Kalam"/>
              </a:defRPr>
            </a:lvl1pPr>
            <a:lvl2pPr lvl="1" rtl="0" algn="ctr">
              <a:spcBef>
                <a:spcPts val="0"/>
              </a:spcBef>
              <a:spcAft>
                <a:spcPts val="0"/>
              </a:spcAft>
              <a:buNone/>
              <a:defRPr b="1" sz="2000">
                <a:latin typeface="Kalam"/>
                <a:ea typeface="Kalam"/>
                <a:cs typeface="Kalam"/>
                <a:sym typeface="Kalam"/>
              </a:defRPr>
            </a:lvl2pPr>
            <a:lvl3pPr lvl="2" rtl="0" algn="ctr">
              <a:spcBef>
                <a:spcPts val="0"/>
              </a:spcBef>
              <a:spcAft>
                <a:spcPts val="0"/>
              </a:spcAft>
              <a:buNone/>
              <a:defRPr b="1" sz="2000">
                <a:latin typeface="Kalam"/>
                <a:ea typeface="Kalam"/>
                <a:cs typeface="Kalam"/>
                <a:sym typeface="Kalam"/>
              </a:defRPr>
            </a:lvl3pPr>
            <a:lvl4pPr lvl="3" rtl="0" algn="ctr">
              <a:spcBef>
                <a:spcPts val="0"/>
              </a:spcBef>
              <a:spcAft>
                <a:spcPts val="0"/>
              </a:spcAft>
              <a:buNone/>
              <a:defRPr b="1" sz="2000">
                <a:latin typeface="Kalam"/>
                <a:ea typeface="Kalam"/>
                <a:cs typeface="Kalam"/>
                <a:sym typeface="Kalam"/>
              </a:defRPr>
            </a:lvl4pPr>
            <a:lvl5pPr lvl="4" rtl="0" algn="ctr">
              <a:spcBef>
                <a:spcPts val="0"/>
              </a:spcBef>
              <a:spcAft>
                <a:spcPts val="0"/>
              </a:spcAft>
              <a:buNone/>
              <a:defRPr b="1" sz="2000">
                <a:latin typeface="Kalam"/>
                <a:ea typeface="Kalam"/>
                <a:cs typeface="Kalam"/>
                <a:sym typeface="Kalam"/>
              </a:defRPr>
            </a:lvl5pPr>
            <a:lvl6pPr lvl="5" rtl="0" algn="ctr">
              <a:spcBef>
                <a:spcPts val="0"/>
              </a:spcBef>
              <a:spcAft>
                <a:spcPts val="0"/>
              </a:spcAft>
              <a:buNone/>
              <a:defRPr b="1" sz="2000">
                <a:latin typeface="Kalam"/>
                <a:ea typeface="Kalam"/>
                <a:cs typeface="Kalam"/>
                <a:sym typeface="Kalam"/>
              </a:defRPr>
            </a:lvl6pPr>
            <a:lvl7pPr lvl="6" rtl="0" algn="ctr">
              <a:spcBef>
                <a:spcPts val="0"/>
              </a:spcBef>
              <a:spcAft>
                <a:spcPts val="0"/>
              </a:spcAft>
              <a:buNone/>
              <a:defRPr b="1" sz="2000">
                <a:latin typeface="Kalam"/>
                <a:ea typeface="Kalam"/>
                <a:cs typeface="Kalam"/>
                <a:sym typeface="Kalam"/>
              </a:defRPr>
            </a:lvl7pPr>
            <a:lvl8pPr lvl="7" rtl="0" algn="ctr">
              <a:spcBef>
                <a:spcPts val="0"/>
              </a:spcBef>
              <a:spcAft>
                <a:spcPts val="0"/>
              </a:spcAft>
              <a:buNone/>
              <a:defRPr b="1" sz="2000">
                <a:latin typeface="Kalam"/>
                <a:ea typeface="Kalam"/>
                <a:cs typeface="Kalam"/>
                <a:sym typeface="Kalam"/>
              </a:defRPr>
            </a:lvl8pPr>
            <a:lvl9pPr lvl="8" rtl="0" algn="ctr">
              <a:spcBef>
                <a:spcPts val="0"/>
              </a:spcBef>
              <a:spcAft>
                <a:spcPts val="0"/>
              </a:spcAft>
              <a:buNone/>
              <a:defRPr b="1" sz="2000">
                <a:latin typeface="Kalam"/>
                <a:ea typeface="Kalam"/>
                <a:cs typeface="Kalam"/>
                <a:sym typeface="Kalam"/>
              </a:defRPr>
            </a:lvl9pPr>
          </a:lstStyle>
          <a:p/>
        </p:txBody>
      </p:sp>
      <p:sp>
        <p:nvSpPr>
          <p:cNvPr id="303" name="Google Shape;303;p17"/>
          <p:cNvSpPr txBox="1"/>
          <p:nvPr>
            <p:ph idx="6" type="subTitle"/>
          </p:nvPr>
        </p:nvSpPr>
        <p:spPr>
          <a:xfrm>
            <a:off x="6312626" y="3427325"/>
            <a:ext cx="1718100" cy="993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grpSp>
        <p:nvGrpSpPr>
          <p:cNvPr id="304" name="Google Shape;304;p17"/>
          <p:cNvGrpSpPr/>
          <p:nvPr/>
        </p:nvGrpSpPr>
        <p:grpSpPr>
          <a:xfrm>
            <a:off x="640705" y="63666"/>
            <a:ext cx="329834" cy="305328"/>
            <a:chOff x="1412390" y="2258211"/>
            <a:chExt cx="620689" cy="574573"/>
          </a:xfrm>
        </p:grpSpPr>
        <p:sp>
          <p:nvSpPr>
            <p:cNvPr id="305" name="Google Shape;305;p17"/>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17"/>
          <p:cNvSpPr/>
          <p:nvPr/>
        </p:nvSpPr>
        <p:spPr>
          <a:xfrm>
            <a:off x="78470" y="139886"/>
            <a:ext cx="523753" cy="388511"/>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rot="-7381728">
            <a:off x="696224" y="457179"/>
            <a:ext cx="218807" cy="296509"/>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17"/>
          <p:cNvGrpSpPr/>
          <p:nvPr/>
        </p:nvGrpSpPr>
        <p:grpSpPr>
          <a:xfrm>
            <a:off x="265266" y="540294"/>
            <a:ext cx="255570" cy="282670"/>
            <a:chOff x="5414907" y="2017485"/>
            <a:chExt cx="220338" cy="243702"/>
          </a:xfrm>
        </p:grpSpPr>
        <p:sp>
          <p:nvSpPr>
            <p:cNvPr id="311" name="Google Shape;311;p17"/>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17"/>
          <p:cNvSpPr/>
          <p:nvPr/>
        </p:nvSpPr>
        <p:spPr>
          <a:xfrm>
            <a:off x="8251026" y="4327178"/>
            <a:ext cx="443424" cy="428174"/>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flipH="1" rot="10800000">
            <a:off x="8482528" y="4154851"/>
            <a:ext cx="417283" cy="266365"/>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8436621" y="4844041"/>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
          <p:cNvSpPr/>
          <p:nvPr/>
        </p:nvSpPr>
        <p:spPr>
          <a:xfrm>
            <a:off x="8744813" y="4704061"/>
            <a:ext cx="329859" cy="278806"/>
          </a:xfrm>
          <a:custGeom>
            <a:rect b="b" l="l" r="r" t="t"/>
            <a:pathLst>
              <a:path extrusionOk="0" h="6597" w="7805">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
          <p:cNvSpPr/>
          <p:nvPr/>
        </p:nvSpPr>
        <p:spPr>
          <a:xfrm>
            <a:off x="8301396" y="4886463"/>
            <a:ext cx="102786" cy="124246"/>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
          <p:cNvSpPr txBox="1"/>
          <p:nvPr>
            <p:ph hasCustomPrompt="1" idx="7" type="title"/>
          </p:nvPr>
        </p:nvSpPr>
        <p:spPr>
          <a:xfrm>
            <a:off x="3324825" y="2060438"/>
            <a:ext cx="2493600" cy="58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20" name="Google Shape;320;p17"/>
          <p:cNvSpPr txBox="1"/>
          <p:nvPr>
            <p:ph hasCustomPrompt="1" idx="8" type="title"/>
          </p:nvPr>
        </p:nvSpPr>
        <p:spPr>
          <a:xfrm>
            <a:off x="5924875" y="2060438"/>
            <a:ext cx="2493600" cy="58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21" name="Google Shape;321;p17"/>
          <p:cNvSpPr txBox="1"/>
          <p:nvPr>
            <p:ph hasCustomPrompt="1" idx="9" type="title"/>
          </p:nvPr>
        </p:nvSpPr>
        <p:spPr>
          <a:xfrm>
            <a:off x="724775" y="2060438"/>
            <a:ext cx="2493600" cy="58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
    <p:spTree>
      <p:nvGrpSpPr>
        <p:cNvPr id="322" name="Shape 322"/>
        <p:cNvGrpSpPr/>
        <p:nvPr/>
      </p:nvGrpSpPr>
      <p:grpSpPr>
        <a:xfrm>
          <a:off x="0" y="0"/>
          <a:ext cx="0" cy="0"/>
          <a:chOff x="0" y="0"/>
          <a:chExt cx="0" cy="0"/>
        </a:xfrm>
      </p:grpSpPr>
      <p:sp>
        <p:nvSpPr>
          <p:cNvPr id="323" name="Google Shape;323;p18"/>
          <p:cNvSpPr txBox="1"/>
          <p:nvPr>
            <p:ph type="title"/>
          </p:nvPr>
        </p:nvSpPr>
        <p:spPr>
          <a:xfrm>
            <a:off x="713225" y="791525"/>
            <a:ext cx="3096300" cy="968100"/>
          </a:xfrm>
          <a:prstGeom prst="rect">
            <a:avLst/>
          </a:prstGeom>
        </p:spPr>
        <p:txBody>
          <a:bodyPr anchorCtr="0" anchor="t" bIns="91425" lIns="91425" spcFirstLastPara="1" rIns="91425" wrap="square" tIns="91425">
            <a:noAutofit/>
          </a:bodyPr>
          <a:lstStyle>
            <a:lvl1pPr lvl="0">
              <a:spcBef>
                <a:spcPts val="0"/>
              </a:spcBef>
              <a:spcAft>
                <a:spcPts val="0"/>
              </a:spcAft>
              <a:buNone/>
              <a:defRPr sz="5200"/>
            </a:lvl1pPr>
            <a:lvl2pPr lvl="1">
              <a:spcBef>
                <a:spcPts val="0"/>
              </a:spcBef>
              <a:spcAft>
                <a:spcPts val="0"/>
              </a:spcAft>
              <a:buNone/>
              <a:defRPr sz="5200"/>
            </a:lvl2pPr>
            <a:lvl3pPr lvl="2">
              <a:spcBef>
                <a:spcPts val="0"/>
              </a:spcBef>
              <a:spcAft>
                <a:spcPts val="0"/>
              </a:spcAft>
              <a:buNone/>
              <a:defRPr sz="5200"/>
            </a:lvl3pPr>
            <a:lvl4pPr lvl="3">
              <a:spcBef>
                <a:spcPts val="0"/>
              </a:spcBef>
              <a:spcAft>
                <a:spcPts val="0"/>
              </a:spcAft>
              <a:buNone/>
              <a:defRPr sz="5200"/>
            </a:lvl4pPr>
            <a:lvl5pPr lvl="4">
              <a:spcBef>
                <a:spcPts val="0"/>
              </a:spcBef>
              <a:spcAft>
                <a:spcPts val="0"/>
              </a:spcAft>
              <a:buNone/>
              <a:defRPr sz="5200"/>
            </a:lvl5pPr>
            <a:lvl6pPr lvl="5">
              <a:spcBef>
                <a:spcPts val="0"/>
              </a:spcBef>
              <a:spcAft>
                <a:spcPts val="0"/>
              </a:spcAft>
              <a:buNone/>
              <a:defRPr sz="5200"/>
            </a:lvl6pPr>
            <a:lvl7pPr lvl="6">
              <a:spcBef>
                <a:spcPts val="0"/>
              </a:spcBef>
              <a:spcAft>
                <a:spcPts val="0"/>
              </a:spcAft>
              <a:buNone/>
              <a:defRPr sz="5200"/>
            </a:lvl7pPr>
            <a:lvl8pPr lvl="7">
              <a:spcBef>
                <a:spcPts val="0"/>
              </a:spcBef>
              <a:spcAft>
                <a:spcPts val="0"/>
              </a:spcAft>
              <a:buNone/>
              <a:defRPr sz="5200"/>
            </a:lvl8pPr>
            <a:lvl9pPr lvl="8">
              <a:spcBef>
                <a:spcPts val="0"/>
              </a:spcBef>
              <a:spcAft>
                <a:spcPts val="0"/>
              </a:spcAft>
              <a:buNone/>
              <a:defRPr sz="5200"/>
            </a:lvl9pPr>
          </a:lstStyle>
          <a:p/>
        </p:txBody>
      </p:sp>
      <p:sp>
        <p:nvSpPr>
          <p:cNvPr id="324" name="Google Shape;324;p18"/>
          <p:cNvSpPr txBox="1"/>
          <p:nvPr>
            <p:ph idx="1" type="subTitle"/>
          </p:nvPr>
        </p:nvSpPr>
        <p:spPr>
          <a:xfrm>
            <a:off x="4244600" y="2096150"/>
            <a:ext cx="3636300" cy="14628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p:txBody>
      </p:sp>
      <p:sp>
        <p:nvSpPr>
          <p:cNvPr id="325" name="Google Shape;325;p18"/>
          <p:cNvSpPr/>
          <p:nvPr/>
        </p:nvSpPr>
        <p:spPr>
          <a:xfrm>
            <a:off x="246696" y="4561375"/>
            <a:ext cx="542721" cy="413452"/>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p:nvPr/>
        </p:nvSpPr>
        <p:spPr>
          <a:xfrm>
            <a:off x="616515" y="4741864"/>
            <a:ext cx="417283" cy="266365"/>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p:nvPr/>
        </p:nvSpPr>
        <p:spPr>
          <a:xfrm rot="5400000">
            <a:off x="73745" y="4531915"/>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p:nvPr/>
        </p:nvSpPr>
        <p:spPr>
          <a:xfrm rot="5400000">
            <a:off x="114678" y="4382982"/>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
          <p:cNvSpPr/>
          <p:nvPr/>
        </p:nvSpPr>
        <p:spPr>
          <a:xfrm rot="5400000">
            <a:off x="73037" y="4027401"/>
            <a:ext cx="244847" cy="242424"/>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18"/>
          <p:cNvGrpSpPr/>
          <p:nvPr/>
        </p:nvGrpSpPr>
        <p:grpSpPr>
          <a:xfrm>
            <a:off x="334116" y="4364676"/>
            <a:ext cx="158099" cy="163114"/>
            <a:chOff x="6109266" y="2958701"/>
            <a:chExt cx="158099" cy="163114"/>
          </a:xfrm>
        </p:grpSpPr>
        <p:sp>
          <p:nvSpPr>
            <p:cNvPr id="331" name="Google Shape;331;p18"/>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 name="Google Shape;334;p18"/>
          <p:cNvSpPr/>
          <p:nvPr/>
        </p:nvSpPr>
        <p:spPr>
          <a:xfrm>
            <a:off x="74238" y="4813195"/>
            <a:ext cx="312281" cy="302089"/>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p:nvPr/>
        </p:nvSpPr>
        <p:spPr>
          <a:xfrm>
            <a:off x="7822368" y="276811"/>
            <a:ext cx="557395" cy="413441"/>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8"/>
          <p:cNvSpPr/>
          <p:nvPr/>
        </p:nvSpPr>
        <p:spPr>
          <a:xfrm>
            <a:off x="8577384" y="434941"/>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18"/>
          <p:cNvGrpSpPr/>
          <p:nvPr/>
        </p:nvGrpSpPr>
        <p:grpSpPr>
          <a:xfrm>
            <a:off x="8304378" y="144644"/>
            <a:ext cx="252794" cy="279648"/>
            <a:chOff x="5414907" y="2017485"/>
            <a:chExt cx="220338" cy="243702"/>
          </a:xfrm>
        </p:grpSpPr>
        <p:sp>
          <p:nvSpPr>
            <p:cNvPr id="338" name="Google Shape;338;p18"/>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 name="Google Shape;341;p18"/>
          <p:cNvSpPr/>
          <p:nvPr/>
        </p:nvSpPr>
        <p:spPr>
          <a:xfrm rot="-8999654">
            <a:off x="8818141" y="474913"/>
            <a:ext cx="250465" cy="338146"/>
          </a:xfrm>
          <a:custGeom>
            <a:rect b="b" l="l" r="r" t="t"/>
            <a:pathLst>
              <a:path extrusionOk="0" h="81397" w="60291">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
          <p:cNvSpPr/>
          <p:nvPr/>
        </p:nvSpPr>
        <p:spPr>
          <a:xfrm>
            <a:off x="8558063" y="84381"/>
            <a:ext cx="303049" cy="256181"/>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txBox="1"/>
          <p:nvPr/>
        </p:nvSpPr>
        <p:spPr>
          <a:xfrm>
            <a:off x="4244450" y="3554600"/>
            <a:ext cx="3636600" cy="6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CREDITS</a:t>
            </a:r>
            <a:r>
              <a:rPr lang="en" sz="1100">
                <a:solidFill>
                  <a:schemeClr val="dk1"/>
                </a:solidFill>
                <a:latin typeface="Montserrat"/>
                <a:ea typeface="Montserrat"/>
                <a:cs typeface="Montserrat"/>
                <a:sym typeface="Montserrat"/>
              </a:rPr>
              <a:t>: This presentation template was created by </a:t>
            </a:r>
            <a:r>
              <a:rPr b="1" lang="en" sz="1100">
                <a:solidFill>
                  <a:schemeClr val="dk1"/>
                </a:solidFill>
                <a:uFill>
                  <a:noFill/>
                </a:uFill>
                <a:latin typeface="Montserrat"/>
                <a:ea typeface="Montserrat"/>
                <a:cs typeface="Montserrat"/>
                <a:sym typeface="Montserrat"/>
                <a:hlinkClick r:id="rId2">
                  <a:extLst>
                    <a:ext uri="{A12FA001-AC4F-418D-AE19-62706E023703}">
                      <ahyp:hlinkClr val="tx"/>
                    </a:ext>
                  </a:extLst>
                </a:hlinkClick>
              </a:rPr>
              <a:t>Slidesgo</a:t>
            </a:r>
            <a:r>
              <a:rPr b="1" lang="en" sz="1100">
                <a:solidFill>
                  <a:schemeClr val="dk1"/>
                </a:solidFill>
                <a:latin typeface="Montserrat"/>
                <a:ea typeface="Montserrat"/>
                <a:cs typeface="Montserrat"/>
                <a:sym typeface="Montserrat"/>
              </a:rPr>
              <a:t>,</a:t>
            </a:r>
            <a:r>
              <a:rPr lang="en" sz="1100">
                <a:solidFill>
                  <a:schemeClr val="dk1"/>
                </a:solidFill>
                <a:latin typeface="Montserrat"/>
                <a:ea typeface="Montserrat"/>
                <a:cs typeface="Montserrat"/>
                <a:sym typeface="Montserrat"/>
              </a:rPr>
              <a:t> including icons by </a:t>
            </a:r>
            <a:r>
              <a:rPr b="1" lang="en" sz="11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100">
                <a:solidFill>
                  <a:schemeClr val="dk1"/>
                </a:solidFill>
                <a:latin typeface="Montserrat"/>
                <a:ea typeface="Montserrat"/>
                <a:cs typeface="Montserrat"/>
                <a:sym typeface="Montserrat"/>
              </a:rPr>
              <a:t> and infographics &amp; images by </a:t>
            </a:r>
            <a:r>
              <a:rPr b="1" lang="en" sz="1100">
                <a:solidFill>
                  <a:schemeClr val="dk1"/>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100">
                <a:solidFill>
                  <a:schemeClr val="dk1"/>
                </a:solidFill>
                <a:latin typeface="Montserrat"/>
                <a:ea typeface="Montserrat"/>
                <a:cs typeface="Montserrat"/>
                <a:sym typeface="Montserrat"/>
              </a:rPr>
              <a:t>.</a:t>
            </a:r>
            <a:endParaRPr sz="1100">
              <a:solidFill>
                <a:schemeClr val="dk1"/>
              </a:solidFill>
              <a:latin typeface="Montserrat"/>
              <a:ea typeface="Montserrat"/>
              <a:cs typeface="Montserrat"/>
              <a:sym typeface="Montserra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p:cSld name="CUSTOM_3">
    <p:spTree>
      <p:nvGrpSpPr>
        <p:cNvPr id="344" name="Shape 344"/>
        <p:cNvGrpSpPr/>
        <p:nvPr/>
      </p:nvGrpSpPr>
      <p:grpSpPr>
        <a:xfrm>
          <a:off x="0" y="0"/>
          <a:ext cx="0" cy="0"/>
          <a:chOff x="0" y="0"/>
          <a:chExt cx="0" cy="0"/>
        </a:xfrm>
      </p:grpSpPr>
      <p:sp>
        <p:nvSpPr>
          <p:cNvPr id="345" name="Google Shape;345;p19"/>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p:txBody>
      </p:sp>
      <p:sp>
        <p:nvSpPr>
          <p:cNvPr id="346" name="Google Shape;346;p19"/>
          <p:cNvSpPr txBox="1"/>
          <p:nvPr>
            <p:ph idx="1" type="subTitle"/>
          </p:nvPr>
        </p:nvSpPr>
        <p:spPr>
          <a:xfrm>
            <a:off x="4567950" y="1017700"/>
            <a:ext cx="3862800" cy="35862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347" name="Google Shape;347;p19"/>
          <p:cNvSpPr/>
          <p:nvPr/>
        </p:nvSpPr>
        <p:spPr>
          <a:xfrm>
            <a:off x="324555" y="4709665"/>
            <a:ext cx="441920" cy="336686"/>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8" name="Google Shape;348;p19"/>
          <p:cNvGrpSpPr/>
          <p:nvPr/>
        </p:nvGrpSpPr>
        <p:grpSpPr>
          <a:xfrm>
            <a:off x="186780" y="4501578"/>
            <a:ext cx="268572" cy="248618"/>
            <a:chOff x="1412390" y="2258211"/>
            <a:chExt cx="620689" cy="574573"/>
          </a:xfrm>
        </p:grpSpPr>
        <p:sp>
          <p:nvSpPr>
            <p:cNvPr id="349" name="Google Shape;349;p19"/>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9"/>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9"/>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 name="Google Shape;352;p19"/>
          <p:cNvSpPr/>
          <p:nvPr/>
        </p:nvSpPr>
        <p:spPr>
          <a:xfrm>
            <a:off x="32550" y="4837829"/>
            <a:ext cx="345593" cy="256340"/>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9"/>
          <p:cNvSpPr/>
          <p:nvPr/>
        </p:nvSpPr>
        <p:spPr>
          <a:xfrm>
            <a:off x="830257" y="4797016"/>
            <a:ext cx="125516" cy="132435"/>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
          <p:cNvSpPr/>
          <p:nvPr/>
        </p:nvSpPr>
        <p:spPr>
          <a:xfrm>
            <a:off x="719798" y="4976183"/>
            <a:ext cx="76054" cy="70163"/>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p:nvPr/>
        </p:nvSpPr>
        <p:spPr>
          <a:xfrm rot="-6435031">
            <a:off x="8667503" y="75233"/>
            <a:ext cx="260437" cy="352922"/>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
          <p:cNvSpPr/>
          <p:nvPr/>
        </p:nvSpPr>
        <p:spPr>
          <a:xfrm>
            <a:off x="8488176" y="94741"/>
            <a:ext cx="140862" cy="170272"/>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9"/>
          <p:cNvSpPr/>
          <p:nvPr/>
        </p:nvSpPr>
        <p:spPr>
          <a:xfrm>
            <a:off x="8430724" y="238370"/>
            <a:ext cx="140862" cy="170272"/>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p:nvPr/>
        </p:nvSpPr>
        <p:spPr>
          <a:xfrm rot="1789419">
            <a:off x="8768484" y="500799"/>
            <a:ext cx="246746" cy="208585"/>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19"/>
          <p:cNvGrpSpPr/>
          <p:nvPr/>
        </p:nvGrpSpPr>
        <p:grpSpPr>
          <a:xfrm rot="9322877">
            <a:off x="8885770" y="293208"/>
            <a:ext cx="177560" cy="196388"/>
            <a:chOff x="5414907" y="2017485"/>
            <a:chExt cx="220338" cy="243702"/>
          </a:xfrm>
        </p:grpSpPr>
        <p:sp>
          <p:nvSpPr>
            <p:cNvPr id="360" name="Google Shape;360;p19"/>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9"/>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5">
    <p:spTree>
      <p:nvGrpSpPr>
        <p:cNvPr id="363" name="Shape 363"/>
        <p:cNvGrpSpPr/>
        <p:nvPr/>
      </p:nvGrpSpPr>
      <p:grpSpPr>
        <a:xfrm>
          <a:off x="0" y="0"/>
          <a:ext cx="0" cy="0"/>
          <a:chOff x="0" y="0"/>
          <a:chExt cx="0" cy="0"/>
        </a:xfrm>
      </p:grpSpPr>
      <p:sp>
        <p:nvSpPr>
          <p:cNvPr id="364" name="Google Shape;364;p20"/>
          <p:cNvSpPr txBox="1"/>
          <p:nvPr>
            <p:ph hasCustomPrompt="1" type="title"/>
          </p:nvPr>
        </p:nvSpPr>
        <p:spPr>
          <a:xfrm>
            <a:off x="713575" y="1186338"/>
            <a:ext cx="2493600" cy="58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5" name="Google Shape;365;p20"/>
          <p:cNvSpPr txBox="1"/>
          <p:nvPr>
            <p:ph idx="1" type="subTitle"/>
          </p:nvPr>
        </p:nvSpPr>
        <p:spPr>
          <a:xfrm>
            <a:off x="713575" y="2227638"/>
            <a:ext cx="2493600" cy="6972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p:txBody>
      </p:sp>
      <p:sp>
        <p:nvSpPr>
          <p:cNvPr id="366" name="Google Shape;366;p20"/>
          <p:cNvSpPr txBox="1"/>
          <p:nvPr>
            <p:ph hasCustomPrompt="1" idx="2" type="title"/>
          </p:nvPr>
        </p:nvSpPr>
        <p:spPr>
          <a:xfrm>
            <a:off x="3325190" y="3470792"/>
            <a:ext cx="2493600" cy="58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7" name="Google Shape;367;p20"/>
          <p:cNvSpPr txBox="1"/>
          <p:nvPr>
            <p:ph idx="3" type="subTitle"/>
          </p:nvPr>
        </p:nvSpPr>
        <p:spPr>
          <a:xfrm>
            <a:off x="3325187" y="2227638"/>
            <a:ext cx="2493600" cy="697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368" name="Google Shape;368;p20"/>
          <p:cNvSpPr txBox="1"/>
          <p:nvPr>
            <p:ph hasCustomPrompt="1" idx="4" type="title"/>
          </p:nvPr>
        </p:nvSpPr>
        <p:spPr>
          <a:xfrm>
            <a:off x="5936832" y="1186338"/>
            <a:ext cx="2493600" cy="58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9" name="Google Shape;369;p20"/>
          <p:cNvSpPr txBox="1"/>
          <p:nvPr>
            <p:ph idx="5" type="subTitle"/>
          </p:nvPr>
        </p:nvSpPr>
        <p:spPr>
          <a:xfrm>
            <a:off x="5936827" y="2227638"/>
            <a:ext cx="2493600" cy="697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1600"/>
              </a:spcBef>
              <a:spcAft>
                <a:spcPts val="0"/>
              </a:spcAft>
              <a:buNone/>
              <a:defRPr sz="1600"/>
            </a:lvl2pPr>
            <a:lvl3pPr lvl="2" rtl="0" algn="ctr">
              <a:spcBef>
                <a:spcPts val="1600"/>
              </a:spcBef>
              <a:spcAft>
                <a:spcPts val="0"/>
              </a:spcAft>
              <a:buNone/>
              <a:defRPr sz="1600"/>
            </a:lvl3pPr>
            <a:lvl4pPr lvl="3" rtl="0" algn="ctr">
              <a:spcBef>
                <a:spcPts val="1600"/>
              </a:spcBef>
              <a:spcAft>
                <a:spcPts val="0"/>
              </a:spcAft>
              <a:buNone/>
              <a:defRPr sz="1600"/>
            </a:lvl4pPr>
            <a:lvl5pPr lvl="4" rtl="0" algn="ctr">
              <a:spcBef>
                <a:spcPts val="1600"/>
              </a:spcBef>
              <a:spcAft>
                <a:spcPts val="0"/>
              </a:spcAft>
              <a:buNone/>
              <a:defRPr sz="1600"/>
            </a:lvl5pPr>
            <a:lvl6pPr lvl="5" rtl="0" algn="ctr">
              <a:spcBef>
                <a:spcPts val="1600"/>
              </a:spcBef>
              <a:spcAft>
                <a:spcPts val="0"/>
              </a:spcAft>
              <a:buNone/>
              <a:defRPr sz="1600"/>
            </a:lvl6pPr>
            <a:lvl7pPr lvl="6" rtl="0" algn="ctr">
              <a:spcBef>
                <a:spcPts val="1600"/>
              </a:spcBef>
              <a:spcAft>
                <a:spcPts val="0"/>
              </a:spcAft>
              <a:buNone/>
              <a:defRPr sz="1600"/>
            </a:lvl7pPr>
            <a:lvl8pPr lvl="7" rtl="0" algn="ctr">
              <a:spcBef>
                <a:spcPts val="1600"/>
              </a:spcBef>
              <a:spcAft>
                <a:spcPts val="0"/>
              </a:spcAft>
              <a:buNone/>
              <a:defRPr sz="1600"/>
            </a:lvl8pPr>
            <a:lvl9pPr lvl="8" rtl="0" algn="ctr">
              <a:spcBef>
                <a:spcPts val="1600"/>
              </a:spcBef>
              <a:spcAft>
                <a:spcPts val="1600"/>
              </a:spcAft>
              <a:buNone/>
              <a:defRPr sz="1600"/>
            </a:lvl9pPr>
          </a:lstStyle>
          <a:p/>
        </p:txBody>
      </p:sp>
      <p:grpSp>
        <p:nvGrpSpPr>
          <p:cNvPr id="370" name="Google Shape;370;p20"/>
          <p:cNvGrpSpPr/>
          <p:nvPr/>
        </p:nvGrpSpPr>
        <p:grpSpPr>
          <a:xfrm>
            <a:off x="8337074" y="4378279"/>
            <a:ext cx="700570" cy="673028"/>
            <a:chOff x="7047366" y="2801445"/>
            <a:chExt cx="753220" cy="723609"/>
          </a:xfrm>
        </p:grpSpPr>
        <p:sp>
          <p:nvSpPr>
            <p:cNvPr id="371" name="Google Shape;371;p20"/>
            <p:cNvSpPr/>
            <p:nvPr/>
          </p:nvSpPr>
          <p:spPr>
            <a:xfrm>
              <a:off x="7105029" y="2834900"/>
              <a:ext cx="638554" cy="646170"/>
            </a:xfrm>
            <a:custGeom>
              <a:rect b="b" l="l" r="r" t="t"/>
              <a:pathLst>
                <a:path extrusionOk="0" h="10063" w="9944">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0"/>
            <p:cNvSpPr/>
            <p:nvPr/>
          </p:nvSpPr>
          <p:spPr>
            <a:xfrm>
              <a:off x="7082169" y="2801445"/>
              <a:ext cx="694485" cy="669929"/>
            </a:xfrm>
            <a:custGeom>
              <a:rect b="b" l="l" r="r" t="t"/>
              <a:pathLst>
                <a:path extrusionOk="0" h="10433" w="10815">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p:nvPr/>
          </p:nvSpPr>
          <p:spPr>
            <a:xfrm>
              <a:off x="7550152" y="3119810"/>
              <a:ext cx="91635" cy="58562"/>
            </a:xfrm>
            <a:custGeom>
              <a:rect b="b" l="l" r="r" t="t"/>
              <a:pathLst>
                <a:path extrusionOk="0" h="912" w="1427">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0"/>
            <p:cNvSpPr/>
            <p:nvPr/>
          </p:nvSpPr>
          <p:spPr>
            <a:xfrm>
              <a:off x="7519650" y="3343590"/>
              <a:ext cx="53491" cy="50985"/>
            </a:xfrm>
            <a:custGeom>
              <a:rect b="b" l="l" r="r" t="t"/>
              <a:pathLst>
                <a:path extrusionOk="0" h="794" w="833">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0"/>
            <p:cNvSpPr/>
            <p:nvPr/>
          </p:nvSpPr>
          <p:spPr>
            <a:xfrm>
              <a:off x="7529860" y="3124561"/>
              <a:ext cx="33071" cy="30886"/>
            </a:xfrm>
            <a:custGeom>
              <a:rect b="b" l="l" r="r" t="t"/>
              <a:pathLst>
                <a:path extrusionOk="0" h="481" w="515">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p:nvPr/>
          </p:nvSpPr>
          <p:spPr>
            <a:xfrm>
              <a:off x="7499295" y="3269874"/>
              <a:ext cx="61133" cy="55993"/>
            </a:xfrm>
            <a:custGeom>
              <a:rect b="b" l="l" r="r" t="t"/>
              <a:pathLst>
                <a:path extrusionOk="0" h="872" w="952">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
            <p:cNvSpPr/>
            <p:nvPr/>
          </p:nvSpPr>
          <p:spPr>
            <a:xfrm>
              <a:off x="7430652" y="3273791"/>
              <a:ext cx="71279" cy="59718"/>
            </a:xfrm>
            <a:custGeom>
              <a:rect b="b" l="l" r="r" t="t"/>
              <a:pathLst>
                <a:path extrusionOk="0" h="930" w="111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p:nvPr/>
          </p:nvSpPr>
          <p:spPr>
            <a:xfrm>
              <a:off x="7367017" y="2982460"/>
              <a:ext cx="50987" cy="94136"/>
            </a:xfrm>
            <a:custGeom>
              <a:rect b="b" l="l" r="r" t="t"/>
              <a:pathLst>
                <a:path extrusionOk="0" h="1466" w="794">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a:off x="7153381" y="3208808"/>
              <a:ext cx="256988" cy="293836"/>
            </a:xfrm>
            <a:custGeom>
              <a:rect b="b" l="l" r="r" t="t"/>
              <a:pathLst>
                <a:path extrusionOk="0" h="4576" w="4002">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
            <p:cNvSpPr/>
            <p:nvPr/>
          </p:nvSpPr>
          <p:spPr>
            <a:xfrm>
              <a:off x="7260231" y="3094317"/>
              <a:ext cx="99276" cy="25557"/>
            </a:xfrm>
            <a:custGeom>
              <a:rect b="b" l="l" r="r" t="t"/>
              <a:pathLst>
                <a:path extrusionOk="0" h="398" w="1546">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
            <p:cNvSpPr/>
            <p:nvPr/>
          </p:nvSpPr>
          <p:spPr>
            <a:xfrm>
              <a:off x="7229666" y="3137597"/>
              <a:ext cx="73847" cy="20420"/>
            </a:xfrm>
            <a:custGeom>
              <a:rect b="b" l="l" r="r" t="t"/>
              <a:pathLst>
                <a:path extrusionOk="0" h="318" w="115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0"/>
            <p:cNvSpPr/>
            <p:nvPr/>
          </p:nvSpPr>
          <p:spPr>
            <a:xfrm>
              <a:off x="7181378" y="3091813"/>
              <a:ext cx="45850" cy="22924"/>
            </a:xfrm>
            <a:custGeom>
              <a:rect b="b" l="l" r="r" t="t"/>
              <a:pathLst>
                <a:path extrusionOk="0" h="357" w="714">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
            <p:cNvSpPr/>
            <p:nvPr/>
          </p:nvSpPr>
          <p:spPr>
            <a:xfrm>
              <a:off x="7537758" y="2894168"/>
              <a:ext cx="103579" cy="89833"/>
            </a:xfrm>
            <a:custGeom>
              <a:rect b="b" l="l" r="r" t="t"/>
              <a:pathLst>
                <a:path extrusionOk="0" h="1399" w="1613">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0"/>
            <p:cNvSpPr/>
            <p:nvPr/>
          </p:nvSpPr>
          <p:spPr>
            <a:xfrm>
              <a:off x="7519650" y="2829442"/>
              <a:ext cx="52785" cy="70056"/>
            </a:xfrm>
            <a:custGeom>
              <a:rect b="b" l="l" r="r" t="t"/>
              <a:pathLst>
                <a:path extrusionOk="0" h="1091" w="822">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
            <p:cNvSpPr/>
            <p:nvPr/>
          </p:nvSpPr>
          <p:spPr>
            <a:xfrm>
              <a:off x="7631445" y="2945538"/>
              <a:ext cx="102359" cy="56058"/>
            </a:xfrm>
            <a:custGeom>
              <a:rect b="b" l="l" r="r" t="t"/>
              <a:pathLst>
                <a:path extrusionOk="0" h="873" w="1594">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
            <p:cNvSpPr/>
            <p:nvPr/>
          </p:nvSpPr>
          <p:spPr>
            <a:xfrm>
              <a:off x="7188698" y="2874390"/>
              <a:ext cx="89002" cy="101648"/>
            </a:xfrm>
            <a:custGeom>
              <a:rect b="b" l="l" r="r" t="t"/>
              <a:pathLst>
                <a:path extrusionOk="0" h="1583" w="1386">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0"/>
            <p:cNvSpPr/>
            <p:nvPr/>
          </p:nvSpPr>
          <p:spPr>
            <a:xfrm>
              <a:off x="7286751" y="2832139"/>
              <a:ext cx="40969" cy="92209"/>
            </a:xfrm>
            <a:custGeom>
              <a:rect b="b" l="l" r="r" t="t"/>
              <a:pathLst>
                <a:path extrusionOk="0" h="1436" w="638">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
            <p:cNvSpPr/>
            <p:nvPr/>
          </p:nvSpPr>
          <p:spPr>
            <a:xfrm>
              <a:off x="7089810" y="2949390"/>
              <a:ext cx="116165" cy="45976"/>
            </a:xfrm>
            <a:custGeom>
              <a:rect b="b" l="l" r="r" t="t"/>
              <a:pathLst>
                <a:path extrusionOk="0" h="716" w="1809">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7071510" y="3237832"/>
              <a:ext cx="128173" cy="69028"/>
            </a:xfrm>
            <a:custGeom>
              <a:rect b="b" l="l" r="r" t="t"/>
              <a:pathLst>
                <a:path extrusionOk="0" h="1075" w="1996">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p:nvPr/>
          </p:nvSpPr>
          <p:spPr>
            <a:xfrm>
              <a:off x="7047366" y="3193397"/>
              <a:ext cx="87397" cy="38528"/>
            </a:xfrm>
            <a:custGeom>
              <a:rect b="b" l="l" r="r" t="t"/>
              <a:pathLst>
                <a:path extrusionOk="0" h="600" w="1361">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p:nvPr/>
          </p:nvSpPr>
          <p:spPr>
            <a:xfrm>
              <a:off x="7100662" y="3313859"/>
              <a:ext cx="80076" cy="81036"/>
            </a:xfrm>
            <a:custGeom>
              <a:rect b="b" l="l" r="r" t="t"/>
              <a:pathLst>
                <a:path extrusionOk="0" h="1262" w="1247">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0"/>
            <p:cNvSpPr/>
            <p:nvPr/>
          </p:nvSpPr>
          <p:spPr>
            <a:xfrm>
              <a:off x="7392445" y="3384878"/>
              <a:ext cx="35704" cy="108326"/>
            </a:xfrm>
            <a:custGeom>
              <a:rect b="b" l="l" r="r" t="t"/>
              <a:pathLst>
                <a:path extrusionOk="0" h="1687" w="556">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0"/>
            <p:cNvSpPr/>
            <p:nvPr/>
          </p:nvSpPr>
          <p:spPr>
            <a:xfrm>
              <a:off x="7299080" y="3429185"/>
              <a:ext cx="57793" cy="85852"/>
            </a:xfrm>
            <a:custGeom>
              <a:rect b="b" l="l" r="r" t="t"/>
              <a:pathLst>
                <a:path extrusionOk="0" h="1337" w="90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p:nvPr/>
          </p:nvSpPr>
          <p:spPr>
            <a:xfrm>
              <a:off x="7471427" y="3445687"/>
              <a:ext cx="73526" cy="79367"/>
            </a:xfrm>
            <a:custGeom>
              <a:rect b="b" l="l" r="r" t="t"/>
              <a:pathLst>
                <a:path extrusionOk="0" h="1236" w="1145">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0"/>
            <p:cNvSpPr/>
            <p:nvPr/>
          </p:nvSpPr>
          <p:spPr>
            <a:xfrm>
              <a:off x="7622198" y="3236612"/>
              <a:ext cx="144227" cy="48545"/>
            </a:xfrm>
            <a:custGeom>
              <a:rect b="b" l="l" r="r" t="t"/>
              <a:pathLst>
                <a:path extrusionOk="0" h="756" w="2246">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0"/>
            <p:cNvSpPr/>
            <p:nvPr/>
          </p:nvSpPr>
          <p:spPr>
            <a:xfrm>
              <a:off x="7654497" y="3307374"/>
              <a:ext cx="50922" cy="42701"/>
            </a:xfrm>
            <a:custGeom>
              <a:rect b="b" l="l" r="r" t="t"/>
              <a:pathLst>
                <a:path extrusionOk="0" h="665" w="793">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p:nvPr/>
          </p:nvSpPr>
          <p:spPr>
            <a:xfrm>
              <a:off x="7690970" y="3164951"/>
              <a:ext cx="109615" cy="44114"/>
            </a:xfrm>
            <a:custGeom>
              <a:rect b="b" l="l" r="r" t="t"/>
              <a:pathLst>
                <a:path extrusionOk="0" h="687" w="1707">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20"/>
          <p:cNvSpPr/>
          <p:nvPr/>
        </p:nvSpPr>
        <p:spPr>
          <a:xfrm>
            <a:off x="8054713" y="4729092"/>
            <a:ext cx="184998" cy="264629"/>
          </a:xfrm>
          <a:custGeom>
            <a:rect b="b" l="l" r="r" t="t"/>
            <a:pathLst>
              <a:path extrusionOk="0" h="15712" w="10984">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9" name="Google Shape;399;p20"/>
          <p:cNvGrpSpPr/>
          <p:nvPr/>
        </p:nvGrpSpPr>
        <p:grpSpPr>
          <a:xfrm>
            <a:off x="8717055" y="3974969"/>
            <a:ext cx="320893" cy="331072"/>
            <a:chOff x="6109266" y="2958701"/>
            <a:chExt cx="158099" cy="163114"/>
          </a:xfrm>
        </p:grpSpPr>
        <p:sp>
          <p:nvSpPr>
            <p:cNvPr id="400" name="Google Shape;400;p20"/>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20"/>
          <p:cNvSpPr/>
          <p:nvPr/>
        </p:nvSpPr>
        <p:spPr>
          <a:xfrm rot="-9510981">
            <a:off x="8222216" y="4035061"/>
            <a:ext cx="265299" cy="423614"/>
          </a:xfrm>
          <a:custGeom>
            <a:rect b="b" l="l" r="r" t="t"/>
            <a:pathLst>
              <a:path extrusionOk="0" h="11372" w="7122">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p:nvPr/>
        </p:nvSpPr>
        <p:spPr>
          <a:xfrm>
            <a:off x="7768166" y="4612581"/>
            <a:ext cx="188835" cy="228260"/>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0"/>
          <p:cNvSpPr/>
          <p:nvPr/>
        </p:nvSpPr>
        <p:spPr>
          <a:xfrm>
            <a:off x="7837482" y="4378421"/>
            <a:ext cx="188835" cy="228260"/>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6" name="Google Shape;406;p20"/>
          <p:cNvGrpSpPr/>
          <p:nvPr/>
        </p:nvGrpSpPr>
        <p:grpSpPr>
          <a:xfrm>
            <a:off x="144845" y="4192759"/>
            <a:ext cx="752068" cy="903282"/>
            <a:chOff x="6192911" y="156630"/>
            <a:chExt cx="2526260" cy="3034202"/>
          </a:xfrm>
        </p:grpSpPr>
        <p:sp>
          <p:nvSpPr>
            <p:cNvPr id="407" name="Google Shape;407;p20"/>
            <p:cNvSpPr/>
            <p:nvPr/>
          </p:nvSpPr>
          <p:spPr>
            <a:xfrm>
              <a:off x="6528644" y="236317"/>
              <a:ext cx="2099470" cy="2827955"/>
            </a:xfrm>
            <a:custGeom>
              <a:rect b="b" l="l" r="r" t="t"/>
              <a:pathLst>
                <a:path extrusionOk="0" h="22144" w="1644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0"/>
            <p:cNvSpPr/>
            <p:nvPr/>
          </p:nvSpPr>
          <p:spPr>
            <a:xfrm>
              <a:off x="6192911" y="156630"/>
              <a:ext cx="2526260" cy="3034202"/>
            </a:xfrm>
            <a:custGeom>
              <a:rect b="b" l="l" r="r" t="t"/>
              <a:pathLst>
                <a:path extrusionOk="0" h="23759" w="19782">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0"/>
            <p:cNvSpPr/>
            <p:nvPr/>
          </p:nvSpPr>
          <p:spPr>
            <a:xfrm>
              <a:off x="6771536" y="627092"/>
              <a:ext cx="1264790" cy="1007484"/>
            </a:xfrm>
            <a:custGeom>
              <a:rect b="b" l="l" r="r" t="t"/>
              <a:pathLst>
                <a:path extrusionOk="0" h="7889" w="9904">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p:nvPr/>
          </p:nvSpPr>
          <p:spPr>
            <a:xfrm>
              <a:off x="8329522" y="2052398"/>
              <a:ext cx="146861" cy="305732"/>
            </a:xfrm>
            <a:custGeom>
              <a:rect b="b" l="l" r="r" t="t"/>
              <a:pathLst>
                <a:path extrusionOk="0" h="2394" w="115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0"/>
            <p:cNvSpPr/>
            <p:nvPr/>
          </p:nvSpPr>
          <p:spPr>
            <a:xfrm>
              <a:off x="8294148" y="2254682"/>
              <a:ext cx="96290" cy="182239"/>
            </a:xfrm>
            <a:custGeom>
              <a:rect b="b" l="l" r="r" t="t"/>
              <a:pathLst>
                <a:path extrusionOk="0" h="1427" w="754">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0"/>
            <p:cNvSpPr/>
            <p:nvPr/>
          </p:nvSpPr>
          <p:spPr>
            <a:xfrm>
              <a:off x="8213184" y="2355951"/>
              <a:ext cx="75984" cy="132944"/>
            </a:xfrm>
            <a:custGeom>
              <a:rect b="b" l="l" r="r" t="t"/>
              <a:pathLst>
                <a:path extrusionOk="0" h="1041" w="595">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0"/>
            <p:cNvSpPr/>
            <p:nvPr/>
          </p:nvSpPr>
          <p:spPr>
            <a:xfrm>
              <a:off x="7262174" y="2242550"/>
              <a:ext cx="96290" cy="194371"/>
            </a:xfrm>
            <a:custGeom>
              <a:rect b="b" l="l" r="r" t="t"/>
              <a:pathLst>
                <a:path extrusionOk="0" h="1522" w="754">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0"/>
            <p:cNvSpPr/>
            <p:nvPr/>
          </p:nvSpPr>
          <p:spPr>
            <a:xfrm>
              <a:off x="7241997" y="2441896"/>
              <a:ext cx="151841" cy="369458"/>
            </a:xfrm>
            <a:custGeom>
              <a:rect b="b" l="l" r="r" t="t"/>
              <a:pathLst>
                <a:path extrusionOk="0" h="2893" w="1189">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
            <p:cNvSpPr/>
            <p:nvPr/>
          </p:nvSpPr>
          <p:spPr>
            <a:xfrm>
              <a:off x="7085177" y="2108077"/>
              <a:ext cx="131664" cy="283383"/>
            </a:xfrm>
            <a:custGeom>
              <a:rect b="b" l="l" r="r" t="t"/>
              <a:pathLst>
                <a:path extrusionOk="0" h="2219" w="1031">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20"/>
          <p:cNvSpPr/>
          <p:nvPr/>
        </p:nvSpPr>
        <p:spPr>
          <a:xfrm rot="10181936">
            <a:off x="979853" y="4881475"/>
            <a:ext cx="183640" cy="193763"/>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rot="10181936">
            <a:off x="1175845" y="4747360"/>
            <a:ext cx="111274" cy="102655"/>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8" name="Google Shape;418;p20"/>
          <p:cNvGrpSpPr/>
          <p:nvPr/>
        </p:nvGrpSpPr>
        <p:grpSpPr>
          <a:xfrm>
            <a:off x="548896" y="3779473"/>
            <a:ext cx="312130" cy="345179"/>
            <a:chOff x="5414907" y="2017485"/>
            <a:chExt cx="220338" cy="243702"/>
          </a:xfrm>
        </p:grpSpPr>
        <p:sp>
          <p:nvSpPr>
            <p:cNvPr id="419" name="Google Shape;419;p20"/>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0"/>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20"/>
          <p:cNvSpPr/>
          <p:nvPr/>
        </p:nvSpPr>
        <p:spPr>
          <a:xfrm rot="3455409">
            <a:off x="199384" y="3682745"/>
            <a:ext cx="260681" cy="353271"/>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963988" y="4148642"/>
            <a:ext cx="215349" cy="338924"/>
          </a:xfrm>
          <a:custGeom>
            <a:rect b="b" l="l" r="r" t="t"/>
            <a:pathLst>
              <a:path extrusionOk="0" h="15112" w="9602">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1631725" y="2914438"/>
            <a:ext cx="58806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 type="subTitle"/>
          </p:nvPr>
        </p:nvSpPr>
        <p:spPr>
          <a:xfrm>
            <a:off x="1631725" y="3756238"/>
            <a:ext cx="5880600" cy="5289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15" name="Google Shape;15;p3"/>
          <p:cNvSpPr txBox="1"/>
          <p:nvPr>
            <p:ph hasCustomPrompt="1" idx="2" type="title"/>
          </p:nvPr>
        </p:nvSpPr>
        <p:spPr>
          <a:xfrm>
            <a:off x="2646150" y="1101450"/>
            <a:ext cx="3851700" cy="189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4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
  <p:cSld name="CUSTOM_6">
    <p:spTree>
      <p:nvGrpSpPr>
        <p:cNvPr id="424" name="Shape 424"/>
        <p:cNvGrpSpPr/>
        <p:nvPr/>
      </p:nvGrpSpPr>
      <p:grpSpPr>
        <a:xfrm>
          <a:off x="0" y="0"/>
          <a:ext cx="0" cy="0"/>
          <a:chOff x="0" y="0"/>
          <a:chExt cx="0" cy="0"/>
        </a:xfrm>
      </p:grpSpPr>
      <p:sp>
        <p:nvSpPr>
          <p:cNvPr id="425" name="Google Shape;425;p21"/>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p:txBody>
      </p:sp>
      <p:sp>
        <p:nvSpPr>
          <p:cNvPr id="426" name="Google Shape;426;p21"/>
          <p:cNvSpPr txBox="1"/>
          <p:nvPr>
            <p:ph idx="1" type="subTitle"/>
          </p:nvPr>
        </p:nvSpPr>
        <p:spPr>
          <a:xfrm>
            <a:off x="5533125" y="2586394"/>
            <a:ext cx="2170500" cy="11085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 2">
  <p:cSld name="CUSTOM_6_2">
    <p:spTree>
      <p:nvGrpSpPr>
        <p:cNvPr id="427" name="Shape 427"/>
        <p:cNvGrpSpPr/>
        <p:nvPr/>
      </p:nvGrpSpPr>
      <p:grpSpPr>
        <a:xfrm>
          <a:off x="0" y="0"/>
          <a:ext cx="0" cy="0"/>
          <a:chOff x="0" y="0"/>
          <a:chExt cx="0" cy="0"/>
        </a:xfrm>
      </p:grpSpPr>
      <p:sp>
        <p:nvSpPr>
          <p:cNvPr id="428" name="Google Shape;428;p22"/>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429" name="Google Shape;429;p22"/>
          <p:cNvSpPr txBox="1"/>
          <p:nvPr>
            <p:ph idx="1" type="subTitle"/>
          </p:nvPr>
        </p:nvSpPr>
        <p:spPr>
          <a:xfrm>
            <a:off x="2166685" y="2688621"/>
            <a:ext cx="2170500" cy="144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 3">
  <p:cSld name="CUSTOM_6_2_1">
    <p:spTree>
      <p:nvGrpSpPr>
        <p:cNvPr id="430" name="Shape 430"/>
        <p:cNvGrpSpPr/>
        <p:nvPr/>
      </p:nvGrpSpPr>
      <p:grpSpPr>
        <a:xfrm>
          <a:off x="0" y="0"/>
          <a:ext cx="0" cy="0"/>
          <a:chOff x="0" y="0"/>
          <a:chExt cx="0" cy="0"/>
        </a:xfrm>
      </p:grpSpPr>
      <p:sp>
        <p:nvSpPr>
          <p:cNvPr id="431" name="Google Shape;431;p23"/>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432" name="Google Shape;432;p23"/>
          <p:cNvSpPr txBox="1"/>
          <p:nvPr>
            <p:ph idx="1" type="subTitle"/>
          </p:nvPr>
        </p:nvSpPr>
        <p:spPr>
          <a:xfrm>
            <a:off x="4499423" y="2688621"/>
            <a:ext cx="2170500" cy="144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mall text">
  <p:cSld name="CUSTOM_6_1">
    <p:spTree>
      <p:nvGrpSpPr>
        <p:cNvPr id="433" name="Shape 433"/>
        <p:cNvGrpSpPr/>
        <p:nvPr/>
      </p:nvGrpSpPr>
      <p:grpSpPr>
        <a:xfrm>
          <a:off x="0" y="0"/>
          <a:ext cx="0" cy="0"/>
          <a:chOff x="0" y="0"/>
          <a:chExt cx="0" cy="0"/>
        </a:xfrm>
      </p:grpSpPr>
      <p:sp>
        <p:nvSpPr>
          <p:cNvPr id="434" name="Google Shape;434;p24"/>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435" name="Google Shape;435;p24"/>
          <p:cNvSpPr/>
          <p:nvPr/>
        </p:nvSpPr>
        <p:spPr>
          <a:xfrm rot="-9839136">
            <a:off x="8531278" y="4224467"/>
            <a:ext cx="417263" cy="266352"/>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24"/>
          <p:cNvGrpSpPr/>
          <p:nvPr/>
        </p:nvGrpSpPr>
        <p:grpSpPr>
          <a:xfrm>
            <a:off x="8760646" y="4895488"/>
            <a:ext cx="158099" cy="163114"/>
            <a:chOff x="6109266" y="2958701"/>
            <a:chExt cx="158099" cy="163114"/>
          </a:xfrm>
        </p:grpSpPr>
        <p:sp>
          <p:nvSpPr>
            <p:cNvPr id="437" name="Google Shape;437;p24"/>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4"/>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4"/>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24"/>
          <p:cNvSpPr/>
          <p:nvPr/>
        </p:nvSpPr>
        <p:spPr>
          <a:xfrm>
            <a:off x="8337013" y="4711448"/>
            <a:ext cx="191303" cy="189410"/>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4"/>
          <p:cNvSpPr/>
          <p:nvPr/>
        </p:nvSpPr>
        <p:spPr>
          <a:xfrm rot="2700000">
            <a:off x="8391217" y="4956395"/>
            <a:ext cx="134346" cy="133017"/>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4"/>
          <p:cNvSpPr/>
          <p:nvPr/>
        </p:nvSpPr>
        <p:spPr>
          <a:xfrm>
            <a:off x="8620024" y="4468813"/>
            <a:ext cx="437044" cy="422780"/>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4"/>
          <p:cNvSpPr/>
          <p:nvPr/>
        </p:nvSpPr>
        <p:spPr>
          <a:xfrm flipH="1">
            <a:off x="19714" y="54851"/>
            <a:ext cx="623520" cy="516443"/>
          </a:xfrm>
          <a:custGeom>
            <a:rect b="b" l="l" r="r" t="t"/>
            <a:pathLst>
              <a:path extrusionOk="0" h="13283" w="16036">
                <a:moveTo>
                  <a:pt x="4134" y="448"/>
                </a:moveTo>
                <a:cubicBezTo>
                  <a:pt x="4259" y="448"/>
                  <a:pt x="4418" y="463"/>
                  <a:pt x="4627" y="482"/>
                </a:cubicBezTo>
                <a:lnTo>
                  <a:pt x="6449" y="719"/>
                </a:lnTo>
                <a:cubicBezTo>
                  <a:pt x="4469" y="4284"/>
                  <a:pt x="2448" y="7691"/>
                  <a:pt x="785" y="11296"/>
                </a:cubicBezTo>
                <a:lnTo>
                  <a:pt x="666" y="11256"/>
                </a:lnTo>
                <a:cubicBezTo>
                  <a:pt x="903" y="10266"/>
                  <a:pt x="1181" y="9315"/>
                  <a:pt x="1458" y="8325"/>
                </a:cubicBezTo>
                <a:cubicBezTo>
                  <a:pt x="2131" y="5948"/>
                  <a:pt x="2844" y="3571"/>
                  <a:pt x="3518" y="1195"/>
                </a:cubicBezTo>
                <a:cubicBezTo>
                  <a:pt x="3698" y="593"/>
                  <a:pt x="3742" y="448"/>
                  <a:pt x="4134" y="448"/>
                </a:cubicBezTo>
                <a:close/>
                <a:moveTo>
                  <a:pt x="10569" y="1908"/>
                </a:moveTo>
                <a:cubicBezTo>
                  <a:pt x="11401" y="2264"/>
                  <a:pt x="12153" y="2621"/>
                  <a:pt x="12906" y="2938"/>
                </a:cubicBezTo>
                <a:cubicBezTo>
                  <a:pt x="13698" y="3215"/>
                  <a:pt x="14490" y="3413"/>
                  <a:pt x="15362" y="3690"/>
                </a:cubicBezTo>
                <a:cubicBezTo>
                  <a:pt x="15164" y="3849"/>
                  <a:pt x="15005" y="3968"/>
                  <a:pt x="14807" y="4086"/>
                </a:cubicBezTo>
                <a:cubicBezTo>
                  <a:pt x="13777" y="4720"/>
                  <a:pt x="12747" y="5354"/>
                  <a:pt x="11678" y="5948"/>
                </a:cubicBezTo>
                <a:cubicBezTo>
                  <a:pt x="11622" y="5976"/>
                  <a:pt x="11546" y="6004"/>
                  <a:pt x="11464" y="6004"/>
                </a:cubicBezTo>
                <a:cubicBezTo>
                  <a:pt x="11431" y="6004"/>
                  <a:pt x="11396" y="5999"/>
                  <a:pt x="11361" y="5988"/>
                </a:cubicBezTo>
                <a:cubicBezTo>
                  <a:pt x="11333" y="5978"/>
                  <a:pt x="11309" y="5973"/>
                  <a:pt x="11289" y="5973"/>
                </a:cubicBezTo>
                <a:cubicBezTo>
                  <a:pt x="11224" y="5973"/>
                  <a:pt x="11193" y="6025"/>
                  <a:pt x="11163" y="6146"/>
                </a:cubicBezTo>
                <a:cubicBezTo>
                  <a:pt x="11123" y="6225"/>
                  <a:pt x="11044" y="6305"/>
                  <a:pt x="10965" y="6384"/>
                </a:cubicBezTo>
                <a:cubicBezTo>
                  <a:pt x="8707" y="7770"/>
                  <a:pt x="6449" y="9157"/>
                  <a:pt x="4152" y="10543"/>
                </a:cubicBezTo>
                <a:cubicBezTo>
                  <a:pt x="3280" y="11098"/>
                  <a:pt x="2369" y="11534"/>
                  <a:pt x="1418" y="12048"/>
                </a:cubicBezTo>
                <a:cubicBezTo>
                  <a:pt x="4548" y="8800"/>
                  <a:pt x="7796" y="5552"/>
                  <a:pt x="10569" y="1908"/>
                </a:cubicBezTo>
                <a:close/>
                <a:moveTo>
                  <a:pt x="3802" y="0"/>
                </a:moveTo>
                <a:cubicBezTo>
                  <a:pt x="3597" y="0"/>
                  <a:pt x="3430" y="150"/>
                  <a:pt x="3359" y="363"/>
                </a:cubicBezTo>
                <a:lnTo>
                  <a:pt x="2686" y="2621"/>
                </a:lnTo>
                <a:cubicBezTo>
                  <a:pt x="2211" y="4205"/>
                  <a:pt x="1775" y="5829"/>
                  <a:pt x="1260" y="7374"/>
                </a:cubicBezTo>
                <a:cubicBezTo>
                  <a:pt x="705" y="9236"/>
                  <a:pt x="270" y="11098"/>
                  <a:pt x="32" y="12999"/>
                </a:cubicBezTo>
                <a:cubicBezTo>
                  <a:pt x="32" y="13141"/>
                  <a:pt x="0" y="13283"/>
                  <a:pt x="135" y="13283"/>
                </a:cubicBezTo>
                <a:cubicBezTo>
                  <a:pt x="151" y="13283"/>
                  <a:pt x="169" y="13281"/>
                  <a:pt x="190" y="13276"/>
                </a:cubicBezTo>
                <a:cubicBezTo>
                  <a:pt x="349" y="13237"/>
                  <a:pt x="547" y="13197"/>
                  <a:pt x="705" y="13078"/>
                </a:cubicBezTo>
                <a:cubicBezTo>
                  <a:pt x="1062" y="12920"/>
                  <a:pt x="1418" y="12722"/>
                  <a:pt x="1775" y="12563"/>
                </a:cubicBezTo>
                <a:cubicBezTo>
                  <a:pt x="2171" y="12445"/>
                  <a:pt x="2607" y="12326"/>
                  <a:pt x="3003" y="12167"/>
                </a:cubicBezTo>
                <a:cubicBezTo>
                  <a:pt x="3439" y="12048"/>
                  <a:pt x="3914" y="11811"/>
                  <a:pt x="4350" y="11692"/>
                </a:cubicBezTo>
                <a:cubicBezTo>
                  <a:pt x="5974" y="11217"/>
                  <a:pt x="7519" y="10622"/>
                  <a:pt x="9024" y="9909"/>
                </a:cubicBezTo>
                <a:cubicBezTo>
                  <a:pt x="9935" y="9474"/>
                  <a:pt x="10846" y="8959"/>
                  <a:pt x="11757" y="8523"/>
                </a:cubicBezTo>
                <a:cubicBezTo>
                  <a:pt x="12470" y="8206"/>
                  <a:pt x="12549" y="8048"/>
                  <a:pt x="12193" y="7335"/>
                </a:cubicBezTo>
                <a:cubicBezTo>
                  <a:pt x="12074" y="7057"/>
                  <a:pt x="11916" y="6820"/>
                  <a:pt x="11757" y="6542"/>
                </a:cubicBezTo>
                <a:cubicBezTo>
                  <a:pt x="11836" y="6503"/>
                  <a:pt x="11876" y="6463"/>
                  <a:pt x="11916" y="6424"/>
                </a:cubicBezTo>
                <a:lnTo>
                  <a:pt x="14887" y="4641"/>
                </a:lnTo>
                <a:cubicBezTo>
                  <a:pt x="15164" y="4443"/>
                  <a:pt x="15481" y="4245"/>
                  <a:pt x="15758" y="4047"/>
                </a:cubicBezTo>
                <a:cubicBezTo>
                  <a:pt x="16035" y="3769"/>
                  <a:pt x="15996" y="3453"/>
                  <a:pt x="15639" y="3294"/>
                </a:cubicBezTo>
                <a:cubicBezTo>
                  <a:pt x="15481" y="3215"/>
                  <a:pt x="15362" y="3175"/>
                  <a:pt x="15203" y="3136"/>
                </a:cubicBezTo>
                <a:cubicBezTo>
                  <a:pt x="14609" y="2977"/>
                  <a:pt x="14015" y="2858"/>
                  <a:pt x="13460" y="2660"/>
                </a:cubicBezTo>
                <a:cubicBezTo>
                  <a:pt x="12668" y="2343"/>
                  <a:pt x="11916" y="1987"/>
                  <a:pt x="11123" y="1670"/>
                </a:cubicBezTo>
                <a:cubicBezTo>
                  <a:pt x="11005" y="1591"/>
                  <a:pt x="10886" y="1512"/>
                  <a:pt x="10767" y="1432"/>
                </a:cubicBezTo>
                <a:cubicBezTo>
                  <a:pt x="9816" y="2066"/>
                  <a:pt x="9222" y="3136"/>
                  <a:pt x="8430" y="3888"/>
                </a:cubicBezTo>
                <a:cubicBezTo>
                  <a:pt x="8152" y="3255"/>
                  <a:pt x="7875" y="2581"/>
                  <a:pt x="7598" y="1908"/>
                </a:cubicBezTo>
                <a:cubicBezTo>
                  <a:pt x="7479" y="1551"/>
                  <a:pt x="7281" y="1195"/>
                  <a:pt x="7162" y="838"/>
                </a:cubicBezTo>
                <a:cubicBezTo>
                  <a:pt x="7123" y="600"/>
                  <a:pt x="6964" y="442"/>
                  <a:pt x="6726" y="442"/>
                </a:cubicBezTo>
                <a:cubicBezTo>
                  <a:pt x="5776" y="284"/>
                  <a:pt x="4825" y="165"/>
                  <a:pt x="3874" y="6"/>
                </a:cubicBezTo>
                <a:cubicBezTo>
                  <a:pt x="3850" y="2"/>
                  <a:pt x="3826" y="0"/>
                  <a:pt x="38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4"/>
          <p:cNvSpPr/>
          <p:nvPr/>
        </p:nvSpPr>
        <p:spPr>
          <a:xfrm>
            <a:off x="51151" y="604621"/>
            <a:ext cx="135917" cy="143397"/>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4"/>
          <p:cNvSpPr/>
          <p:nvPr/>
        </p:nvSpPr>
        <p:spPr>
          <a:xfrm>
            <a:off x="249650" y="604620"/>
            <a:ext cx="82356" cy="75971"/>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4"/>
          <p:cNvSpPr/>
          <p:nvPr/>
        </p:nvSpPr>
        <p:spPr>
          <a:xfrm>
            <a:off x="223529" y="771101"/>
            <a:ext cx="215896" cy="213742"/>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4"/>
          <p:cNvSpPr/>
          <p:nvPr/>
        </p:nvSpPr>
        <p:spPr>
          <a:xfrm rot="1560689">
            <a:off x="354110" y="639289"/>
            <a:ext cx="374201" cy="277559"/>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4"/>
          <p:cNvSpPr txBox="1"/>
          <p:nvPr>
            <p:ph idx="1" type="subTitle"/>
          </p:nvPr>
        </p:nvSpPr>
        <p:spPr>
          <a:xfrm>
            <a:off x="902777" y="2511104"/>
            <a:ext cx="2446500" cy="106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3">
  <p:cSld name="CUSTOM_7">
    <p:spTree>
      <p:nvGrpSpPr>
        <p:cNvPr id="449" name="Shape 449"/>
        <p:cNvGrpSpPr/>
        <p:nvPr/>
      </p:nvGrpSpPr>
      <p:grpSpPr>
        <a:xfrm>
          <a:off x="0" y="0"/>
          <a:ext cx="0" cy="0"/>
          <a:chOff x="0" y="0"/>
          <a:chExt cx="0" cy="0"/>
        </a:xfrm>
      </p:grpSpPr>
      <p:sp>
        <p:nvSpPr>
          <p:cNvPr id="450" name="Google Shape;450;p25"/>
          <p:cNvSpPr txBox="1"/>
          <p:nvPr>
            <p:ph type="title"/>
          </p:nvPr>
        </p:nvSpPr>
        <p:spPr>
          <a:xfrm>
            <a:off x="3106900" y="947325"/>
            <a:ext cx="2914500" cy="93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451" name="Google Shape;451;p25"/>
          <p:cNvGrpSpPr/>
          <p:nvPr/>
        </p:nvGrpSpPr>
        <p:grpSpPr>
          <a:xfrm>
            <a:off x="327492" y="327350"/>
            <a:ext cx="758944" cy="729108"/>
            <a:chOff x="7047366" y="2801445"/>
            <a:chExt cx="753220" cy="723609"/>
          </a:xfrm>
        </p:grpSpPr>
        <p:sp>
          <p:nvSpPr>
            <p:cNvPr id="452" name="Google Shape;452;p25"/>
            <p:cNvSpPr/>
            <p:nvPr/>
          </p:nvSpPr>
          <p:spPr>
            <a:xfrm>
              <a:off x="7105029" y="2834900"/>
              <a:ext cx="638554" cy="646170"/>
            </a:xfrm>
            <a:custGeom>
              <a:rect b="b" l="l" r="r" t="t"/>
              <a:pathLst>
                <a:path extrusionOk="0" h="10063" w="9944">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5"/>
            <p:cNvSpPr/>
            <p:nvPr/>
          </p:nvSpPr>
          <p:spPr>
            <a:xfrm>
              <a:off x="7082169" y="2801445"/>
              <a:ext cx="694485" cy="669929"/>
            </a:xfrm>
            <a:custGeom>
              <a:rect b="b" l="l" r="r" t="t"/>
              <a:pathLst>
                <a:path extrusionOk="0" h="10433" w="10815">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5"/>
            <p:cNvSpPr/>
            <p:nvPr/>
          </p:nvSpPr>
          <p:spPr>
            <a:xfrm>
              <a:off x="7550152" y="3119810"/>
              <a:ext cx="91635" cy="58562"/>
            </a:xfrm>
            <a:custGeom>
              <a:rect b="b" l="l" r="r" t="t"/>
              <a:pathLst>
                <a:path extrusionOk="0" h="912" w="1427">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5"/>
            <p:cNvSpPr/>
            <p:nvPr/>
          </p:nvSpPr>
          <p:spPr>
            <a:xfrm>
              <a:off x="7519650" y="3343590"/>
              <a:ext cx="53491" cy="50985"/>
            </a:xfrm>
            <a:custGeom>
              <a:rect b="b" l="l" r="r" t="t"/>
              <a:pathLst>
                <a:path extrusionOk="0" h="794" w="833">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5"/>
            <p:cNvSpPr/>
            <p:nvPr/>
          </p:nvSpPr>
          <p:spPr>
            <a:xfrm>
              <a:off x="7529860" y="3124561"/>
              <a:ext cx="33071" cy="30886"/>
            </a:xfrm>
            <a:custGeom>
              <a:rect b="b" l="l" r="r" t="t"/>
              <a:pathLst>
                <a:path extrusionOk="0" h="481" w="515">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5"/>
            <p:cNvSpPr/>
            <p:nvPr/>
          </p:nvSpPr>
          <p:spPr>
            <a:xfrm>
              <a:off x="7499295" y="3269874"/>
              <a:ext cx="61133" cy="55993"/>
            </a:xfrm>
            <a:custGeom>
              <a:rect b="b" l="l" r="r" t="t"/>
              <a:pathLst>
                <a:path extrusionOk="0" h="872" w="952">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5"/>
            <p:cNvSpPr/>
            <p:nvPr/>
          </p:nvSpPr>
          <p:spPr>
            <a:xfrm>
              <a:off x="7430652" y="3273791"/>
              <a:ext cx="71279" cy="59718"/>
            </a:xfrm>
            <a:custGeom>
              <a:rect b="b" l="l" r="r" t="t"/>
              <a:pathLst>
                <a:path extrusionOk="0" h="930" w="111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5"/>
            <p:cNvSpPr/>
            <p:nvPr/>
          </p:nvSpPr>
          <p:spPr>
            <a:xfrm>
              <a:off x="7367017" y="2982460"/>
              <a:ext cx="50987" cy="94136"/>
            </a:xfrm>
            <a:custGeom>
              <a:rect b="b" l="l" r="r" t="t"/>
              <a:pathLst>
                <a:path extrusionOk="0" h="1466" w="794">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5"/>
            <p:cNvSpPr/>
            <p:nvPr/>
          </p:nvSpPr>
          <p:spPr>
            <a:xfrm>
              <a:off x="7153381" y="3208808"/>
              <a:ext cx="256988" cy="293836"/>
            </a:xfrm>
            <a:custGeom>
              <a:rect b="b" l="l" r="r" t="t"/>
              <a:pathLst>
                <a:path extrusionOk="0" h="4576" w="4002">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5"/>
            <p:cNvSpPr/>
            <p:nvPr/>
          </p:nvSpPr>
          <p:spPr>
            <a:xfrm>
              <a:off x="7260231" y="3094317"/>
              <a:ext cx="99276" cy="25557"/>
            </a:xfrm>
            <a:custGeom>
              <a:rect b="b" l="l" r="r" t="t"/>
              <a:pathLst>
                <a:path extrusionOk="0" h="398" w="1546">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5"/>
            <p:cNvSpPr/>
            <p:nvPr/>
          </p:nvSpPr>
          <p:spPr>
            <a:xfrm>
              <a:off x="7229666" y="3137597"/>
              <a:ext cx="73847" cy="20420"/>
            </a:xfrm>
            <a:custGeom>
              <a:rect b="b" l="l" r="r" t="t"/>
              <a:pathLst>
                <a:path extrusionOk="0" h="318" w="115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5"/>
            <p:cNvSpPr/>
            <p:nvPr/>
          </p:nvSpPr>
          <p:spPr>
            <a:xfrm>
              <a:off x="7181378" y="3091813"/>
              <a:ext cx="45850" cy="22924"/>
            </a:xfrm>
            <a:custGeom>
              <a:rect b="b" l="l" r="r" t="t"/>
              <a:pathLst>
                <a:path extrusionOk="0" h="357" w="714">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5"/>
            <p:cNvSpPr/>
            <p:nvPr/>
          </p:nvSpPr>
          <p:spPr>
            <a:xfrm>
              <a:off x="7537758" y="2894168"/>
              <a:ext cx="103579" cy="89833"/>
            </a:xfrm>
            <a:custGeom>
              <a:rect b="b" l="l" r="r" t="t"/>
              <a:pathLst>
                <a:path extrusionOk="0" h="1399" w="1613">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5"/>
            <p:cNvSpPr/>
            <p:nvPr/>
          </p:nvSpPr>
          <p:spPr>
            <a:xfrm>
              <a:off x="7519650" y="2829442"/>
              <a:ext cx="52785" cy="70056"/>
            </a:xfrm>
            <a:custGeom>
              <a:rect b="b" l="l" r="r" t="t"/>
              <a:pathLst>
                <a:path extrusionOk="0" h="1091" w="822">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5"/>
            <p:cNvSpPr/>
            <p:nvPr/>
          </p:nvSpPr>
          <p:spPr>
            <a:xfrm>
              <a:off x="7631445" y="2945538"/>
              <a:ext cx="102359" cy="56058"/>
            </a:xfrm>
            <a:custGeom>
              <a:rect b="b" l="l" r="r" t="t"/>
              <a:pathLst>
                <a:path extrusionOk="0" h="873" w="1594">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5"/>
            <p:cNvSpPr/>
            <p:nvPr/>
          </p:nvSpPr>
          <p:spPr>
            <a:xfrm>
              <a:off x="7188698" y="2874390"/>
              <a:ext cx="89002" cy="101648"/>
            </a:xfrm>
            <a:custGeom>
              <a:rect b="b" l="l" r="r" t="t"/>
              <a:pathLst>
                <a:path extrusionOk="0" h="1583" w="1386">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5"/>
            <p:cNvSpPr/>
            <p:nvPr/>
          </p:nvSpPr>
          <p:spPr>
            <a:xfrm>
              <a:off x="7286751" y="2832139"/>
              <a:ext cx="40969" cy="92209"/>
            </a:xfrm>
            <a:custGeom>
              <a:rect b="b" l="l" r="r" t="t"/>
              <a:pathLst>
                <a:path extrusionOk="0" h="1436" w="638">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5"/>
            <p:cNvSpPr/>
            <p:nvPr/>
          </p:nvSpPr>
          <p:spPr>
            <a:xfrm>
              <a:off x="7089810" y="2949390"/>
              <a:ext cx="116165" cy="45976"/>
            </a:xfrm>
            <a:custGeom>
              <a:rect b="b" l="l" r="r" t="t"/>
              <a:pathLst>
                <a:path extrusionOk="0" h="716" w="1809">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5"/>
            <p:cNvSpPr/>
            <p:nvPr/>
          </p:nvSpPr>
          <p:spPr>
            <a:xfrm>
              <a:off x="7071510" y="3237832"/>
              <a:ext cx="128173" cy="69028"/>
            </a:xfrm>
            <a:custGeom>
              <a:rect b="b" l="l" r="r" t="t"/>
              <a:pathLst>
                <a:path extrusionOk="0" h="1075" w="1996">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5"/>
            <p:cNvSpPr/>
            <p:nvPr/>
          </p:nvSpPr>
          <p:spPr>
            <a:xfrm>
              <a:off x="7047366" y="3193397"/>
              <a:ext cx="87397" cy="38528"/>
            </a:xfrm>
            <a:custGeom>
              <a:rect b="b" l="l" r="r" t="t"/>
              <a:pathLst>
                <a:path extrusionOk="0" h="600" w="1361">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5"/>
            <p:cNvSpPr/>
            <p:nvPr/>
          </p:nvSpPr>
          <p:spPr>
            <a:xfrm>
              <a:off x="7100662" y="3313859"/>
              <a:ext cx="80076" cy="81036"/>
            </a:xfrm>
            <a:custGeom>
              <a:rect b="b" l="l" r="r" t="t"/>
              <a:pathLst>
                <a:path extrusionOk="0" h="1262" w="1247">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5"/>
            <p:cNvSpPr/>
            <p:nvPr/>
          </p:nvSpPr>
          <p:spPr>
            <a:xfrm>
              <a:off x="7392445" y="3384878"/>
              <a:ext cx="35704" cy="108326"/>
            </a:xfrm>
            <a:custGeom>
              <a:rect b="b" l="l" r="r" t="t"/>
              <a:pathLst>
                <a:path extrusionOk="0" h="1687" w="556">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5"/>
            <p:cNvSpPr/>
            <p:nvPr/>
          </p:nvSpPr>
          <p:spPr>
            <a:xfrm>
              <a:off x="7299080" y="3429185"/>
              <a:ext cx="57793" cy="85852"/>
            </a:xfrm>
            <a:custGeom>
              <a:rect b="b" l="l" r="r" t="t"/>
              <a:pathLst>
                <a:path extrusionOk="0" h="1337" w="90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5"/>
            <p:cNvSpPr/>
            <p:nvPr/>
          </p:nvSpPr>
          <p:spPr>
            <a:xfrm>
              <a:off x="7471427" y="3445687"/>
              <a:ext cx="73526" cy="79367"/>
            </a:xfrm>
            <a:custGeom>
              <a:rect b="b" l="l" r="r" t="t"/>
              <a:pathLst>
                <a:path extrusionOk="0" h="1236" w="1145">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5"/>
            <p:cNvSpPr/>
            <p:nvPr/>
          </p:nvSpPr>
          <p:spPr>
            <a:xfrm>
              <a:off x="7622198" y="3236612"/>
              <a:ext cx="144227" cy="48545"/>
            </a:xfrm>
            <a:custGeom>
              <a:rect b="b" l="l" r="r" t="t"/>
              <a:pathLst>
                <a:path extrusionOk="0" h="756" w="2246">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p:nvPr/>
          </p:nvSpPr>
          <p:spPr>
            <a:xfrm>
              <a:off x="7654497" y="3307374"/>
              <a:ext cx="50922" cy="42701"/>
            </a:xfrm>
            <a:custGeom>
              <a:rect b="b" l="l" r="r" t="t"/>
              <a:pathLst>
                <a:path extrusionOk="0" h="665" w="793">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5"/>
            <p:cNvSpPr/>
            <p:nvPr/>
          </p:nvSpPr>
          <p:spPr>
            <a:xfrm>
              <a:off x="7690970" y="3164951"/>
              <a:ext cx="109615" cy="44114"/>
            </a:xfrm>
            <a:custGeom>
              <a:rect b="b" l="l" r="r" t="t"/>
              <a:pathLst>
                <a:path extrusionOk="0" h="687" w="1707">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25"/>
          <p:cNvSpPr/>
          <p:nvPr/>
        </p:nvSpPr>
        <p:spPr>
          <a:xfrm rot="1911286">
            <a:off x="409464" y="1049715"/>
            <a:ext cx="417286" cy="266367"/>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rot="2370212">
            <a:off x="1207896" y="708020"/>
            <a:ext cx="154141" cy="162638"/>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5"/>
          <p:cNvSpPr/>
          <p:nvPr/>
        </p:nvSpPr>
        <p:spPr>
          <a:xfrm rot="2370212">
            <a:off x="1319293" y="571544"/>
            <a:ext cx="93399" cy="86164"/>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5"/>
          <p:cNvSpPr/>
          <p:nvPr/>
        </p:nvSpPr>
        <p:spPr>
          <a:xfrm rot="2370212">
            <a:off x="1051171" y="290623"/>
            <a:ext cx="244844" cy="242421"/>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3" name="Google Shape;483;p25"/>
          <p:cNvGrpSpPr/>
          <p:nvPr/>
        </p:nvGrpSpPr>
        <p:grpSpPr>
          <a:xfrm rot="-1977460">
            <a:off x="416860" y="4202865"/>
            <a:ext cx="331950" cy="723489"/>
            <a:chOff x="3802335" y="3241869"/>
            <a:chExt cx="384392" cy="837867"/>
          </a:xfrm>
        </p:grpSpPr>
        <p:sp>
          <p:nvSpPr>
            <p:cNvPr id="484" name="Google Shape;484;p25"/>
            <p:cNvSpPr/>
            <p:nvPr/>
          </p:nvSpPr>
          <p:spPr>
            <a:xfrm>
              <a:off x="3917281" y="3774878"/>
              <a:ext cx="200448" cy="246475"/>
            </a:xfrm>
            <a:custGeom>
              <a:rect b="b" l="l" r="r" t="t"/>
              <a:pathLst>
                <a:path extrusionOk="0" h="2972" w="2417">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5"/>
            <p:cNvSpPr/>
            <p:nvPr/>
          </p:nvSpPr>
          <p:spPr>
            <a:xfrm>
              <a:off x="3953439" y="3548223"/>
              <a:ext cx="187345" cy="266213"/>
            </a:xfrm>
            <a:custGeom>
              <a:rect b="b" l="l" r="r" t="t"/>
              <a:pathLst>
                <a:path extrusionOk="0" h="3210" w="2259">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
            <p:cNvSpPr/>
            <p:nvPr/>
          </p:nvSpPr>
          <p:spPr>
            <a:xfrm>
              <a:off x="3933701" y="3344540"/>
              <a:ext cx="138083" cy="259662"/>
            </a:xfrm>
            <a:custGeom>
              <a:rect b="b" l="l" r="r" t="t"/>
              <a:pathLst>
                <a:path extrusionOk="0" h="3131" w="1665">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5"/>
            <p:cNvSpPr/>
            <p:nvPr/>
          </p:nvSpPr>
          <p:spPr>
            <a:xfrm>
              <a:off x="4025674" y="3351091"/>
              <a:ext cx="105241" cy="236689"/>
            </a:xfrm>
            <a:custGeom>
              <a:rect b="b" l="l" r="r" t="t"/>
              <a:pathLst>
                <a:path extrusionOk="0" h="2854" w="1269">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5"/>
            <p:cNvSpPr/>
            <p:nvPr/>
          </p:nvSpPr>
          <p:spPr>
            <a:xfrm>
              <a:off x="3854832" y="3571278"/>
              <a:ext cx="108559" cy="233289"/>
            </a:xfrm>
            <a:custGeom>
              <a:rect b="b" l="l" r="r" t="t"/>
              <a:pathLst>
                <a:path extrusionOk="0" h="2813" w="1309">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5"/>
            <p:cNvSpPr/>
            <p:nvPr/>
          </p:nvSpPr>
          <p:spPr>
            <a:xfrm>
              <a:off x="3828625" y="3755223"/>
              <a:ext cx="78869" cy="256344"/>
            </a:xfrm>
            <a:custGeom>
              <a:rect b="b" l="l" r="r" t="t"/>
              <a:pathLst>
                <a:path extrusionOk="0" h="3091" w="951">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5"/>
            <p:cNvSpPr/>
            <p:nvPr/>
          </p:nvSpPr>
          <p:spPr>
            <a:xfrm>
              <a:off x="3802335" y="3241869"/>
              <a:ext cx="384392" cy="837867"/>
            </a:xfrm>
            <a:custGeom>
              <a:rect b="b" l="l" r="r" t="t"/>
              <a:pathLst>
                <a:path extrusionOk="0" h="10103" w="4635">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25"/>
          <p:cNvSpPr/>
          <p:nvPr/>
        </p:nvSpPr>
        <p:spPr>
          <a:xfrm>
            <a:off x="865617" y="4590545"/>
            <a:ext cx="301460" cy="226965"/>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5"/>
          <p:cNvSpPr/>
          <p:nvPr/>
        </p:nvSpPr>
        <p:spPr>
          <a:xfrm rot="10142416">
            <a:off x="173926" y="3968169"/>
            <a:ext cx="417276" cy="266360"/>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3" name="Google Shape;493;p25"/>
          <p:cNvGrpSpPr/>
          <p:nvPr/>
        </p:nvGrpSpPr>
        <p:grpSpPr>
          <a:xfrm rot="3098527">
            <a:off x="198100" y="4657783"/>
            <a:ext cx="212727" cy="219475"/>
            <a:chOff x="6109266" y="2958701"/>
            <a:chExt cx="158099" cy="163114"/>
          </a:xfrm>
        </p:grpSpPr>
        <p:sp>
          <p:nvSpPr>
            <p:cNvPr id="494" name="Google Shape;494;p25"/>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5"/>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25"/>
          <p:cNvGrpSpPr/>
          <p:nvPr/>
        </p:nvGrpSpPr>
        <p:grpSpPr>
          <a:xfrm>
            <a:off x="8067158" y="4094640"/>
            <a:ext cx="558471" cy="713929"/>
            <a:chOff x="4444590" y="1528318"/>
            <a:chExt cx="2618243" cy="3347064"/>
          </a:xfrm>
        </p:grpSpPr>
        <p:sp>
          <p:nvSpPr>
            <p:cNvPr id="498" name="Google Shape;498;p25"/>
            <p:cNvSpPr/>
            <p:nvPr/>
          </p:nvSpPr>
          <p:spPr>
            <a:xfrm>
              <a:off x="5701623" y="3673030"/>
              <a:ext cx="148890" cy="125982"/>
            </a:xfrm>
            <a:custGeom>
              <a:rect b="b" l="l" r="r" t="t"/>
              <a:pathLst>
                <a:path extrusionOk="0" h="671" w="793">
                  <a:moveTo>
                    <a:pt x="356" y="1"/>
                  </a:moveTo>
                  <a:cubicBezTo>
                    <a:pt x="227" y="1"/>
                    <a:pt x="141" y="100"/>
                    <a:pt x="79" y="224"/>
                  </a:cubicBezTo>
                  <a:cubicBezTo>
                    <a:pt x="0" y="422"/>
                    <a:pt x="79" y="620"/>
                    <a:pt x="278" y="660"/>
                  </a:cubicBezTo>
                  <a:cubicBezTo>
                    <a:pt x="299" y="667"/>
                    <a:pt x="322" y="670"/>
                    <a:pt x="346" y="670"/>
                  </a:cubicBezTo>
                  <a:cubicBezTo>
                    <a:pt x="453" y="670"/>
                    <a:pt x="577" y="606"/>
                    <a:pt x="674" y="541"/>
                  </a:cubicBezTo>
                  <a:cubicBezTo>
                    <a:pt x="792" y="422"/>
                    <a:pt x="634" y="105"/>
                    <a:pt x="476" y="26"/>
                  </a:cubicBezTo>
                  <a:cubicBezTo>
                    <a:pt x="432" y="9"/>
                    <a:pt x="393" y="1"/>
                    <a:pt x="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5"/>
            <p:cNvSpPr/>
            <p:nvPr/>
          </p:nvSpPr>
          <p:spPr>
            <a:xfrm>
              <a:off x="5984197" y="2784204"/>
              <a:ext cx="171233" cy="135182"/>
            </a:xfrm>
            <a:custGeom>
              <a:rect b="b" l="l" r="r" t="t"/>
              <a:pathLst>
                <a:path extrusionOk="0" h="720" w="912">
                  <a:moveTo>
                    <a:pt x="534" y="0"/>
                  </a:moveTo>
                  <a:cubicBezTo>
                    <a:pt x="457" y="0"/>
                    <a:pt x="225" y="134"/>
                    <a:pt x="119" y="205"/>
                  </a:cubicBezTo>
                  <a:cubicBezTo>
                    <a:pt x="1" y="323"/>
                    <a:pt x="159" y="680"/>
                    <a:pt x="317" y="720"/>
                  </a:cubicBezTo>
                  <a:cubicBezTo>
                    <a:pt x="476" y="720"/>
                    <a:pt x="674" y="680"/>
                    <a:pt x="832" y="640"/>
                  </a:cubicBezTo>
                  <a:lnTo>
                    <a:pt x="912" y="561"/>
                  </a:lnTo>
                  <a:cubicBezTo>
                    <a:pt x="832" y="363"/>
                    <a:pt x="714" y="165"/>
                    <a:pt x="555" y="6"/>
                  </a:cubicBezTo>
                  <a:cubicBezTo>
                    <a:pt x="551" y="2"/>
                    <a:pt x="544"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5"/>
            <p:cNvSpPr/>
            <p:nvPr/>
          </p:nvSpPr>
          <p:spPr>
            <a:xfrm>
              <a:off x="5642104" y="3114463"/>
              <a:ext cx="245584" cy="206528"/>
            </a:xfrm>
            <a:custGeom>
              <a:rect b="b" l="l" r="r" t="t"/>
              <a:pathLst>
                <a:path extrusionOk="0" h="1100" w="1308">
                  <a:moveTo>
                    <a:pt x="563" y="1"/>
                  </a:moveTo>
                  <a:cubicBezTo>
                    <a:pt x="480" y="1"/>
                    <a:pt x="395" y="23"/>
                    <a:pt x="317" y="70"/>
                  </a:cubicBezTo>
                  <a:cubicBezTo>
                    <a:pt x="159" y="149"/>
                    <a:pt x="0" y="228"/>
                    <a:pt x="0" y="466"/>
                  </a:cubicBezTo>
                  <a:cubicBezTo>
                    <a:pt x="0" y="703"/>
                    <a:pt x="119" y="902"/>
                    <a:pt x="357" y="981"/>
                  </a:cubicBezTo>
                  <a:cubicBezTo>
                    <a:pt x="515" y="1060"/>
                    <a:pt x="703" y="1100"/>
                    <a:pt x="862" y="1100"/>
                  </a:cubicBezTo>
                  <a:cubicBezTo>
                    <a:pt x="1020" y="1100"/>
                    <a:pt x="1149" y="1060"/>
                    <a:pt x="1189" y="981"/>
                  </a:cubicBezTo>
                  <a:cubicBezTo>
                    <a:pt x="1308" y="664"/>
                    <a:pt x="1189" y="307"/>
                    <a:pt x="911" y="149"/>
                  </a:cubicBezTo>
                  <a:cubicBezTo>
                    <a:pt x="815" y="53"/>
                    <a:pt x="690" y="1"/>
                    <a:pt x="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5"/>
            <p:cNvSpPr/>
            <p:nvPr/>
          </p:nvSpPr>
          <p:spPr>
            <a:xfrm>
              <a:off x="4571138" y="2882023"/>
              <a:ext cx="2313142" cy="1911696"/>
            </a:xfrm>
            <a:custGeom>
              <a:rect b="b" l="l" r="r" t="t"/>
              <a:pathLst>
                <a:path extrusionOk="0" h="10182" w="12320">
                  <a:moveTo>
                    <a:pt x="1200" y="3401"/>
                  </a:moveTo>
                  <a:cubicBezTo>
                    <a:pt x="1210" y="3401"/>
                    <a:pt x="1220" y="3403"/>
                    <a:pt x="1228" y="3407"/>
                  </a:cubicBezTo>
                  <a:cubicBezTo>
                    <a:pt x="1426" y="3407"/>
                    <a:pt x="1347" y="3566"/>
                    <a:pt x="1347" y="3724"/>
                  </a:cubicBezTo>
                  <a:cubicBezTo>
                    <a:pt x="1347" y="4120"/>
                    <a:pt x="1387" y="4556"/>
                    <a:pt x="1387" y="4992"/>
                  </a:cubicBezTo>
                  <a:cubicBezTo>
                    <a:pt x="1387" y="5229"/>
                    <a:pt x="1426" y="5467"/>
                    <a:pt x="1466" y="5705"/>
                  </a:cubicBezTo>
                  <a:lnTo>
                    <a:pt x="1347" y="5744"/>
                  </a:lnTo>
                  <a:cubicBezTo>
                    <a:pt x="1228" y="5586"/>
                    <a:pt x="1149" y="5467"/>
                    <a:pt x="1070" y="5309"/>
                  </a:cubicBezTo>
                  <a:cubicBezTo>
                    <a:pt x="832" y="4754"/>
                    <a:pt x="832" y="4199"/>
                    <a:pt x="990" y="3645"/>
                  </a:cubicBezTo>
                  <a:cubicBezTo>
                    <a:pt x="990" y="3539"/>
                    <a:pt x="1117" y="3401"/>
                    <a:pt x="1200" y="3401"/>
                  </a:cubicBezTo>
                  <a:close/>
                  <a:moveTo>
                    <a:pt x="10369" y="4024"/>
                  </a:moveTo>
                  <a:cubicBezTo>
                    <a:pt x="10438" y="4024"/>
                    <a:pt x="10507" y="4029"/>
                    <a:pt x="10577" y="4041"/>
                  </a:cubicBezTo>
                  <a:cubicBezTo>
                    <a:pt x="11171" y="4358"/>
                    <a:pt x="11448" y="4912"/>
                    <a:pt x="11210" y="5388"/>
                  </a:cubicBezTo>
                  <a:cubicBezTo>
                    <a:pt x="10977" y="5708"/>
                    <a:pt x="10594" y="5900"/>
                    <a:pt x="10218" y="5900"/>
                  </a:cubicBezTo>
                  <a:cubicBezTo>
                    <a:pt x="10083" y="5900"/>
                    <a:pt x="9949" y="5876"/>
                    <a:pt x="9824" y="5823"/>
                  </a:cubicBezTo>
                  <a:cubicBezTo>
                    <a:pt x="9349" y="5586"/>
                    <a:pt x="9111" y="5031"/>
                    <a:pt x="9349" y="4556"/>
                  </a:cubicBezTo>
                  <a:cubicBezTo>
                    <a:pt x="9586" y="4218"/>
                    <a:pt x="9967" y="4024"/>
                    <a:pt x="10369" y="4024"/>
                  </a:cubicBezTo>
                  <a:close/>
                  <a:moveTo>
                    <a:pt x="2496" y="4833"/>
                  </a:moveTo>
                  <a:cubicBezTo>
                    <a:pt x="2575" y="4873"/>
                    <a:pt x="2615" y="4952"/>
                    <a:pt x="2654" y="5071"/>
                  </a:cubicBezTo>
                  <a:cubicBezTo>
                    <a:pt x="2773" y="5507"/>
                    <a:pt x="2852" y="5942"/>
                    <a:pt x="2931" y="6378"/>
                  </a:cubicBezTo>
                  <a:cubicBezTo>
                    <a:pt x="2971" y="6537"/>
                    <a:pt x="3050" y="6695"/>
                    <a:pt x="3090" y="6853"/>
                  </a:cubicBezTo>
                  <a:cubicBezTo>
                    <a:pt x="2813" y="6853"/>
                    <a:pt x="2615" y="6655"/>
                    <a:pt x="2535" y="6418"/>
                  </a:cubicBezTo>
                  <a:cubicBezTo>
                    <a:pt x="2417" y="6022"/>
                    <a:pt x="2377" y="5625"/>
                    <a:pt x="2258" y="5229"/>
                  </a:cubicBezTo>
                  <a:cubicBezTo>
                    <a:pt x="2258" y="5150"/>
                    <a:pt x="2258" y="5110"/>
                    <a:pt x="2298" y="5031"/>
                  </a:cubicBezTo>
                  <a:cubicBezTo>
                    <a:pt x="2377" y="4952"/>
                    <a:pt x="2417" y="4873"/>
                    <a:pt x="2496" y="4833"/>
                  </a:cubicBezTo>
                  <a:close/>
                  <a:moveTo>
                    <a:pt x="1426" y="6101"/>
                  </a:moveTo>
                  <a:cubicBezTo>
                    <a:pt x="1505" y="6101"/>
                    <a:pt x="1585" y="6101"/>
                    <a:pt x="1624" y="6180"/>
                  </a:cubicBezTo>
                  <a:cubicBezTo>
                    <a:pt x="1902" y="6616"/>
                    <a:pt x="2139" y="7091"/>
                    <a:pt x="2456" y="7646"/>
                  </a:cubicBezTo>
                  <a:cubicBezTo>
                    <a:pt x="2298" y="7606"/>
                    <a:pt x="2100" y="7566"/>
                    <a:pt x="1941" y="7487"/>
                  </a:cubicBezTo>
                  <a:lnTo>
                    <a:pt x="1981" y="7487"/>
                  </a:lnTo>
                  <a:cubicBezTo>
                    <a:pt x="1585" y="7210"/>
                    <a:pt x="1307" y="6774"/>
                    <a:pt x="1307" y="6299"/>
                  </a:cubicBezTo>
                  <a:cubicBezTo>
                    <a:pt x="1307" y="6220"/>
                    <a:pt x="1347" y="6140"/>
                    <a:pt x="1426" y="6101"/>
                  </a:cubicBezTo>
                  <a:close/>
                  <a:moveTo>
                    <a:pt x="3446" y="0"/>
                  </a:moveTo>
                  <a:lnTo>
                    <a:pt x="3446" y="0"/>
                  </a:lnTo>
                  <a:cubicBezTo>
                    <a:pt x="2813" y="317"/>
                    <a:pt x="2218" y="753"/>
                    <a:pt x="1704" y="1268"/>
                  </a:cubicBezTo>
                  <a:cubicBezTo>
                    <a:pt x="990" y="1941"/>
                    <a:pt x="476" y="2813"/>
                    <a:pt x="277" y="3803"/>
                  </a:cubicBezTo>
                  <a:cubicBezTo>
                    <a:pt x="0" y="5427"/>
                    <a:pt x="594" y="7131"/>
                    <a:pt x="1862" y="8240"/>
                  </a:cubicBezTo>
                  <a:cubicBezTo>
                    <a:pt x="2535" y="8874"/>
                    <a:pt x="3328" y="9349"/>
                    <a:pt x="4199" y="9666"/>
                  </a:cubicBezTo>
                  <a:cubicBezTo>
                    <a:pt x="5014" y="10011"/>
                    <a:pt x="5879" y="10182"/>
                    <a:pt x="6739" y="10182"/>
                  </a:cubicBezTo>
                  <a:cubicBezTo>
                    <a:pt x="8053" y="10182"/>
                    <a:pt x="9357" y="9783"/>
                    <a:pt x="10458" y="8992"/>
                  </a:cubicBezTo>
                  <a:cubicBezTo>
                    <a:pt x="11290" y="8398"/>
                    <a:pt x="11923" y="7527"/>
                    <a:pt x="12201" y="6537"/>
                  </a:cubicBezTo>
                  <a:cubicBezTo>
                    <a:pt x="12320" y="5982"/>
                    <a:pt x="12320" y="5388"/>
                    <a:pt x="12201" y="4833"/>
                  </a:cubicBezTo>
                  <a:cubicBezTo>
                    <a:pt x="12161" y="4358"/>
                    <a:pt x="11923" y="3882"/>
                    <a:pt x="11488" y="3645"/>
                  </a:cubicBezTo>
                  <a:cubicBezTo>
                    <a:pt x="11028" y="3332"/>
                    <a:pt x="10611" y="3156"/>
                    <a:pt x="10194" y="3156"/>
                  </a:cubicBezTo>
                  <a:cubicBezTo>
                    <a:pt x="9711" y="3156"/>
                    <a:pt x="9227" y="3391"/>
                    <a:pt x="8675" y="3922"/>
                  </a:cubicBezTo>
                  <a:cubicBezTo>
                    <a:pt x="8398" y="4199"/>
                    <a:pt x="8200" y="4516"/>
                    <a:pt x="8002" y="4833"/>
                  </a:cubicBezTo>
                  <a:cubicBezTo>
                    <a:pt x="7764" y="5229"/>
                    <a:pt x="7566" y="5665"/>
                    <a:pt x="7249" y="6061"/>
                  </a:cubicBezTo>
                  <a:cubicBezTo>
                    <a:pt x="7021" y="6388"/>
                    <a:pt x="6630" y="6607"/>
                    <a:pt x="6211" y="6607"/>
                  </a:cubicBezTo>
                  <a:cubicBezTo>
                    <a:pt x="6122" y="6607"/>
                    <a:pt x="6032" y="6597"/>
                    <a:pt x="5942" y="6576"/>
                  </a:cubicBezTo>
                  <a:cubicBezTo>
                    <a:pt x="4991" y="6418"/>
                    <a:pt x="4516" y="5705"/>
                    <a:pt x="4674" y="4675"/>
                  </a:cubicBezTo>
                  <a:cubicBezTo>
                    <a:pt x="4754" y="4318"/>
                    <a:pt x="4872" y="3962"/>
                    <a:pt x="4991" y="3605"/>
                  </a:cubicBezTo>
                  <a:cubicBezTo>
                    <a:pt x="5150" y="3249"/>
                    <a:pt x="4991" y="2853"/>
                    <a:pt x="4595" y="2734"/>
                  </a:cubicBezTo>
                  <a:cubicBezTo>
                    <a:pt x="4318" y="2615"/>
                    <a:pt x="4041" y="2496"/>
                    <a:pt x="3803" y="2377"/>
                  </a:cubicBezTo>
                  <a:cubicBezTo>
                    <a:pt x="3209" y="2179"/>
                    <a:pt x="2892" y="1506"/>
                    <a:pt x="3169" y="912"/>
                  </a:cubicBezTo>
                  <a:cubicBezTo>
                    <a:pt x="3209" y="634"/>
                    <a:pt x="3328" y="357"/>
                    <a:pt x="34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5"/>
            <p:cNvSpPr/>
            <p:nvPr/>
          </p:nvSpPr>
          <p:spPr>
            <a:xfrm>
              <a:off x="4444590" y="1528318"/>
              <a:ext cx="2618243" cy="3347064"/>
            </a:xfrm>
            <a:custGeom>
              <a:rect b="b" l="l" r="r" t="t"/>
              <a:pathLst>
                <a:path extrusionOk="0" h="17827" w="13945">
                  <a:moveTo>
                    <a:pt x="8934" y="473"/>
                  </a:moveTo>
                  <a:cubicBezTo>
                    <a:pt x="8953" y="473"/>
                    <a:pt x="8972" y="474"/>
                    <a:pt x="8993" y="476"/>
                  </a:cubicBezTo>
                  <a:cubicBezTo>
                    <a:pt x="9389" y="476"/>
                    <a:pt x="9785" y="556"/>
                    <a:pt x="10142" y="674"/>
                  </a:cubicBezTo>
                  <a:cubicBezTo>
                    <a:pt x="11053" y="1071"/>
                    <a:pt x="11924" y="1506"/>
                    <a:pt x="12796" y="1982"/>
                  </a:cubicBezTo>
                  <a:cubicBezTo>
                    <a:pt x="12954" y="2061"/>
                    <a:pt x="13112" y="2180"/>
                    <a:pt x="13231" y="2299"/>
                  </a:cubicBezTo>
                  <a:cubicBezTo>
                    <a:pt x="13390" y="2497"/>
                    <a:pt x="13429" y="2774"/>
                    <a:pt x="13271" y="2972"/>
                  </a:cubicBezTo>
                  <a:cubicBezTo>
                    <a:pt x="13224" y="3089"/>
                    <a:pt x="13136" y="3123"/>
                    <a:pt x="13038" y="3123"/>
                  </a:cubicBezTo>
                  <a:cubicBezTo>
                    <a:pt x="12971" y="3123"/>
                    <a:pt x="12900" y="3107"/>
                    <a:pt x="12835" y="3091"/>
                  </a:cubicBezTo>
                  <a:cubicBezTo>
                    <a:pt x="12677" y="3012"/>
                    <a:pt x="12399" y="2893"/>
                    <a:pt x="12162" y="2774"/>
                  </a:cubicBezTo>
                  <a:cubicBezTo>
                    <a:pt x="12109" y="2753"/>
                    <a:pt x="12067" y="2743"/>
                    <a:pt x="12031" y="2743"/>
                  </a:cubicBezTo>
                  <a:cubicBezTo>
                    <a:pt x="11931" y="2743"/>
                    <a:pt x="11871" y="2816"/>
                    <a:pt x="11726" y="2932"/>
                  </a:cubicBezTo>
                  <a:cubicBezTo>
                    <a:pt x="11171" y="3487"/>
                    <a:pt x="11092" y="4279"/>
                    <a:pt x="10815" y="4913"/>
                  </a:cubicBezTo>
                  <a:cubicBezTo>
                    <a:pt x="10538" y="5626"/>
                    <a:pt x="10300" y="6299"/>
                    <a:pt x="10102" y="7052"/>
                  </a:cubicBezTo>
                  <a:cubicBezTo>
                    <a:pt x="10062" y="7210"/>
                    <a:pt x="9983" y="7369"/>
                    <a:pt x="9943" y="7527"/>
                  </a:cubicBezTo>
                  <a:cubicBezTo>
                    <a:pt x="9864" y="7686"/>
                    <a:pt x="9785" y="8042"/>
                    <a:pt x="9666" y="8280"/>
                  </a:cubicBezTo>
                  <a:cubicBezTo>
                    <a:pt x="9864" y="8438"/>
                    <a:pt x="10062" y="8637"/>
                    <a:pt x="10300" y="8795"/>
                  </a:cubicBezTo>
                  <a:cubicBezTo>
                    <a:pt x="10656" y="9033"/>
                    <a:pt x="11053" y="9270"/>
                    <a:pt x="11409" y="9508"/>
                  </a:cubicBezTo>
                  <a:cubicBezTo>
                    <a:pt x="11647" y="9706"/>
                    <a:pt x="11845" y="9904"/>
                    <a:pt x="12003" y="10142"/>
                  </a:cubicBezTo>
                  <a:cubicBezTo>
                    <a:pt x="11964" y="10142"/>
                    <a:pt x="11924" y="10181"/>
                    <a:pt x="11924" y="10181"/>
                  </a:cubicBezTo>
                  <a:cubicBezTo>
                    <a:pt x="11548" y="9986"/>
                    <a:pt x="11191" y="9899"/>
                    <a:pt x="10850" y="9899"/>
                  </a:cubicBezTo>
                  <a:cubicBezTo>
                    <a:pt x="10223" y="9899"/>
                    <a:pt x="9651" y="10195"/>
                    <a:pt x="9112" y="10657"/>
                  </a:cubicBezTo>
                  <a:cubicBezTo>
                    <a:pt x="8636" y="11172"/>
                    <a:pt x="8240" y="11766"/>
                    <a:pt x="7923" y="12400"/>
                  </a:cubicBezTo>
                  <a:cubicBezTo>
                    <a:pt x="7804" y="12637"/>
                    <a:pt x="7686" y="12835"/>
                    <a:pt x="7487" y="13033"/>
                  </a:cubicBezTo>
                  <a:cubicBezTo>
                    <a:pt x="7305" y="13216"/>
                    <a:pt x="7055" y="13312"/>
                    <a:pt x="6792" y="13312"/>
                  </a:cubicBezTo>
                  <a:cubicBezTo>
                    <a:pt x="6655" y="13312"/>
                    <a:pt x="6514" y="13286"/>
                    <a:pt x="6378" y="13232"/>
                  </a:cubicBezTo>
                  <a:cubicBezTo>
                    <a:pt x="6022" y="13073"/>
                    <a:pt x="5784" y="12717"/>
                    <a:pt x="5824" y="12360"/>
                  </a:cubicBezTo>
                  <a:cubicBezTo>
                    <a:pt x="5863" y="11964"/>
                    <a:pt x="5903" y="11607"/>
                    <a:pt x="6022" y="11251"/>
                  </a:cubicBezTo>
                  <a:cubicBezTo>
                    <a:pt x="6022" y="11092"/>
                    <a:pt x="6101" y="10974"/>
                    <a:pt x="6141" y="10815"/>
                  </a:cubicBezTo>
                  <a:cubicBezTo>
                    <a:pt x="6299" y="10340"/>
                    <a:pt x="6061" y="9864"/>
                    <a:pt x="5626" y="9627"/>
                  </a:cubicBezTo>
                  <a:cubicBezTo>
                    <a:pt x="5309" y="9429"/>
                    <a:pt x="4913" y="9270"/>
                    <a:pt x="4556" y="9072"/>
                  </a:cubicBezTo>
                  <a:cubicBezTo>
                    <a:pt x="4200" y="8874"/>
                    <a:pt x="4160" y="8716"/>
                    <a:pt x="4239" y="8280"/>
                  </a:cubicBezTo>
                  <a:cubicBezTo>
                    <a:pt x="4279" y="8161"/>
                    <a:pt x="4319" y="8003"/>
                    <a:pt x="4358" y="7844"/>
                  </a:cubicBezTo>
                  <a:lnTo>
                    <a:pt x="4596" y="7052"/>
                  </a:lnTo>
                  <a:cubicBezTo>
                    <a:pt x="4918" y="6950"/>
                    <a:pt x="5255" y="6899"/>
                    <a:pt x="5592" y="6899"/>
                  </a:cubicBezTo>
                  <a:cubicBezTo>
                    <a:pt x="6040" y="6899"/>
                    <a:pt x="6486" y="6990"/>
                    <a:pt x="6893" y="7171"/>
                  </a:cubicBezTo>
                  <a:cubicBezTo>
                    <a:pt x="7012" y="7210"/>
                    <a:pt x="7091" y="7210"/>
                    <a:pt x="7210" y="7250"/>
                  </a:cubicBezTo>
                  <a:cubicBezTo>
                    <a:pt x="7274" y="7258"/>
                    <a:pt x="7326" y="7263"/>
                    <a:pt x="7369" y="7263"/>
                  </a:cubicBezTo>
                  <a:cubicBezTo>
                    <a:pt x="7541" y="7263"/>
                    <a:pt x="7567" y="7187"/>
                    <a:pt x="7567" y="6933"/>
                  </a:cubicBezTo>
                  <a:cubicBezTo>
                    <a:pt x="7606" y="6894"/>
                    <a:pt x="7606" y="6814"/>
                    <a:pt x="7646" y="6775"/>
                  </a:cubicBezTo>
                  <a:lnTo>
                    <a:pt x="7686" y="6616"/>
                  </a:lnTo>
                  <a:cubicBezTo>
                    <a:pt x="8319" y="5269"/>
                    <a:pt x="8953" y="3923"/>
                    <a:pt x="9587" y="2576"/>
                  </a:cubicBezTo>
                  <a:cubicBezTo>
                    <a:pt x="9627" y="2457"/>
                    <a:pt x="9627" y="2378"/>
                    <a:pt x="9666" y="2299"/>
                  </a:cubicBezTo>
                  <a:cubicBezTo>
                    <a:pt x="9745" y="2140"/>
                    <a:pt x="9666" y="1902"/>
                    <a:pt x="9468" y="1863"/>
                  </a:cubicBezTo>
                  <a:cubicBezTo>
                    <a:pt x="9191" y="1744"/>
                    <a:pt x="8953" y="1625"/>
                    <a:pt x="8715" y="1467"/>
                  </a:cubicBezTo>
                  <a:cubicBezTo>
                    <a:pt x="8517" y="1387"/>
                    <a:pt x="8438" y="1150"/>
                    <a:pt x="8517" y="952"/>
                  </a:cubicBezTo>
                  <a:cubicBezTo>
                    <a:pt x="8591" y="729"/>
                    <a:pt x="8666" y="473"/>
                    <a:pt x="8934" y="473"/>
                  </a:cubicBezTo>
                  <a:close/>
                  <a:moveTo>
                    <a:pt x="4120" y="7171"/>
                  </a:moveTo>
                  <a:lnTo>
                    <a:pt x="4120" y="7171"/>
                  </a:lnTo>
                  <a:cubicBezTo>
                    <a:pt x="4002" y="7527"/>
                    <a:pt x="3922" y="7805"/>
                    <a:pt x="3843" y="8082"/>
                  </a:cubicBezTo>
                  <a:cubicBezTo>
                    <a:pt x="3566" y="8676"/>
                    <a:pt x="3883" y="9350"/>
                    <a:pt x="4477" y="9548"/>
                  </a:cubicBezTo>
                  <a:cubicBezTo>
                    <a:pt x="4715" y="9666"/>
                    <a:pt x="4992" y="9785"/>
                    <a:pt x="5269" y="9904"/>
                  </a:cubicBezTo>
                  <a:cubicBezTo>
                    <a:pt x="5665" y="10023"/>
                    <a:pt x="5824" y="10419"/>
                    <a:pt x="5665" y="10776"/>
                  </a:cubicBezTo>
                  <a:cubicBezTo>
                    <a:pt x="5546" y="11132"/>
                    <a:pt x="5428" y="11489"/>
                    <a:pt x="5348" y="11845"/>
                  </a:cubicBezTo>
                  <a:cubicBezTo>
                    <a:pt x="5190" y="12875"/>
                    <a:pt x="5665" y="13588"/>
                    <a:pt x="6616" y="13747"/>
                  </a:cubicBezTo>
                  <a:cubicBezTo>
                    <a:pt x="6706" y="13767"/>
                    <a:pt x="6796" y="13777"/>
                    <a:pt x="6885" y="13777"/>
                  </a:cubicBezTo>
                  <a:cubicBezTo>
                    <a:pt x="7304" y="13777"/>
                    <a:pt x="7695" y="13558"/>
                    <a:pt x="7923" y="13232"/>
                  </a:cubicBezTo>
                  <a:cubicBezTo>
                    <a:pt x="8240" y="12835"/>
                    <a:pt x="8438" y="12400"/>
                    <a:pt x="8676" y="12004"/>
                  </a:cubicBezTo>
                  <a:cubicBezTo>
                    <a:pt x="8874" y="11687"/>
                    <a:pt x="9072" y="11370"/>
                    <a:pt x="9349" y="11092"/>
                  </a:cubicBezTo>
                  <a:cubicBezTo>
                    <a:pt x="9901" y="10562"/>
                    <a:pt x="10385" y="10327"/>
                    <a:pt x="10868" y="10327"/>
                  </a:cubicBezTo>
                  <a:cubicBezTo>
                    <a:pt x="11285" y="10327"/>
                    <a:pt x="11702" y="10503"/>
                    <a:pt x="12162" y="10815"/>
                  </a:cubicBezTo>
                  <a:cubicBezTo>
                    <a:pt x="12558" y="11053"/>
                    <a:pt x="12835" y="11489"/>
                    <a:pt x="12875" y="12004"/>
                  </a:cubicBezTo>
                  <a:cubicBezTo>
                    <a:pt x="12994" y="12558"/>
                    <a:pt x="12994" y="13152"/>
                    <a:pt x="12875" y="13707"/>
                  </a:cubicBezTo>
                  <a:cubicBezTo>
                    <a:pt x="12597" y="14697"/>
                    <a:pt x="11964" y="15569"/>
                    <a:pt x="11132" y="16163"/>
                  </a:cubicBezTo>
                  <a:cubicBezTo>
                    <a:pt x="10031" y="16953"/>
                    <a:pt x="8727" y="17352"/>
                    <a:pt x="7413" y="17352"/>
                  </a:cubicBezTo>
                  <a:cubicBezTo>
                    <a:pt x="6553" y="17352"/>
                    <a:pt x="5688" y="17181"/>
                    <a:pt x="4873" y="16836"/>
                  </a:cubicBezTo>
                  <a:cubicBezTo>
                    <a:pt x="4002" y="16519"/>
                    <a:pt x="3209" y="16044"/>
                    <a:pt x="2536" y="15410"/>
                  </a:cubicBezTo>
                  <a:cubicBezTo>
                    <a:pt x="1268" y="14301"/>
                    <a:pt x="674" y="12598"/>
                    <a:pt x="951" y="10974"/>
                  </a:cubicBezTo>
                  <a:cubicBezTo>
                    <a:pt x="1150" y="9983"/>
                    <a:pt x="1664" y="9112"/>
                    <a:pt x="2378" y="8438"/>
                  </a:cubicBezTo>
                  <a:cubicBezTo>
                    <a:pt x="2892" y="7923"/>
                    <a:pt x="3487" y="7488"/>
                    <a:pt x="4120" y="7171"/>
                  </a:cubicBezTo>
                  <a:close/>
                  <a:moveTo>
                    <a:pt x="9072" y="1"/>
                  </a:moveTo>
                  <a:cubicBezTo>
                    <a:pt x="8557" y="41"/>
                    <a:pt x="8161" y="397"/>
                    <a:pt x="8121" y="912"/>
                  </a:cubicBezTo>
                  <a:cubicBezTo>
                    <a:pt x="8002" y="1308"/>
                    <a:pt x="8201" y="1704"/>
                    <a:pt x="8597" y="1902"/>
                  </a:cubicBezTo>
                  <a:cubicBezTo>
                    <a:pt x="8795" y="1982"/>
                    <a:pt x="9032" y="2100"/>
                    <a:pt x="9270" y="2180"/>
                  </a:cubicBezTo>
                  <a:lnTo>
                    <a:pt x="7171" y="6735"/>
                  </a:lnTo>
                  <a:lnTo>
                    <a:pt x="6695" y="6616"/>
                  </a:lnTo>
                  <a:cubicBezTo>
                    <a:pt x="6350" y="6516"/>
                    <a:pt x="5989" y="6467"/>
                    <a:pt x="5628" y="6467"/>
                  </a:cubicBezTo>
                  <a:cubicBezTo>
                    <a:pt x="4994" y="6467"/>
                    <a:pt x="4359" y="6616"/>
                    <a:pt x="3804" y="6894"/>
                  </a:cubicBezTo>
                  <a:cubicBezTo>
                    <a:pt x="3011" y="7250"/>
                    <a:pt x="2298" y="7805"/>
                    <a:pt x="1783" y="8478"/>
                  </a:cubicBezTo>
                  <a:cubicBezTo>
                    <a:pt x="199" y="10261"/>
                    <a:pt x="1" y="12281"/>
                    <a:pt x="1150" y="14420"/>
                  </a:cubicBezTo>
                  <a:cubicBezTo>
                    <a:pt x="1704" y="15371"/>
                    <a:pt x="2536" y="16163"/>
                    <a:pt x="3526" y="16717"/>
                  </a:cubicBezTo>
                  <a:cubicBezTo>
                    <a:pt x="4714" y="17442"/>
                    <a:pt x="6071" y="17827"/>
                    <a:pt x="7442" y="17827"/>
                  </a:cubicBezTo>
                  <a:cubicBezTo>
                    <a:pt x="7946" y="17827"/>
                    <a:pt x="8453" y="17775"/>
                    <a:pt x="8953" y="17668"/>
                  </a:cubicBezTo>
                  <a:cubicBezTo>
                    <a:pt x="10617" y="17391"/>
                    <a:pt x="12043" y="16401"/>
                    <a:pt x="12835" y="14935"/>
                  </a:cubicBezTo>
                  <a:cubicBezTo>
                    <a:pt x="13310" y="14222"/>
                    <a:pt x="13548" y="13311"/>
                    <a:pt x="13429" y="12439"/>
                  </a:cubicBezTo>
                  <a:cubicBezTo>
                    <a:pt x="13350" y="11687"/>
                    <a:pt x="13073" y="10974"/>
                    <a:pt x="12716" y="10340"/>
                  </a:cubicBezTo>
                  <a:cubicBezTo>
                    <a:pt x="12281" y="9627"/>
                    <a:pt x="11686" y="9072"/>
                    <a:pt x="11013" y="8676"/>
                  </a:cubicBezTo>
                  <a:lnTo>
                    <a:pt x="10221" y="8201"/>
                  </a:lnTo>
                  <a:cubicBezTo>
                    <a:pt x="10815" y="6497"/>
                    <a:pt x="11369" y="4834"/>
                    <a:pt x="11964" y="3170"/>
                  </a:cubicBezTo>
                  <a:cubicBezTo>
                    <a:pt x="12320" y="3289"/>
                    <a:pt x="12597" y="3408"/>
                    <a:pt x="12914" y="3487"/>
                  </a:cubicBezTo>
                  <a:cubicBezTo>
                    <a:pt x="12991" y="3520"/>
                    <a:pt x="13067" y="3534"/>
                    <a:pt x="13141" y="3534"/>
                  </a:cubicBezTo>
                  <a:cubicBezTo>
                    <a:pt x="13335" y="3534"/>
                    <a:pt x="13513" y="3432"/>
                    <a:pt x="13627" y="3289"/>
                  </a:cubicBezTo>
                  <a:cubicBezTo>
                    <a:pt x="13944" y="2695"/>
                    <a:pt x="13944" y="2378"/>
                    <a:pt x="13469" y="1902"/>
                  </a:cubicBezTo>
                  <a:cubicBezTo>
                    <a:pt x="13310" y="1744"/>
                    <a:pt x="13152" y="1625"/>
                    <a:pt x="12994" y="1546"/>
                  </a:cubicBezTo>
                  <a:cubicBezTo>
                    <a:pt x="12241" y="1150"/>
                    <a:pt x="11449" y="714"/>
                    <a:pt x="10696" y="358"/>
                  </a:cubicBezTo>
                  <a:cubicBezTo>
                    <a:pt x="10181" y="120"/>
                    <a:pt x="9627" y="1"/>
                    <a:pt x="90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5"/>
            <p:cNvSpPr/>
            <p:nvPr/>
          </p:nvSpPr>
          <p:spPr>
            <a:xfrm>
              <a:off x="6281792" y="3637357"/>
              <a:ext cx="438971" cy="352599"/>
            </a:xfrm>
            <a:custGeom>
              <a:rect b="b" l="l" r="r" t="t"/>
              <a:pathLst>
                <a:path extrusionOk="0" h="1878" w="2338">
                  <a:moveTo>
                    <a:pt x="1190" y="319"/>
                  </a:moveTo>
                  <a:cubicBezTo>
                    <a:pt x="1220" y="319"/>
                    <a:pt x="1246" y="324"/>
                    <a:pt x="1268" y="335"/>
                  </a:cubicBezTo>
                  <a:cubicBezTo>
                    <a:pt x="1584" y="493"/>
                    <a:pt x="1743" y="810"/>
                    <a:pt x="1664" y="1167"/>
                  </a:cubicBezTo>
                  <a:cubicBezTo>
                    <a:pt x="1527" y="1331"/>
                    <a:pt x="1315" y="1419"/>
                    <a:pt x="1105" y="1419"/>
                  </a:cubicBezTo>
                  <a:cubicBezTo>
                    <a:pt x="1011" y="1419"/>
                    <a:pt x="918" y="1402"/>
                    <a:pt x="832" y="1365"/>
                  </a:cubicBezTo>
                  <a:cubicBezTo>
                    <a:pt x="555" y="1246"/>
                    <a:pt x="475" y="929"/>
                    <a:pt x="594" y="691"/>
                  </a:cubicBezTo>
                  <a:cubicBezTo>
                    <a:pt x="663" y="520"/>
                    <a:pt x="998" y="319"/>
                    <a:pt x="1190" y="319"/>
                  </a:cubicBezTo>
                  <a:close/>
                  <a:moveTo>
                    <a:pt x="1256" y="1"/>
                  </a:moveTo>
                  <a:cubicBezTo>
                    <a:pt x="846" y="1"/>
                    <a:pt x="441" y="195"/>
                    <a:pt x="238" y="533"/>
                  </a:cubicBezTo>
                  <a:cubicBezTo>
                    <a:pt x="0" y="1008"/>
                    <a:pt x="198" y="1563"/>
                    <a:pt x="673" y="1800"/>
                  </a:cubicBezTo>
                  <a:cubicBezTo>
                    <a:pt x="809" y="1853"/>
                    <a:pt x="951" y="1877"/>
                    <a:pt x="1091" y="1877"/>
                  </a:cubicBezTo>
                  <a:cubicBezTo>
                    <a:pt x="1483" y="1877"/>
                    <a:pt x="1866" y="1685"/>
                    <a:pt x="2099" y="1365"/>
                  </a:cubicBezTo>
                  <a:cubicBezTo>
                    <a:pt x="2337" y="889"/>
                    <a:pt x="2060" y="335"/>
                    <a:pt x="1466" y="18"/>
                  </a:cubicBezTo>
                  <a:cubicBezTo>
                    <a:pt x="1396" y="6"/>
                    <a:pt x="1326" y="1"/>
                    <a:pt x="12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5"/>
            <p:cNvSpPr/>
            <p:nvPr/>
          </p:nvSpPr>
          <p:spPr>
            <a:xfrm>
              <a:off x="5619761" y="3611822"/>
              <a:ext cx="312612" cy="278437"/>
            </a:xfrm>
            <a:custGeom>
              <a:rect b="b" l="l" r="r" t="t"/>
              <a:pathLst>
                <a:path extrusionOk="0" h="1483" w="1665">
                  <a:moveTo>
                    <a:pt x="792" y="327"/>
                  </a:moveTo>
                  <a:cubicBezTo>
                    <a:pt x="829" y="327"/>
                    <a:pt x="868" y="335"/>
                    <a:pt x="912" y="352"/>
                  </a:cubicBezTo>
                  <a:cubicBezTo>
                    <a:pt x="1110" y="431"/>
                    <a:pt x="1228" y="748"/>
                    <a:pt x="1110" y="867"/>
                  </a:cubicBezTo>
                  <a:cubicBezTo>
                    <a:pt x="1013" y="932"/>
                    <a:pt x="889" y="996"/>
                    <a:pt x="782" y="996"/>
                  </a:cubicBezTo>
                  <a:cubicBezTo>
                    <a:pt x="758" y="996"/>
                    <a:pt x="735" y="993"/>
                    <a:pt x="714" y="986"/>
                  </a:cubicBezTo>
                  <a:cubicBezTo>
                    <a:pt x="515" y="946"/>
                    <a:pt x="436" y="748"/>
                    <a:pt x="515" y="550"/>
                  </a:cubicBezTo>
                  <a:cubicBezTo>
                    <a:pt x="577" y="426"/>
                    <a:pt x="663" y="327"/>
                    <a:pt x="792" y="327"/>
                  </a:cubicBezTo>
                  <a:close/>
                  <a:moveTo>
                    <a:pt x="901" y="1"/>
                  </a:moveTo>
                  <a:cubicBezTo>
                    <a:pt x="568" y="1"/>
                    <a:pt x="287" y="191"/>
                    <a:pt x="159" y="510"/>
                  </a:cubicBezTo>
                  <a:cubicBezTo>
                    <a:pt x="1" y="867"/>
                    <a:pt x="199" y="1303"/>
                    <a:pt x="595" y="1422"/>
                  </a:cubicBezTo>
                  <a:cubicBezTo>
                    <a:pt x="688" y="1463"/>
                    <a:pt x="785" y="1483"/>
                    <a:pt x="880" y="1483"/>
                  </a:cubicBezTo>
                  <a:cubicBezTo>
                    <a:pt x="1146" y="1483"/>
                    <a:pt x="1399" y="1328"/>
                    <a:pt x="1545" y="1065"/>
                  </a:cubicBezTo>
                  <a:cubicBezTo>
                    <a:pt x="1664" y="669"/>
                    <a:pt x="1506" y="233"/>
                    <a:pt x="1149" y="35"/>
                  </a:cubicBezTo>
                  <a:cubicBezTo>
                    <a:pt x="1064" y="12"/>
                    <a:pt x="981"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5"/>
            <p:cNvSpPr/>
            <p:nvPr/>
          </p:nvSpPr>
          <p:spPr>
            <a:xfrm>
              <a:off x="5909846" y="2718490"/>
              <a:ext cx="312612" cy="280690"/>
            </a:xfrm>
            <a:custGeom>
              <a:rect b="b" l="l" r="r" t="t"/>
              <a:pathLst>
                <a:path extrusionOk="0" h="1495" w="1665">
                  <a:moveTo>
                    <a:pt x="923" y="349"/>
                  </a:moveTo>
                  <a:cubicBezTo>
                    <a:pt x="936" y="349"/>
                    <a:pt x="946" y="351"/>
                    <a:pt x="951" y="356"/>
                  </a:cubicBezTo>
                  <a:cubicBezTo>
                    <a:pt x="1110" y="515"/>
                    <a:pt x="1228" y="673"/>
                    <a:pt x="1268" y="871"/>
                  </a:cubicBezTo>
                  <a:lnTo>
                    <a:pt x="1228" y="990"/>
                  </a:lnTo>
                  <a:cubicBezTo>
                    <a:pt x="1070" y="1030"/>
                    <a:pt x="872" y="1030"/>
                    <a:pt x="713" y="1030"/>
                  </a:cubicBezTo>
                  <a:cubicBezTo>
                    <a:pt x="555" y="1030"/>
                    <a:pt x="397" y="634"/>
                    <a:pt x="515" y="555"/>
                  </a:cubicBezTo>
                  <a:cubicBezTo>
                    <a:pt x="618" y="452"/>
                    <a:pt x="840" y="349"/>
                    <a:pt x="923" y="349"/>
                  </a:cubicBezTo>
                  <a:close/>
                  <a:moveTo>
                    <a:pt x="962" y="1"/>
                  </a:moveTo>
                  <a:cubicBezTo>
                    <a:pt x="649" y="1"/>
                    <a:pt x="344" y="158"/>
                    <a:pt x="159" y="436"/>
                  </a:cubicBezTo>
                  <a:cubicBezTo>
                    <a:pt x="0" y="792"/>
                    <a:pt x="198" y="1228"/>
                    <a:pt x="555" y="1426"/>
                  </a:cubicBezTo>
                  <a:cubicBezTo>
                    <a:pt x="671" y="1472"/>
                    <a:pt x="790" y="1495"/>
                    <a:pt x="906" y="1495"/>
                  </a:cubicBezTo>
                  <a:cubicBezTo>
                    <a:pt x="1189" y="1495"/>
                    <a:pt x="1456" y="1362"/>
                    <a:pt x="1624" y="1109"/>
                  </a:cubicBezTo>
                  <a:lnTo>
                    <a:pt x="1624" y="1030"/>
                  </a:lnTo>
                  <a:cubicBezTo>
                    <a:pt x="1664" y="673"/>
                    <a:pt x="1506" y="277"/>
                    <a:pt x="1228" y="40"/>
                  </a:cubicBezTo>
                  <a:cubicBezTo>
                    <a:pt x="1141" y="13"/>
                    <a:pt x="1051" y="1"/>
                    <a:pt x="9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5"/>
            <p:cNvSpPr/>
            <p:nvPr/>
          </p:nvSpPr>
          <p:spPr>
            <a:xfrm>
              <a:off x="5545409" y="3047247"/>
              <a:ext cx="431461" cy="355603"/>
            </a:xfrm>
            <a:custGeom>
              <a:rect b="b" l="l" r="r" t="t"/>
              <a:pathLst>
                <a:path extrusionOk="0" h="1894" w="2298">
                  <a:moveTo>
                    <a:pt x="1093" y="356"/>
                  </a:moveTo>
                  <a:cubicBezTo>
                    <a:pt x="1216" y="356"/>
                    <a:pt x="1334" y="398"/>
                    <a:pt x="1426" y="467"/>
                  </a:cubicBezTo>
                  <a:cubicBezTo>
                    <a:pt x="1704" y="665"/>
                    <a:pt x="1823" y="1022"/>
                    <a:pt x="1704" y="1339"/>
                  </a:cubicBezTo>
                  <a:cubicBezTo>
                    <a:pt x="1661" y="1402"/>
                    <a:pt x="1517" y="1443"/>
                    <a:pt x="1343" y="1443"/>
                  </a:cubicBezTo>
                  <a:cubicBezTo>
                    <a:pt x="1192" y="1443"/>
                    <a:pt x="1019" y="1412"/>
                    <a:pt x="872" y="1339"/>
                  </a:cubicBezTo>
                  <a:cubicBezTo>
                    <a:pt x="634" y="1260"/>
                    <a:pt x="515" y="1061"/>
                    <a:pt x="515" y="824"/>
                  </a:cubicBezTo>
                  <a:cubicBezTo>
                    <a:pt x="515" y="586"/>
                    <a:pt x="674" y="507"/>
                    <a:pt x="832" y="428"/>
                  </a:cubicBezTo>
                  <a:cubicBezTo>
                    <a:pt x="915" y="378"/>
                    <a:pt x="1005" y="356"/>
                    <a:pt x="1093" y="356"/>
                  </a:cubicBezTo>
                  <a:close/>
                  <a:moveTo>
                    <a:pt x="1063" y="1"/>
                  </a:moveTo>
                  <a:cubicBezTo>
                    <a:pt x="824" y="1"/>
                    <a:pt x="587" y="81"/>
                    <a:pt x="397" y="230"/>
                  </a:cubicBezTo>
                  <a:cubicBezTo>
                    <a:pt x="80" y="507"/>
                    <a:pt x="0" y="943"/>
                    <a:pt x="198" y="1299"/>
                  </a:cubicBezTo>
                  <a:cubicBezTo>
                    <a:pt x="357" y="1497"/>
                    <a:pt x="515" y="1695"/>
                    <a:pt x="713" y="1854"/>
                  </a:cubicBezTo>
                  <a:cubicBezTo>
                    <a:pt x="991" y="1893"/>
                    <a:pt x="1268" y="1893"/>
                    <a:pt x="1585" y="1893"/>
                  </a:cubicBezTo>
                  <a:cubicBezTo>
                    <a:pt x="1941" y="1893"/>
                    <a:pt x="2219" y="1616"/>
                    <a:pt x="2219" y="1260"/>
                  </a:cubicBezTo>
                  <a:cubicBezTo>
                    <a:pt x="2298" y="824"/>
                    <a:pt x="2060" y="388"/>
                    <a:pt x="1664" y="190"/>
                  </a:cubicBezTo>
                  <a:cubicBezTo>
                    <a:pt x="1480" y="61"/>
                    <a:pt x="1270" y="1"/>
                    <a:pt x="10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5"/>
            <p:cNvSpPr/>
            <p:nvPr/>
          </p:nvSpPr>
          <p:spPr>
            <a:xfrm>
              <a:off x="4995094" y="3789437"/>
              <a:ext cx="156212" cy="386958"/>
            </a:xfrm>
            <a:custGeom>
              <a:rect b="b" l="l" r="r" t="t"/>
              <a:pathLst>
                <a:path extrusionOk="0" h="2061" w="832">
                  <a:moveTo>
                    <a:pt x="238" y="0"/>
                  </a:moveTo>
                  <a:cubicBezTo>
                    <a:pt x="159" y="79"/>
                    <a:pt x="79" y="159"/>
                    <a:pt x="40" y="238"/>
                  </a:cubicBezTo>
                  <a:cubicBezTo>
                    <a:pt x="0" y="277"/>
                    <a:pt x="0" y="357"/>
                    <a:pt x="0" y="396"/>
                  </a:cubicBezTo>
                  <a:cubicBezTo>
                    <a:pt x="79" y="792"/>
                    <a:pt x="159" y="1189"/>
                    <a:pt x="277" y="1585"/>
                  </a:cubicBezTo>
                  <a:cubicBezTo>
                    <a:pt x="357" y="1822"/>
                    <a:pt x="555" y="2020"/>
                    <a:pt x="832" y="2060"/>
                  </a:cubicBezTo>
                  <a:cubicBezTo>
                    <a:pt x="753" y="1862"/>
                    <a:pt x="713" y="1704"/>
                    <a:pt x="673" y="1545"/>
                  </a:cubicBezTo>
                  <a:cubicBezTo>
                    <a:pt x="594" y="1109"/>
                    <a:pt x="515" y="674"/>
                    <a:pt x="396" y="238"/>
                  </a:cubicBezTo>
                  <a:cubicBezTo>
                    <a:pt x="357" y="159"/>
                    <a:pt x="317" y="79"/>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5"/>
            <p:cNvSpPr/>
            <p:nvPr/>
          </p:nvSpPr>
          <p:spPr>
            <a:xfrm>
              <a:off x="4816537" y="4031640"/>
              <a:ext cx="215918" cy="293457"/>
            </a:xfrm>
            <a:custGeom>
              <a:rect b="b" l="l" r="r" t="t"/>
              <a:pathLst>
                <a:path extrusionOk="0" h="1563" w="1150">
                  <a:moveTo>
                    <a:pt x="149" y="1"/>
                  </a:moveTo>
                  <a:cubicBezTo>
                    <a:pt x="126" y="1"/>
                    <a:pt x="103" y="6"/>
                    <a:pt x="80" y="17"/>
                  </a:cubicBezTo>
                  <a:cubicBezTo>
                    <a:pt x="40" y="57"/>
                    <a:pt x="0" y="97"/>
                    <a:pt x="0" y="176"/>
                  </a:cubicBezTo>
                  <a:cubicBezTo>
                    <a:pt x="0" y="651"/>
                    <a:pt x="238" y="1127"/>
                    <a:pt x="634" y="1364"/>
                  </a:cubicBezTo>
                  <a:cubicBezTo>
                    <a:pt x="793" y="1443"/>
                    <a:pt x="991" y="1523"/>
                    <a:pt x="1149" y="1562"/>
                  </a:cubicBezTo>
                  <a:cubicBezTo>
                    <a:pt x="832" y="1008"/>
                    <a:pt x="595" y="532"/>
                    <a:pt x="317" y="57"/>
                  </a:cubicBezTo>
                  <a:cubicBezTo>
                    <a:pt x="261" y="29"/>
                    <a:pt x="205"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5"/>
            <p:cNvSpPr/>
            <p:nvPr/>
          </p:nvSpPr>
          <p:spPr>
            <a:xfrm>
              <a:off x="4727352" y="3521701"/>
              <a:ext cx="119037" cy="438965"/>
            </a:xfrm>
            <a:custGeom>
              <a:rect b="b" l="l" r="r" t="t"/>
              <a:pathLst>
                <a:path extrusionOk="0" h="2338" w="634">
                  <a:moveTo>
                    <a:pt x="396" y="0"/>
                  </a:moveTo>
                  <a:cubicBezTo>
                    <a:pt x="317" y="0"/>
                    <a:pt x="158" y="159"/>
                    <a:pt x="158" y="238"/>
                  </a:cubicBezTo>
                  <a:cubicBezTo>
                    <a:pt x="0" y="792"/>
                    <a:pt x="0" y="1387"/>
                    <a:pt x="238" y="1902"/>
                  </a:cubicBezTo>
                  <a:cubicBezTo>
                    <a:pt x="317" y="2060"/>
                    <a:pt x="396" y="2218"/>
                    <a:pt x="515" y="2337"/>
                  </a:cubicBezTo>
                  <a:lnTo>
                    <a:pt x="634" y="2298"/>
                  </a:lnTo>
                  <a:cubicBezTo>
                    <a:pt x="594" y="2060"/>
                    <a:pt x="594" y="1822"/>
                    <a:pt x="555" y="1585"/>
                  </a:cubicBezTo>
                  <a:cubicBezTo>
                    <a:pt x="555" y="1149"/>
                    <a:pt x="515" y="753"/>
                    <a:pt x="515" y="317"/>
                  </a:cubicBezTo>
                  <a:cubicBezTo>
                    <a:pt x="515" y="198"/>
                    <a:pt x="594" y="0"/>
                    <a:pt x="3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25"/>
          <p:cNvGrpSpPr/>
          <p:nvPr/>
        </p:nvGrpSpPr>
        <p:grpSpPr>
          <a:xfrm rot="9900132">
            <a:off x="8524663" y="3833359"/>
            <a:ext cx="212727" cy="219475"/>
            <a:chOff x="6109266" y="2958701"/>
            <a:chExt cx="158099" cy="163114"/>
          </a:xfrm>
        </p:grpSpPr>
        <p:sp>
          <p:nvSpPr>
            <p:cNvPr id="511" name="Google Shape;511;p25"/>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5"/>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5"/>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25"/>
          <p:cNvSpPr/>
          <p:nvPr/>
        </p:nvSpPr>
        <p:spPr>
          <a:xfrm>
            <a:off x="8606059" y="253491"/>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5"/>
          <p:cNvSpPr/>
          <p:nvPr/>
        </p:nvSpPr>
        <p:spPr>
          <a:xfrm rot="1617188">
            <a:off x="8803467" y="417815"/>
            <a:ext cx="111201" cy="134437"/>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5"/>
          <p:cNvSpPr/>
          <p:nvPr/>
        </p:nvSpPr>
        <p:spPr>
          <a:xfrm rot="5034885">
            <a:off x="8082806" y="3785704"/>
            <a:ext cx="424410" cy="314801"/>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5"/>
          <p:cNvSpPr/>
          <p:nvPr/>
        </p:nvSpPr>
        <p:spPr>
          <a:xfrm>
            <a:off x="8686084" y="4662978"/>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8" name="Google Shape;518;p25"/>
          <p:cNvGrpSpPr/>
          <p:nvPr/>
        </p:nvGrpSpPr>
        <p:grpSpPr>
          <a:xfrm>
            <a:off x="8173386" y="415255"/>
            <a:ext cx="517639" cy="389708"/>
            <a:chOff x="6530133" y="2132672"/>
            <a:chExt cx="567275" cy="427077"/>
          </a:xfrm>
        </p:grpSpPr>
        <p:sp>
          <p:nvSpPr>
            <p:cNvPr id="519" name="Google Shape;519;p25"/>
            <p:cNvSpPr/>
            <p:nvPr/>
          </p:nvSpPr>
          <p:spPr>
            <a:xfrm>
              <a:off x="6619132" y="2164778"/>
              <a:ext cx="478273" cy="363956"/>
            </a:xfrm>
            <a:custGeom>
              <a:rect b="b" l="l" r="r" t="t"/>
              <a:pathLst>
                <a:path extrusionOk="0" h="5668" w="7448">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5"/>
            <p:cNvSpPr/>
            <p:nvPr/>
          </p:nvSpPr>
          <p:spPr>
            <a:xfrm>
              <a:off x="6530133" y="2132672"/>
              <a:ext cx="567275" cy="427077"/>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 name="Google Shape;521;p25"/>
          <p:cNvSpPr/>
          <p:nvPr/>
        </p:nvSpPr>
        <p:spPr>
          <a:xfrm>
            <a:off x="8378738" y="804970"/>
            <a:ext cx="312281" cy="302089"/>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5"/>
          <p:cNvSpPr/>
          <p:nvPr/>
        </p:nvSpPr>
        <p:spPr>
          <a:xfrm rot="10142416">
            <a:off x="7939951" y="278644"/>
            <a:ext cx="417276" cy="266360"/>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5"/>
          <p:cNvSpPr txBox="1"/>
          <p:nvPr>
            <p:ph idx="1" type="subTitle"/>
          </p:nvPr>
        </p:nvSpPr>
        <p:spPr>
          <a:xfrm>
            <a:off x="2106900" y="2827150"/>
            <a:ext cx="4920900" cy="7839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8">
    <p:spTree>
      <p:nvGrpSpPr>
        <p:cNvPr id="524" name="Shape 524"/>
        <p:cNvGrpSpPr/>
        <p:nvPr/>
      </p:nvGrpSpPr>
      <p:grpSpPr>
        <a:xfrm>
          <a:off x="0" y="0"/>
          <a:ext cx="0" cy="0"/>
          <a:chOff x="0" y="0"/>
          <a:chExt cx="0" cy="0"/>
        </a:xfrm>
      </p:grpSpPr>
      <p:sp>
        <p:nvSpPr>
          <p:cNvPr id="525" name="Google Shape;525;p26"/>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p:txBody>
      </p:sp>
      <p:sp>
        <p:nvSpPr>
          <p:cNvPr id="526" name="Google Shape;526;p26"/>
          <p:cNvSpPr/>
          <p:nvPr/>
        </p:nvSpPr>
        <p:spPr>
          <a:xfrm>
            <a:off x="265130" y="556447"/>
            <a:ext cx="268053" cy="258834"/>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6"/>
          <p:cNvSpPr/>
          <p:nvPr/>
        </p:nvSpPr>
        <p:spPr>
          <a:xfrm>
            <a:off x="465748" y="185917"/>
            <a:ext cx="286509" cy="215709"/>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
          <p:cNvSpPr/>
          <p:nvPr/>
        </p:nvSpPr>
        <p:spPr>
          <a:xfrm rot="3061618">
            <a:off x="368069" y="339931"/>
            <a:ext cx="396567" cy="253141"/>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6"/>
          <p:cNvSpPr/>
          <p:nvPr/>
        </p:nvSpPr>
        <p:spPr>
          <a:xfrm rot="10518253">
            <a:off x="72021" y="752899"/>
            <a:ext cx="146492" cy="154568"/>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6"/>
          <p:cNvSpPr/>
          <p:nvPr/>
        </p:nvSpPr>
        <p:spPr>
          <a:xfrm rot="10518253">
            <a:off x="115718" y="50994"/>
            <a:ext cx="232695" cy="230392"/>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 name="Google Shape;531;p26"/>
          <p:cNvGrpSpPr/>
          <p:nvPr/>
        </p:nvGrpSpPr>
        <p:grpSpPr>
          <a:xfrm>
            <a:off x="8990" y="355006"/>
            <a:ext cx="229227" cy="236515"/>
            <a:chOff x="6109266" y="2958701"/>
            <a:chExt cx="158099" cy="163114"/>
          </a:xfrm>
        </p:grpSpPr>
        <p:sp>
          <p:nvSpPr>
            <p:cNvPr id="532" name="Google Shape;532;p26"/>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8_2">
    <p:spTree>
      <p:nvGrpSpPr>
        <p:cNvPr id="535" name="Shape 535"/>
        <p:cNvGrpSpPr/>
        <p:nvPr/>
      </p:nvGrpSpPr>
      <p:grpSpPr>
        <a:xfrm>
          <a:off x="0" y="0"/>
          <a:ext cx="0" cy="0"/>
          <a:chOff x="0" y="0"/>
          <a:chExt cx="0" cy="0"/>
        </a:xfrm>
      </p:grpSpPr>
      <p:sp>
        <p:nvSpPr>
          <p:cNvPr id="536" name="Google Shape;536;p27"/>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grpSp>
        <p:nvGrpSpPr>
          <p:cNvPr id="537" name="Google Shape;537;p27"/>
          <p:cNvGrpSpPr/>
          <p:nvPr/>
        </p:nvGrpSpPr>
        <p:grpSpPr>
          <a:xfrm>
            <a:off x="8096825" y="56131"/>
            <a:ext cx="284524" cy="263384"/>
            <a:chOff x="1412390" y="2258211"/>
            <a:chExt cx="620689" cy="574573"/>
          </a:xfrm>
        </p:grpSpPr>
        <p:sp>
          <p:nvSpPr>
            <p:cNvPr id="538" name="Google Shape;538;p27"/>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7"/>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1" name="Google Shape;541;p27"/>
          <p:cNvSpPr/>
          <p:nvPr/>
        </p:nvSpPr>
        <p:spPr>
          <a:xfrm rot="-10646460">
            <a:off x="8773451" y="115717"/>
            <a:ext cx="216057" cy="291692"/>
          </a:xfrm>
          <a:custGeom>
            <a:rect b="b" l="l" r="r" t="t"/>
            <a:pathLst>
              <a:path extrusionOk="0" h="81397" w="60291">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a:off x="8524498" y="117774"/>
            <a:ext cx="132980" cy="140311"/>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7"/>
          <p:cNvSpPr/>
          <p:nvPr/>
        </p:nvSpPr>
        <p:spPr>
          <a:xfrm>
            <a:off x="8438142" y="283950"/>
            <a:ext cx="80577" cy="7433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7"/>
          <p:cNvSpPr/>
          <p:nvPr/>
        </p:nvSpPr>
        <p:spPr>
          <a:xfrm flipH="1" rot="2103638">
            <a:off x="8410987" y="494622"/>
            <a:ext cx="360000" cy="229800"/>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7"/>
          <p:cNvSpPr/>
          <p:nvPr/>
        </p:nvSpPr>
        <p:spPr>
          <a:xfrm>
            <a:off x="265154" y="4677747"/>
            <a:ext cx="461540" cy="351582"/>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7"/>
          <p:cNvSpPr/>
          <p:nvPr/>
        </p:nvSpPr>
        <p:spPr>
          <a:xfrm>
            <a:off x="212592" y="4933649"/>
            <a:ext cx="131083" cy="138309"/>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7"/>
          <p:cNvSpPr/>
          <p:nvPr/>
        </p:nvSpPr>
        <p:spPr>
          <a:xfrm>
            <a:off x="79250" y="4957183"/>
            <a:ext cx="79428" cy="73275"/>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7"/>
          <p:cNvSpPr/>
          <p:nvPr/>
        </p:nvSpPr>
        <p:spPr>
          <a:xfrm>
            <a:off x="696937" y="4890747"/>
            <a:ext cx="208218" cy="206158"/>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p:nvPr/>
        </p:nvSpPr>
        <p:spPr>
          <a:xfrm>
            <a:off x="140053" y="4463454"/>
            <a:ext cx="265496" cy="256830"/>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rot="10400195">
            <a:off x="226899" y="4231392"/>
            <a:ext cx="360935" cy="267696"/>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a:off x="8650610" y="452715"/>
            <a:ext cx="399871" cy="301041"/>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8_2_1">
    <p:spTree>
      <p:nvGrpSpPr>
        <p:cNvPr id="552" name="Shape 552"/>
        <p:cNvGrpSpPr/>
        <p:nvPr/>
      </p:nvGrpSpPr>
      <p:grpSpPr>
        <a:xfrm>
          <a:off x="0" y="0"/>
          <a:ext cx="0" cy="0"/>
          <a:chOff x="0" y="0"/>
          <a:chExt cx="0" cy="0"/>
        </a:xfrm>
      </p:grpSpPr>
      <p:sp>
        <p:nvSpPr>
          <p:cNvPr id="553" name="Google Shape;553;p28"/>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554" name="Google Shape;554;p28"/>
          <p:cNvSpPr/>
          <p:nvPr/>
        </p:nvSpPr>
        <p:spPr>
          <a:xfrm flipH="1" rot="-3217822">
            <a:off x="8469738" y="615620"/>
            <a:ext cx="542716" cy="413448"/>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p:nvPr/>
        </p:nvSpPr>
        <p:spPr>
          <a:xfrm rot="10603370">
            <a:off x="8172520" y="292038"/>
            <a:ext cx="417288" cy="266368"/>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8"/>
          <p:cNvSpPr/>
          <p:nvPr/>
        </p:nvSpPr>
        <p:spPr>
          <a:xfrm flipH="1" rot="-8617878">
            <a:off x="8515645" y="399764"/>
            <a:ext cx="154139" cy="162636"/>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8"/>
          <p:cNvSpPr/>
          <p:nvPr/>
        </p:nvSpPr>
        <p:spPr>
          <a:xfrm flipH="1" rot="-8617878">
            <a:off x="8389041" y="464667"/>
            <a:ext cx="93398" cy="86164"/>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8"/>
          <p:cNvSpPr/>
          <p:nvPr/>
        </p:nvSpPr>
        <p:spPr>
          <a:xfrm flipH="1" rot="-8617878">
            <a:off x="8069698" y="120308"/>
            <a:ext cx="244842" cy="242419"/>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28"/>
          <p:cNvGrpSpPr/>
          <p:nvPr/>
        </p:nvGrpSpPr>
        <p:grpSpPr>
          <a:xfrm flipH="1" rot="-3217784">
            <a:off x="8356691" y="605101"/>
            <a:ext cx="158098" cy="163113"/>
            <a:chOff x="6109266" y="2958701"/>
            <a:chExt cx="158099" cy="163114"/>
          </a:xfrm>
        </p:grpSpPr>
        <p:sp>
          <p:nvSpPr>
            <p:cNvPr id="560" name="Google Shape;560;p28"/>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 name="Google Shape;563;p28"/>
          <p:cNvSpPr/>
          <p:nvPr/>
        </p:nvSpPr>
        <p:spPr>
          <a:xfrm flipH="1" rot="-3216764">
            <a:off x="8655158" y="166229"/>
            <a:ext cx="312293" cy="302100"/>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409159" y="4696591"/>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 name="Google Shape;565;p28"/>
          <p:cNvGrpSpPr/>
          <p:nvPr/>
        </p:nvGrpSpPr>
        <p:grpSpPr>
          <a:xfrm>
            <a:off x="74603" y="4696594"/>
            <a:ext cx="252794" cy="279648"/>
            <a:chOff x="5414907" y="2017485"/>
            <a:chExt cx="220338" cy="243702"/>
          </a:xfrm>
        </p:grpSpPr>
        <p:sp>
          <p:nvSpPr>
            <p:cNvPr id="566" name="Google Shape;566;p28"/>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28"/>
          <p:cNvSpPr/>
          <p:nvPr/>
        </p:nvSpPr>
        <p:spPr>
          <a:xfrm rot="899883">
            <a:off x="649926" y="4736559"/>
            <a:ext cx="250449" cy="338124"/>
          </a:xfrm>
          <a:custGeom>
            <a:rect b="b" l="l" r="r" t="t"/>
            <a:pathLst>
              <a:path extrusionOk="0" h="81397" w="60291">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a:off x="389838" y="4346031"/>
            <a:ext cx="303049" cy="256181"/>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8_1">
    <p:spTree>
      <p:nvGrpSpPr>
        <p:cNvPr id="571" name="Shape 571"/>
        <p:cNvGrpSpPr/>
        <p:nvPr/>
      </p:nvGrpSpPr>
      <p:grpSpPr>
        <a:xfrm>
          <a:off x="0" y="0"/>
          <a:ext cx="0" cy="0"/>
          <a:chOff x="0" y="0"/>
          <a:chExt cx="0" cy="0"/>
        </a:xfrm>
      </p:grpSpPr>
      <p:sp>
        <p:nvSpPr>
          <p:cNvPr id="572" name="Google Shape;572;p29"/>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wesome words">
  <p:cSld name="CUSTOM_9">
    <p:spTree>
      <p:nvGrpSpPr>
        <p:cNvPr id="573" name="Shape 573"/>
        <p:cNvGrpSpPr/>
        <p:nvPr/>
      </p:nvGrpSpPr>
      <p:grpSpPr>
        <a:xfrm>
          <a:off x="0" y="0"/>
          <a:ext cx="0" cy="0"/>
          <a:chOff x="0" y="0"/>
          <a:chExt cx="0" cy="0"/>
        </a:xfrm>
      </p:grpSpPr>
      <p:sp>
        <p:nvSpPr>
          <p:cNvPr id="574" name="Google Shape;574;p30"/>
          <p:cNvSpPr txBox="1"/>
          <p:nvPr>
            <p:ph type="title"/>
          </p:nvPr>
        </p:nvSpPr>
        <p:spPr>
          <a:xfrm>
            <a:off x="713225" y="1915950"/>
            <a:ext cx="7717500" cy="1311600"/>
          </a:xfrm>
          <a:prstGeom prst="rect">
            <a:avLst/>
          </a:prstGeom>
        </p:spPr>
        <p:txBody>
          <a:bodyPr anchorCtr="0" anchor="t" bIns="91425" lIns="91425" spcFirstLastPara="1" rIns="91425" wrap="square" tIns="91425">
            <a:noAutofit/>
          </a:bodyPr>
          <a:lstStyle>
            <a:lvl1pPr lvl="0">
              <a:spcBef>
                <a:spcPts val="0"/>
              </a:spcBef>
              <a:spcAft>
                <a:spcPts val="0"/>
              </a:spcAft>
              <a:buNone/>
              <a:defRPr sz="6000"/>
            </a:lvl1pPr>
            <a:lvl2pPr lvl="1">
              <a:spcBef>
                <a:spcPts val="0"/>
              </a:spcBef>
              <a:spcAft>
                <a:spcPts val="0"/>
              </a:spcAft>
              <a:buNone/>
              <a:defRPr sz="6000">
                <a:latin typeface="Montserrat"/>
                <a:ea typeface="Montserrat"/>
                <a:cs typeface="Montserrat"/>
                <a:sym typeface="Montserrat"/>
              </a:defRPr>
            </a:lvl2pPr>
            <a:lvl3pPr lvl="2">
              <a:spcBef>
                <a:spcPts val="0"/>
              </a:spcBef>
              <a:spcAft>
                <a:spcPts val="0"/>
              </a:spcAft>
              <a:buNone/>
              <a:defRPr sz="6000">
                <a:latin typeface="Montserrat"/>
                <a:ea typeface="Montserrat"/>
                <a:cs typeface="Montserrat"/>
                <a:sym typeface="Montserrat"/>
              </a:defRPr>
            </a:lvl3pPr>
            <a:lvl4pPr lvl="3">
              <a:spcBef>
                <a:spcPts val="0"/>
              </a:spcBef>
              <a:spcAft>
                <a:spcPts val="0"/>
              </a:spcAft>
              <a:buNone/>
              <a:defRPr sz="6000">
                <a:latin typeface="Montserrat"/>
                <a:ea typeface="Montserrat"/>
                <a:cs typeface="Montserrat"/>
                <a:sym typeface="Montserrat"/>
              </a:defRPr>
            </a:lvl4pPr>
            <a:lvl5pPr lvl="4">
              <a:spcBef>
                <a:spcPts val="0"/>
              </a:spcBef>
              <a:spcAft>
                <a:spcPts val="0"/>
              </a:spcAft>
              <a:buNone/>
              <a:defRPr sz="6000">
                <a:latin typeface="Montserrat"/>
                <a:ea typeface="Montserrat"/>
                <a:cs typeface="Montserrat"/>
                <a:sym typeface="Montserrat"/>
              </a:defRPr>
            </a:lvl5pPr>
            <a:lvl6pPr lvl="5">
              <a:spcBef>
                <a:spcPts val="0"/>
              </a:spcBef>
              <a:spcAft>
                <a:spcPts val="0"/>
              </a:spcAft>
              <a:buNone/>
              <a:defRPr sz="6000">
                <a:latin typeface="Montserrat"/>
                <a:ea typeface="Montserrat"/>
                <a:cs typeface="Montserrat"/>
                <a:sym typeface="Montserrat"/>
              </a:defRPr>
            </a:lvl6pPr>
            <a:lvl7pPr lvl="6">
              <a:spcBef>
                <a:spcPts val="0"/>
              </a:spcBef>
              <a:spcAft>
                <a:spcPts val="0"/>
              </a:spcAft>
              <a:buNone/>
              <a:defRPr sz="6000">
                <a:latin typeface="Montserrat"/>
                <a:ea typeface="Montserrat"/>
                <a:cs typeface="Montserrat"/>
                <a:sym typeface="Montserrat"/>
              </a:defRPr>
            </a:lvl7pPr>
            <a:lvl8pPr lvl="7">
              <a:spcBef>
                <a:spcPts val="0"/>
              </a:spcBef>
              <a:spcAft>
                <a:spcPts val="0"/>
              </a:spcAft>
              <a:buNone/>
              <a:defRPr sz="6000">
                <a:latin typeface="Montserrat"/>
                <a:ea typeface="Montserrat"/>
                <a:cs typeface="Montserrat"/>
                <a:sym typeface="Montserrat"/>
              </a:defRPr>
            </a:lvl8pPr>
            <a:lvl9pPr lvl="8">
              <a:spcBef>
                <a:spcPts val="0"/>
              </a:spcBef>
              <a:spcAft>
                <a:spcPts val="0"/>
              </a:spcAft>
              <a:buNone/>
              <a:defRPr sz="6000">
                <a:latin typeface="Montserrat"/>
                <a:ea typeface="Montserrat"/>
                <a:cs typeface="Montserrat"/>
                <a:sym typeface="Montserrat"/>
              </a:defRPr>
            </a:lvl9pPr>
          </a:lstStyle>
          <a:p/>
        </p:txBody>
      </p:sp>
      <p:sp>
        <p:nvSpPr>
          <p:cNvPr id="575" name="Google Shape;575;p30"/>
          <p:cNvSpPr/>
          <p:nvPr/>
        </p:nvSpPr>
        <p:spPr>
          <a:xfrm flipH="1" rot="8100000">
            <a:off x="3634300" y="245028"/>
            <a:ext cx="417267" cy="266355"/>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0"/>
          <p:cNvSpPr/>
          <p:nvPr/>
        </p:nvSpPr>
        <p:spPr>
          <a:xfrm>
            <a:off x="6624473" y="409504"/>
            <a:ext cx="424413" cy="314803"/>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7" name="Google Shape;577;p30"/>
          <p:cNvGrpSpPr/>
          <p:nvPr/>
        </p:nvGrpSpPr>
        <p:grpSpPr>
          <a:xfrm>
            <a:off x="8390977" y="1402978"/>
            <a:ext cx="314245" cy="307150"/>
            <a:chOff x="3536277" y="1668288"/>
            <a:chExt cx="475769" cy="465027"/>
          </a:xfrm>
        </p:grpSpPr>
        <p:sp>
          <p:nvSpPr>
            <p:cNvPr id="578" name="Google Shape;578;p30"/>
            <p:cNvSpPr/>
            <p:nvPr/>
          </p:nvSpPr>
          <p:spPr>
            <a:xfrm>
              <a:off x="3584630" y="1696863"/>
              <a:ext cx="386703" cy="404539"/>
            </a:xfrm>
            <a:custGeom>
              <a:rect b="b" l="l" r="r" t="t"/>
              <a:pathLst>
                <a:path extrusionOk="0" h="6300" w="6022">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0"/>
            <p:cNvSpPr/>
            <p:nvPr/>
          </p:nvSpPr>
          <p:spPr>
            <a:xfrm>
              <a:off x="3536277" y="1668288"/>
              <a:ext cx="475769" cy="465027"/>
            </a:xfrm>
            <a:custGeom>
              <a:rect b="b" l="l" r="r" t="t"/>
              <a:pathLst>
                <a:path extrusionOk="0" h="7242" w="7409">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0" name="Google Shape;580;p30"/>
          <p:cNvSpPr/>
          <p:nvPr/>
        </p:nvSpPr>
        <p:spPr>
          <a:xfrm>
            <a:off x="2499433" y="4372571"/>
            <a:ext cx="419646" cy="670010"/>
          </a:xfrm>
          <a:custGeom>
            <a:rect b="b" l="l" r="r" t="t"/>
            <a:pathLst>
              <a:path extrusionOk="0" h="11372" w="7122">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0"/>
          <p:cNvSpPr/>
          <p:nvPr/>
        </p:nvSpPr>
        <p:spPr>
          <a:xfrm>
            <a:off x="280901" y="4830884"/>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0"/>
          <p:cNvSpPr/>
          <p:nvPr/>
        </p:nvSpPr>
        <p:spPr>
          <a:xfrm>
            <a:off x="4562551" y="4915871"/>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0"/>
          <p:cNvSpPr/>
          <p:nvPr/>
        </p:nvSpPr>
        <p:spPr>
          <a:xfrm>
            <a:off x="7653588" y="4533722"/>
            <a:ext cx="244847" cy="242424"/>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4" name="Google Shape;584;p30"/>
          <p:cNvGrpSpPr/>
          <p:nvPr/>
        </p:nvGrpSpPr>
        <p:grpSpPr>
          <a:xfrm>
            <a:off x="7356993" y="309593"/>
            <a:ext cx="218825" cy="225782"/>
            <a:chOff x="6109266" y="2958701"/>
            <a:chExt cx="158099" cy="163114"/>
          </a:xfrm>
        </p:grpSpPr>
        <p:sp>
          <p:nvSpPr>
            <p:cNvPr id="585" name="Google Shape;585;p30"/>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0"/>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0"/>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30"/>
          <p:cNvGrpSpPr/>
          <p:nvPr/>
        </p:nvGrpSpPr>
        <p:grpSpPr>
          <a:xfrm>
            <a:off x="1200795" y="4537172"/>
            <a:ext cx="470204" cy="456903"/>
            <a:chOff x="4915097" y="219724"/>
            <a:chExt cx="427847" cy="414801"/>
          </a:xfrm>
        </p:grpSpPr>
        <p:sp>
          <p:nvSpPr>
            <p:cNvPr id="589" name="Google Shape;589;p30"/>
            <p:cNvSpPr/>
            <p:nvPr/>
          </p:nvSpPr>
          <p:spPr>
            <a:xfrm>
              <a:off x="4946857" y="255387"/>
              <a:ext cx="364328" cy="353741"/>
            </a:xfrm>
            <a:custGeom>
              <a:rect b="b" l="l" r="r" t="t"/>
              <a:pathLst>
                <a:path extrusionOk="0" h="6616" w="6814">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0"/>
            <p:cNvSpPr/>
            <p:nvPr/>
          </p:nvSpPr>
          <p:spPr>
            <a:xfrm>
              <a:off x="4915097" y="219724"/>
              <a:ext cx="427847" cy="414801"/>
            </a:xfrm>
            <a:custGeom>
              <a:rect b="b" l="l" r="r" t="t"/>
              <a:pathLst>
                <a:path extrusionOk="0" h="7758" w="8002">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 name="Google Shape;591;p30"/>
          <p:cNvSpPr/>
          <p:nvPr/>
        </p:nvSpPr>
        <p:spPr>
          <a:xfrm>
            <a:off x="154421" y="1933228"/>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2" name="Google Shape;592;p30"/>
          <p:cNvGrpSpPr/>
          <p:nvPr/>
        </p:nvGrpSpPr>
        <p:grpSpPr>
          <a:xfrm>
            <a:off x="2072675" y="252399"/>
            <a:ext cx="166752" cy="184433"/>
            <a:chOff x="5414907" y="2017485"/>
            <a:chExt cx="220338" cy="243702"/>
          </a:xfrm>
        </p:grpSpPr>
        <p:sp>
          <p:nvSpPr>
            <p:cNvPr id="593" name="Google Shape;593;p30"/>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0"/>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0"/>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30"/>
          <p:cNvGrpSpPr/>
          <p:nvPr/>
        </p:nvGrpSpPr>
        <p:grpSpPr>
          <a:xfrm rot="-1739504">
            <a:off x="5721275" y="157406"/>
            <a:ext cx="353569" cy="479108"/>
            <a:chOff x="3989427" y="3265633"/>
            <a:chExt cx="411747" cy="557942"/>
          </a:xfrm>
        </p:grpSpPr>
        <p:sp>
          <p:nvSpPr>
            <p:cNvPr id="597" name="Google Shape;597;p30"/>
            <p:cNvSpPr/>
            <p:nvPr/>
          </p:nvSpPr>
          <p:spPr>
            <a:xfrm>
              <a:off x="4027184" y="3301913"/>
              <a:ext cx="327304" cy="491996"/>
            </a:xfrm>
            <a:custGeom>
              <a:rect b="b" l="l" r="r" t="t"/>
              <a:pathLst>
                <a:path extrusionOk="0" h="7662" w="5097">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0"/>
            <p:cNvSpPr/>
            <p:nvPr/>
          </p:nvSpPr>
          <p:spPr>
            <a:xfrm>
              <a:off x="3989427" y="3265633"/>
              <a:ext cx="411747" cy="557942"/>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9" name="Google Shape;599;p30"/>
          <p:cNvSpPr/>
          <p:nvPr/>
        </p:nvSpPr>
        <p:spPr>
          <a:xfrm>
            <a:off x="6280713" y="120413"/>
            <a:ext cx="310975" cy="344775"/>
          </a:xfrm>
          <a:custGeom>
            <a:rect b="b" l="l" r="r" t="t"/>
            <a:pathLst>
              <a:path extrusionOk="0" h="13791" w="12439">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0"/>
          <p:cNvSpPr/>
          <p:nvPr/>
        </p:nvSpPr>
        <p:spPr>
          <a:xfrm>
            <a:off x="447350" y="1291438"/>
            <a:ext cx="240050" cy="377800"/>
          </a:xfrm>
          <a:custGeom>
            <a:rect b="b" l="l" r="r" t="t"/>
            <a:pathLst>
              <a:path extrusionOk="0" h="15112" w="9602">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0"/>
          <p:cNvSpPr/>
          <p:nvPr/>
        </p:nvSpPr>
        <p:spPr>
          <a:xfrm>
            <a:off x="6974463" y="4335863"/>
            <a:ext cx="227325" cy="356225"/>
          </a:xfrm>
          <a:custGeom>
            <a:rect b="b" l="l" r="r" t="t"/>
            <a:pathLst>
              <a:path extrusionOk="0" h="14249" w="9093">
                <a:moveTo>
                  <a:pt x="4600" y="1"/>
                </a:moveTo>
                <a:cubicBezTo>
                  <a:pt x="3168" y="1"/>
                  <a:pt x="2463" y="550"/>
                  <a:pt x="1601" y="2089"/>
                </a:cubicBezTo>
                <a:cubicBezTo>
                  <a:pt x="1237" y="2816"/>
                  <a:pt x="801" y="3471"/>
                  <a:pt x="292" y="4198"/>
                </a:cubicBezTo>
                <a:cubicBezTo>
                  <a:pt x="1" y="4562"/>
                  <a:pt x="1" y="5144"/>
                  <a:pt x="292" y="5507"/>
                </a:cubicBezTo>
                <a:cubicBezTo>
                  <a:pt x="631" y="5998"/>
                  <a:pt x="991" y="6254"/>
                  <a:pt x="1350" y="6254"/>
                </a:cubicBezTo>
                <a:cubicBezTo>
                  <a:pt x="1682" y="6254"/>
                  <a:pt x="2013" y="6035"/>
                  <a:pt x="2328" y="5580"/>
                </a:cubicBezTo>
                <a:lnTo>
                  <a:pt x="2983" y="4780"/>
                </a:lnTo>
                <a:lnTo>
                  <a:pt x="2983" y="10162"/>
                </a:lnTo>
                <a:lnTo>
                  <a:pt x="1455" y="10599"/>
                </a:lnTo>
                <a:cubicBezTo>
                  <a:pt x="801" y="10744"/>
                  <a:pt x="655" y="11035"/>
                  <a:pt x="728" y="11617"/>
                </a:cubicBezTo>
                <a:cubicBezTo>
                  <a:pt x="801" y="12199"/>
                  <a:pt x="946" y="12781"/>
                  <a:pt x="1092" y="13290"/>
                </a:cubicBezTo>
                <a:cubicBezTo>
                  <a:pt x="1284" y="13996"/>
                  <a:pt x="1533" y="14249"/>
                  <a:pt x="2138" y="14249"/>
                </a:cubicBezTo>
                <a:cubicBezTo>
                  <a:pt x="2219" y="14249"/>
                  <a:pt x="2306" y="14244"/>
                  <a:pt x="2401" y="14235"/>
                </a:cubicBezTo>
                <a:cubicBezTo>
                  <a:pt x="4292" y="14017"/>
                  <a:pt x="6256" y="13799"/>
                  <a:pt x="8220" y="13581"/>
                </a:cubicBezTo>
                <a:cubicBezTo>
                  <a:pt x="8874" y="13508"/>
                  <a:pt x="9092" y="13144"/>
                  <a:pt x="9092" y="12563"/>
                </a:cubicBezTo>
                <a:cubicBezTo>
                  <a:pt x="9092" y="11908"/>
                  <a:pt x="9092" y="11399"/>
                  <a:pt x="9020" y="10817"/>
                </a:cubicBezTo>
                <a:cubicBezTo>
                  <a:pt x="9020" y="10162"/>
                  <a:pt x="8729" y="9871"/>
                  <a:pt x="8074" y="9871"/>
                </a:cubicBezTo>
                <a:lnTo>
                  <a:pt x="6110" y="9653"/>
                </a:lnTo>
                <a:lnTo>
                  <a:pt x="6110" y="8198"/>
                </a:lnTo>
                <a:lnTo>
                  <a:pt x="6110" y="779"/>
                </a:lnTo>
                <a:cubicBezTo>
                  <a:pt x="6110" y="343"/>
                  <a:pt x="5892" y="125"/>
                  <a:pt x="5456" y="52"/>
                </a:cubicBezTo>
                <a:cubicBezTo>
                  <a:pt x="5143" y="19"/>
                  <a:pt x="4859" y="1"/>
                  <a:pt x="4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p:nvPr/>
        </p:nvSpPr>
        <p:spPr>
          <a:xfrm>
            <a:off x="3411425" y="4372575"/>
            <a:ext cx="350975" cy="381875"/>
          </a:xfrm>
          <a:custGeom>
            <a:rect b="b" l="l" r="r" t="t"/>
            <a:pathLst>
              <a:path extrusionOk="0" h="15275" w="14039">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0"/>
          <p:cNvSpPr/>
          <p:nvPr/>
        </p:nvSpPr>
        <p:spPr>
          <a:xfrm>
            <a:off x="2590975" y="307000"/>
            <a:ext cx="274600" cy="392800"/>
          </a:xfrm>
          <a:custGeom>
            <a:rect b="b" l="l" r="r" t="t"/>
            <a:pathLst>
              <a:path extrusionOk="0" h="15712" w="10984">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4" name="Google Shape;604;p30"/>
          <p:cNvGrpSpPr/>
          <p:nvPr/>
        </p:nvGrpSpPr>
        <p:grpSpPr>
          <a:xfrm>
            <a:off x="5839701" y="4405887"/>
            <a:ext cx="419648" cy="388469"/>
            <a:chOff x="1412390" y="2258211"/>
            <a:chExt cx="620689" cy="574573"/>
          </a:xfrm>
        </p:grpSpPr>
        <p:sp>
          <p:nvSpPr>
            <p:cNvPr id="605" name="Google Shape;605;p30"/>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0"/>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0"/>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 name="Google Shape;608;p30"/>
          <p:cNvGrpSpPr/>
          <p:nvPr/>
        </p:nvGrpSpPr>
        <p:grpSpPr>
          <a:xfrm>
            <a:off x="1619496" y="426026"/>
            <a:ext cx="301450" cy="226949"/>
            <a:chOff x="6530133" y="2132672"/>
            <a:chExt cx="567275" cy="427077"/>
          </a:xfrm>
        </p:grpSpPr>
        <p:sp>
          <p:nvSpPr>
            <p:cNvPr id="609" name="Google Shape;609;p30"/>
            <p:cNvSpPr/>
            <p:nvPr/>
          </p:nvSpPr>
          <p:spPr>
            <a:xfrm>
              <a:off x="6619132" y="2164778"/>
              <a:ext cx="478273" cy="363956"/>
            </a:xfrm>
            <a:custGeom>
              <a:rect b="b" l="l" r="r" t="t"/>
              <a:pathLst>
                <a:path extrusionOk="0" h="5668" w="7448">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0"/>
            <p:cNvSpPr/>
            <p:nvPr/>
          </p:nvSpPr>
          <p:spPr>
            <a:xfrm>
              <a:off x="6530133" y="2132672"/>
              <a:ext cx="567275" cy="427077"/>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1" name="Google Shape;611;p30"/>
          <p:cNvSpPr/>
          <p:nvPr/>
        </p:nvSpPr>
        <p:spPr>
          <a:xfrm rot="-1856357">
            <a:off x="5003917" y="321001"/>
            <a:ext cx="301466" cy="226970"/>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0"/>
          <p:cNvSpPr/>
          <p:nvPr/>
        </p:nvSpPr>
        <p:spPr>
          <a:xfrm>
            <a:off x="4022876" y="4754459"/>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0"/>
          <p:cNvSpPr/>
          <p:nvPr/>
        </p:nvSpPr>
        <p:spPr>
          <a:xfrm>
            <a:off x="3819464" y="4989134"/>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0"/>
          <p:cNvSpPr/>
          <p:nvPr/>
        </p:nvSpPr>
        <p:spPr>
          <a:xfrm rot="8326985">
            <a:off x="1081608" y="186964"/>
            <a:ext cx="353013" cy="563653"/>
          </a:xfrm>
          <a:custGeom>
            <a:rect b="b" l="l" r="r" t="t"/>
            <a:pathLst>
              <a:path extrusionOk="0" h="11372" w="7122">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0"/>
          <p:cNvSpPr/>
          <p:nvPr/>
        </p:nvSpPr>
        <p:spPr>
          <a:xfrm>
            <a:off x="217487" y="3083226"/>
            <a:ext cx="355281" cy="469743"/>
          </a:xfrm>
          <a:custGeom>
            <a:rect b="b" l="l" r="r" t="t"/>
            <a:pathLst>
              <a:path extrusionOk="0" h="14668" w="11093">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30"/>
          <p:cNvGrpSpPr/>
          <p:nvPr/>
        </p:nvGrpSpPr>
        <p:grpSpPr>
          <a:xfrm>
            <a:off x="271701" y="3786560"/>
            <a:ext cx="789706" cy="992298"/>
            <a:chOff x="804802" y="3215735"/>
            <a:chExt cx="992342" cy="1246919"/>
          </a:xfrm>
        </p:grpSpPr>
        <p:grpSp>
          <p:nvGrpSpPr>
            <p:cNvPr id="617" name="Google Shape;617;p30"/>
            <p:cNvGrpSpPr/>
            <p:nvPr/>
          </p:nvGrpSpPr>
          <p:grpSpPr>
            <a:xfrm flipH="1" rot="-475014">
              <a:off x="909009" y="3259582"/>
              <a:ext cx="783927" cy="1159224"/>
              <a:chOff x="6922402" y="2086121"/>
              <a:chExt cx="793354" cy="1358635"/>
            </a:xfrm>
          </p:grpSpPr>
          <p:sp>
            <p:nvSpPr>
              <p:cNvPr id="618" name="Google Shape;618;p30"/>
              <p:cNvSpPr/>
              <p:nvPr/>
            </p:nvSpPr>
            <p:spPr>
              <a:xfrm>
                <a:off x="6922402" y="2097010"/>
                <a:ext cx="793354" cy="1336405"/>
              </a:xfrm>
              <a:custGeom>
                <a:rect b="b" l="l" r="r" t="t"/>
                <a:pathLst>
                  <a:path extrusionOk="0" h="85667" w="50856">
                    <a:moveTo>
                      <a:pt x="22836" y="1"/>
                    </a:moveTo>
                    <a:cubicBezTo>
                      <a:pt x="17213" y="1"/>
                      <a:pt x="11566" y="1130"/>
                      <a:pt x="8694" y="3517"/>
                    </a:cubicBezTo>
                    <a:cubicBezTo>
                      <a:pt x="2464" y="8697"/>
                      <a:pt x="4384" y="20505"/>
                      <a:pt x="3985" y="27423"/>
                    </a:cubicBezTo>
                    <a:cubicBezTo>
                      <a:pt x="3224" y="40861"/>
                      <a:pt x="1" y="60203"/>
                      <a:pt x="8006" y="72699"/>
                    </a:cubicBezTo>
                    <a:cubicBezTo>
                      <a:pt x="7100" y="74293"/>
                      <a:pt x="6521" y="76068"/>
                      <a:pt x="6267" y="77879"/>
                    </a:cubicBezTo>
                    <a:cubicBezTo>
                      <a:pt x="5905" y="80451"/>
                      <a:pt x="6086" y="83095"/>
                      <a:pt x="6267" y="85667"/>
                    </a:cubicBezTo>
                    <a:cubicBezTo>
                      <a:pt x="7136" y="82298"/>
                      <a:pt x="9382" y="79473"/>
                      <a:pt x="12425" y="77807"/>
                    </a:cubicBezTo>
                    <a:cubicBezTo>
                      <a:pt x="15823" y="80500"/>
                      <a:pt x="20305" y="81741"/>
                      <a:pt x="24882" y="81741"/>
                    </a:cubicBezTo>
                    <a:cubicBezTo>
                      <a:pt x="29477" y="81741"/>
                      <a:pt x="34169" y="80491"/>
                      <a:pt x="37961" y="78205"/>
                    </a:cubicBezTo>
                    <a:cubicBezTo>
                      <a:pt x="46473" y="73098"/>
                      <a:pt x="46111" y="62340"/>
                      <a:pt x="46364" y="54082"/>
                    </a:cubicBezTo>
                    <a:cubicBezTo>
                      <a:pt x="46799" y="40209"/>
                      <a:pt x="50856" y="12391"/>
                      <a:pt x="36331" y="2901"/>
                    </a:cubicBezTo>
                    <a:cubicBezTo>
                      <a:pt x="33414" y="1003"/>
                      <a:pt x="28135" y="1"/>
                      <a:pt x="228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0"/>
              <p:cNvSpPr/>
              <p:nvPr/>
            </p:nvSpPr>
            <p:spPr>
              <a:xfrm>
                <a:off x="6940483" y="2086121"/>
                <a:ext cx="737974" cy="1358635"/>
              </a:xfrm>
              <a:custGeom>
                <a:rect b="b" l="l" r="r" t="t"/>
                <a:pathLst>
                  <a:path extrusionOk="0" h="87092" w="47306">
                    <a:moveTo>
                      <a:pt x="22684" y="1315"/>
                    </a:moveTo>
                    <a:cubicBezTo>
                      <a:pt x="27019" y="1315"/>
                      <a:pt x="31478" y="2069"/>
                      <a:pt x="34923" y="4165"/>
                    </a:cubicBezTo>
                    <a:lnTo>
                      <a:pt x="34923" y="4165"/>
                    </a:lnTo>
                    <a:cubicBezTo>
                      <a:pt x="34953" y="4195"/>
                      <a:pt x="34988" y="4224"/>
                      <a:pt x="35027" y="4251"/>
                    </a:cubicBezTo>
                    <a:cubicBezTo>
                      <a:pt x="46074" y="11676"/>
                      <a:pt x="45893" y="28230"/>
                      <a:pt x="45495" y="40001"/>
                    </a:cubicBezTo>
                    <a:cubicBezTo>
                      <a:pt x="45278" y="45906"/>
                      <a:pt x="44843" y="51737"/>
                      <a:pt x="44662" y="57605"/>
                    </a:cubicBezTo>
                    <a:cubicBezTo>
                      <a:pt x="44444" y="64668"/>
                      <a:pt x="44010" y="73108"/>
                      <a:pt x="37707" y="77672"/>
                    </a:cubicBezTo>
                    <a:cubicBezTo>
                      <a:pt x="33945" y="80399"/>
                      <a:pt x="29050" y="81857"/>
                      <a:pt x="24209" y="81857"/>
                    </a:cubicBezTo>
                    <a:cubicBezTo>
                      <a:pt x="19728" y="81857"/>
                      <a:pt x="15293" y="80608"/>
                      <a:pt x="11845" y="77961"/>
                    </a:cubicBezTo>
                    <a:cubicBezTo>
                      <a:pt x="11737" y="77907"/>
                      <a:pt x="11619" y="77880"/>
                      <a:pt x="11501" y="77880"/>
                    </a:cubicBezTo>
                    <a:cubicBezTo>
                      <a:pt x="11383" y="77880"/>
                      <a:pt x="11266" y="77907"/>
                      <a:pt x="11157" y="77961"/>
                    </a:cubicBezTo>
                    <a:cubicBezTo>
                      <a:pt x="8914" y="79236"/>
                      <a:pt x="7083" y="81085"/>
                      <a:pt x="5854" y="83293"/>
                    </a:cubicBezTo>
                    <a:lnTo>
                      <a:pt x="5854" y="83293"/>
                    </a:lnTo>
                    <a:cubicBezTo>
                      <a:pt x="5771" y="80025"/>
                      <a:pt x="6056" y="76795"/>
                      <a:pt x="7680" y="73796"/>
                    </a:cubicBezTo>
                    <a:cubicBezTo>
                      <a:pt x="7788" y="73579"/>
                      <a:pt x="7788" y="73325"/>
                      <a:pt x="7680" y="73108"/>
                    </a:cubicBezTo>
                    <a:cubicBezTo>
                      <a:pt x="1" y="60829"/>
                      <a:pt x="2536" y="44819"/>
                      <a:pt x="3551" y="31164"/>
                    </a:cubicBezTo>
                    <a:cubicBezTo>
                      <a:pt x="3985" y="25151"/>
                      <a:pt x="3225" y="19066"/>
                      <a:pt x="4166" y="13125"/>
                    </a:cubicBezTo>
                    <a:cubicBezTo>
                      <a:pt x="4673" y="10047"/>
                      <a:pt x="5724" y="6787"/>
                      <a:pt x="8259" y="4758"/>
                    </a:cubicBezTo>
                    <a:cubicBezTo>
                      <a:pt x="10324" y="3092"/>
                      <a:pt x="13077" y="2404"/>
                      <a:pt x="15648" y="1933"/>
                    </a:cubicBezTo>
                    <a:cubicBezTo>
                      <a:pt x="17816" y="1557"/>
                      <a:pt x="20230" y="1315"/>
                      <a:pt x="22684" y="1315"/>
                    </a:cubicBezTo>
                    <a:close/>
                    <a:moveTo>
                      <a:pt x="22682" y="1"/>
                    </a:moveTo>
                    <a:cubicBezTo>
                      <a:pt x="20584" y="1"/>
                      <a:pt x="18525" y="162"/>
                      <a:pt x="16626" y="412"/>
                    </a:cubicBezTo>
                    <a:cubicBezTo>
                      <a:pt x="10215" y="1281"/>
                      <a:pt x="5072" y="3889"/>
                      <a:pt x="3333" y="10517"/>
                    </a:cubicBezTo>
                    <a:cubicBezTo>
                      <a:pt x="1450" y="17508"/>
                      <a:pt x="2609" y="25187"/>
                      <a:pt x="2065" y="32395"/>
                    </a:cubicBezTo>
                    <a:cubicBezTo>
                      <a:pt x="1413" y="40907"/>
                      <a:pt x="508" y="49491"/>
                      <a:pt x="1486" y="58040"/>
                    </a:cubicBezTo>
                    <a:cubicBezTo>
                      <a:pt x="1957" y="62495"/>
                      <a:pt x="2971" y="66950"/>
                      <a:pt x="4927" y="71007"/>
                    </a:cubicBezTo>
                    <a:cubicBezTo>
                      <a:pt x="5325" y="71876"/>
                      <a:pt x="6231" y="72854"/>
                      <a:pt x="6122" y="73796"/>
                    </a:cubicBezTo>
                    <a:cubicBezTo>
                      <a:pt x="5941" y="75064"/>
                      <a:pt x="5036" y="76404"/>
                      <a:pt x="4818" y="77672"/>
                    </a:cubicBezTo>
                    <a:cubicBezTo>
                      <a:pt x="4239" y="80569"/>
                      <a:pt x="4420" y="83503"/>
                      <a:pt x="4637" y="86437"/>
                    </a:cubicBezTo>
                    <a:cubicBezTo>
                      <a:pt x="4637" y="86859"/>
                      <a:pt x="4971" y="87091"/>
                      <a:pt x="5306" y="87091"/>
                    </a:cubicBezTo>
                    <a:cubicBezTo>
                      <a:pt x="5575" y="87091"/>
                      <a:pt x="5844" y="86941"/>
                      <a:pt x="5941" y="86618"/>
                    </a:cubicBezTo>
                    <a:cubicBezTo>
                      <a:pt x="5962" y="86545"/>
                      <a:pt x="5983" y="86473"/>
                      <a:pt x="6005" y="86400"/>
                    </a:cubicBezTo>
                    <a:lnTo>
                      <a:pt x="6005" y="86400"/>
                    </a:lnTo>
                    <a:lnTo>
                      <a:pt x="6014" y="86401"/>
                    </a:lnTo>
                    <a:cubicBezTo>
                      <a:pt x="6013" y="86393"/>
                      <a:pt x="6013" y="86386"/>
                      <a:pt x="6012" y="86378"/>
                    </a:cubicBezTo>
                    <a:lnTo>
                      <a:pt x="6012" y="86378"/>
                    </a:lnTo>
                    <a:cubicBezTo>
                      <a:pt x="6373" y="85195"/>
                      <a:pt x="6893" y="84050"/>
                      <a:pt x="7571" y="83032"/>
                    </a:cubicBezTo>
                    <a:cubicBezTo>
                      <a:pt x="8223" y="82091"/>
                      <a:pt x="9744" y="79954"/>
                      <a:pt x="10940" y="79664"/>
                    </a:cubicBezTo>
                    <a:cubicBezTo>
                      <a:pt x="11027" y="79644"/>
                      <a:pt x="11120" y="79635"/>
                      <a:pt x="11218" y="79635"/>
                    </a:cubicBezTo>
                    <a:cubicBezTo>
                      <a:pt x="12575" y="79635"/>
                      <a:pt x="14840" y="81400"/>
                      <a:pt x="16192" y="81873"/>
                    </a:cubicBezTo>
                    <a:cubicBezTo>
                      <a:pt x="18660" y="82771"/>
                      <a:pt x="21282" y="83168"/>
                      <a:pt x="23909" y="83168"/>
                    </a:cubicBezTo>
                    <a:cubicBezTo>
                      <a:pt x="25523" y="83168"/>
                      <a:pt x="27140" y="83018"/>
                      <a:pt x="28724" y="82743"/>
                    </a:cubicBezTo>
                    <a:cubicBezTo>
                      <a:pt x="32745" y="82018"/>
                      <a:pt x="36947" y="80388"/>
                      <a:pt x="39953" y="77563"/>
                    </a:cubicBezTo>
                    <a:cubicBezTo>
                      <a:pt x="42742" y="74955"/>
                      <a:pt x="44300" y="71369"/>
                      <a:pt x="45060" y="67675"/>
                    </a:cubicBezTo>
                    <a:cubicBezTo>
                      <a:pt x="46545" y="60720"/>
                      <a:pt x="46147" y="53222"/>
                      <a:pt x="46545" y="46123"/>
                    </a:cubicBezTo>
                    <a:cubicBezTo>
                      <a:pt x="47016" y="38444"/>
                      <a:pt x="47306" y="30620"/>
                      <a:pt x="46183" y="22941"/>
                    </a:cubicBezTo>
                    <a:cubicBezTo>
                      <a:pt x="45099" y="15320"/>
                      <a:pt x="42395" y="7591"/>
                      <a:pt x="35772" y="3094"/>
                    </a:cubicBezTo>
                    <a:lnTo>
                      <a:pt x="35772" y="3094"/>
                    </a:lnTo>
                    <a:cubicBezTo>
                      <a:pt x="35754" y="3081"/>
                      <a:pt x="35735" y="3068"/>
                      <a:pt x="35715" y="3056"/>
                    </a:cubicBezTo>
                    <a:lnTo>
                      <a:pt x="35715" y="3056"/>
                    </a:lnTo>
                    <a:cubicBezTo>
                      <a:pt x="35715" y="3056"/>
                      <a:pt x="35715" y="3056"/>
                      <a:pt x="35715" y="3056"/>
                    </a:cubicBezTo>
                    <a:cubicBezTo>
                      <a:pt x="35705" y="3049"/>
                      <a:pt x="35695" y="3043"/>
                      <a:pt x="35685" y="3037"/>
                    </a:cubicBezTo>
                    <a:lnTo>
                      <a:pt x="35685" y="3037"/>
                    </a:lnTo>
                    <a:cubicBezTo>
                      <a:pt x="32011" y="765"/>
                      <a:pt x="27255" y="1"/>
                      <a:pt x="226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0"/>
              <p:cNvSpPr/>
              <p:nvPr/>
            </p:nvSpPr>
            <p:spPr>
              <a:xfrm>
                <a:off x="7067825" y="2175494"/>
                <a:ext cx="115627" cy="174720"/>
              </a:xfrm>
              <a:custGeom>
                <a:rect b="b" l="l" r="r" t="t"/>
                <a:pathLst>
                  <a:path extrusionOk="0" h="11200" w="7412">
                    <a:moveTo>
                      <a:pt x="5799" y="1"/>
                    </a:moveTo>
                    <a:cubicBezTo>
                      <a:pt x="617" y="1"/>
                      <a:pt x="0" y="6565"/>
                      <a:pt x="277" y="10548"/>
                    </a:cubicBezTo>
                    <a:cubicBezTo>
                      <a:pt x="296" y="10982"/>
                      <a:pt x="649" y="11200"/>
                      <a:pt x="988" y="11200"/>
                    </a:cubicBezTo>
                    <a:cubicBezTo>
                      <a:pt x="1328" y="11200"/>
                      <a:pt x="1654" y="10982"/>
                      <a:pt x="1618" y="10548"/>
                    </a:cubicBezTo>
                    <a:cubicBezTo>
                      <a:pt x="1374" y="7248"/>
                      <a:pt x="1498" y="1350"/>
                      <a:pt x="5948" y="1350"/>
                    </a:cubicBezTo>
                    <a:cubicBezTo>
                      <a:pt x="6138" y="1350"/>
                      <a:pt x="6337" y="1361"/>
                      <a:pt x="6544" y="1384"/>
                    </a:cubicBezTo>
                    <a:cubicBezTo>
                      <a:pt x="6577" y="1388"/>
                      <a:pt x="6608" y="1390"/>
                      <a:pt x="6639" y="1390"/>
                    </a:cubicBezTo>
                    <a:cubicBezTo>
                      <a:pt x="7412" y="1390"/>
                      <a:pt x="7380" y="113"/>
                      <a:pt x="6544" y="43"/>
                    </a:cubicBezTo>
                    <a:cubicBezTo>
                      <a:pt x="6286" y="15"/>
                      <a:pt x="6038" y="1"/>
                      <a:pt x="57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0"/>
              <p:cNvSpPr/>
              <p:nvPr/>
            </p:nvSpPr>
            <p:spPr>
              <a:xfrm>
                <a:off x="7056890" y="2413487"/>
                <a:ext cx="28267" cy="21481"/>
              </a:xfrm>
              <a:custGeom>
                <a:rect b="b" l="l" r="r" t="t"/>
                <a:pathLst>
                  <a:path extrusionOk="0" h="1377" w="1812">
                    <a:moveTo>
                      <a:pt x="906" y="0"/>
                    </a:moveTo>
                    <a:cubicBezTo>
                      <a:pt x="0" y="0"/>
                      <a:pt x="0" y="1377"/>
                      <a:pt x="906" y="1377"/>
                    </a:cubicBezTo>
                    <a:cubicBezTo>
                      <a:pt x="1812" y="1377"/>
                      <a:pt x="1812" y="0"/>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0"/>
              <p:cNvSpPr/>
              <p:nvPr/>
            </p:nvSpPr>
            <p:spPr>
              <a:xfrm>
                <a:off x="7130350" y="2221326"/>
                <a:ext cx="58172" cy="57689"/>
              </a:xfrm>
              <a:custGeom>
                <a:rect b="b" l="l" r="r" t="t"/>
                <a:pathLst>
                  <a:path extrusionOk="0" h="3698" w="3729">
                    <a:moveTo>
                      <a:pt x="2893" y="0"/>
                    </a:moveTo>
                    <a:cubicBezTo>
                      <a:pt x="2871" y="0"/>
                      <a:pt x="2849" y="1"/>
                      <a:pt x="2825" y="3"/>
                    </a:cubicBezTo>
                    <a:cubicBezTo>
                      <a:pt x="1232" y="112"/>
                      <a:pt x="0" y="1452"/>
                      <a:pt x="0" y="3046"/>
                    </a:cubicBezTo>
                    <a:cubicBezTo>
                      <a:pt x="18" y="3480"/>
                      <a:pt x="362" y="3698"/>
                      <a:pt x="702" y="3698"/>
                    </a:cubicBezTo>
                    <a:cubicBezTo>
                      <a:pt x="1042" y="3698"/>
                      <a:pt x="1377" y="3480"/>
                      <a:pt x="1377" y="3046"/>
                    </a:cubicBezTo>
                    <a:cubicBezTo>
                      <a:pt x="1340" y="2176"/>
                      <a:pt x="1992" y="1452"/>
                      <a:pt x="2825" y="1343"/>
                    </a:cubicBezTo>
                    <a:cubicBezTo>
                      <a:pt x="3673" y="1308"/>
                      <a:pt x="3729" y="0"/>
                      <a:pt x="28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0"/>
              <p:cNvSpPr/>
              <p:nvPr/>
            </p:nvSpPr>
            <p:spPr>
              <a:xfrm>
                <a:off x="7424753" y="3190570"/>
                <a:ext cx="114364" cy="104504"/>
              </a:xfrm>
              <a:custGeom>
                <a:rect b="b" l="l" r="r" t="t"/>
                <a:pathLst>
                  <a:path extrusionOk="0" h="6699" w="7331">
                    <a:moveTo>
                      <a:pt x="6503" y="0"/>
                    </a:moveTo>
                    <a:cubicBezTo>
                      <a:pt x="6241" y="0"/>
                      <a:pt x="5998" y="151"/>
                      <a:pt x="5940" y="499"/>
                    </a:cubicBezTo>
                    <a:cubicBezTo>
                      <a:pt x="5541" y="3070"/>
                      <a:pt x="3477" y="5063"/>
                      <a:pt x="869" y="5352"/>
                    </a:cubicBezTo>
                    <a:cubicBezTo>
                      <a:pt x="33" y="5422"/>
                      <a:pt x="1" y="6699"/>
                      <a:pt x="774" y="6699"/>
                    </a:cubicBezTo>
                    <a:cubicBezTo>
                      <a:pt x="804" y="6699"/>
                      <a:pt x="836" y="6697"/>
                      <a:pt x="869" y="6692"/>
                    </a:cubicBezTo>
                    <a:cubicBezTo>
                      <a:pt x="4093" y="6439"/>
                      <a:pt x="6700" y="4012"/>
                      <a:pt x="7244" y="861"/>
                    </a:cubicBezTo>
                    <a:cubicBezTo>
                      <a:pt x="7331" y="339"/>
                      <a:pt x="6896" y="0"/>
                      <a:pt x="6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0"/>
              <p:cNvSpPr/>
              <p:nvPr/>
            </p:nvSpPr>
            <p:spPr>
              <a:xfrm>
                <a:off x="7437202" y="3162724"/>
                <a:ext cx="56737" cy="62993"/>
              </a:xfrm>
              <a:custGeom>
                <a:rect b="b" l="l" r="r" t="t"/>
                <a:pathLst>
                  <a:path extrusionOk="0" h="4038" w="3637">
                    <a:moveTo>
                      <a:pt x="2805" y="0"/>
                    </a:moveTo>
                    <a:cubicBezTo>
                      <a:pt x="2530" y="0"/>
                      <a:pt x="2250" y="143"/>
                      <a:pt x="2135" y="473"/>
                    </a:cubicBezTo>
                    <a:cubicBezTo>
                      <a:pt x="1773" y="1378"/>
                      <a:pt x="1230" y="2211"/>
                      <a:pt x="506" y="2899"/>
                    </a:cubicBezTo>
                    <a:cubicBezTo>
                      <a:pt x="0" y="3349"/>
                      <a:pt x="474" y="4037"/>
                      <a:pt x="1017" y="4037"/>
                    </a:cubicBezTo>
                    <a:cubicBezTo>
                      <a:pt x="1174" y="4037"/>
                      <a:pt x="1337" y="3980"/>
                      <a:pt x="1483" y="3841"/>
                    </a:cubicBezTo>
                    <a:cubicBezTo>
                      <a:pt x="2353" y="3008"/>
                      <a:pt x="3041" y="1958"/>
                      <a:pt x="3439" y="835"/>
                    </a:cubicBezTo>
                    <a:cubicBezTo>
                      <a:pt x="3636" y="332"/>
                      <a:pt x="3225" y="0"/>
                      <a:pt x="28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5" name="Google Shape;625;p30"/>
            <p:cNvSpPr txBox="1"/>
            <p:nvPr/>
          </p:nvSpPr>
          <p:spPr>
            <a:xfrm>
              <a:off x="903295" y="3679600"/>
              <a:ext cx="7866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Kalam"/>
                  <a:ea typeface="Kalam"/>
                  <a:cs typeface="Kalam"/>
                  <a:sym typeface="Kalam"/>
                </a:rPr>
                <a:t>Hello!</a:t>
              </a:r>
              <a:endParaRPr b="1" sz="1200">
                <a:solidFill>
                  <a:schemeClr val="dk1"/>
                </a:solidFill>
                <a:latin typeface="Kalam"/>
                <a:ea typeface="Kalam"/>
                <a:cs typeface="Kalam"/>
                <a:sym typeface="Kalam"/>
              </a:endParaRPr>
            </a:p>
          </p:txBody>
        </p:sp>
      </p:grpSp>
      <p:grpSp>
        <p:nvGrpSpPr>
          <p:cNvPr id="626" name="Google Shape;626;p30"/>
          <p:cNvGrpSpPr/>
          <p:nvPr/>
        </p:nvGrpSpPr>
        <p:grpSpPr>
          <a:xfrm>
            <a:off x="6548931" y="4799306"/>
            <a:ext cx="218825" cy="225782"/>
            <a:chOff x="6109266" y="2958701"/>
            <a:chExt cx="158099" cy="163114"/>
          </a:xfrm>
        </p:grpSpPr>
        <p:sp>
          <p:nvSpPr>
            <p:cNvPr id="627" name="Google Shape;627;p30"/>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0"/>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0"/>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30"/>
          <p:cNvGrpSpPr/>
          <p:nvPr/>
        </p:nvGrpSpPr>
        <p:grpSpPr>
          <a:xfrm>
            <a:off x="457956" y="2142331"/>
            <a:ext cx="218825" cy="225782"/>
            <a:chOff x="6109266" y="2958701"/>
            <a:chExt cx="158099" cy="163114"/>
          </a:xfrm>
        </p:grpSpPr>
        <p:sp>
          <p:nvSpPr>
            <p:cNvPr id="631" name="Google Shape;631;p30"/>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0"/>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0"/>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 name="Google Shape;634;p30"/>
          <p:cNvSpPr/>
          <p:nvPr/>
        </p:nvSpPr>
        <p:spPr>
          <a:xfrm>
            <a:off x="3205151" y="512596"/>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0"/>
          <p:cNvSpPr/>
          <p:nvPr/>
        </p:nvSpPr>
        <p:spPr>
          <a:xfrm>
            <a:off x="3321351" y="353172"/>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0"/>
          <p:cNvSpPr/>
          <p:nvPr/>
        </p:nvSpPr>
        <p:spPr>
          <a:xfrm>
            <a:off x="8719651" y="2593997"/>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0"/>
          <p:cNvSpPr/>
          <p:nvPr/>
        </p:nvSpPr>
        <p:spPr>
          <a:xfrm rot="5400000">
            <a:off x="1917322" y="4722550"/>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0"/>
          <p:cNvSpPr/>
          <p:nvPr/>
        </p:nvSpPr>
        <p:spPr>
          <a:xfrm rot="5400000">
            <a:off x="2008139" y="4830884"/>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9" name="Google Shape;639;p30"/>
          <p:cNvGrpSpPr/>
          <p:nvPr/>
        </p:nvGrpSpPr>
        <p:grpSpPr>
          <a:xfrm rot="-7452294">
            <a:off x="165371" y="338489"/>
            <a:ext cx="902583" cy="456828"/>
            <a:chOff x="6348021" y="1029754"/>
            <a:chExt cx="2339285" cy="1183990"/>
          </a:xfrm>
        </p:grpSpPr>
        <p:sp>
          <p:nvSpPr>
            <p:cNvPr id="640" name="Google Shape;640;p30"/>
            <p:cNvSpPr/>
            <p:nvPr/>
          </p:nvSpPr>
          <p:spPr>
            <a:xfrm>
              <a:off x="8350757" y="1080312"/>
              <a:ext cx="336535" cy="522691"/>
            </a:xfrm>
            <a:custGeom>
              <a:rect b="b" l="l" r="r" t="t"/>
              <a:pathLst>
                <a:path extrusionOk="0" h="4001" w="2576">
                  <a:moveTo>
                    <a:pt x="120" y="0"/>
                  </a:moveTo>
                  <a:lnTo>
                    <a:pt x="120" y="0"/>
                  </a:lnTo>
                  <a:cubicBezTo>
                    <a:pt x="1" y="634"/>
                    <a:pt x="1110" y="3328"/>
                    <a:pt x="1783" y="4001"/>
                  </a:cubicBezTo>
                  <a:cubicBezTo>
                    <a:pt x="2575" y="3169"/>
                    <a:pt x="1427" y="436"/>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0"/>
            <p:cNvSpPr/>
            <p:nvPr/>
          </p:nvSpPr>
          <p:spPr>
            <a:xfrm>
              <a:off x="6498128" y="2079046"/>
              <a:ext cx="77732" cy="31092"/>
            </a:xfrm>
            <a:custGeom>
              <a:rect b="b" l="l" r="r" t="t"/>
              <a:pathLst>
                <a:path extrusionOk="0" h="238" w="595">
                  <a:moveTo>
                    <a:pt x="595" y="0"/>
                  </a:moveTo>
                  <a:lnTo>
                    <a:pt x="40" y="40"/>
                  </a:lnTo>
                  <a:cubicBezTo>
                    <a:pt x="0" y="40"/>
                    <a:pt x="0" y="80"/>
                    <a:pt x="0" y="80"/>
                  </a:cubicBezTo>
                  <a:lnTo>
                    <a:pt x="555" y="238"/>
                  </a:lnTo>
                  <a:lnTo>
                    <a:pt x="595" y="0"/>
                  </a:lnTo>
                  <a:close/>
                </a:path>
              </a:pathLst>
            </a:custGeom>
            <a:solidFill>
              <a:srgbClr val="F414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0"/>
            <p:cNvSpPr/>
            <p:nvPr/>
          </p:nvSpPr>
          <p:spPr>
            <a:xfrm>
              <a:off x="6441169" y="2001708"/>
              <a:ext cx="134692" cy="30831"/>
            </a:xfrm>
            <a:custGeom>
              <a:rect b="b" l="l" r="r" t="t"/>
              <a:pathLst>
                <a:path extrusionOk="0" h="236" w="1031">
                  <a:moveTo>
                    <a:pt x="454" y="0"/>
                  </a:moveTo>
                  <a:cubicBezTo>
                    <a:pt x="297" y="0"/>
                    <a:pt x="141" y="51"/>
                    <a:pt x="1" y="157"/>
                  </a:cubicBezTo>
                  <a:lnTo>
                    <a:pt x="1031" y="236"/>
                  </a:lnTo>
                  <a:cubicBezTo>
                    <a:pt x="854" y="81"/>
                    <a:pt x="653" y="0"/>
                    <a:pt x="454" y="0"/>
                  </a:cubicBezTo>
                  <a:close/>
                </a:path>
              </a:pathLst>
            </a:custGeom>
            <a:solidFill>
              <a:srgbClr val="F414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0"/>
            <p:cNvSpPr/>
            <p:nvPr/>
          </p:nvSpPr>
          <p:spPr>
            <a:xfrm>
              <a:off x="7967846" y="1080312"/>
              <a:ext cx="559019" cy="667701"/>
            </a:xfrm>
            <a:custGeom>
              <a:rect b="b" l="l" r="r" t="t"/>
              <a:pathLst>
                <a:path extrusionOk="0" h="5111" w="4279">
                  <a:moveTo>
                    <a:pt x="2139" y="990"/>
                  </a:moveTo>
                  <a:cubicBezTo>
                    <a:pt x="2298" y="1228"/>
                    <a:pt x="2258" y="1505"/>
                    <a:pt x="2100" y="1545"/>
                  </a:cubicBezTo>
                  <a:cubicBezTo>
                    <a:pt x="2057" y="1556"/>
                    <a:pt x="2018" y="1561"/>
                    <a:pt x="1980" y="1561"/>
                  </a:cubicBezTo>
                  <a:cubicBezTo>
                    <a:pt x="1878" y="1561"/>
                    <a:pt x="1791" y="1524"/>
                    <a:pt x="1704" y="1466"/>
                  </a:cubicBezTo>
                  <a:cubicBezTo>
                    <a:pt x="1624" y="1268"/>
                    <a:pt x="1664" y="1109"/>
                    <a:pt x="1823" y="990"/>
                  </a:cubicBezTo>
                  <a:close/>
                  <a:moveTo>
                    <a:pt x="980" y="1717"/>
                  </a:moveTo>
                  <a:cubicBezTo>
                    <a:pt x="1050" y="1717"/>
                    <a:pt x="1119" y="1736"/>
                    <a:pt x="1189" y="1783"/>
                  </a:cubicBezTo>
                  <a:cubicBezTo>
                    <a:pt x="1228" y="1862"/>
                    <a:pt x="1189" y="2020"/>
                    <a:pt x="1189" y="2218"/>
                  </a:cubicBezTo>
                  <a:cubicBezTo>
                    <a:pt x="991" y="2179"/>
                    <a:pt x="832" y="2139"/>
                    <a:pt x="793" y="2060"/>
                  </a:cubicBezTo>
                  <a:cubicBezTo>
                    <a:pt x="713" y="1981"/>
                    <a:pt x="793" y="1783"/>
                    <a:pt x="832" y="1743"/>
                  </a:cubicBezTo>
                  <a:cubicBezTo>
                    <a:pt x="881" y="1727"/>
                    <a:pt x="931" y="1717"/>
                    <a:pt x="980" y="1717"/>
                  </a:cubicBezTo>
                  <a:close/>
                  <a:moveTo>
                    <a:pt x="2035" y="2320"/>
                  </a:moveTo>
                  <a:cubicBezTo>
                    <a:pt x="2109" y="2320"/>
                    <a:pt x="2205" y="2337"/>
                    <a:pt x="2337" y="2337"/>
                  </a:cubicBezTo>
                  <a:cubicBezTo>
                    <a:pt x="2298" y="2575"/>
                    <a:pt x="2258" y="2694"/>
                    <a:pt x="2179" y="2733"/>
                  </a:cubicBezTo>
                  <a:cubicBezTo>
                    <a:pt x="2100" y="2733"/>
                    <a:pt x="1981" y="2694"/>
                    <a:pt x="1862" y="2654"/>
                  </a:cubicBezTo>
                  <a:cubicBezTo>
                    <a:pt x="1862" y="2575"/>
                    <a:pt x="1862" y="2377"/>
                    <a:pt x="1941" y="2337"/>
                  </a:cubicBezTo>
                  <a:cubicBezTo>
                    <a:pt x="1968" y="2324"/>
                    <a:pt x="1999" y="2320"/>
                    <a:pt x="2035" y="2320"/>
                  </a:cubicBezTo>
                  <a:close/>
                  <a:moveTo>
                    <a:pt x="2654" y="0"/>
                  </a:moveTo>
                  <a:lnTo>
                    <a:pt x="1664" y="396"/>
                  </a:lnTo>
                  <a:lnTo>
                    <a:pt x="396" y="911"/>
                  </a:lnTo>
                  <a:cubicBezTo>
                    <a:pt x="0" y="1070"/>
                    <a:pt x="0" y="1070"/>
                    <a:pt x="80" y="1466"/>
                  </a:cubicBezTo>
                  <a:cubicBezTo>
                    <a:pt x="159" y="1703"/>
                    <a:pt x="238" y="1981"/>
                    <a:pt x="317" y="2218"/>
                  </a:cubicBezTo>
                  <a:cubicBezTo>
                    <a:pt x="396" y="2496"/>
                    <a:pt x="476" y="2733"/>
                    <a:pt x="555" y="2971"/>
                  </a:cubicBezTo>
                  <a:cubicBezTo>
                    <a:pt x="832" y="3644"/>
                    <a:pt x="1110" y="4278"/>
                    <a:pt x="1387" y="4952"/>
                  </a:cubicBezTo>
                  <a:cubicBezTo>
                    <a:pt x="1440" y="5057"/>
                    <a:pt x="1510" y="5110"/>
                    <a:pt x="1598" y="5110"/>
                  </a:cubicBezTo>
                  <a:cubicBezTo>
                    <a:pt x="1642" y="5110"/>
                    <a:pt x="1690" y="5097"/>
                    <a:pt x="1743" y="5070"/>
                  </a:cubicBezTo>
                  <a:cubicBezTo>
                    <a:pt x="2100" y="4952"/>
                    <a:pt x="2496" y="4833"/>
                    <a:pt x="2852" y="4714"/>
                  </a:cubicBezTo>
                  <a:lnTo>
                    <a:pt x="4278" y="4239"/>
                  </a:lnTo>
                  <a:cubicBezTo>
                    <a:pt x="4041" y="3763"/>
                    <a:pt x="3764" y="3328"/>
                    <a:pt x="3565" y="2892"/>
                  </a:cubicBezTo>
                  <a:cubicBezTo>
                    <a:pt x="3051" y="1981"/>
                    <a:pt x="2734" y="1030"/>
                    <a:pt x="26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0"/>
            <p:cNvSpPr/>
            <p:nvPr/>
          </p:nvSpPr>
          <p:spPr>
            <a:xfrm>
              <a:off x="6348021" y="1029754"/>
              <a:ext cx="2339285" cy="1183990"/>
            </a:xfrm>
            <a:custGeom>
              <a:rect b="b" l="l" r="r" t="t"/>
              <a:pathLst>
                <a:path extrusionOk="0" h="9063" w="17906">
                  <a:moveTo>
                    <a:pt x="15450" y="387"/>
                  </a:moveTo>
                  <a:cubicBezTo>
                    <a:pt x="16757" y="823"/>
                    <a:pt x="17905" y="3556"/>
                    <a:pt x="17113" y="4388"/>
                  </a:cubicBezTo>
                  <a:cubicBezTo>
                    <a:pt x="16440" y="3754"/>
                    <a:pt x="15331" y="1021"/>
                    <a:pt x="15450" y="387"/>
                  </a:cubicBezTo>
                  <a:close/>
                  <a:moveTo>
                    <a:pt x="9785" y="2328"/>
                  </a:moveTo>
                  <a:cubicBezTo>
                    <a:pt x="9864" y="2764"/>
                    <a:pt x="9904" y="3160"/>
                    <a:pt x="9983" y="3596"/>
                  </a:cubicBezTo>
                  <a:lnTo>
                    <a:pt x="4041" y="5299"/>
                  </a:lnTo>
                  <a:cubicBezTo>
                    <a:pt x="4041" y="4863"/>
                    <a:pt x="3764" y="4744"/>
                    <a:pt x="3407" y="4626"/>
                  </a:cubicBezTo>
                  <a:lnTo>
                    <a:pt x="9785" y="2328"/>
                  </a:lnTo>
                  <a:close/>
                  <a:moveTo>
                    <a:pt x="15053" y="387"/>
                  </a:moveTo>
                  <a:cubicBezTo>
                    <a:pt x="15133" y="1377"/>
                    <a:pt x="15450" y="2368"/>
                    <a:pt x="15964" y="3239"/>
                  </a:cubicBezTo>
                  <a:cubicBezTo>
                    <a:pt x="16163" y="3675"/>
                    <a:pt x="16440" y="4111"/>
                    <a:pt x="16677" y="4626"/>
                  </a:cubicBezTo>
                  <a:lnTo>
                    <a:pt x="15251" y="5061"/>
                  </a:lnTo>
                  <a:cubicBezTo>
                    <a:pt x="14895" y="5220"/>
                    <a:pt x="14499" y="5339"/>
                    <a:pt x="14142" y="5457"/>
                  </a:cubicBezTo>
                  <a:cubicBezTo>
                    <a:pt x="14089" y="5471"/>
                    <a:pt x="14041" y="5479"/>
                    <a:pt x="13997" y="5479"/>
                  </a:cubicBezTo>
                  <a:cubicBezTo>
                    <a:pt x="13909" y="5479"/>
                    <a:pt x="13839" y="5444"/>
                    <a:pt x="13786" y="5339"/>
                  </a:cubicBezTo>
                  <a:cubicBezTo>
                    <a:pt x="13509" y="4665"/>
                    <a:pt x="13231" y="3992"/>
                    <a:pt x="12954" y="3318"/>
                  </a:cubicBezTo>
                  <a:cubicBezTo>
                    <a:pt x="12875" y="3081"/>
                    <a:pt x="12795" y="2843"/>
                    <a:pt x="12716" y="2605"/>
                  </a:cubicBezTo>
                  <a:cubicBezTo>
                    <a:pt x="12637" y="2368"/>
                    <a:pt x="12558" y="2090"/>
                    <a:pt x="12479" y="1813"/>
                  </a:cubicBezTo>
                  <a:cubicBezTo>
                    <a:pt x="12399" y="1417"/>
                    <a:pt x="12399" y="1417"/>
                    <a:pt x="12795" y="1259"/>
                  </a:cubicBezTo>
                  <a:lnTo>
                    <a:pt x="14063" y="783"/>
                  </a:lnTo>
                  <a:lnTo>
                    <a:pt x="15053" y="387"/>
                  </a:lnTo>
                  <a:close/>
                  <a:moveTo>
                    <a:pt x="12003" y="1536"/>
                  </a:moveTo>
                  <a:cubicBezTo>
                    <a:pt x="12201" y="2249"/>
                    <a:pt x="12399" y="2962"/>
                    <a:pt x="12637" y="3635"/>
                  </a:cubicBezTo>
                  <a:cubicBezTo>
                    <a:pt x="12875" y="4309"/>
                    <a:pt x="13152" y="4982"/>
                    <a:pt x="13469" y="5695"/>
                  </a:cubicBezTo>
                  <a:lnTo>
                    <a:pt x="12875" y="5933"/>
                  </a:lnTo>
                  <a:cubicBezTo>
                    <a:pt x="12162" y="4586"/>
                    <a:pt x="11409" y="3318"/>
                    <a:pt x="11211" y="1813"/>
                  </a:cubicBezTo>
                  <a:lnTo>
                    <a:pt x="12003" y="1536"/>
                  </a:lnTo>
                  <a:close/>
                  <a:moveTo>
                    <a:pt x="10141" y="3952"/>
                  </a:moveTo>
                  <a:lnTo>
                    <a:pt x="10617" y="5101"/>
                  </a:lnTo>
                  <a:lnTo>
                    <a:pt x="4635" y="6844"/>
                  </a:lnTo>
                  <a:cubicBezTo>
                    <a:pt x="4635" y="6606"/>
                    <a:pt x="4675" y="6369"/>
                    <a:pt x="4556" y="6170"/>
                  </a:cubicBezTo>
                  <a:cubicBezTo>
                    <a:pt x="4437" y="5933"/>
                    <a:pt x="4120" y="5893"/>
                    <a:pt x="3922" y="5774"/>
                  </a:cubicBezTo>
                  <a:lnTo>
                    <a:pt x="10141" y="3952"/>
                  </a:lnTo>
                  <a:close/>
                  <a:moveTo>
                    <a:pt x="10775" y="5497"/>
                  </a:moveTo>
                  <a:cubicBezTo>
                    <a:pt x="10815" y="5576"/>
                    <a:pt x="10894" y="5735"/>
                    <a:pt x="10973" y="5933"/>
                  </a:cubicBezTo>
                  <a:cubicBezTo>
                    <a:pt x="11053" y="6091"/>
                    <a:pt x="11171" y="6250"/>
                    <a:pt x="11251" y="6408"/>
                  </a:cubicBezTo>
                  <a:cubicBezTo>
                    <a:pt x="9072" y="7200"/>
                    <a:pt x="6893" y="7834"/>
                    <a:pt x="4675" y="8349"/>
                  </a:cubicBezTo>
                  <a:lnTo>
                    <a:pt x="4635" y="8349"/>
                  </a:lnTo>
                  <a:cubicBezTo>
                    <a:pt x="4873" y="7913"/>
                    <a:pt x="4873" y="7874"/>
                    <a:pt x="4556" y="7359"/>
                  </a:cubicBezTo>
                  <a:lnTo>
                    <a:pt x="10775" y="5497"/>
                  </a:lnTo>
                  <a:close/>
                  <a:moveTo>
                    <a:pt x="3172" y="5020"/>
                  </a:moveTo>
                  <a:cubicBezTo>
                    <a:pt x="3269" y="5020"/>
                    <a:pt x="3363" y="5033"/>
                    <a:pt x="3447" y="5061"/>
                  </a:cubicBezTo>
                  <a:cubicBezTo>
                    <a:pt x="3685" y="5141"/>
                    <a:pt x="3685" y="5259"/>
                    <a:pt x="3605" y="5418"/>
                  </a:cubicBezTo>
                  <a:cubicBezTo>
                    <a:pt x="3487" y="5576"/>
                    <a:pt x="3407" y="5656"/>
                    <a:pt x="3328" y="5735"/>
                  </a:cubicBezTo>
                  <a:cubicBezTo>
                    <a:pt x="3170" y="5972"/>
                    <a:pt x="3209" y="6091"/>
                    <a:pt x="3487" y="6131"/>
                  </a:cubicBezTo>
                  <a:cubicBezTo>
                    <a:pt x="3685" y="6170"/>
                    <a:pt x="3843" y="6170"/>
                    <a:pt x="4041" y="6210"/>
                  </a:cubicBezTo>
                  <a:cubicBezTo>
                    <a:pt x="4279" y="6289"/>
                    <a:pt x="4358" y="6448"/>
                    <a:pt x="4160" y="6646"/>
                  </a:cubicBezTo>
                  <a:cubicBezTo>
                    <a:pt x="4002" y="6844"/>
                    <a:pt x="3804" y="6923"/>
                    <a:pt x="3685" y="7082"/>
                  </a:cubicBezTo>
                  <a:cubicBezTo>
                    <a:pt x="3605" y="7161"/>
                    <a:pt x="3526" y="7280"/>
                    <a:pt x="3487" y="7398"/>
                  </a:cubicBezTo>
                  <a:cubicBezTo>
                    <a:pt x="3605" y="7478"/>
                    <a:pt x="3685" y="7517"/>
                    <a:pt x="3804" y="7557"/>
                  </a:cubicBezTo>
                  <a:cubicBezTo>
                    <a:pt x="3962" y="7597"/>
                    <a:pt x="4081" y="7597"/>
                    <a:pt x="4239" y="7636"/>
                  </a:cubicBezTo>
                  <a:cubicBezTo>
                    <a:pt x="4477" y="7715"/>
                    <a:pt x="4517" y="7953"/>
                    <a:pt x="4318" y="8112"/>
                  </a:cubicBezTo>
                  <a:cubicBezTo>
                    <a:pt x="4031" y="8431"/>
                    <a:pt x="3616" y="8621"/>
                    <a:pt x="3196" y="8621"/>
                  </a:cubicBezTo>
                  <a:cubicBezTo>
                    <a:pt x="3094" y="8621"/>
                    <a:pt x="2993" y="8610"/>
                    <a:pt x="2892" y="8587"/>
                  </a:cubicBezTo>
                  <a:lnTo>
                    <a:pt x="2140" y="8389"/>
                  </a:lnTo>
                  <a:cubicBezTo>
                    <a:pt x="2298" y="7636"/>
                    <a:pt x="2021" y="7002"/>
                    <a:pt x="1704" y="6369"/>
                  </a:cubicBezTo>
                  <a:cubicBezTo>
                    <a:pt x="1664" y="6289"/>
                    <a:pt x="1664" y="6170"/>
                    <a:pt x="1704" y="6052"/>
                  </a:cubicBezTo>
                  <a:cubicBezTo>
                    <a:pt x="1863" y="5774"/>
                    <a:pt x="2021" y="5497"/>
                    <a:pt x="2179" y="5259"/>
                  </a:cubicBezTo>
                  <a:cubicBezTo>
                    <a:pt x="2338" y="5220"/>
                    <a:pt x="2496" y="5180"/>
                    <a:pt x="2655" y="5141"/>
                  </a:cubicBezTo>
                  <a:cubicBezTo>
                    <a:pt x="2808" y="5064"/>
                    <a:pt x="2995" y="5020"/>
                    <a:pt x="3172" y="5020"/>
                  </a:cubicBezTo>
                  <a:close/>
                  <a:moveTo>
                    <a:pt x="15281" y="0"/>
                  </a:moveTo>
                  <a:cubicBezTo>
                    <a:pt x="15071" y="0"/>
                    <a:pt x="14859" y="49"/>
                    <a:pt x="14657" y="149"/>
                  </a:cubicBezTo>
                  <a:cubicBezTo>
                    <a:pt x="12518" y="942"/>
                    <a:pt x="10340" y="1655"/>
                    <a:pt x="8200" y="2407"/>
                  </a:cubicBezTo>
                  <a:cubicBezTo>
                    <a:pt x="6299" y="3081"/>
                    <a:pt x="4358" y="3794"/>
                    <a:pt x="2417" y="4507"/>
                  </a:cubicBezTo>
                  <a:cubicBezTo>
                    <a:pt x="2219" y="4586"/>
                    <a:pt x="2021" y="4705"/>
                    <a:pt x="1863" y="4903"/>
                  </a:cubicBezTo>
                  <a:cubicBezTo>
                    <a:pt x="1387" y="5616"/>
                    <a:pt x="951" y="6369"/>
                    <a:pt x="476" y="7121"/>
                  </a:cubicBezTo>
                  <a:cubicBezTo>
                    <a:pt x="397" y="7280"/>
                    <a:pt x="278" y="7398"/>
                    <a:pt x="199" y="7557"/>
                  </a:cubicBezTo>
                  <a:cubicBezTo>
                    <a:pt x="1" y="7953"/>
                    <a:pt x="80" y="8230"/>
                    <a:pt x="516" y="8349"/>
                  </a:cubicBezTo>
                  <a:cubicBezTo>
                    <a:pt x="1149" y="8547"/>
                    <a:pt x="1823" y="8745"/>
                    <a:pt x="2457" y="8904"/>
                  </a:cubicBezTo>
                  <a:cubicBezTo>
                    <a:pt x="2774" y="9023"/>
                    <a:pt x="3130" y="9062"/>
                    <a:pt x="3447" y="9062"/>
                  </a:cubicBezTo>
                  <a:cubicBezTo>
                    <a:pt x="3883" y="9023"/>
                    <a:pt x="4318" y="8904"/>
                    <a:pt x="4715" y="8785"/>
                  </a:cubicBezTo>
                  <a:cubicBezTo>
                    <a:pt x="6695" y="8230"/>
                    <a:pt x="8715" y="7676"/>
                    <a:pt x="10696" y="7082"/>
                  </a:cubicBezTo>
                  <a:cubicBezTo>
                    <a:pt x="12439" y="6567"/>
                    <a:pt x="14182" y="5933"/>
                    <a:pt x="15885" y="5339"/>
                  </a:cubicBezTo>
                  <a:cubicBezTo>
                    <a:pt x="16361" y="5180"/>
                    <a:pt x="16836" y="4982"/>
                    <a:pt x="17311" y="4824"/>
                  </a:cubicBezTo>
                  <a:cubicBezTo>
                    <a:pt x="17628" y="4586"/>
                    <a:pt x="17826" y="4190"/>
                    <a:pt x="17787" y="3794"/>
                  </a:cubicBezTo>
                  <a:cubicBezTo>
                    <a:pt x="17826" y="2487"/>
                    <a:pt x="17311" y="1219"/>
                    <a:pt x="16321" y="427"/>
                  </a:cubicBezTo>
                  <a:cubicBezTo>
                    <a:pt x="16018" y="149"/>
                    <a:pt x="15651" y="0"/>
                    <a:pt x="152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0"/>
            <p:cNvSpPr/>
            <p:nvPr/>
          </p:nvSpPr>
          <p:spPr>
            <a:xfrm>
              <a:off x="8211101" y="1383394"/>
              <a:ext cx="62186" cy="54085"/>
            </a:xfrm>
            <a:custGeom>
              <a:rect b="b" l="l" r="r" t="t"/>
              <a:pathLst>
                <a:path extrusionOk="0" h="414" w="476">
                  <a:moveTo>
                    <a:pt x="160" y="1"/>
                  </a:moveTo>
                  <a:cubicBezTo>
                    <a:pt x="129" y="1"/>
                    <a:pt x="103" y="6"/>
                    <a:pt x="79" y="17"/>
                  </a:cubicBezTo>
                  <a:cubicBezTo>
                    <a:pt x="0" y="96"/>
                    <a:pt x="0" y="255"/>
                    <a:pt x="0" y="334"/>
                  </a:cubicBezTo>
                  <a:cubicBezTo>
                    <a:pt x="119" y="334"/>
                    <a:pt x="238" y="413"/>
                    <a:pt x="317" y="413"/>
                  </a:cubicBezTo>
                  <a:cubicBezTo>
                    <a:pt x="436" y="374"/>
                    <a:pt x="436" y="215"/>
                    <a:pt x="475" y="57"/>
                  </a:cubicBezTo>
                  <a:cubicBezTo>
                    <a:pt x="335" y="29"/>
                    <a:pt x="235"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0"/>
            <p:cNvSpPr/>
            <p:nvPr/>
          </p:nvSpPr>
          <p:spPr>
            <a:xfrm>
              <a:off x="8180008" y="1210951"/>
              <a:ext cx="88053" cy="78515"/>
            </a:xfrm>
            <a:custGeom>
              <a:rect b="b" l="l" r="r" t="t"/>
              <a:pathLst>
                <a:path extrusionOk="0" h="601" w="674">
                  <a:moveTo>
                    <a:pt x="397" y="0"/>
                  </a:moveTo>
                  <a:cubicBezTo>
                    <a:pt x="357" y="0"/>
                    <a:pt x="317" y="10"/>
                    <a:pt x="278" y="30"/>
                  </a:cubicBezTo>
                  <a:lnTo>
                    <a:pt x="238" y="30"/>
                  </a:lnTo>
                  <a:cubicBezTo>
                    <a:pt x="80" y="109"/>
                    <a:pt x="0" y="307"/>
                    <a:pt x="80" y="466"/>
                  </a:cubicBezTo>
                  <a:cubicBezTo>
                    <a:pt x="80" y="466"/>
                    <a:pt x="80" y="505"/>
                    <a:pt x="80" y="505"/>
                  </a:cubicBezTo>
                  <a:cubicBezTo>
                    <a:pt x="167" y="563"/>
                    <a:pt x="275" y="600"/>
                    <a:pt x="373" y="600"/>
                  </a:cubicBezTo>
                  <a:cubicBezTo>
                    <a:pt x="409" y="600"/>
                    <a:pt x="444" y="595"/>
                    <a:pt x="476" y="585"/>
                  </a:cubicBezTo>
                  <a:cubicBezTo>
                    <a:pt x="634" y="505"/>
                    <a:pt x="674" y="268"/>
                    <a:pt x="515" y="30"/>
                  </a:cubicBezTo>
                  <a:cubicBezTo>
                    <a:pt x="476" y="10"/>
                    <a:pt x="436" y="0"/>
                    <a:pt x="3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0"/>
            <p:cNvSpPr/>
            <p:nvPr/>
          </p:nvSpPr>
          <p:spPr>
            <a:xfrm>
              <a:off x="8060994" y="1304619"/>
              <a:ext cx="67412" cy="65581"/>
            </a:xfrm>
            <a:custGeom>
              <a:rect b="b" l="l" r="r" t="t"/>
              <a:pathLst>
                <a:path extrusionOk="0" h="502" w="516">
                  <a:moveTo>
                    <a:pt x="267" y="0"/>
                  </a:moveTo>
                  <a:cubicBezTo>
                    <a:pt x="218" y="0"/>
                    <a:pt x="168" y="10"/>
                    <a:pt x="119" y="26"/>
                  </a:cubicBezTo>
                  <a:cubicBezTo>
                    <a:pt x="40" y="26"/>
                    <a:pt x="0" y="264"/>
                    <a:pt x="80" y="343"/>
                  </a:cubicBezTo>
                  <a:cubicBezTo>
                    <a:pt x="119" y="422"/>
                    <a:pt x="278" y="462"/>
                    <a:pt x="476" y="501"/>
                  </a:cubicBezTo>
                  <a:cubicBezTo>
                    <a:pt x="476" y="303"/>
                    <a:pt x="515" y="145"/>
                    <a:pt x="476" y="66"/>
                  </a:cubicBezTo>
                  <a:cubicBezTo>
                    <a:pt x="406" y="19"/>
                    <a:pt x="337" y="0"/>
                    <a:pt x="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30"/>
          <p:cNvGrpSpPr/>
          <p:nvPr/>
        </p:nvGrpSpPr>
        <p:grpSpPr>
          <a:xfrm rot="-4027657">
            <a:off x="4921667" y="4036005"/>
            <a:ext cx="601607" cy="955959"/>
            <a:chOff x="6712570" y="2317359"/>
            <a:chExt cx="1863208" cy="2960654"/>
          </a:xfrm>
        </p:grpSpPr>
        <p:sp>
          <p:nvSpPr>
            <p:cNvPr id="649" name="Google Shape;649;p30"/>
            <p:cNvSpPr/>
            <p:nvPr/>
          </p:nvSpPr>
          <p:spPr>
            <a:xfrm>
              <a:off x="7420292" y="3361133"/>
              <a:ext cx="356355" cy="144514"/>
            </a:xfrm>
            <a:custGeom>
              <a:rect b="b" l="l" r="r" t="t"/>
              <a:pathLst>
                <a:path extrusionOk="0" h="1189" w="2932">
                  <a:moveTo>
                    <a:pt x="357" y="0"/>
                  </a:moveTo>
                  <a:cubicBezTo>
                    <a:pt x="277" y="0"/>
                    <a:pt x="119" y="79"/>
                    <a:pt x="0" y="159"/>
                  </a:cubicBezTo>
                  <a:cubicBezTo>
                    <a:pt x="79" y="238"/>
                    <a:pt x="119" y="357"/>
                    <a:pt x="198" y="396"/>
                  </a:cubicBezTo>
                  <a:cubicBezTo>
                    <a:pt x="515" y="634"/>
                    <a:pt x="911" y="792"/>
                    <a:pt x="1268" y="990"/>
                  </a:cubicBezTo>
                  <a:cubicBezTo>
                    <a:pt x="1624" y="1149"/>
                    <a:pt x="2060" y="1189"/>
                    <a:pt x="2496" y="1189"/>
                  </a:cubicBezTo>
                  <a:cubicBezTo>
                    <a:pt x="2614" y="1149"/>
                    <a:pt x="2773" y="1149"/>
                    <a:pt x="2931" y="1149"/>
                  </a:cubicBezTo>
                  <a:cubicBezTo>
                    <a:pt x="2931" y="1070"/>
                    <a:pt x="2931" y="1030"/>
                    <a:pt x="2931" y="990"/>
                  </a:cubicBezTo>
                  <a:cubicBezTo>
                    <a:pt x="2852" y="911"/>
                    <a:pt x="2773" y="872"/>
                    <a:pt x="2654" y="832"/>
                  </a:cubicBezTo>
                  <a:cubicBezTo>
                    <a:pt x="2179" y="634"/>
                    <a:pt x="1703" y="436"/>
                    <a:pt x="1228" y="238"/>
                  </a:cubicBezTo>
                  <a:cubicBezTo>
                    <a:pt x="951" y="119"/>
                    <a:pt x="673" y="40"/>
                    <a:pt x="3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0"/>
            <p:cNvSpPr/>
            <p:nvPr/>
          </p:nvSpPr>
          <p:spPr>
            <a:xfrm>
              <a:off x="8036496" y="2376913"/>
              <a:ext cx="476801" cy="965169"/>
            </a:xfrm>
            <a:custGeom>
              <a:rect b="b" l="l" r="r" t="t"/>
              <a:pathLst>
                <a:path extrusionOk="0" h="7941" w="3923">
                  <a:moveTo>
                    <a:pt x="1823" y="1126"/>
                  </a:moveTo>
                  <a:cubicBezTo>
                    <a:pt x="1823" y="1245"/>
                    <a:pt x="1823" y="1324"/>
                    <a:pt x="1823" y="1364"/>
                  </a:cubicBezTo>
                  <a:cubicBezTo>
                    <a:pt x="1783" y="1443"/>
                    <a:pt x="1704" y="1443"/>
                    <a:pt x="1664" y="1483"/>
                  </a:cubicBezTo>
                  <a:cubicBezTo>
                    <a:pt x="1308" y="1641"/>
                    <a:pt x="1268" y="2117"/>
                    <a:pt x="1545" y="2354"/>
                  </a:cubicBezTo>
                  <a:cubicBezTo>
                    <a:pt x="1981" y="2790"/>
                    <a:pt x="2219" y="3384"/>
                    <a:pt x="2140" y="4018"/>
                  </a:cubicBezTo>
                  <a:cubicBezTo>
                    <a:pt x="2100" y="4216"/>
                    <a:pt x="2021" y="4414"/>
                    <a:pt x="1902" y="4573"/>
                  </a:cubicBezTo>
                  <a:cubicBezTo>
                    <a:pt x="1862" y="4652"/>
                    <a:pt x="1704" y="4612"/>
                    <a:pt x="1625" y="4652"/>
                  </a:cubicBezTo>
                  <a:lnTo>
                    <a:pt x="1625" y="4573"/>
                  </a:lnTo>
                  <a:cubicBezTo>
                    <a:pt x="1585" y="4533"/>
                    <a:pt x="1585" y="4454"/>
                    <a:pt x="1625" y="4414"/>
                  </a:cubicBezTo>
                  <a:cubicBezTo>
                    <a:pt x="1862" y="3780"/>
                    <a:pt x="1704" y="3028"/>
                    <a:pt x="1228" y="2552"/>
                  </a:cubicBezTo>
                  <a:cubicBezTo>
                    <a:pt x="951" y="2275"/>
                    <a:pt x="912" y="1839"/>
                    <a:pt x="1149" y="1523"/>
                  </a:cubicBezTo>
                  <a:cubicBezTo>
                    <a:pt x="1228" y="1404"/>
                    <a:pt x="1308" y="1324"/>
                    <a:pt x="1387" y="1285"/>
                  </a:cubicBezTo>
                  <a:cubicBezTo>
                    <a:pt x="1545" y="1206"/>
                    <a:pt x="1664" y="1166"/>
                    <a:pt x="1823" y="1126"/>
                  </a:cubicBezTo>
                  <a:close/>
                  <a:moveTo>
                    <a:pt x="1962" y="1"/>
                  </a:moveTo>
                  <a:cubicBezTo>
                    <a:pt x="1852" y="1"/>
                    <a:pt x="1748" y="29"/>
                    <a:pt x="1664" y="57"/>
                  </a:cubicBezTo>
                  <a:cubicBezTo>
                    <a:pt x="1545" y="96"/>
                    <a:pt x="1466" y="176"/>
                    <a:pt x="1426" y="295"/>
                  </a:cubicBezTo>
                  <a:cubicBezTo>
                    <a:pt x="1189" y="611"/>
                    <a:pt x="951" y="928"/>
                    <a:pt x="753" y="1245"/>
                  </a:cubicBezTo>
                  <a:cubicBezTo>
                    <a:pt x="515" y="1483"/>
                    <a:pt x="357" y="1760"/>
                    <a:pt x="199" y="2077"/>
                  </a:cubicBezTo>
                  <a:cubicBezTo>
                    <a:pt x="119" y="2354"/>
                    <a:pt x="0" y="2711"/>
                    <a:pt x="357" y="2988"/>
                  </a:cubicBezTo>
                  <a:cubicBezTo>
                    <a:pt x="476" y="3107"/>
                    <a:pt x="515" y="3384"/>
                    <a:pt x="674" y="3543"/>
                  </a:cubicBezTo>
                  <a:cubicBezTo>
                    <a:pt x="872" y="3780"/>
                    <a:pt x="991" y="4097"/>
                    <a:pt x="1070" y="4375"/>
                  </a:cubicBezTo>
                  <a:cubicBezTo>
                    <a:pt x="1110" y="4810"/>
                    <a:pt x="1030" y="5206"/>
                    <a:pt x="793" y="5563"/>
                  </a:cubicBezTo>
                  <a:cubicBezTo>
                    <a:pt x="674" y="5801"/>
                    <a:pt x="476" y="6038"/>
                    <a:pt x="317" y="6316"/>
                  </a:cubicBezTo>
                  <a:cubicBezTo>
                    <a:pt x="159" y="6553"/>
                    <a:pt x="159" y="6831"/>
                    <a:pt x="317" y="7068"/>
                  </a:cubicBezTo>
                  <a:cubicBezTo>
                    <a:pt x="595" y="7544"/>
                    <a:pt x="1070" y="7861"/>
                    <a:pt x="1664" y="7900"/>
                  </a:cubicBezTo>
                  <a:cubicBezTo>
                    <a:pt x="1746" y="7927"/>
                    <a:pt x="1828" y="7940"/>
                    <a:pt x="1908" y="7940"/>
                  </a:cubicBezTo>
                  <a:cubicBezTo>
                    <a:pt x="2178" y="7940"/>
                    <a:pt x="2432" y="7797"/>
                    <a:pt x="2615" y="7583"/>
                  </a:cubicBezTo>
                  <a:cubicBezTo>
                    <a:pt x="2813" y="7227"/>
                    <a:pt x="2694" y="6949"/>
                    <a:pt x="2496" y="6633"/>
                  </a:cubicBezTo>
                  <a:cubicBezTo>
                    <a:pt x="2100" y="6236"/>
                    <a:pt x="2100" y="5563"/>
                    <a:pt x="2496" y="5167"/>
                  </a:cubicBezTo>
                  <a:lnTo>
                    <a:pt x="3209" y="4097"/>
                  </a:lnTo>
                  <a:cubicBezTo>
                    <a:pt x="3922" y="3028"/>
                    <a:pt x="3764" y="2037"/>
                    <a:pt x="2773" y="1602"/>
                  </a:cubicBezTo>
                  <a:cubicBezTo>
                    <a:pt x="2496" y="1483"/>
                    <a:pt x="2298" y="1285"/>
                    <a:pt x="2219" y="1008"/>
                  </a:cubicBezTo>
                  <a:cubicBezTo>
                    <a:pt x="2140" y="809"/>
                    <a:pt x="2140" y="611"/>
                    <a:pt x="2219" y="413"/>
                  </a:cubicBezTo>
                  <a:cubicBezTo>
                    <a:pt x="2219" y="255"/>
                    <a:pt x="2179" y="136"/>
                    <a:pt x="2100" y="17"/>
                  </a:cubicBezTo>
                  <a:cubicBezTo>
                    <a:pt x="2053" y="6"/>
                    <a:pt x="2007" y="1"/>
                    <a:pt x="19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0"/>
            <p:cNvSpPr/>
            <p:nvPr/>
          </p:nvSpPr>
          <p:spPr>
            <a:xfrm>
              <a:off x="7997968" y="3463347"/>
              <a:ext cx="264957" cy="213672"/>
            </a:xfrm>
            <a:custGeom>
              <a:rect b="b" l="l" r="r" t="t"/>
              <a:pathLst>
                <a:path extrusionOk="0" h="1758" w="2180">
                  <a:moveTo>
                    <a:pt x="1387" y="1"/>
                  </a:moveTo>
                  <a:cubicBezTo>
                    <a:pt x="1347" y="1"/>
                    <a:pt x="1308" y="11"/>
                    <a:pt x="1268" y="31"/>
                  </a:cubicBezTo>
                  <a:cubicBezTo>
                    <a:pt x="1268" y="70"/>
                    <a:pt x="1268" y="110"/>
                    <a:pt x="1268" y="149"/>
                  </a:cubicBezTo>
                  <a:cubicBezTo>
                    <a:pt x="1268" y="189"/>
                    <a:pt x="1268" y="229"/>
                    <a:pt x="1308" y="268"/>
                  </a:cubicBezTo>
                  <a:cubicBezTo>
                    <a:pt x="1347" y="387"/>
                    <a:pt x="1466" y="466"/>
                    <a:pt x="1506" y="585"/>
                  </a:cubicBezTo>
                  <a:cubicBezTo>
                    <a:pt x="1743" y="1021"/>
                    <a:pt x="1585" y="1338"/>
                    <a:pt x="1070" y="1338"/>
                  </a:cubicBezTo>
                  <a:cubicBezTo>
                    <a:pt x="832" y="1338"/>
                    <a:pt x="595" y="1140"/>
                    <a:pt x="555" y="902"/>
                  </a:cubicBezTo>
                  <a:cubicBezTo>
                    <a:pt x="436" y="664"/>
                    <a:pt x="595" y="427"/>
                    <a:pt x="832" y="348"/>
                  </a:cubicBezTo>
                  <a:lnTo>
                    <a:pt x="1110" y="229"/>
                  </a:lnTo>
                  <a:lnTo>
                    <a:pt x="1110" y="149"/>
                  </a:lnTo>
                  <a:cubicBezTo>
                    <a:pt x="1030" y="70"/>
                    <a:pt x="912" y="70"/>
                    <a:pt x="793" y="70"/>
                  </a:cubicBezTo>
                  <a:cubicBezTo>
                    <a:pt x="317" y="110"/>
                    <a:pt x="1" y="546"/>
                    <a:pt x="159" y="1021"/>
                  </a:cubicBezTo>
                  <a:cubicBezTo>
                    <a:pt x="199" y="1377"/>
                    <a:pt x="516" y="1694"/>
                    <a:pt x="912" y="1734"/>
                  </a:cubicBezTo>
                  <a:cubicBezTo>
                    <a:pt x="983" y="1750"/>
                    <a:pt x="1056" y="1758"/>
                    <a:pt x="1129" y="1758"/>
                  </a:cubicBezTo>
                  <a:cubicBezTo>
                    <a:pt x="1420" y="1758"/>
                    <a:pt x="1712" y="1631"/>
                    <a:pt x="1902" y="1377"/>
                  </a:cubicBezTo>
                  <a:cubicBezTo>
                    <a:pt x="2179" y="902"/>
                    <a:pt x="1981" y="268"/>
                    <a:pt x="1506" y="31"/>
                  </a:cubicBezTo>
                  <a:cubicBezTo>
                    <a:pt x="1466" y="11"/>
                    <a:pt x="1427" y="1"/>
                    <a:pt x="13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0"/>
            <p:cNvSpPr/>
            <p:nvPr/>
          </p:nvSpPr>
          <p:spPr>
            <a:xfrm>
              <a:off x="6712570" y="2317359"/>
              <a:ext cx="1863208" cy="2960654"/>
            </a:xfrm>
            <a:custGeom>
              <a:rect b="b" l="l" r="r" t="t"/>
              <a:pathLst>
                <a:path extrusionOk="0" h="24359" w="15330">
                  <a:moveTo>
                    <a:pt x="10656" y="2409"/>
                  </a:moveTo>
                  <a:cubicBezTo>
                    <a:pt x="10616" y="2607"/>
                    <a:pt x="10577" y="2805"/>
                    <a:pt x="10537" y="3003"/>
                  </a:cubicBezTo>
                  <a:cubicBezTo>
                    <a:pt x="10497" y="3082"/>
                    <a:pt x="10418" y="3161"/>
                    <a:pt x="10339" y="3201"/>
                  </a:cubicBezTo>
                  <a:cubicBezTo>
                    <a:pt x="9190" y="3755"/>
                    <a:pt x="8239" y="4587"/>
                    <a:pt x="7526" y="5657"/>
                  </a:cubicBezTo>
                  <a:cubicBezTo>
                    <a:pt x="7130" y="6211"/>
                    <a:pt x="6893" y="6885"/>
                    <a:pt x="6893" y="7558"/>
                  </a:cubicBezTo>
                  <a:cubicBezTo>
                    <a:pt x="6893" y="7796"/>
                    <a:pt x="6813" y="8034"/>
                    <a:pt x="6813" y="8271"/>
                  </a:cubicBezTo>
                  <a:cubicBezTo>
                    <a:pt x="6457" y="8232"/>
                    <a:pt x="6417" y="7994"/>
                    <a:pt x="6338" y="7756"/>
                  </a:cubicBezTo>
                  <a:cubicBezTo>
                    <a:pt x="6100" y="6845"/>
                    <a:pt x="6259" y="5895"/>
                    <a:pt x="6813" y="5102"/>
                  </a:cubicBezTo>
                  <a:cubicBezTo>
                    <a:pt x="7051" y="4627"/>
                    <a:pt x="7408" y="4270"/>
                    <a:pt x="7883" y="3993"/>
                  </a:cubicBezTo>
                  <a:cubicBezTo>
                    <a:pt x="8715" y="3478"/>
                    <a:pt x="9586" y="3003"/>
                    <a:pt x="10458" y="2488"/>
                  </a:cubicBezTo>
                  <a:cubicBezTo>
                    <a:pt x="10497" y="2448"/>
                    <a:pt x="10577" y="2409"/>
                    <a:pt x="10656" y="2409"/>
                  </a:cubicBezTo>
                  <a:close/>
                  <a:moveTo>
                    <a:pt x="10933" y="4112"/>
                  </a:moveTo>
                  <a:cubicBezTo>
                    <a:pt x="11488" y="4468"/>
                    <a:pt x="11646" y="5221"/>
                    <a:pt x="11250" y="5776"/>
                  </a:cubicBezTo>
                  <a:cubicBezTo>
                    <a:pt x="10616" y="6687"/>
                    <a:pt x="9784" y="7400"/>
                    <a:pt x="8834" y="7954"/>
                  </a:cubicBezTo>
                  <a:cubicBezTo>
                    <a:pt x="8556" y="8113"/>
                    <a:pt x="8239" y="8232"/>
                    <a:pt x="7962" y="8351"/>
                  </a:cubicBezTo>
                  <a:lnTo>
                    <a:pt x="7962" y="8311"/>
                  </a:lnTo>
                  <a:lnTo>
                    <a:pt x="10933" y="4112"/>
                  </a:lnTo>
                  <a:close/>
                  <a:moveTo>
                    <a:pt x="12822" y="491"/>
                  </a:moveTo>
                  <a:cubicBezTo>
                    <a:pt x="12864" y="491"/>
                    <a:pt x="12907" y="496"/>
                    <a:pt x="12953" y="507"/>
                  </a:cubicBezTo>
                  <a:cubicBezTo>
                    <a:pt x="13072" y="626"/>
                    <a:pt x="13112" y="745"/>
                    <a:pt x="13072" y="903"/>
                  </a:cubicBezTo>
                  <a:cubicBezTo>
                    <a:pt x="13033" y="1101"/>
                    <a:pt x="13033" y="1299"/>
                    <a:pt x="13072" y="1498"/>
                  </a:cubicBezTo>
                  <a:cubicBezTo>
                    <a:pt x="13191" y="1775"/>
                    <a:pt x="13389" y="1973"/>
                    <a:pt x="13627" y="2092"/>
                  </a:cubicBezTo>
                  <a:cubicBezTo>
                    <a:pt x="14617" y="2527"/>
                    <a:pt x="14775" y="3518"/>
                    <a:pt x="14102" y="4627"/>
                  </a:cubicBezTo>
                  <a:lnTo>
                    <a:pt x="13349" y="5657"/>
                  </a:lnTo>
                  <a:cubicBezTo>
                    <a:pt x="12993" y="6093"/>
                    <a:pt x="12993" y="6726"/>
                    <a:pt x="13389" y="7123"/>
                  </a:cubicBezTo>
                  <a:lnTo>
                    <a:pt x="13349" y="7123"/>
                  </a:lnTo>
                  <a:cubicBezTo>
                    <a:pt x="13547" y="7439"/>
                    <a:pt x="13706" y="7717"/>
                    <a:pt x="13468" y="8073"/>
                  </a:cubicBezTo>
                  <a:cubicBezTo>
                    <a:pt x="13316" y="8287"/>
                    <a:pt x="13045" y="8430"/>
                    <a:pt x="12766" y="8430"/>
                  </a:cubicBezTo>
                  <a:cubicBezTo>
                    <a:pt x="12683" y="8430"/>
                    <a:pt x="12599" y="8417"/>
                    <a:pt x="12518" y="8390"/>
                  </a:cubicBezTo>
                  <a:cubicBezTo>
                    <a:pt x="11963" y="8351"/>
                    <a:pt x="11448" y="8034"/>
                    <a:pt x="11171" y="7558"/>
                  </a:cubicBezTo>
                  <a:cubicBezTo>
                    <a:pt x="11052" y="7321"/>
                    <a:pt x="11052" y="7043"/>
                    <a:pt x="11171" y="6806"/>
                  </a:cubicBezTo>
                  <a:cubicBezTo>
                    <a:pt x="11329" y="6568"/>
                    <a:pt x="11527" y="6291"/>
                    <a:pt x="11686" y="6053"/>
                  </a:cubicBezTo>
                  <a:cubicBezTo>
                    <a:pt x="11884" y="5696"/>
                    <a:pt x="12003" y="5300"/>
                    <a:pt x="11923" y="4865"/>
                  </a:cubicBezTo>
                  <a:cubicBezTo>
                    <a:pt x="11884" y="4587"/>
                    <a:pt x="11725" y="4270"/>
                    <a:pt x="11527" y="4033"/>
                  </a:cubicBezTo>
                  <a:cubicBezTo>
                    <a:pt x="11408" y="3874"/>
                    <a:pt x="11369" y="3597"/>
                    <a:pt x="11210" y="3478"/>
                  </a:cubicBezTo>
                  <a:cubicBezTo>
                    <a:pt x="10854" y="3201"/>
                    <a:pt x="10973" y="2844"/>
                    <a:pt x="11092" y="2567"/>
                  </a:cubicBezTo>
                  <a:cubicBezTo>
                    <a:pt x="11250" y="2250"/>
                    <a:pt x="11408" y="1973"/>
                    <a:pt x="11606" y="1735"/>
                  </a:cubicBezTo>
                  <a:cubicBezTo>
                    <a:pt x="11844" y="1418"/>
                    <a:pt x="12082" y="1101"/>
                    <a:pt x="12280" y="785"/>
                  </a:cubicBezTo>
                  <a:cubicBezTo>
                    <a:pt x="12359" y="666"/>
                    <a:pt x="12438" y="586"/>
                    <a:pt x="12518" y="547"/>
                  </a:cubicBezTo>
                  <a:cubicBezTo>
                    <a:pt x="12630" y="519"/>
                    <a:pt x="12722" y="491"/>
                    <a:pt x="12822" y="491"/>
                  </a:cubicBezTo>
                  <a:close/>
                  <a:moveTo>
                    <a:pt x="10616" y="3597"/>
                  </a:moveTo>
                  <a:cubicBezTo>
                    <a:pt x="10775" y="3676"/>
                    <a:pt x="10735" y="3795"/>
                    <a:pt x="10656" y="3954"/>
                  </a:cubicBezTo>
                  <a:lnTo>
                    <a:pt x="7606" y="7994"/>
                  </a:lnTo>
                  <a:cubicBezTo>
                    <a:pt x="7526" y="8152"/>
                    <a:pt x="7408" y="8311"/>
                    <a:pt x="7328" y="8509"/>
                  </a:cubicBezTo>
                  <a:cubicBezTo>
                    <a:pt x="7210" y="8509"/>
                    <a:pt x="7130" y="8469"/>
                    <a:pt x="7210" y="8271"/>
                  </a:cubicBezTo>
                  <a:cubicBezTo>
                    <a:pt x="7249" y="8073"/>
                    <a:pt x="7289" y="7875"/>
                    <a:pt x="7289" y="7677"/>
                  </a:cubicBezTo>
                  <a:cubicBezTo>
                    <a:pt x="7368" y="6806"/>
                    <a:pt x="7764" y="5934"/>
                    <a:pt x="8398" y="5300"/>
                  </a:cubicBezTo>
                  <a:cubicBezTo>
                    <a:pt x="8992" y="4548"/>
                    <a:pt x="9745" y="3993"/>
                    <a:pt x="10616" y="3597"/>
                  </a:cubicBezTo>
                  <a:close/>
                  <a:moveTo>
                    <a:pt x="10656" y="7241"/>
                  </a:moveTo>
                  <a:lnTo>
                    <a:pt x="10656" y="7241"/>
                  </a:lnTo>
                  <a:cubicBezTo>
                    <a:pt x="10616" y="7360"/>
                    <a:pt x="10577" y="7519"/>
                    <a:pt x="10537" y="7637"/>
                  </a:cubicBezTo>
                  <a:lnTo>
                    <a:pt x="10497" y="7598"/>
                  </a:lnTo>
                  <a:cubicBezTo>
                    <a:pt x="10101" y="8311"/>
                    <a:pt x="9388" y="8826"/>
                    <a:pt x="8596" y="8945"/>
                  </a:cubicBezTo>
                  <a:cubicBezTo>
                    <a:pt x="8358" y="8945"/>
                    <a:pt x="8160" y="8905"/>
                    <a:pt x="7962" y="8786"/>
                  </a:cubicBezTo>
                  <a:cubicBezTo>
                    <a:pt x="8992" y="8549"/>
                    <a:pt x="9705" y="7796"/>
                    <a:pt x="10656" y="7241"/>
                  </a:cubicBezTo>
                  <a:close/>
                  <a:moveTo>
                    <a:pt x="6180" y="8549"/>
                  </a:moveTo>
                  <a:cubicBezTo>
                    <a:pt x="6457" y="8628"/>
                    <a:pt x="6774" y="8707"/>
                    <a:pt x="7051" y="8826"/>
                  </a:cubicBezTo>
                  <a:cubicBezTo>
                    <a:pt x="7526" y="9024"/>
                    <a:pt x="8002" y="9222"/>
                    <a:pt x="8477" y="9420"/>
                  </a:cubicBezTo>
                  <a:cubicBezTo>
                    <a:pt x="8556" y="9460"/>
                    <a:pt x="8636" y="9499"/>
                    <a:pt x="8715" y="9578"/>
                  </a:cubicBezTo>
                  <a:cubicBezTo>
                    <a:pt x="8715" y="9618"/>
                    <a:pt x="8715" y="9658"/>
                    <a:pt x="8715" y="9737"/>
                  </a:cubicBezTo>
                  <a:cubicBezTo>
                    <a:pt x="8556" y="9737"/>
                    <a:pt x="8437" y="9737"/>
                    <a:pt x="8319" y="9777"/>
                  </a:cubicBezTo>
                  <a:lnTo>
                    <a:pt x="8279" y="9777"/>
                  </a:lnTo>
                  <a:cubicBezTo>
                    <a:pt x="7843" y="9777"/>
                    <a:pt x="7447" y="9737"/>
                    <a:pt x="7051" y="9578"/>
                  </a:cubicBezTo>
                  <a:cubicBezTo>
                    <a:pt x="6695" y="9380"/>
                    <a:pt x="6338" y="9222"/>
                    <a:pt x="5982" y="8984"/>
                  </a:cubicBezTo>
                  <a:cubicBezTo>
                    <a:pt x="5902" y="8945"/>
                    <a:pt x="5863" y="8826"/>
                    <a:pt x="5823" y="8747"/>
                  </a:cubicBezTo>
                  <a:cubicBezTo>
                    <a:pt x="5942" y="8667"/>
                    <a:pt x="6061" y="8549"/>
                    <a:pt x="6180" y="8549"/>
                  </a:cubicBezTo>
                  <a:close/>
                  <a:moveTo>
                    <a:pt x="12829" y="1"/>
                  </a:moveTo>
                  <a:cubicBezTo>
                    <a:pt x="12696" y="1"/>
                    <a:pt x="12563" y="40"/>
                    <a:pt x="12438" y="111"/>
                  </a:cubicBezTo>
                  <a:cubicBezTo>
                    <a:pt x="12240" y="230"/>
                    <a:pt x="12082" y="388"/>
                    <a:pt x="11963" y="586"/>
                  </a:cubicBezTo>
                  <a:cubicBezTo>
                    <a:pt x="11805" y="785"/>
                    <a:pt x="11646" y="1022"/>
                    <a:pt x="11448" y="1220"/>
                  </a:cubicBezTo>
                  <a:cubicBezTo>
                    <a:pt x="11092" y="1537"/>
                    <a:pt x="10695" y="1814"/>
                    <a:pt x="10260" y="2052"/>
                  </a:cubicBezTo>
                  <a:cubicBezTo>
                    <a:pt x="9349" y="2607"/>
                    <a:pt x="8358" y="3082"/>
                    <a:pt x="7447" y="3716"/>
                  </a:cubicBezTo>
                  <a:cubicBezTo>
                    <a:pt x="6417" y="4468"/>
                    <a:pt x="5783" y="5696"/>
                    <a:pt x="5783" y="6964"/>
                  </a:cubicBezTo>
                  <a:cubicBezTo>
                    <a:pt x="5823" y="7360"/>
                    <a:pt x="5863" y="7717"/>
                    <a:pt x="5982" y="8113"/>
                  </a:cubicBezTo>
                  <a:cubicBezTo>
                    <a:pt x="5269" y="8469"/>
                    <a:pt x="5189" y="8826"/>
                    <a:pt x="5704" y="9341"/>
                  </a:cubicBezTo>
                  <a:lnTo>
                    <a:pt x="5546" y="9499"/>
                  </a:lnTo>
                  <a:cubicBezTo>
                    <a:pt x="4872" y="10450"/>
                    <a:pt x="4120" y="11361"/>
                    <a:pt x="3526" y="12312"/>
                  </a:cubicBezTo>
                  <a:cubicBezTo>
                    <a:pt x="2218" y="14372"/>
                    <a:pt x="1228" y="16550"/>
                    <a:pt x="555" y="18848"/>
                  </a:cubicBezTo>
                  <a:cubicBezTo>
                    <a:pt x="198" y="19917"/>
                    <a:pt x="0" y="21026"/>
                    <a:pt x="0" y="22136"/>
                  </a:cubicBezTo>
                  <a:cubicBezTo>
                    <a:pt x="0" y="22651"/>
                    <a:pt x="79" y="23166"/>
                    <a:pt x="238" y="23641"/>
                  </a:cubicBezTo>
                  <a:cubicBezTo>
                    <a:pt x="317" y="24077"/>
                    <a:pt x="713" y="24354"/>
                    <a:pt x="1149" y="24354"/>
                  </a:cubicBezTo>
                  <a:cubicBezTo>
                    <a:pt x="1182" y="24357"/>
                    <a:pt x="1216" y="24359"/>
                    <a:pt x="1249" y="24359"/>
                  </a:cubicBezTo>
                  <a:cubicBezTo>
                    <a:pt x="1611" y="24359"/>
                    <a:pt x="1958" y="24165"/>
                    <a:pt x="2139" y="23839"/>
                  </a:cubicBezTo>
                  <a:cubicBezTo>
                    <a:pt x="2773" y="22888"/>
                    <a:pt x="3446" y="22017"/>
                    <a:pt x="4001" y="21026"/>
                  </a:cubicBezTo>
                  <a:cubicBezTo>
                    <a:pt x="4595" y="19957"/>
                    <a:pt x="5070" y="18808"/>
                    <a:pt x="5585" y="17659"/>
                  </a:cubicBezTo>
                  <a:cubicBezTo>
                    <a:pt x="6061" y="16630"/>
                    <a:pt x="6536" y="15520"/>
                    <a:pt x="6893" y="14411"/>
                  </a:cubicBezTo>
                  <a:cubicBezTo>
                    <a:pt x="7328" y="13144"/>
                    <a:pt x="7566" y="11797"/>
                    <a:pt x="7883" y="10490"/>
                  </a:cubicBezTo>
                  <a:cubicBezTo>
                    <a:pt x="7923" y="10410"/>
                    <a:pt x="7923" y="10331"/>
                    <a:pt x="7923" y="10252"/>
                  </a:cubicBezTo>
                  <a:cubicBezTo>
                    <a:pt x="8279" y="10173"/>
                    <a:pt x="8596" y="10093"/>
                    <a:pt x="8913" y="9975"/>
                  </a:cubicBezTo>
                  <a:cubicBezTo>
                    <a:pt x="9190" y="9935"/>
                    <a:pt x="9269" y="9658"/>
                    <a:pt x="9151" y="9420"/>
                  </a:cubicBezTo>
                  <a:cubicBezTo>
                    <a:pt x="9151" y="9380"/>
                    <a:pt x="9111" y="9301"/>
                    <a:pt x="9071" y="9262"/>
                  </a:cubicBezTo>
                  <a:cubicBezTo>
                    <a:pt x="9824" y="9064"/>
                    <a:pt x="10497" y="8588"/>
                    <a:pt x="10893" y="7915"/>
                  </a:cubicBezTo>
                  <a:cubicBezTo>
                    <a:pt x="11290" y="8430"/>
                    <a:pt x="11884" y="8786"/>
                    <a:pt x="12518" y="8826"/>
                  </a:cubicBezTo>
                  <a:cubicBezTo>
                    <a:pt x="12632" y="8859"/>
                    <a:pt x="12746" y="8874"/>
                    <a:pt x="12858" y="8874"/>
                  </a:cubicBezTo>
                  <a:cubicBezTo>
                    <a:pt x="13289" y="8874"/>
                    <a:pt x="13684" y="8640"/>
                    <a:pt x="13904" y="8232"/>
                  </a:cubicBezTo>
                  <a:cubicBezTo>
                    <a:pt x="14181" y="7796"/>
                    <a:pt x="14142" y="7241"/>
                    <a:pt x="13785" y="6845"/>
                  </a:cubicBezTo>
                  <a:cubicBezTo>
                    <a:pt x="13508" y="6608"/>
                    <a:pt x="13508" y="6211"/>
                    <a:pt x="13785" y="5934"/>
                  </a:cubicBezTo>
                  <a:cubicBezTo>
                    <a:pt x="14023" y="5538"/>
                    <a:pt x="14340" y="5142"/>
                    <a:pt x="14617" y="4706"/>
                  </a:cubicBezTo>
                  <a:cubicBezTo>
                    <a:pt x="15330" y="3557"/>
                    <a:pt x="15132" y="2290"/>
                    <a:pt x="13944" y="1735"/>
                  </a:cubicBezTo>
                  <a:cubicBezTo>
                    <a:pt x="13587" y="1616"/>
                    <a:pt x="13429" y="1220"/>
                    <a:pt x="13547" y="864"/>
                  </a:cubicBezTo>
                  <a:cubicBezTo>
                    <a:pt x="13627" y="626"/>
                    <a:pt x="13508" y="309"/>
                    <a:pt x="13310" y="190"/>
                  </a:cubicBezTo>
                  <a:cubicBezTo>
                    <a:pt x="13157" y="59"/>
                    <a:pt x="12992" y="1"/>
                    <a:pt x="1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0"/>
            <p:cNvSpPr/>
            <p:nvPr/>
          </p:nvSpPr>
          <p:spPr>
            <a:xfrm>
              <a:off x="8142356" y="2513765"/>
              <a:ext cx="149373" cy="428559"/>
            </a:xfrm>
            <a:custGeom>
              <a:rect b="b" l="l" r="r" t="t"/>
              <a:pathLst>
                <a:path extrusionOk="0" h="3526" w="1229">
                  <a:moveTo>
                    <a:pt x="912" y="0"/>
                  </a:moveTo>
                  <a:lnTo>
                    <a:pt x="912" y="0"/>
                  </a:lnTo>
                  <a:cubicBezTo>
                    <a:pt x="754" y="40"/>
                    <a:pt x="595" y="80"/>
                    <a:pt x="476" y="159"/>
                  </a:cubicBezTo>
                  <a:cubicBezTo>
                    <a:pt x="397" y="198"/>
                    <a:pt x="318" y="278"/>
                    <a:pt x="239" y="397"/>
                  </a:cubicBezTo>
                  <a:cubicBezTo>
                    <a:pt x="1" y="713"/>
                    <a:pt x="41" y="1149"/>
                    <a:pt x="318" y="1426"/>
                  </a:cubicBezTo>
                  <a:cubicBezTo>
                    <a:pt x="793" y="1902"/>
                    <a:pt x="952" y="2654"/>
                    <a:pt x="714" y="3288"/>
                  </a:cubicBezTo>
                  <a:cubicBezTo>
                    <a:pt x="674" y="3328"/>
                    <a:pt x="674" y="3407"/>
                    <a:pt x="714" y="3447"/>
                  </a:cubicBezTo>
                  <a:lnTo>
                    <a:pt x="714" y="3526"/>
                  </a:lnTo>
                  <a:cubicBezTo>
                    <a:pt x="793" y="3526"/>
                    <a:pt x="952" y="3526"/>
                    <a:pt x="952" y="3447"/>
                  </a:cubicBezTo>
                  <a:cubicBezTo>
                    <a:pt x="1070" y="3288"/>
                    <a:pt x="1150" y="3090"/>
                    <a:pt x="1189" y="2892"/>
                  </a:cubicBezTo>
                  <a:cubicBezTo>
                    <a:pt x="1229" y="2258"/>
                    <a:pt x="1031" y="1664"/>
                    <a:pt x="595" y="1228"/>
                  </a:cubicBezTo>
                  <a:cubicBezTo>
                    <a:pt x="318" y="951"/>
                    <a:pt x="397" y="515"/>
                    <a:pt x="714" y="357"/>
                  </a:cubicBezTo>
                  <a:cubicBezTo>
                    <a:pt x="793" y="317"/>
                    <a:pt x="872" y="317"/>
                    <a:pt x="872" y="238"/>
                  </a:cubicBezTo>
                  <a:cubicBezTo>
                    <a:pt x="912" y="198"/>
                    <a:pt x="872" y="119"/>
                    <a:pt x="9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30"/>
          <p:cNvGrpSpPr/>
          <p:nvPr/>
        </p:nvGrpSpPr>
        <p:grpSpPr>
          <a:xfrm>
            <a:off x="8124814" y="4051060"/>
            <a:ext cx="716164" cy="673126"/>
            <a:chOff x="6528424" y="1260656"/>
            <a:chExt cx="1975626" cy="1856900"/>
          </a:xfrm>
        </p:grpSpPr>
        <p:sp>
          <p:nvSpPr>
            <p:cNvPr id="655" name="Google Shape;655;p30"/>
            <p:cNvSpPr/>
            <p:nvPr/>
          </p:nvSpPr>
          <p:spPr>
            <a:xfrm>
              <a:off x="6940941" y="1771450"/>
              <a:ext cx="1116302" cy="963974"/>
            </a:xfrm>
            <a:custGeom>
              <a:rect b="b" l="l" r="r" t="t"/>
              <a:pathLst>
                <a:path extrusionOk="0" h="8347" w="9666">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0"/>
            <p:cNvSpPr/>
            <p:nvPr/>
          </p:nvSpPr>
          <p:spPr>
            <a:xfrm>
              <a:off x="6876846" y="1714285"/>
              <a:ext cx="1230750" cy="1075882"/>
            </a:xfrm>
            <a:custGeom>
              <a:rect b="b" l="l" r="r" t="t"/>
              <a:pathLst>
                <a:path extrusionOk="0" h="9316" w="10657">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0"/>
            <p:cNvSpPr/>
            <p:nvPr/>
          </p:nvSpPr>
          <p:spPr>
            <a:xfrm>
              <a:off x="7764357" y="2222884"/>
              <a:ext cx="100705" cy="104285"/>
            </a:xfrm>
            <a:custGeom>
              <a:rect b="b" l="l" r="r" t="t"/>
              <a:pathLst>
                <a:path extrusionOk="0" h="903" w="872">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0"/>
            <p:cNvSpPr/>
            <p:nvPr/>
          </p:nvSpPr>
          <p:spPr>
            <a:xfrm>
              <a:off x="7595055" y="2437918"/>
              <a:ext cx="146554" cy="123687"/>
            </a:xfrm>
            <a:custGeom>
              <a:rect b="b" l="l" r="r" t="t"/>
              <a:pathLst>
                <a:path extrusionOk="0" h="1071" w="1269">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0"/>
            <p:cNvSpPr/>
            <p:nvPr/>
          </p:nvSpPr>
          <p:spPr>
            <a:xfrm>
              <a:off x="7151357" y="2172648"/>
              <a:ext cx="128191" cy="192171"/>
            </a:xfrm>
            <a:custGeom>
              <a:rect b="b" l="l" r="r" t="t"/>
              <a:pathLst>
                <a:path extrusionOk="0" h="1664" w="111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0"/>
            <p:cNvSpPr/>
            <p:nvPr/>
          </p:nvSpPr>
          <p:spPr>
            <a:xfrm>
              <a:off x="7096385" y="2264112"/>
              <a:ext cx="114564" cy="165147"/>
            </a:xfrm>
            <a:custGeom>
              <a:rect b="b" l="l" r="r" t="t"/>
              <a:pathLst>
                <a:path extrusionOk="0" h="1430" w="992">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0"/>
            <p:cNvSpPr/>
            <p:nvPr/>
          </p:nvSpPr>
          <p:spPr>
            <a:xfrm>
              <a:off x="7059892" y="1958768"/>
              <a:ext cx="100705" cy="250608"/>
            </a:xfrm>
            <a:custGeom>
              <a:rect b="b" l="l" r="r" t="t"/>
              <a:pathLst>
                <a:path extrusionOk="0" h="2170" w="872">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0"/>
            <p:cNvSpPr/>
            <p:nvPr/>
          </p:nvSpPr>
          <p:spPr>
            <a:xfrm>
              <a:off x="7523800" y="1260656"/>
              <a:ext cx="87771" cy="327754"/>
            </a:xfrm>
            <a:custGeom>
              <a:rect b="b" l="l" r="r" t="t"/>
              <a:pathLst>
                <a:path extrusionOk="0" h="2838" w="76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0"/>
            <p:cNvSpPr/>
            <p:nvPr/>
          </p:nvSpPr>
          <p:spPr>
            <a:xfrm>
              <a:off x="7887928" y="1374872"/>
              <a:ext cx="150942" cy="245988"/>
            </a:xfrm>
            <a:custGeom>
              <a:rect b="b" l="l" r="r" t="t"/>
              <a:pathLst>
                <a:path extrusionOk="0" h="2130" w="1307">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8148811" y="1612888"/>
              <a:ext cx="214229" cy="157294"/>
            </a:xfrm>
            <a:custGeom>
              <a:rect b="b" l="l" r="r" t="t"/>
              <a:pathLst>
                <a:path extrusionOk="0" h="1362" w="1855">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a:off x="8194312" y="2076217"/>
              <a:ext cx="309737" cy="73681"/>
            </a:xfrm>
            <a:custGeom>
              <a:rect b="b" l="l" r="r" t="t"/>
              <a:pathLst>
                <a:path extrusionOk="0" h="638" w="2682">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0"/>
            <p:cNvSpPr/>
            <p:nvPr/>
          </p:nvSpPr>
          <p:spPr>
            <a:xfrm>
              <a:off x="8079750" y="2389876"/>
              <a:ext cx="229358" cy="114564"/>
            </a:xfrm>
            <a:custGeom>
              <a:rect b="b" l="l" r="r" t="t"/>
              <a:pathLst>
                <a:path extrusionOk="0" h="992" w="1986">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7815518" y="2680785"/>
              <a:ext cx="190670" cy="267123"/>
            </a:xfrm>
            <a:custGeom>
              <a:rect b="b" l="l" r="r" t="t"/>
              <a:pathLst>
                <a:path extrusionOk="0" h="2313" w="1651">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7521836" y="2870182"/>
              <a:ext cx="57166" cy="247374"/>
            </a:xfrm>
            <a:custGeom>
              <a:rect b="b" l="l" r="r" t="t"/>
              <a:pathLst>
                <a:path extrusionOk="0" h="2142" w="495">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7060238" y="2794192"/>
              <a:ext cx="209032" cy="239868"/>
            </a:xfrm>
            <a:custGeom>
              <a:rect b="b" l="l" r="r" t="t"/>
              <a:pathLst>
                <a:path extrusionOk="0" h="2077" w="181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6816447" y="2595095"/>
              <a:ext cx="226355" cy="153714"/>
            </a:xfrm>
            <a:custGeom>
              <a:rect b="b" l="l" r="r" t="t"/>
              <a:pathLst>
                <a:path extrusionOk="0" h="1331" w="196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6535007" y="2382716"/>
              <a:ext cx="312740" cy="105902"/>
            </a:xfrm>
            <a:custGeom>
              <a:rect b="b" l="l" r="r" t="t"/>
              <a:pathLst>
                <a:path extrusionOk="0" h="917" w="2708">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6652687" y="2090306"/>
              <a:ext cx="178544" cy="59592"/>
            </a:xfrm>
            <a:custGeom>
              <a:rect b="b" l="l" r="r" t="t"/>
              <a:pathLst>
                <a:path extrusionOk="0" h="516" w="1546">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6528424" y="1685298"/>
              <a:ext cx="358473" cy="160412"/>
            </a:xfrm>
            <a:custGeom>
              <a:rect b="b" l="l" r="r" t="t"/>
              <a:pathLst>
                <a:path extrusionOk="0" h="1389" w="3104">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a:off x="6920962" y="1439428"/>
              <a:ext cx="157409" cy="228781"/>
            </a:xfrm>
            <a:custGeom>
              <a:rect b="b" l="l" r="r" t="t"/>
              <a:pathLst>
                <a:path extrusionOk="0" h="1981" w="1363">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a:off x="7245016" y="1392541"/>
              <a:ext cx="85807" cy="178197"/>
            </a:xfrm>
            <a:custGeom>
              <a:rect b="b" l="l" r="r" t="t"/>
              <a:pathLst>
                <a:path extrusionOk="0" h="1543" w="743">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30"/>
          <p:cNvGrpSpPr/>
          <p:nvPr/>
        </p:nvGrpSpPr>
        <p:grpSpPr>
          <a:xfrm rot="2890196">
            <a:off x="8266807" y="142047"/>
            <a:ext cx="808241" cy="653502"/>
            <a:chOff x="309089" y="220930"/>
            <a:chExt cx="808270" cy="653525"/>
          </a:xfrm>
        </p:grpSpPr>
        <p:grpSp>
          <p:nvGrpSpPr>
            <p:cNvPr id="677" name="Google Shape;677;p30"/>
            <p:cNvGrpSpPr/>
            <p:nvPr/>
          </p:nvGrpSpPr>
          <p:grpSpPr>
            <a:xfrm>
              <a:off x="309089" y="296007"/>
              <a:ext cx="808270" cy="578448"/>
              <a:chOff x="4380536" y="-47226"/>
              <a:chExt cx="1409363" cy="1008628"/>
            </a:xfrm>
          </p:grpSpPr>
          <p:sp>
            <p:nvSpPr>
              <p:cNvPr id="678" name="Google Shape;678;p30"/>
              <p:cNvSpPr/>
              <p:nvPr/>
            </p:nvSpPr>
            <p:spPr>
              <a:xfrm>
                <a:off x="4794455" y="120049"/>
                <a:ext cx="827915" cy="686930"/>
              </a:xfrm>
              <a:custGeom>
                <a:rect b="b" l="l" r="r" t="t"/>
                <a:pathLst>
                  <a:path extrusionOk="0" h="8283" w="9983">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0"/>
              <p:cNvSpPr/>
              <p:nvPr/>
            </p:nvSpPr>
            <p:spPr>
              <a:xfrm>
                <a:off x="4610510" y="130167"/>
                <a:ext cx="459944" cy="702936"/>
              </a:xfrm>
              <a:custGeom>
                <a:rect b="b" l="l" r="r" t="t"/>
                <a:pathLst>
                  <a:path extrusionOk="0" h="8476" w="5546">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0"/>
              <p:cNvSpPr/>
              <p:nvPr/>
            </p:nvSpPr>
            <p:spPr>
              <a:xfrm>
                <a:off x="5655134" y="130167"/>
                <a:ext cx="134765" cy="82186"/>
              </a:xfrm>
              <a:custGeom>
                <a:rect b="b" l="l" r="r" t="t"/>
                <a:pathLst>
                  <a:path extrusionOk="0" h="991" w="1625">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0"/>
              <p:cNvSpPr/>
              <p:nvPr/>
            </p:nvSpPr>
            <p:spPr>
              <a:xfrm>
                <a:off x="4571033" y="59343"/>
                <a:ext cx="1094046" cy="812407"/>
              </a:xfrm>
              <a:custGeom>
                <a:rect b="b" l="l" r="r" t="t"/>
                <a:pathLst>
                  <a:path extrusionOk="0" h="9796" w="13192">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0"/>
              <p:cNvSpPr/>
              <p:nvPr/>
            </p:nvSpPr>
            <p:spPr>
              <a:xfrm>
                <a:off x="5408740" y="-47226"/>
                <a:ext cx="65848" cy="124896"/>
              </a:xfrm>
              <a:custGeom>
                <a:rect b="b" l="l" r="r" t="t"/>
                <a:pathLst>
                  <a:path extrusionOk="0" h="1506" w="794">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
              <p:cNvSpPr/>
              <p:nvPr/>
            </p:nvSpPr>
            <p:spPr>
              <a:xfrm>
                <a:off x="4771483" y="-34123"/>
                <a:ext cx="75634" cy="124979"/>
              </a:xfrm>
              <a:custGeom>
                <a:rect b="b" l="l" r="r" t="t"/>
                <a:pathLst>
                  <a:path extrusionOk="0" h="1507" w="912">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0"/>
              <p:cNvSpPr/>
              <p:nvPr/>
            </p:nvSpPr>
            <p:spPr>
              <a:xfrm>
                <a:off x="4531640" y="882451"/>
                <a:ext cx="78952" cy="78952"/>
              </a:xfrm>
              <a:custGeom>
                <a:rect b="b" l="l" r="r" t="t"/>
                <a:pathLst>
                  <a:path extrusionOk="0" h="952" w="952">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0"/>
              <p:cNvSpPr/>
              <p:nvPr/>
            </p:nvSpPr>
            <p:spPr>
              <a:xfrm>
                <a:off x="4475743" y="294457"/>
                <a:ext cx="144634" cy="49345"/>
              </a:xfrm>
              <a:custGeom>
                <a:rect b="b" l="l" r="r" t="t"/>
                <a:pathLst>
                  <a:path extrusionOk="0" h="595" w="1744">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0"/>
              <p:cNvSpPr/>
              <p:nvPr/>
            </p:nvSpPr>
            <p:spPr>
              <a:xfrm>
                <a:off x="4380536" y="567057"/>
                <a:ext cx="134765" cy="34251"/>
              </a:xfrm>
              <a:custGeom>
                <a:rect b="b" l="l" r="r" t="t"/>
                <a:pathLst>
                  <a:path extrusionOk="0" h="413" w="1625">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7" name="Google Shape;687;p30"/>
            <p:cNvSpPr/>
            <p:nvPr/>
          </p:nvSpPr>
          <p:spPr>
            <a:xfrm rot="-821489">
              <a:off x="694339" y="224382"/>
              <a:ext cx="37764" cy="71628"/>
            </a:xfrm>
            <a:custGeom>
              <a:rect b="b" l="l" r="r" t="t"/>
              <a:pathLst>
                <a:path extrusionOk="0" h="1506" w="794">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30"/>
          <p:cNvGrpSpPr/>
          <p:nvPr/>
        </p:nvGrpSpPr>
        <p:grpSpPr>
          <a:xfrm>
            <a:off x="4223541" y="120429"/>
            <a:ext cx="743478" cy="892966"/>
            <a:chOff x="6192911" y="156630"/>
            <a:chExt cx="2526260" cy="3034202"/>
          </a:xfrm>
        </p:grpSpPr>
        <p:sp>
          <p:nvSpPr>
            <p:cNvPr id="689" name="Google Shape;689;p30"/>
            <p:cNvSpPr/>
            <p:nvPr/>
          </p:nvSpPr>
          <p:spPr>
            <a:xfrm>
              <a:off x="6528644" y="236317"/>
              <a:ext cx="2099470" cy="2827955"/>
            </a:xfrm>
            <a:custGeom>
              <a:rect b="b" l="l" r="r" t="t"/>
              <a:pathLst>
                <a:path extrusionOk="0" h="22144" w="1644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6192911" y="156630"/>
              <a:ext cx="2526260" cy="3034202"/>
            </a:xfrm>
            <a:custGeom>
              <a:rect b="b" l="l" r="r" t="t"/>
              <a:pathLst>
                <a:path extrusionOk="0" h="23759" w="19782">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6771536" y="627092"/>
              <a:ext cx="1264790" cy="1007484"/>
            </a:xfrm>
            <a:custGeom>
              <a:rect b="b" l="l" r="r" t="t"/>
              <a:pathLst>
                <a:path extrusionOk="0" h="7889" w="9904">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0"/>
            <p:cNvSpPr/>
            <p:nvPr/>
          </p:nvSpPr>
          <p:spPr>
            <a:xfrm>
              <a:off x="8329522" y="2052398"/>
              <a:ext cx="146861" cy="305732"/>
            </a:xfrm>
            <a:custGeom>
              <a:rect b="b" l="l" r="r" t="t"/>
              <a:pathLst>
                <a:path extrusionOk="0" h="2394" w="115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8294148" y="2254682"/>
              <a:ext cx="96290" cy="182239"/>
            </a:xfrm>
            <a:custGeom>
              <a:rect b="b" l="l" r="r" t="t"/>
              <a:pathLst>
                <a:path extrusionOk="0" h="1427" w="754">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8213184" y="2355951"/>
              <a:ext cx="75984" cy="132944"/>
            </a:xfrm>
            <a:custGeom>
              <a:rect b="b" l="l" r="r" t="t"/>
              <a:pathLst>
                <a:path extrusionOk="0" h="1041" w="595">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7262174" y="2242550"/>
              <a:ext cx="96290" cy="194371"/>
            </a:xfrm>
            <a:custGeom>
              <a:rect b="b" l="l" r="r" t="t"/>
              <a:pathLst>
                <a:path extrusionOk="0" h="1522" w="754">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7241997" y="2441896"/>
              <a:ext cx="151841" cy="369458"/>
            </a:xfrm>
            <a:custGeom>
              <a:rect b="b" l="l" r="r" t="t"/>
              <a:pathLst>
                <a:path extrusionOk="0" h="2893" w="1189">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0"/>
            <p:cNvSpPr/>
            <p:nvPr/>
          </p:nvSpPr>
          <p:spPr>
            <a:xfrm>
              <a:off x="7085177" y="2108077"/>
              <a:ext cx="131664" cy="283383"/>
            </a:xfrm>
            <a:custGeom>
              <a:rect b="b" l="l" r="r" t="t"/>
              <a:pathLst>
                <a:path extrusionOk="0" h="2219" w="1031">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8" name="Google Shape;698;p30"/>
          <p:cNvSpPr/>
          <p:nvPr/>
        </p:nvSpPr>
        <p:spPr>
          <a:xfrm flipH="1">
            <a:off x="8430771" y="3013775"/>
            <a:ext cx="542721" cy="413452"/>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7854913" y="598756"/>
            <a:ext cx="303049" cy="256181"/>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8719638" y="854933"/>
            <a:ext cx="312281" cy="302089"/>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49981" y="2422423"/>
            <a:ext cx="616005" cy="456891"/>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rot="1143041">
            <a:off x="8489950" y="1865691"/>
            <a:ext cx="424390" cy="677615"/>
          </a:xfrm>
          <a:custGeom>
            <a:rect b="b" l="l" r="r" t="t"/>
            <a:pathLst>
              <a:path extrusionOk="0" h="11372" w="7122">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rot="7679200">
            <a:off x="8367349" y="3497988"/>
            <a:ext cx="607172" cy="450362"/>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713225" y="1017700"/>
            <a:ext cx="7717500" cy="351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434343"/>
              </a:buClr>
              <a:buSzPts val="1200"/>
              <a:buFont typeface="Livvic"/>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grpSp>
        <p:nvGrpSpPr>
          <p:cNvPr id="19" name="Google Shape;19;p4"/>
          <p:cNvGrpSpPr/>
          <p:nvPr/>
        </p:nvGrpSpPr>
        <p:grpSpPr>
          <a:xfrm flipH="1">
            <a:off x="120366" y="696912"/>
            <a:ext cx="160771" cy="165887"/>
            <a:chOff x="6109266" y="2958701"/>
            <a:chExt cx="158099" cy="163114"/>
          </a:xfrm>
        </p:grpSpPr>
        <p:sp>
          <p:nvSpPr>
            <p:cNvPr id="20" name="Google Shape;20;p4"/>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4"/>
          <p:cNvGrpSpPr/>
          <p:nvPr/>
        </p:nvGrpSpPr>
        <p:grpSpPr>
          <a:xfrm flipH="1" rot="4861642">
            <a:off x="312870" y="-14222"/>
            <a:ext cx="259779" cy="352017"/>
            <a:chOff x="3989427" y="3265633"/>
            <a:chExt cx="411747" cy="557942"/>
          </a:xfrm>
        </p:grpSpPr>
        <p:sp>
          <p:nvSpPr>
            <p:cNvPr id="24" name="Google Shape;24;p4"/>
            <p:cNvSpPr/>
            <p:nvPr/>
          </p:nvSpPr>
          <p:spPr>
            <a:xfrm>
              <a:off x="4027184" y="3301913"/>
              <a:ext cx="327304" cy="491996"/>
            </a:xfrm>
            <a:custGeom>
              <a:rect b="b" l="l" r="r" t="t"/>
              <a:pathLst>
                <a:path extrusionOk="0" h="7662" w="5097">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3989427" y="3265633"/>
              <a:ext cx="411747" cy="557942"/>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4"/>
          <p:cNvSpPr/>
          <p:nvPr/>
        </p:nvSpPr>
        <p:spPr>
          <a:xfrm>
            <a:off x="70041" y="192690"/>
            <a:ext cx="261046" cy="345138"/>
          </a:xfrm>
          <a:custGeom>
            <a:rect b="b" l="l" r="r" t="t"/>
            <a:pathLst>
              <a:path extrusionOk="0" h="14668" w="11093">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296362" y="527719"/>
            <a:ext cx="101492" cy="217104"/>
          </a:xfrm>
          <a:custGeom>
            <a:rect b="b" l="l" r="r" t="t"/>
            <a:pathLst>
              <a:path extrusionOk="0" h="11862" w="5546">
                <a:moveTo>
                  <a:pt x="3654" y="1"/>
                </a:moveTo>
                <a:cubicBezTo>
                  <a:pt x="3595" y="1"/>
                  <a:pt x="3526" y="16"/>
                  <a:pt x="3446" y="45"/>
                </a:cubicBezTo>
                <a:cubicBezTo>
                  <a:pt x="3130" y="164"/>
                  <a:pt x="2773" y="283"/>
                  <a:pt x="2417" y="362"/>
                </a:cubicBezTo>
                <a:cubicBezTo>
                  <a:pt x="2219" y="402"/>
                  <a:pt x="2100" y="521"/>
                  <a:pt x="2060" y="719"/>
                </a:cubicBezTo>
                <a:cubicBezTo>
                  <a:pt x="1783" y="2303"/>
                  <a:pt x="1505" y="3848"/>
                  <a:pt x="1189" y="5433"/>
                </a:cubicBezTo>
                <a:cubicBezTo>
                  <a:pt x="951" y="6819"/>
                  <a:pt x="674" y="8206"/>
                  <a:pt x="396" y="9592"/>
                </a:cubicBezTo>
                <a:cubicBezTo>
                  <a:pt x="278" y="10226"/>
                  <a:pt x="159" y="10860"/>
                  <a:pt x="40" y="11493"/>
                </a:cubicBezTo>
                <a:cubicBezTo>
                  <a:pt x="0" y="11691"/>
                  <a:pt x="119" y="11810"/>
                  <a:pt x="357" y="11850"/>
                </a:cubicBezTo>
                <a:cubicBezTo>
                  <a:pt x="484" y="11858"/>
                  <a:pt x="612" y="11862"/>
                  <a:pt x="740" y="11862"/>
                </a:cubicBezTo>
                <a:cubicBezTo>
                  <a:pt x="1885" y="11862"/>
                  <a:pt x="3043" y="11545"/>
                  <a:pt x="4041" y="10939"/>
                </a:cubicBezTo>
                <a:cubicBezTo>
                  <a:pt x="4754" y="10543"/>
                  <a:pt x="5308" y="9830"/>
                  <a:pt x="5427" y="9037"/>
                </a:cubicBezTo>
                <a:cubicBezTo>
                  <a:pt x="5546" y="8443"/>
                  <a:pt x="5189" y="7889"/>
                  <a:pt x="4635" y="7809"/>
                </a:cubicBezTo>
                <a:cubicBezTo>
                  <a:pt x="4476" y="7757"/>
                  <a:pt x="4309" y="7730"/>
                  <a:pt x="4140" y="7730"/>
                </a:cubicBezTo>
                <a:cubicBezTo>
                  <a:pt x="3803" y="7730"/>
                  <a:pt x="3460" y="7836"/>
                  <a:pt x="3169" y="8047"/>
                </a:cubicBezTo>
                <a:cubicBezTo>
                  <a:pt x="2813" y="8285"/>
                  <a:pt x="2496" y="8522"/>
                  <a:pt x="2100" y="8800"/>
                </a:cubicBezTo>
                <a:cubicBezTo>
                  <a:pt x="2100" y="8522"/>
                  <a:pt x="2139" y="8285"/>
                  <a:pt x="2179" y="8007"/>
                </a:cubicBezTo>
                <a:cubicBezTo>
                  <a:pt x="2615" y="6185"/>
                  <a:pt x="3050" y="4403"/>
                  <a:pt x="3446" y="2581"/>
                </a:cubicBezTo>
                <a:cubicBezTo>
                  <a:pt x="3605" y="1868"/>
                  <a:pt x="3763" y="1115"/>
                  <a:pt x="3882" y="402"/>
                </a:cubicBezTo>
                <a:cubicBezTo>
                  <a:pt x="3912" y="135"/>
                  <a:pt x="3830" y="1"/>
                  <a:pt x="36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flipH="1">
            <a:off x="361669" y="305517"/>
            <a:ext cx="113252" cy="119496"/>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flipH="1">
            <a:off x="681389" y="134049"/>
            <a:ext cx="311827" cy="231294"/>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flipH="1" rot="8100000">
            <a:off x="8621897" y="4686420"/>
            <a:ext cx="312339" cy="199376"/>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8646703" y="4807656"/>
            <a:ext cx="262740" cy="285833"/>
          </a:xfrm>
          <a:custGeom>
            <a:rect b="b" l="l" r="r" t="t"/>
            <a:pathLst>
              <a:path extrusionOk="0" h="15275" w="14039">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4"/>
          <p:cNvGrpSpPr/>
          <p:nvPr/>
        </p:nvGrpSpPr>
        <p:grpSpPr>
          <a:xfrm>
            <a:off x="8841098" y="4436267"/>
            <a:ext cx="163806" cy="169018"/>
            <a:chOff x="6109266" y="2958701"/>
            <a:chExt cx="158099" cy="163114"/>
          </a:xfrm>
        </p:grpSpPr>
        <p:sp>
          <p:nvSpPr>
            <p:cNvPr id="33" name="Google Shape;33;p4"/>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4"/>
          <p:cNvSpPr/>
          <p:nvPr/>
        </p:nvSpPr>
        <p:spPr>
          <a:xfrm>
            <a:off x="8935156" y="4873208"/>
            <a:ext cx="69917" cy="64501"/>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8977114" y="4753869"/>
            <a:ext cx="115387" cy="121747"/>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4"/>
          <p:cNvGrpSpPr/>
          <p:nvPr/>
        </p:nvGrpSpPr>
        <p:grpSpPr>
          <a:xfrm>
            <a:off x="8247364" y="4809980"/>
            <a:ext cx="288754" cy="281235"/>
            <a:chOff x="4915097" y="219724"/>
            <a:chExt cx="427847" cy="414801"/>
          </a:xfrm>
        </p:grpSpPr>
        <p:sp>
          <p:nvSpPr>
            <p:cNvPr id="39" name="Google Shape;39;p4"/>
            <p:cNvSpPr/>
            <p:nvPr/>
          </p:nvSpPr>
          <p:spPr>
            <a:xfrm>
              <a:off x="4946857" y="255387"/>
              <a:ext cx="364328" cy="353741"/>
            </a:xfrm>
            <a:custGeom>
              <a:rect b="b" l="l" r="r" t="t"/>
              <a:pathLst>
                <a:path extrusionOk="0" h="6616" w="6814">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4915097" y="219724"/>
              <a:ext cx="427847" cy="414801"/>
            </a:xfrm>
            <a:custGeom>
              <a:rect b="b" l="l" r="r" t="t"/>
              <a:pathLst>
                <a:path extrusionOk="0" h="7758" w="8002">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
    <p:spTree>
      <p:nvGrpSpPr>
        <p:cNvPr id="704" name="Shape 704"/>
        <p:cNvGrpSpPr/>
        <p:nvPr/>
      </p:nvGrpSpPr>
      <p:grpSpPr>
        <a:xfrm>
          <a:off x="0" y="0"/>
          <a:ext cx="0" cy="0"/>
          <a:chOff x="0" y="0"/>
          <a:chExt cx="0" cy="0"/>
        </a:xfrm>
      </p:grpSpPr>
      <p:sp>
        <p:nvSpPr>
          <p:cNvPr id="705" name="Google Shape;705;p31"/>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p:txBody>
      </p:sp>
      <p:sp>
        <p:nvSpPr>
          <p:cNvPr id="706" name="Google Shape;706;p31"/>
          <p:cNvSpPr txBox="1"/>
          <p:nvPr>
            <p:ph idx="1" type="subTitle"/>
          </p:nvPr>
        </p:nvSpPr>
        <p:spPr>
          <a:xfrm>
            <a:off x="713225" y="1088125"/>
            <a:ext cx="3750000" cy="34656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707" name="Google Shape;707;p31"/>
          <p:cNvSpPr txBox="1"/>
          <p:nvPr>
            <p:ph idx="2" type="subTitle"/>
          </p:nvPr>
        </p:nvSpPr>
        <p:spPr>
          <a:xfrm>
            <a:off x="4680775" y="1088125"/>
            <a:ext cx="3750000" cy="3465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08" name="Google Shape;708;p31"/>
          <p:cNvSpPr/>
          <p:nvPr/>
        </p:nvSpPr>
        <p:spPr>
          <a:xfrm>
            <a:off x="77725" y="119731"/>
            <a:ext cx="622567" cy="474305"/>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1"/>
          <p:cNvSpPr/>
          <p:nvPr/>
        </p:nvSpPr>
        <p:spPr>
          <a:xfrm rot="1709227">
            <a:off x="-65513" y="610120"/>
            <a:ext cx="561340" cy="416368"/>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1"/>
          <p:cNvSpPr/>
          <p:nvPr/>
        </p:nvSpPr>
        <p:spPr>
          <a:xfrm>
            <a:off x="484380" y="551349"/>
            <a:ext cx="144751" cy="174973"/>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1"/>
          <p:cNvSpPr/>
          <p:nvPr/>
        </p:nvSpPr>
        <p:spPr>
          <a:xfrm>
            <a:off x="339630" y="701142"/>
            <a:ext cx="144751" cy="174973"/>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1"/>
          <p:cNvSpPr/>
          <p:nvPr/>
        </p:nvSpPr>
        <p:spPr>
          <a:xfrm>
            <a:off x="792834" y="86949"/>
            <a:ext cx="276072" cy="260081"/>
          </a:xfrm>
          <a:custGeom>
            <a:rect b="b" l="l" r="r" t="t"/>
            <a:pathLst>
              <a:path extrusionOk="0" h="7465" w="7924">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spTree>
      <p:nvGrpSpPr>
        <p:cNvPr id="713" name="Shape 713"/>
        <p:cNvGrpSpPr/>
        <p:nvPr/>
      </p:nvGrpSpPr>
      <p:grpSpPr>
        <a:xfrm>
          <a:off x="0" y="0"/>
          <a:ext cx="0" cy="0"/>
          <a:chOff x="0" y="0"/>
          <a:chExt cx="0" cy="0"/>
        </a:xfrm>
      </p:grpSpPr>
      <p:grpSp>
        <p:nvGrpSpPr>
          <p:cNvPr id="714" name="Google Shape;714;p32"/>
          <p:cNvGrpSpPr/>
          <p:nvPr/>
        </p:nvGrpSpPr>
        <p:grpSpPr>
          <a:xfrm>
            <a:off x="8464845" y="4430996"/>
            <a:ext cx="629632" cy="591794"/>
            <a:chOff x="6528424" y="1260656"/>
            <a:chExt cx="1975626" cy="1856900"/>
          </a:xfrm>
        </p:grpSpPr>
        <p:sp>
          <p:nvSpPr>
            <p:cNvPr id="715" name="Google Shape;715;p32"/>
            <p:cNvSpPr/>
            <p:nvPr/>
          </p:nvSpPr>
          <p:spPr>
            <a:xfrm>
              <a:off x="6940941" y="1771450"/>
              <a:ext cx="1116302" cy="963974"/>
            </a:xfrm>
            <a:custGeom>
              <a:rect b="b" l="l" r="r" t="t"/>
              <a:pathLst>
                <a:path extrusionOk="0" h="8347" w="9666">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2"/>
            <p:cNvSpPr/>
            <p:nvPr/>
          </p:nvSpPr>
          <p:spPr>
            <a:xfrm>
              <a:off x="6876846" y="1714285"/>
              <a:ext cx="1230750" cy="1075882"/>
            </a:xfrm>
            <a:custGeom>
              <a:rect b="b" l="l" r="r" t="t"/>
              <a:pathLst>
                <a:path extrusionOk="0" h="9316" w="10657">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2"/>
            <p:cNvSpPr/>
            <p:nvPr/>
          </p:nvSpPr>
          <p:spPr>
            <a:xfrm>
              <a:off x="7764357" y="2222884"/>
              <a:ext cx="100705" cy="104285"/>
            </a:xfrm>
            <a:custGeom>
              <a:rect b="b" l="l" r="r" t="t"/>
              <a:pathLst>
                <a:path extrusionOk="0" h="903" w="872">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2"/>
            <p:cNvSpPr/>
            <p:nvPr/>
          </p:nvSpPr>
          <p:spPr>
            <a:xfrm>
              <a:off x="7595055" y="2437918"/>
              <a:ext cx="146554" cy="123687"/>
            </a:xfrm>
            <a:custGeom>
              <a:rect b="b" l="l" r="r" t="t"/>
              <a:pathLst>
                <a:path extrusionOk="0" h="1071" w="1269">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2"/>
            <p:cNvSpPr/>
            <p:nvPr/>
          </p:nvSpPr>
          <p:spPr>
            <a:xfrm>
              <a:off x="7151357" y="2172648"/>
              <a:ext cx="128191" cy="192171"/>
            </a:xfrm>
            <a:custGeom>
              <a:rect b="b" l="l" r="r" t="t"/>
              <a:pathLst>
                <a:path extrusionOk="0" h="1664" w="111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2"/>
            <p:cNvSpPr/>
            <p:nvPr/>
          </p:nvSpPr>
          <p:spPr>
            <a:xfrm>
              <a:off x="7096385" y="2264112"/>
              <a:ext cx="114564" cy="165147"/>
            </a:xfrm>
            <a:custGeom>
              <a:rect b="b" l="l" r="r" t="t"/>
              <a:pathLst>
                <a:path extrusionOk="0" h="1430" w="992">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2"/>
            <p:cNvSpPr/>
            <p:nvPr/>
          </p:nvSpPr>
          <p:spPr>
            <a:xfrm>
              <a:off x="7059892" y="1958768"/>
              <a:ext cx="100705" cy="250608"/>
            </a:xfrm>
            <a:custGeom>
              <a:rect b="b" l="l" r="r" t="t"/>
              <a:pathLst>
                <a:path extrusionOk="0" h="2170" w="872">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2"/>
            <p:cNvSpPr/>
            <p:nvPr/>
          </p:nvSpPr>
          <p:spPr>
            <a:xfrm>
              <a:off x="7523800" y="1260656"/>
              <a:ext cx="87771" cy="327754"/>
            </a:xfrm>
            <a:custGeom>
              <a:rect b="b" l="l" r="r" t="t"/>
              <a:pathLst>
                <a:path extrusionOk="0" h="2838" w="76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2"/>
            <p:cNvSpPr/>
            <p:nvPr/>
          </p:nvSpPr>
          <p:spPr>
            <a:xfrm>
              <a:off x="7887928" y="1374872"/>
              <a:ext cx="150942" cy="245988"/>
            </a:xfrm>
            <a:custGeom>
              <a:rect b="b" l="l" r="r" t="t"/>
              <a:pathLst>
                <a:path extrusionOk="0" h="2130" w="1307">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2"/>
            <p:cNvSpPr/>
            <p:nvPr/>
          </p:nvSpPr>
          <p:spPr>
            <a:xfrm>
              <a:off x="8148811" y="1612888"/>
              <a:ext cx="214229" cy="157294"/>
            </a:xfrm>
            <a:custGeom>
              <a:rect b="b" l="l" r="r" t="t"/>
              <a:pathLst>
                <a:path extrusionOk="0" h="1362" w="1855">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2"/>
            <p:cNvSpPr/>
            <p:nvPr/>
          </p:nvSpPr>
          <p:spPr>
            <a:xfrm>
              <a:off x="8194312" y="2076217"/>
              <a:ext cx="309737" cy="73681"/>
            </a:xfrm>
            <a:custGeom>
              <a:rect b="b" l="l" r="r" t="t"/>
              <a:pathLst>
                <a:path extrusionOk="0" h="638" w="2682">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2"/>
            <p:cNvSpPr/>
            <p:nvPr/>
          </p:nvSpPr>
          <p:spPr>
            <a:xfrm>
              <a:off x="8079750" y="2389876"/>
              <a:ext cx="229358" cy="114564"/>
            </a:xfrm>
            <a:custGeom>
              <a:rect b="b" l="l" r="r" t="t"/>
              <a:pathLst>
                <a:path extrusionOk="0" h="992" w="1986">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2"/>
            <p:cNvSpPr/>
            <p:nvPr/>
          </p:nvSpPr>
          <p:spPr>
            <a:xfrm>
              <a:off x="7815518" y="2680785"/>
              <a:ext cx="190670" cy="267123"/>
            </a:xfrm>
            <a:custGeom>
              <a:rect b="b" l="l" r="r" t="t"/>
              <a:pathLst>
                <a:path extrusionOk="0" h="2313" w="1651">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2"/>
            <p:cNvSpPr/>
            <p:nvPr/>
          </p:nvSpPr>
          <p:spPr>
            <a:xfrm>
              <a:off x="7521836" y="2870182"/>
              <a:ext cx="57166" cy="247374"/>
            </a:xfrm>
            <a:custGeom>
              <a:rect b="b" l="l" r="r" t="t"/>
              <a:pathLst>
                <a:path extrusionOk="0" h="2142" w="495">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2"/>
            <p:cNvSpPr/>
            <p:nvPr/>
          </p:nvSpPr>
          <p:spPr>
            <a:xfrm>
              <a:off x="7060238" y="2794192"/>
              <a:ext cx="209032" cy="239868"/>
            </a:xfrm>
            <a:custGeom>
              <a:rect b="b" l="l" r="r" t="t"/>
              <a:pathLst>
                <a:path extrusionOk="0" h="2077" w="181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2"/>
            <p:cNvSpPr/>
            <p:nvPr/>
          </p:nvSpPr>
          <p:spPr>
            <a:xfrm>
              <a:off x="6816447" y="2595095"/>
              <a:ext cx="226355" cy="153714"/>
            </a:xfrm>
            <a:custGeom>
              <a:rect b="b" l="l" r="r" t="t"/>
              <a:pathLst>
                <a:path extrusionOk="0" h="1331" w="196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2"/>
            <p:cNvSpPr/>
            <p:nvPr/>
          </p:nvSpPr>
          <p:spPr>
            <a:xfrm>
              <a:off x="6535007" y="2382716"/>
              <a:ext cx="312740" cy="105902"/>
            </a:xfrm>
            <a:custGeom>
              <a:rect b="b" l="l" r="r" t="t"/>
              <a:pathLst>
                <a:path extrusionOk="0" h="917" w="2708">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2"/>
            <p:cNvSpPr/>
            <p:nvPr/>
          </p:nvSpPr>
          <p:spPr>
            <a:xfrm>
              <a:off x="6652687" y="2090306"/>
              <a:ext cx="178544" cy="59592"/>
            </a:xfrm>
            <a:custGeom>
              <a:rect b="b" l="l" r="r" t="t"/>
              <a:pathLst>
                <a:path extrusionOk="0" h="516" w="1546">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2"/>
            <p:cNvSpPr/>
            <p:nvPr/>
          </p:nvSpPr>
          <p:spPr>
            <a:xfrm>
              <a:off x="6528424" y="1685298"/>
              <a:ext cx="358473" cy="160412"/>
            </a:xfrm>
            <a:custGeom>
              <a:rect b="b" l="l" r="r" t="t"/>
              <a:pathLst>
                <a:path extrusionOk="0" h="1389" w="3104">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2"/>
            <p:cNvSpPr/>
            <p:nvPr/>
          </p:nvSpPr>
          <p:spPr>
            <a:xfrm>
              <a:off x="6920962" y="1439428"/>
              <a:ext cx="157409" cy="228781"/>
            </a:xfrm>
            <a:custGeom>
              <a:rect b="b" l="l" r="r" t="t"/>
              <a:pathLst>
                <a:path extrusionOk="0" h="1981" w="1363">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2"/>
            <p:cNvSpPr/>
            <p:nvPr/>
          </p:nvSpPr>
          <p:spPr>
            <a:xfrm>
              <a:off x="7245016" y="1392541"/>
              <a:ext cx="85807" cy="178197"/>
            </a:xfrm>
            <a:custGeom>
              <a:rect b="b" l="l" r="r" t="t"/>
              <a:pathLst>
                <a:path extrusionOk="0" h="1543" w="743">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6" name="Google Shape;736;p32"/>
          <p:cNvSpPr/>
          <p:nvPr/>
        </p:nvSpPr>
        <p:spPr>
          <a:xfrm>
            <a:off x="7966031" y="4679101"/>
            <a:ext cx="463372" cy="343700"/>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2"/>
          <p:cNvSpPr/>
          <p:nvPr/>
        </p:nvSpPr>
        <p:spPr>
          <a:xfrm rot="2958650">
            <a:off x="8807672" y="4222369"/>
            <a:ext cx="154139" cy="162636"/>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2"/>
          <p:cNvSpPr/>
          <p:nvPr/>
        </p:nvSpPr>
        <p:spPr>
          <a:xfrm rot="2958650">
            <a:off x="8768763" y="4069785"/>
            <a:ext cx="93398" cy="86164"/>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2"/>
          <p:cNvSpPr/>
          <p:nvPr/>
        </p:nvSpPr>
        <p:spPr>
          <a:xfrm rot="2958650">
            <a:off x="8478692" y="4175961"/>
            <a:ext cx="244842" cy="242419"/>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2"/>
          <p:cNvSpPr/>
          <p:nvPr/>
        </p:nvSpPr>
        <p:spPr>
          <a:xfrm rot="3595183">
            <a:off x="276757" y="735840"/>
            <a:ext cx="424747" cy="271578"/>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2"/>
          <p:cNvSpPr/>
          <p:nvPr/>
        </p:nvSpPr>
        <p:spPr>
          <a:xfrm>
            <a:off x="35108" y="856845"/>
            <a:ext cx="172913" cy="208346"/>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 name="Google Shape;742;p32"/>
          <p:cNvGrpSpPr/>
          <p:nvPr/>
        </p:nvGrpSpPr>
        <p:grpSpPr>
          <a:xfrm>
            <a:off x="919296" y="206958"/>
            <a:ext cx="244753" cy="251717"/>
            <a:chOff x="6109266" y="2958701"/>
            <a:chExt cx="158099" cy="163114"/>
          </a:xfrm>
        </p:grpSpPr>
        <p:sp>
          <p:nvSpPr>
            <p:cNvPr id="743" name="Google Shape;743;p32"/>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2"/>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2"/>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6" name="Google Shape;746;p32"/>
          <p:cNvSpPr/>
          <p:nvPr/>
        </p:nvSpPr>
        <p:spPr>
          <a:xfrm rot="1691686">
            <a:off x="239205" y="1050150"/>
            <a:ext cx="137274" cy="165623"/>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7" name="Google Shape;747;p32"/>
          <p:cNvGrpSpPr/>
          <p:nvPr/>
        </p:nvGrpSpPr>
        <p:grpSpPr>
          <a:xfrm>
            <a:off x="37599" y="43167"/>
            <a:ext cx="807946" cy="651172"/>
            <a:chOff x="309089" y="220930"/>
            <a:chExt cx="808270" cy="653525"/>
          </a:xfrm>
        </p:grpSpPr>
        <p:grpSp>
          <p:nvGrpSpPr>
            <p:cNvPr id="748" name="Google Shape;748;p32"/>
            <p:cNvGrpSpPr/>
            <p:nvPr/>
          </p:nvGrpSpPr>
          <p:grpSpPr>
            <a:xfrm>
              <a:off x="309089" y="296007"/>
              <a:ext cx="808270" cy="578448"/>
              <a:chOff x="4380536" y="-47226"/>
              <a:chExt cx="1409363" cy="1008628"/>
            </a:xfrm>
          </p:grpSpPr>
          <p:sp>
            <p:nvSpPr>
              <p:cNvPr id="749" name="Google Shape;749;p32"/>
              <p:cNvSpPr/>
              <p:nvPr/>
            </p:nvSpPr>
            <p:spPr>
              <a:xfrm>
                <a:off x="4794455" y="120049"/>
                <a:ext cx="827915" cy="686930"/>
              </a:xfrm>
              <a:custGeom>
                <a:rect b="b" l="l" r="r" t="t"/>
                <a:pathLst>
                  <a:path extrusionOk="0" h="8283" w="9983">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2"/>
              <p:cNvSpPr/>
              <p:nvPr/>
            </p:nvSpPr>
            <p:spPr>
              <a:xfrm>
                <a:off x="4610510" y="130167"/>
                <a:ext cx="459944" cy="702936"/>
              </a:xfrm>
              <a:custGeom>
                <a:rect b="b" l="l" r="r" t="t"/>
                <a:pathLst>
                  <a:path extrusionOk="0" h="8476" w="5546">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2"/>
              <p:cNvSpPr/>
              <p:nvPr/>
            </p:nvSpPr>
            <p:spPr>
              <a:xfrm>
                <a:off x="5655134" y="130167"/>
                <a:ext cx="134765" cy="82186"/>
              </a:xfrm>
              <a:custGeom>
                <a:rect b="b" l="l" r="r" t="t"/>
                <a:pathLst>
                  <a:path extrusionOk="0" h="991" w="1625">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2"/>
              <p:cNvSpPr/>
              <p:nvPr/>
            </p:nvSpPr>
            <p:spPr>
              <a:xfrm>
                <a:off x="4571033" y="59343"/>
                <a:ext cx="1094046" cy="812407"/>
              </a:xfrm>
              <a:custGeom>
                <a:rect b="b" l="l" r="r" t="t"/>
                <a:pathLst>
                  <a:path extrusionOk="0" h="9796" w="13192">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2"/>
              <p:cNvSpPr/>
              <p:nvPr/>
            </p:nvSpPr>
            <p:spPr>
              <a:xfrm>
                <a:off x="5408740" y="-47226"/>
                <a:ext cx="65848" cy="124896"/>
              </a:xfrm>
              <a:custGeom>
                <a:rect b="b" l="l" r="r" t="t"/>
                <a:pathLst>
                  <a:path extrusionOk="0" h="1506" w="794">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2"/>
              <p:cNvSpPr/>
              <p:nvPr/>
            </p:nvSpPr>
            <p:spPr>
              <a:xfrm>
                <a:off x="4771483" y="-34123"/>
                <a:ext cx="75634" cy="124979"/>
              </a:xfrm>
              <a:custGeom>
                <a:rect b="b" l="l" r="r" t="t"/>
                <a:pathLst>
                  <a:path extrusionOk="0" h="1507" w="912">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2"/>
              <p:cNvSpPr/>
              <p:nvPr/>
            </p:nvSpPr>
            <p:spPr>
              <a:xfrm>
                <a:off x="4531640" y="882451"/>
                <a:ext cx="78952" cy="78952"/>
              </a:xfrm>
              <a:custGeom>
                <a:rect b="b" l="l" r="r" t="t"/>
                <a:pathLst>
                  <a:path extrusionOk="0" h="952" w="952">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2"/>
              <p:cNvSpPr/>
              <p:nvPr/>
            </p:nvSpPr>
            <p:spPr>
              <a:xfrm>
                <a:off x="4475743" y="294457"/>
                <a:ext cx="144634" cy="49345"/>
              </a:xfrm>
              <a:custGeom>
                <a:rect b="b" l="l" r="r" t="t"/>
                <a:pathLst>
                  <a:path extrusionOk="0" h="595" w="1744">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2"/>
              <p:cNvSpPr/>
              <p:nvPr/>
            </p:nvSpPr>
            <p:spPr>
              <a:xfrm>
                <a:off x="4380536" y="567057"/>
                <a:ext cx="134765" cy="34251"/>
              </a:xfrm>
              <a:custGeom>
                <a:rect b="b" l="l" r="r" t="t"/>
                <a:pathLst>
                  <a:path extrusionOk="0" h="413" w="1625">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32"/>
            <p:cNvSpPr/>
            <p:nvPr/>
          </p:nvSpPr>
          <p:spPr>
            <a:xfrm rot="-821489">
              <a:off x="694339" y="224382"/>
              <a:ext cx="37764" cy="71628"/>
            </a:xfrm>
            <a:custGeom>
              <a:rect b="b" l="l" r="r" t="t"/>
              <a:pathLst>
                <a:path extrusionOk="0" h="1506" w="794">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32"/>
          <p:cNvGrpSpPr/>
          <p:nvPr/>
        </p:nvGrpSpPr>
        <p:grpSpPr>
          <a:xfrm rot="438">
            <a:off x="157039" y="4329158"/>
            <a:ext cx="301594" cy="657139"/>
            <a:chOff x="3802335" y="3241869"/>
            <a:chExt cx="384392" cy="837867"/>
          </a:xfrm>
        </p:grpSpPr>
        <p:sp>
          <p:nvSpPr>
            <p:cNvPr id="760" name="Google Shape;760;p32"/>
            <p:cNvSpPr/>
            <p:nvPr/>
          </p:nvSpPr>
          <p:spPr>
            <a:xfrm>
              <a:off x="3917281" y="3774878"/>
              <a:ext cx="200448" cy="246475"/>
            </a:xfrm>
            <a:custGeom>
              <a:rect b="b" l="l" r="r" t="t"/>
              <a:pathLst>
                <a:path extrusionOk="0" h="2972" w="2417">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2"/>
            <p:cNvSpPr/>
            <p:nvPr/>
          </p:nvSpPr>
          <p:spPr>
            <a:xfrm>
              <a:off x="3953439" y="3548223"/>
              <a:ext cx="187345" cy="266213"/>
            </a:xfrm>
            <a:custGeom>
              <a:rect b="b" l="l" r="r" t="t"/>
              <a:pathLst>
                <a:path extrusionOk="0" h="3210" w="2259">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2"/>
            <p:cNvSpPr/>
            <p:nvPr/>
          </p:nvSpPr>
          <p:spPr>
            <a:xfrm>
              <a:off x="3933701" y="3344540"/>
              <a:ext cx="138083" cy="259662"/>
            </a:xfrm>
            <a:custGeom>
              <a:rect b="b" l="l" r="r" t="t"/>
              <a:pathLst>
                <a:path extrusionOk="0" h="3131" w="1665">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2"/>
            <p:cNvSpPr/>
            <p:nvPr/>
          </p:nvSpPr>
          <p:spPr>
            <a:xfrm>
              <a:off x="4025674" y="3351091"/>
              <a:ext cx="105241" cy="236689"/>
            </a:xfrm>
            <a:custGeom>
              <a:rect b="b" l="l" r="r" t="t"/>
              <a:pathLst>
                <a:path extrusionOk="0" h="2854" w="1269">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2"/>
            <p:cNvSpPr/>
            <p:nvPr/>
          </p:nvSpPr>
          <p:spPr>
            <a:xfrm>
              <a:off x="3854832" y="3571278"/>
              <a:ext cx="108559" cy="233289"/>
            </a:xfrm>
            <a:custGeom>
              <a:rect b="b" l="l" r="r" t="t"/>
              <a:pathLst>
                <a:path extrusionOk="0" h="2813" w="1309">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2"/>
            <p:cNvSpPr/>
            <p:nvPr/>
          </p:nvSpPr>
          <p:spPr>
            <a:xfrm>
              <a:off x="3828625" y="3755223"/>
              <a:ext cx="78869" cy="256344"/>
            </a:xfrm>
            <a:custGeom>
              <a:rect b="b" l="l" r="r" t="t"/>
              <a:pathLst>
                <a:path extrusionOk="0" h="3091" w="951">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2"/>
            <p:cNvSpPr/>
            <p:nvPr/>
          </p:nvSpPr>
          <p:spPr>
            <a:xfrm>
              <a:off x="3802335" y="3241869"/>
              <a:ext cx="384392" cy="837867"/>
            </a:xfrm>
            <a:custGeom>
              <a:rect b="b" l="l" r="r" t="t"/>
              <a:pathLst>
                <a:path extrusionOk="0" h="10103" w="4635">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32"/>
          <p:cNvGrpSpPr/>
          <p:nvPr/>
        </p:nvGrpSpPr>
        <p:grpSpPr>
          <a:xfrm flipH="1">
            <a:off x="8504992" y="351844"/>
            <a:ext cx="517889" cy="662049"/>
            <a:chOff x="4444590" y="1528318"/>
            <a:chExt cx="2618243" cy="3347064"/>
          </a:xfrm>
        </p:grpSpPr>
        <p:sp>
          <p:nvSpPr>
            <p:cNvPr id="768" name="Google Shape;768;p32"/>
            <p:cNvSpPr/>
            <p:nvPr/>
          </p:nvSpPr>
          <p:spPr>
            <a:xfrm>
              <a:off x="5701623" y="3673030"/>
              <a:ext cx="148890" cy="125982"/>
            </a:xfrm>
            <a:custGeom>
              <a:rect b="b" l="l" r="r" t="t"/>
              <a:pathLst>
                <a:path extrusionOk="0" h="671" w="793">
                  <a:moveTo>
                    <a:pt x="356" y="1"/>
                  </a:moveTo>
                  <a:cubicBezTo>
                    <a:pt x="227" y="1"/>
                    <a:pt x="141" y="100"/>
                    <a:pt x="79" y="224"/>
                  </a:cubicBezTo>
                  <a:cubicBezTo>
                    <a:pt x="0" y="422"/>
                    <a:pt x="79" y="620"/>
                    <a:pt x="278" y="660"/>
                  </a:cubicBezTo>
                  <a:cubicBezTo>
                    <a:pt x="299" y="667"/>
                    <a:pt x="322" y="670"/>
                    <a:pt x="346" y="670"/>
                  </a:cubicBezTo>
                  <a:cubicBezTo>
                    <a:pt x="453" y="670"/>
                    <a:pt x="577" y="606"/>
                    <a:pt x="674" y="541"/>
                  </a:cubicBezTo>
                  <a:cubicBezTo>
                    <a:pt x="792" y="422"/>
                    <a:pt x="634" y="105"/>
                    <a:pt x="476" y="26"/>
                  </a:cubicBezTo>
                  <a:cubicBezTo>
                    <a:pt x="432" y="9"/>
                    <a:pt x="393" y="1"/>
                    <a:pt x="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2"/>
            <p:cNvSpPr/>
            <p:nvPr/>
          </p:nvSpPr>
          <p:spPr>
            <a:xfrm>
              <a:off x="5984197" y="2784204"/>
              <a:ext cx="171233" cy="135182"/>
            </a:xfrm>
            <a:custGeom>
              <a:rect b="b" l="l" r="r" t="t"/>
              <a:pathLst>
                <a:path extrusionOk="0" h="720" w="912">
                  <a:moveTo>
                    <a:pt x="534" y="0"/>
                  </a:moveTo>
                  <a:cubicBezTo>
                    <a:pt x="457" y="0"/>
                    <a:pt x="225" y="134"/>
                    <a:pt x="119" y="205"/>
                  </a:cubicBezTo>
                  <a:cubicBezTo>
                    <a:pt x="1" y="323"/>
                    <a:pt x="159" y="680"/>
                    <a:pt x="317" y="720"/>
                  </a:cubicBezTo>
                  <a:cubicBezTo>
                    <a:pt x="476" y="720"/>
                    <a:pt x="674" y="680"/>
                    <a:pt x="832" y="640"/>
                  </a:cubicBezTo>
                  <a:lnTo>
                    <a:pt x="912" y="561"/>
                  </a:lnTo>
                  <a:cubicBezTo>
                    <a:pt x="832" y="363"/>
                    <a:pt x="714" y="165"/>
                    <a:pt x="555" y="6"/>
                  </a:cubicBezTo>
                  <a:cubicBezTo>
                    <a:pt x="551" y="2"/>
                    <a:pt x="544"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2"/>
            <p:cNvSpPr/>
            <p:nvPr/>
          </p:nvSpPr>
          <p:spPr>
            <a:xfrm>
              <a:off x="5642104" y="3114463"/>
              <a:ext cx="245584" cy="206528"/>
            </a:xfrm>
            <a:custGeom>
              <a:rect b="b" l="l" r="r" t="t"/>
              <a:pathLst>
                <a:path extrusionOk="0" h="1100" w="1308">
                  <a:moveTo>
                    <a:pt x="563" y="1"/>
                  </a:moveTo>
                  <a:cubicBezTo>
                    <a:pt x="480" y="1"/>
                    <a:pt x="395" y="23"/>
                    <a:pt x="317" y="70"/>
                  </a:cubicBezTo>
                  <a:cubicBezTo>
                    <a:pt x="159" y="149"/>
                    <a:pt x="0" y="228"/>
                    <a:pt x="0" y="466"/>
                  </a:cubicBezTo>
                  <a:cubicBezTo>
                    <a:pt x="0" y="703"/>
                    <a:pt x="119" y="902"/>
                    <a:pt x="357" y="981"/>
                  </a:cubicBezTo>
                  <a:cubicBezTo>
                    <a:pt x="515" y="1060"/>
                    <a:pt x="703" y="1100"/>
                    <a:pt x="862" y="1100"/>
                  </a:cubicBezTo>
                  <a:cubicBezTo>
                    <a:pt x="1020" y="1100"/>
                    <a:pt x="1149" y="1060"/>
                    <a:pt x="1189" y="981"/>
                  </a:cubicBezTo>
                  <a:cubicBezTo>
                    <a:pt x="1308" y="664"/>
                    <a:pt x="1189" y="307"/>
                    <a:pt x="911" y="149"/>
                  </a:cubicBezTo>
                  <a:cubicBezTo>
                    <a:pt x="815" y="53"/>
                    <a:pt x="690" y="1"/>
                    <a:pt x="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2"/>
            <p:cNvSpPr/>
            <p:nvPr/>
          </p:nvSpPr>
          <p:spPr>
            <a:xfrm>
              <a:off x="4571138" y="2882023"/>
              <a:ext cx="2313142" cy="1911696"/>
            </a:xfrm>
            <a:custGeom>
              <a:rect b="b" l="l" r="r" t="t"/>
              <a:pathLst>
                <a:path extrusionOk="0" h="10182" w="12320">
                  <a:moveTo>
                    <a:pt x="1200" y="3401"/>
                  </a:moveTo>
                  <a:cubicBezTo>
                    <a:pt x="1210" y="3401"/>
                    <a:pt x="1220" y="3403"/>
                    <a:pt x="1228" y="3407"/>
                  </a:cubicBezTo>
                  <a:cubicBezTo>
                    <a:pt x="1426" y="3407"/>
                    <a:pt x="1347" y="3566"/>
                    <a:pt x="1347" y="3724"/>
                  </a:cubicBezTo>
                  <a:cubicBezTo>
                    <a:pt x="1347" y="4120"/>
                    <a:pt x="1387" y="4556"/>
                    <a:pt x="1387" y="4992"/>
                  </a:cubicBezTo>
                  <a:cubicBezTo>
                    <a:pt x="1387" y="5229"/>
                    <a:pt x="1426" y="5467"/>
                    <a:pt x="1466" y="5705"/>
                  </a:cubicBezTo>
                  <a:lnTo>
                    <a:pt x="1347" y="5744"/>
                  </a:lnTo>
                  <a:cubicBezTo>
                    <a:pt x="1228" y="5586"/>
                    <a:pt x="1149" y="5467"/>
                    <a:pt x="1070" y="5309"/>
                  </a:cubicBezTo>
                  <a:cubicBezTo>
                    <a:pt x="832" y="4754"/>
                    <a:pt x="832" y="4199"/>
                    <a:pt x="990" y="3645"/>
                  </a:cubicBezTo>
                  <a:cubicBezTo>
                    <a:pt x="990" y="3539"/>
                    <a:pt x="1117" y="3401"/>
                    <a:pt x="1200" y="3401"/>
                  </a:cubicBezTo>
                  <a:close/>
                  <a:moveTo>
                    <a:pt x="10369" y="4024"/>
                  </a:moveTo>
                  <a:cubicBezTo>
                    <a:pt x="10438" y="4024"/>
                    <a:pt x="10507" y="4029"/>
                    <a:pt x="10577" y="4041"/>
                  </a:cubicBezTo>
                  <a:cubicBezTo>
                    <a:pt x="11171" y="4358"/>
                    <a:pt x="11448" y="4912"/>
                    <a:pt x="11210" y="5388"/>
                  </a:cubicBezTo>
                  <a:cubicBezTo>
                    <a:pt x="10977" y="5708"/>
                    <a:pt x="10594" y="5900"/>
                    <a:pt x="10218" y="5900"/>
                  </a:cubicBezTo>
                  <a:cubicBezTo>
                    <a:pt x="10083" y="5900"/>
                    <a:pt x="9949" y="5876"/>
                    <a:pt x="9824" y="5823"/>
                  </a:cubicBezTo>
                  <a:cubicBezTo>
                    <a:pt x="9349" y="5586"/>
                    <a:pt x="9111" y="5031"/>
                    <a:pt x="9349" y="4556"/>
                  </a:cubicBezTo>
                  <a:cubicBezTo>
                    <a:pt x="9586" y="4218"/>
                    <a:pt x="9967" y="4024"/>
                    <a:pt x="10369" y="4024"/>
                  </a:cubicBezTo>
                  <a:close/>
                  <a:moveTo>
                    <a:pt x="2496" y="4833"/>
                  </a:moveTo>
                  <a:cubicBezTo>
                    <a:pt x="2575" y="4873"/>
                    <a:pt x="2615" y="4952"/>
                    <a:pt x="2654" y="5071"/>
                  </a:cubicBezTo>
                  <a:cubicBezTo>
                    <a:pt x="2773" y="5507"/>
                    <a:pt x="2852" y="5942"/>
                    <a:pt x="2931" y="6378"/>
                  </a:cubicBezTo>
                  <a:cubicBezTo>
                    <a:pt x="2971" y="6537"/>
                    <a:pt x="3050" y="6695"/>
                    <a:pt x="3090" y="6853"/>
                  </a:cubicBezTo>
                  <a:cubicBezTo>
                    <a:pt x="2813" y="6853"/>
                    <a:pt x="2615" y="6655"/>
                    <a:pt x="2535" y="6418"/>
                  </a:cubicBezTo>
                  <a:cubicBezTo>
                    <a:pt x="2417" y="6022"/>
                    <a:pt x="2377" y="5625"/>
                    <a:pt x="2258" y="5229"/>
                  </a:cubicBezTo>
                  <a:cubicBezTo>
                    <a:pt x="2258" y="5150"/>
                    <a:pt x="2258" y="5110"/>
                    <a:pt x="2298" y="5031"/>
                  </a:cubicBezTo>
                  <a:cubicBezTo>
                    <a:pt x="2377" y="4952"/>
                    <a:pt x="2417" y="4873"/>
                    <a:pt x="2496" y="4833"/>
                  </a:cubicBezTo>
                  <a:close/>
                  <a:moveTo>
                    <a:pt x="1426" y="6101"/>
                  </a:moveTo>
                  <a:cubicBezTo>
                    <a:pt x="1505" y="6101"/>
                    <a:pt x="1585" y="6101"/>
                    <a:pt x="1624" y="6180"/>
                  </a:cubicBezTo>
                  <a:cubicBezTo>
                    <a:pt x="1902" y="6616"/>
                    <a:pt x="2139" y="7091"/>
                    <a:pt x="2456" y="7646"/>
                  </a:cubicBezTo>
                  <a:cubicBezTo>
                    <a:pt x="2298" y="7606"/>
                    <a:pt x="2100" y="7566"/>
                    <a:pt x="1941" y="7487"/>
                  </a:cubicBezTo>
                  <a:lnTo>
                    <a:pt x="1981" y="7487"/>
                  </a:lnTo>
                  <a:cubicBezTo>
                    <a:pt x="1585" y="7210"/>
                    <a:pt x="1307" y="6774"/>
                    <a:pt x="1307" y="6299"/>
                  </a:cubicBezTo>
                  <a:cubicBezTo>
                    <a:pt x="1307" y="6220"/>
                    <a:pt x="1347" y="6140"/>
                    <a:pt x="1426" y="6101"/>
                  </a:cubicBezTo>
                  <a:close/>
                  <a:moveTo>
                    <a:pt x="3446" y="0"/>
                  </a:moveTo>
                  <a:lnTo>
                    <a:pt x="3446" y="0"/>
                  </a:lnTo>
                  <a:cubicBezTo>
                    <a:pt x="2813" y="317"/>
                    <a:pt x="2218" y="753"/>
                    <a:pt x="1704" y="1268"/>
                  </a:cubicBezTo>
                  <a:cubicBezTo>
                    <a:pt x="990" y="1941"/>
                    <a:pt x="476" y="2813"/>
                    <a:pt x="277" y="3803"/>
                  </a:cubicBezTo>
                  <a:cubicBezTo>
                    <a:pt x="0" y="5427"/>
                    <a:pt x="594" y="7131"/>
                    <a:pt x="1862" y="8240"/>
                  </a:cubicBezTo>
                  <a:cubicBezTo>
                    <a:pt x="2535" y="8874"/>
                    <a:pt x="3328" y="9349"/>
                    <a:pt x="4199" y="9666"/>
                  </a:cubicBezTo>
                  <a:cubicBezTo>
                    <a:pt x="5014" y="10011"/>
                    <a:pt x="5879" y="10182"/>
                    <a:pt x="6739" y="10182"/>
                  </a:cubicBezTo>
                  <a:cubicBezTo>
                    <a:pt x="8053" y="10182"/>
                    <a:pt x="9357" y="9783"/>
                    <a:pt x="10458" y="8992"/>
                  </a:cubicBezTo>
                  <a:cubicBezTo>
                    <a:pt x="11290" y="8398"/>
                    <a:pt x="11923" y="7527"/>
                    <a:pt x="12201" y="6537"/>
                  </a:cubicBezTo>
                  <a:cubicBezTo>
                    <a:pt x="12320" y="5982"/>
                    <a:pt x="12320" y="5388"/>
                    <a:pt x="12201" y="4833"/>
                  </a:cubicBezTo>
                  <a:cubicBezTo>
                    <a:pt x="12161" y="4358"/>
                    <a:pt x="11923" y="3882"/>
                    <a:pt x="11488" y="3645"/>
                  </a:cubicBezTo>
                  <a:cubicBezTo>
                    <a:pt x="11028" y="3332"/>
                    <a:pt x="10611" y="3156"/>
                    <a:pt x="10194" y="3156"/>
                  </a:cubicBezTo>
                  <a:cubicBezTo>
                    <a:pt x="9711" y="3156"/>
                    <a:pt x="9227" y="3391"/>
                    <a:pt x="8675" y="3922"/>
                  </a:cubicBezTo>
                  <a:cubicBezTo>
                    <a:pt x="8398" y="4199"/>
                    <a:pt x="8200" y="4516"/>
                    <a:pt x="8002" y="4833"/>
                  </a:cubicBezTo>
                  <a:cubicBezTo>
                    <a:pt x="7764" y="5229"/>
                    <a:pt x="7566" y="5665"/>
                    <a:pt x="7249" y="6061"/>
                  </a:cubicBezTo>
                  <a:cubicBezTo>
                    <a:pt x="7021" y="6388"/>
                    <a:pt x="6630" y="6607"/>
                    <a:pt x="6211" y="6607"/>
                  </a:cubicBezTo>
                  <a:cubicBezTo>
                    <a:pt x="6122" y="6607"/>
                    <a:pt x="6032" y="6597"/>
                    <a:pt x="5942" y="6576"/>
                  </a:cubicBezTo>
                  <a:cubicBezTo>
                    <a:pt x="4991" y="6418"/>
                    <a:pt x="4516" y="5705"/>
                    <a:pt x="4674" y="4675"/>
                  </a:cubicBezTo>
                  <a:cubicBezTo>
                    <a:pt x="4754" y="4318"/>
                    <a:pt x="4872" y="3962"/>
                    <a:pt x="4991" y="3605"/>
                  </a:cubicBezTo>
                  <a:cubicBezTo>
                    <a:pt x="5150" y="3249"/>
                    <a:pt x="4991" y="2853"/>
                    <a:pt x="4595" y="2734"/>
                  </a:cubicBezTo>
                  <a:cubicBezTo>
                    <a:pt x="4318" y="2615"/>
                    <a:pt x="4041" y="2496"/>
                    <a:pt x="3803" y="2377"/>
                  </a:cubicBezTo>
                  <a:cubicBezTo>
                    <a:pt x="3209" y="2179"/>
                    <a:pt x="2892" y="1506"/>
                    <a:pt x="3169" y="912"/>
                  </a:cubicBezTo>
                  <a:cubicBezTo>
                    <a:pt x="3209" y="634"/>
                    <a:pt x="3328" y="357"/>
                    <a:pt x="34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2"/>
            <p:cNvSpPr/>
            <p:nvPr/>
          </p:nvSpPr>
          <p:spPr>
            <a:xfrm>
              <a:off x="4444590" y="1528318"/>
              <a:ext cx="2618243" cy="3347064"/>
            </a:xfrm>
            <a:custGeom>
              <a:rect b="b" l="l" r="r" t="t"/>
              <a:pathLst>
                <a:path extrusionOk="0" h="17827" w="13945">
                  <a:moveTo>
                    <a:pt x="8934" y="473"/>
                  </a:moveTo>
                  <a:cubicBezTo>
                    <a:pt x="8953" y="473"/>
                    <a:pt x="8972" y="474"/>
                    <a:pt x="8993" y="476"/>
                  </a:cubicBezTo>
                  <a:cubicBezTo>
                    <a:pt x="9389" y="476"/>
                    <a:pt x="9785" y="556"/>
                    <a:pt x="10142" y="674"/>
                  </a:cubicBezTo>
                  <a:cubicBezTo>
                    <a:pt x="11053" y="1071"/>
                    <a:pt x="11924" y="1506"/>
                    <a:pt x="12796" y="1982"/>
                  </a:cubicBezTo>
                  <a:cubicBezTo>
                    <a:pt x="12954" y="2061"/>
                    <a:pt x="13112" y="2180"/>
                    <a:pt x="13231" y="2299"/>
                  </a:cubicBezTo>
                  <a:cubicBezTo>
                    <a:pt x="13390" y="2497"/>
                    <a:pt x="13429" y="2774"/>
                    <a:pt x="13271" y="2972"/>
                  </a:cubicBezTo>
                  <a:cubicBezTo>
                    <a:pt x="13224" y="3089"/>
                    <a:pt x="13136" y="3123"/>
                    <a:pt x="13038" y="3123"/>
                  </a:cubicBezTo>
                  <a:cubicBezTo>
                    <a:pt x="12971" y="3123"/>
                    <a:pt x="12900" y="3107"/>
                    <a:pt x="12835" y="3091"/>
                  </a:cubicBezTo>
                  <a:cubicBezTo>
                    <a:pt x="12677" y="3012"/>
                    <a:pt x="12399" y="2893"/>
                    <a:pt x="12162" y="2774"/>
                  </a:cubicBezTo>
                  <a:cubicBezTo>
                    <a:pt x="12109" y="2753"/>
                    <a:pt x="12067" y="2743"/>
                    <a:pt x="12031" y="2743"/>
                  </a:cubicBezTo>
                  <a:cubicBezTo>
                    <a:pt x="11931" y="2743"/>
                    <a:pt x="11871" y="2816"/>
                    <a:pt x="11726" y="2932"/>
                  </a:cubicBezTo>
                  <a:cubicBezTo>
                    <a:pt x="11171" y="3487"/>
                    <a:pt x="11092" y="4279"/>
                    <a:pt x="10815" y="4913"/>
                  </a:cubicBezTo>
                  <a:cubicBezTo>
                    <a:pt x="10538" y="5626"/>
                    <a:pt x="10300" y="6299"/>
                    <a:pt x="10102" y="7052"/>
                  </a:cubicBezTo>
                  <a:cubicBezTo>
                    <a:pt x="10062" y="7210"/>
                    <a:pt x="9983" y="7369"/>
                    <a:pt x="9943" y="7527"/>
                  </a:cubicBezTo>
                  <a:cubicBezTo>
                    <a:pt x="9864" y="7686"/>
                    <a:pt x="9785" y="8042"/>
                    <a:pt x="9666" y="8280"/>
                  </a:cubicBezTo>
                  <a:cubicBezTo>
                    <a:pt x="9864" y="8438"/>
                    <a:pt x="10062" y="8637"/>
                    <a:pt x="10300" y="8795"/>
                  </a:cubicBezTo>
                  <a:cubicBezTo>
                    <a:pt x="10656" y="9033"/>
                    <a:pt x="11053" y="9270"/>
                    <a:pt x="11409" y="9508"/>
                  </a:cubicBezTo>
                  <a:cubicBezTo>
                    <a:pt x="11647" y="9706"/>
                    <a:pt x="11845" y="9904"/>
                    <a:pt x="12003" y="10142"/>
                  </a:cubicBezTo>
                  <a:cubicBezTo>
                    <a:pt x="11964" y="10142"/>
                    <a:pt x="11924" y="10181"/>
                    <a:pt x="11924" y="10181"/>
                  </a:cubicBezTo>
                  <a:cubicBezTo>
                    <a:pt x="11548" y="9986"/>
                    <a:pt x="11191" y="9899"/>
                    <a:pt x="10850" y="9899"/>
                  </a:cubicBezTo>
                  <a:cubicBezTo>
                    <a:pt x="10223" y="9899"/>
                    <a:pt x="9651" y="10195"/>
                    <a:pt x="9112" y="10657"/>
                  </a:cubicBezTo>
                  <a:cubicBezTo>
                    <a:pt x="8636" y="11172"/>
                    <a:pt x="8240" y="11766"/>
                    <a:pt x="7923" y="12400"/>
                  </a:cubicBezTo>
                  <a:cubicBezTo>
                    <a:pt x="7804" y="12637"/>
                    <a:pt x="7686" y="12835"/>
                    <a:pt x="7487" y="13033"/>
                  </a:cubicBezTo>
                  <a:cubicBezTo>
                    <a:pt x="7305" y="13216"/>
                    <a:pt x="7055" y="13312"/>
                    <a:pt x="6792" y="13312"/>
                  </a:cubicBezTo>
                  <a:cubicBezTo>
                    <a:pt x="6655" y="13312"/>
                    <a:pt x="6514" y="13286"/>
                    <a:pt x="6378" y="13232"/>
                  </a:cubicBezTo>
                  <a:cubicBezTo>
                    <a:pt x="6022" y="13073"/>
                    <a:pt x="5784" y="12717"/>
                    <a:pt x="5824" y="12360"/>
                  </a:cubicBezTo>
                  <a:cubicBezTo>
                    <a:pt x="5863" y="11964"/>
                    <a:pt x="5903" y="11607"/>
                    <a:pt x="6022" y="11251"/>
                  </a:cubicBezTo>
                  <a:cubicBezTo>
                    <a:pt x="6022" y="11092"/>
                    <a:pt x="6101" y="10974"/>
                    <a:pt x="6141" y="10815"/>
                  </a:cubicBezTo>
                  <a:cubicBezTo>
                    <a:pt x="6299" y="10340"/>
                    <a:pt x="6061" y="9864"/>
                    <a:pt x="5626" y="9627"/>
                  </a:cubicBezTo>
                  <a:cubicBezTo>
                    <a:pt x="5309" y="9429"/>
                    <a:pt x="4913" y="9270"/>
                    <a:pt x="4556" y="9072"/>
                  </a:cubicBezTo>
                  <a:cubicBezTo>
                    <a:pt x="4200" y="8874"/>
                    <a:pt x="4160" y="8716"/>
                    <a:pt x="4239" y="8280"/>
                  </a:cubicBezTo>
                  <a:cubicBezTo>
                    <a:pt x="4279" y="8161"/>
                    <a:pt x="4319" y="8003"/>
                    <a:pt x="4358" y="7844"/>
                  </a:cubicBezTo>
                  <a:lnTo>
                    <a:pt x="4596" y="7052"/>
                  </a:lnTo>
                  <a:cubicBezTo>
                    <a:pt x="4918" y="6950"/>
                    <a:pt x="5255" y="6899"/>
                    <a:pt x="5592" y="6899"/>
                  </a:cubicBezTo>
                  <a:cubicBezTo>
                    <a:pt x="6040" y="6899"/>
                    <a:pt x="6486" y="6990"/>
                    <a:pt x="6893" y="7171"/>
                  </a:cubicBezTo>
                  <a:cubicBezTo>
                    <a:pt x="7012" y="7210"/>
                    <a:pt x="7091" y="7210"/>
                    <a:pt x="7210" y="7250"/>
                  </a:cubicBezTo>
                  <a:cubicBezTo>
                    <a:pt x="7274" y="7258"/>
                    <a:pt x="7326" y="7263"/>
                    <a:pt x="7369" y="7263"/>
                  </a:cubicBezTo>
                  <a:cubicBezTo>
                    <a:pt x="7541" y="7263"/>
                    <a:pt x="7567" y="7187"/>
                    <a:pt x="7567" y="6933"/>
                  </a:cubicBezTo>
                  <a:cubicBezTo>
                    <a:pt x="7606" y="6894"/>
                    <a:pt x="7606" y="6814"/>
                    <a:pt x="7646" y="6775"/>
                  </a:cubicBezTo>
                  <a:lnTo>
                    <a:pt x="7686" y="6616"/>
                  </a:lnTo>
                  <a:cubicBezTo>
                    <a:pt x="8319" y="5269"/>
                    <a:pt x="8953" y="3923"/>
                    <a:pt x="9587" y="2576"/>
                  </a:cubicBezTo>
                  <a:cubicBezTo>
                    <a:pt x="9627" y="2457"/>
                    <a:pt x="9627" y="2378"/>
                    <a:pt x="9666" y="2299"/>
                  </a:cubicBezTo>
                  <a:cubicBezTo>
                    <a:pt x="9745" y="2140"/>
                    <a:pt x="9666" y="1902"/>
                    <a:pt x="9468" y="1863"/>
                  </a:cubicBezTo>
                  <a:cubicBezTo>
                    <a:pt x="9191" y="1744"/>
                    <a:pt x="8953" y="1625"/>
                    <a:pt x="8715" y="1467"/>
                  </a:cubicBezTo>
                  <a:cubicBezTo>
                    <a:pt x="8517" y="1387"/>
                    <a:pt x="8438" y="1150"/>
                    <a:pt x="8517" y="952"/>
                  </a:cubicBezTo>
                  <a:cubicBezTo>
                    <a:pt x="8591" y="729"/>
                    <a:pt x="8666" y="473"/>
                    <a:pt x="8934" y="473"/>
                  </a:cubicBezTo>
                  <a:close/>
                  <a:moveTo>
                    <a:pt x="4120" y="7171"/>
                  </a:moveTo>
                  <a:lnTo>
                    <a:pt x="4120" y="7171"/>
                  </a:lnTo>
                  <a:cubicBezTo>
                    <a:pt x="4002" y="7527"/>
                    <a:pt x="3922" y="7805"/>
                    <a:pt x="3843" y="8082"/>
                  </a:cubicBezTo>
                  <a:cubicBezTo>
                    <a:pt x="3566" y="8676"/>
                    <a:pt x="3883" y="9350"/>
                    <a:pt x="4477" y="9548"/>
                  </a:cubicBezTo>
                  <a:cubicBezTo>
                    <a:pt x="4715" y="9666"/>
                    <a:pt x="4992" y="9785"/>
                    <a:pt x="5269" y="9904"/>
                  </a:cubicBezTo>
                  <a:cubicBezTo>
                    <a:pt x="5665" y="10023"/>
                    <a:pt x="5824" y="10419"/>
                    <a:pt x="5665" y="10776"/>
                  </a:cubicBezTo>
                  <a:cubicBezTo>
                    <a:pt x="5546" y="11132"/>
                    <a:pt x="5428" y="11489"/>
                    <a:pt x="5348" y="11845"/>
                  </a:cubicBezTo>
                  <a:cubicBezTo>
                    <a:pt x="5190" y="12875"/>
                    <a:pt x="5665" y="13588"/>
                    <a:pt x="6616" y="13747"/>
                  </a:cubicBezTo>
                  <a:cubicBezTo>
                    <a:pt x="6706" y="13767"/>
                    <a:pt x="6796" y="13777"/>
                    <a:pt x="6885" y="13777"/>
                  </a:cubicBezTo>
                  <a:cubicBezTo>
                    <a:pt x="7304" y="13777"/>
                    <a:pt x="7695" y="13558"/>
                    <a:pt x="7923" y="13232"/>
                  </a:cubicBezTo>
                  <a:cubicBezTo>
                    <a:pt x="8240" y="12835"/>
                    <a:pt x="8438" y="12400"/>
                    <a:pt x="8676" y="12004"/>
                  </a:cubicBezTo>
                  <a:cubicBezTo>
                    <a:pt x="8874" y="11687"/>
                    <a:pt x="9072" y="11370"/>
                    <a:pt x="9349" y="11092"/>
                  </a:cubicBezTo>
                  <a:cubicBezTo>
                    <a:pt x="9901" y="10562"/>
                    <a:pt x="10385" y="10327"/>
                    <a:pt x="10868" y="10327"/>
                  </a:cubicBezTo>
                  <a:cubicBezTo>
                    <a:pt x="11285" y="10327"/>
                    <a:pt x="11702" y="10503"/>
                    <a:pt x="12162" y="10815"/>
                  </a:cubicBezTo>
                  <a:cubicBezTo>
                    <a:pt x="12558" y="11053"/>
                    <a:pt x="12835" y="11489"/>
                    <a:pt x="12875" y="12004"/>
                  </a:cubicBezTo>
                  <a:cubicBezTo>
                    <a:pt x="12994" y="12558"/>
                    <a:pt x="12994" y="13152"/>
                    <a:pt x="12875" y="13707"/>
                  </a:cubicBezTo>
                  <a:cubicBezTo>
                    <a:pt x="12597" y="14697"/>
                    <a:pt x="11964" y="15569"/>
                    <a:pt x="11132" y="16163"/>
                  </a:cubicBezTo>
                  <a:cubicBezTo>
                    <a:pt x="10031" y="16953"/>
                    <a:pt x="8727" y="17352"/>
                    <a:pt x="7413" y="17352"/>
                  </a:cubicBezTo>
                  <a:cubicBezTo>
                    <a:pt x="6553" y="17352"/>
                    <a:pt x="5688" y="17181"/>
                    <a:pt x="4873" y="16836"/>
                  </a:cubicBezTo>
                  <a:cubicBezTo>
                    <a:pt x="4002" y="16519"/>
                    <a:pt x="3209" y="16044"/>
                    <a:pt x="2536" y="15410"/>
                  </a:cubicBezTo>
                  <a:cubicBezTo>
                    <a:pt x="1268" y="14301"/>
                    <a:pt x="674" y="12598"/>
                    <a:pt x="951" y="10974"/>
                  </a:cubicBezTo>
                  <a:cubicBezTo>
                    <a:pt x="1150" y="9983"/>
                    <a:pt x="1664" y="9112"/>
                    <a:pt x="2378" y="8438"/>
                  </a:cubicBezTo>
                  <a:cubicBezTo>
                    <a:pt x="2892" y="7923"/>
                    <a:pt x="3487" y="7488"/>
                    <a:pt x="4120" y="7171"/>
                  </a:cubicBezTo>
                  <a:close/>
                  <a:moveTo>
                    <a:pt x="9072" y="1"/>
                  </a:moveTo>
                  <a:cubicBezTo>
                    <a:pt x="8557" y="41"/>
                    <a:pt x="8161" y="397"/>
                    <a:pt x="8121" y="912"/>
                  </a:cubicBezTo>
                  <a:cubicBezTo>
                    <a:pt x="8002" y="1308"/>
                    <a:pt x="8201" y="1704"/>
                    <a:pt x="8597" y="1902"/>
                  </a:cubicBezTo>
                  <a:cubicBezTo>
                    <a:pt x="8795" y="1982"/>
                    <a:pt x="9032" y="2100"/>
                    <a:pt x="9270" y="2180"/>
                  </a:cubicBezTo>
                  <a:lnTo>
                    <a:pt x="7171" y="6735"/>
                  </a:lnTo>
                  <a:lnTo>
                    <a:pt x="6695" y="6616"/>
                  </a:lnTo>
                  <a:cubicBezTo>
                    <a:pt x="6350" y="6516"/>
                    <a:pt x="5989" y="6467"/>
                    <a:pt x="5628" y="6467"/>
                  </a:cubicBezTo>
                  <a:cubicBezTo>
                    <a:pt x="4994" y="6467"/>
                    <a:pt x="4359" y="6616"/>
                    <a:pt x="3804" y="6894"/>
                  </a:cubicBezTo>
                  <a:cubicBezTo>
                    <a:pt x="3011" y="7250"/>
                    <a:pt x="2298" y="7805"/>
                    <a:pt x="1783" y="8478"/>
                  </a:cubicBezTo>
                  <a:cubicBezTo>
                    <a:pt x="199" y="10261"/>
                    <a:pt x="1" y="12281"/>
                    <a:pt x="1150" y="14420"/>
                  </a:cubicBezTo>
                  <a:cubicBezTo>
                    <a:pt x="1704" y="15371"/>
                    <a:pt x="2536" y="16163"/>
                    <a:pt x="3526" y="16717"/>
                  </a:cubicBezTo>
                  <a:cubicBezTo>
                    <a:pt x="4714" y="17442"/>
                    <a:pt x="6071" y="17827"/>
                    <a:pt x="7442" y="17827"/>
                  </a:cubicBezTo>
                  <a:cubicBezTo>
                    <a:pt x="7946" y="17827"/>
                    <a:pt x="8453" y="17775"/>
                    <a:pt x="8953" y="17668"/>
                  </a:cubicBezTo>
                  <a:cubicBezTo>
                    <a:pt x="10617" y="17391"/>
                    <a:pt x="12043" y="16401"/>
                    <a:pt x="12835" y="14935"/>
                  </a:cubicBezTo>
                  <a:cubicBezTo>
                    <a:pt x="13310" y="14222"/>
                    <a:pt x="13548" y="13311"/>
                    <a:pt x="13429" y="12439"/>
                  </a:cubicBezTo>
                  <a:cubicBezTo>
                    <a:pt x="13350" y="11687"/>
                    <a:pt x="13073" y="10974"/>
                    <a:pt x="12716" y="10340"/>
                  </a:cubicBezTo>
                  <a:cubicBezTo>
                    <a:pt x="12281" y="9627"/>
                    <a:pt x="11686" y="9072"/>
                    <a:pt x="11013" y="8676"/>
                  </a:cubicBezTo>
                  <a:lnTo>
                    <a:pt x="10221" y="8201"/>
                  </a:lnTo>
                  <a:cubicBezTo>
                    <a:pt x="10815" y="6497"/>
                    <a:pt x="11369" y="4834"/>
                    <a:pt x="11964" y="3170"/>
                  </a:cubicBezTo>
                  <a:cubicBezTo>
                    <a:pt x="12320" y="3289"/>
                    <a:pt x="12597" y="3408"/>
                    <a:pt x="12914" y="3487"/>
                  </a:cubicBezTo>
                  <a:cubicBezTo>
                    <a:pt x="12991" y="3520"/>
                    <a:pt x="13067" y="3534"/>
                    <a:pt x="13141" y="3534"/>
                  </a:cubicBezTo>
                  <a:cubicBezTo>
                    <a:pt x="13335" y="3534"/>
                    <a:pt x="13513" y="3432"/>
                    <a:pt x="13627" y="3289"/>
                  </a:cubicBezTo>
                  <a:cubicBezTo>
                    <a:pt x="13944" y="2695"/>
                    <a:pt x="13944" y="2378"/>
                    <a:pt x="13469" y="1902"/>
                  </a:cubicBezTo>
                  <a:cubicBezTo>
                    <a:pt x="13310" y="1744"/>
                    <a:pt x="13152" y="1625"/>
                    <a:pt x="12994" y="1546"/>
                  </a:cubicBezTo>
                  <a:cubicBezTo>
                    <a:pt x="12241" y="1150"/>
                    <a:pt x="11449" y="714"/>
                    <a:pt x="10696" y="358"/>
                  </a:cubicBezTo>
                  <a:cubicBezTo>
                    <a:pt x="10181" y="120"/>
                    <a:pt x="9627" y="1"/>
                    <a:pt x="90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2"/>
            <p:cNvSpPr/>
            <p:nvPr/>
          </p:nvSpPr>
          <p:spPr>
            <a:xfrm>
              <a:off x="6281792" y="3637357"/>
              <a:ext cx="438971" cy="352599"/>
            </a:xfrm>
            <a:custGeom>
              <a:rect b="b" l="l" r="r" t="t"/>
              <a:pathLst>
                <a:path extrusionOk="0" h="1878" w="2338">
                  <a:moveTo>
                    <a:pt x="1190" y="319"/>
                  </a:moveTo>
                  <a:cubicBezTo>
                    <a:pt x="1220" y="319"/>
                    <a:pt x="1246" y="324"/>
                    <a:pt x="1268" y="335"/>
                  </a:cubicBezTo>
                  <a:cubicBezTo>
                    <a:pt x="1584" y="493"/>
                    <a:pt x="1743" y="810"/>
                    <a:pt x="1664" y="1167"/>
                  </a:cubicBezTo>
                  <a:cubicBezTo>
                    <a:pt x="1527" y="1331"/>
                    <a:pt x="1315" y="1419"/>
                    <a:pt x="1105" y="1419"/>
                  </a:cubicBezTo>
                  <a:cubicBezTo>
                    <a:pt x="1011" y="1419"/>
                    <a:pt x="918" y="1402"/>
                    <a:pt x="832" y="1365"/>
                  </a:cubicBezTo>
                  <a:cubicBezTo>
                    <a:pt x="555" y="1246"/>
                    <a:pt x="475" y="929"/>
                    <a:pt x="594" y="691"/>
                  </a:cubicBezTo>
                  <a:cubicBezTo>
                    <a:pt x="663" y="520"/>
                    <a:pt x="998" y="319"/>
                    <a:pt x="1190" y="319"/>
                  </a:cubicBezTo>
                  <a:close/>
                  <a:moveTo>
                    <a:pt x="1256" y="1"/>
                  </a:moveTo>
                  <a:cubicBezTo>
                    <a:pt x="846" y="1"/>
                    <a:pt x="441" y="195"/>
                    <a:pt x="238" y="533"/>
                  </a:cubicBezTo>
                  <a:cubicBezTo>
                    <a:pt x="0" y="1008"/>
                    <a:pt x="198" y="1563"/>
                    <a:pt x="673" y="1800"/>
                  </a:cubicBezTo>
                  <a:cubicBezTo>
                    <a:pt x="809" y="1853"/>
                    <a:pt x="951" y="1877"/>
                    <a:pt x="1091" y="1877"/>
                  </a:cubicBezTo>
                  <a:cubicBezTo>
                    <a:pt x="1483" y="1877"/>
                    <a:pt x="1866" y="1685"/>
                    <a:pt x="2099" y="1365"/>
                  </a:cubicBezTo>
                  <a:cubicBezTo>
                    <a:pt x="2337" y="889"/>
                    <a:pt x="2060" y="335"/>
                    <a:pt x="1466" y="18"/>
                  </a:cubicBezTo>
                  <a:cubicBezTo>
                    <a:pt x="1396" y="6"/>
                    <a:pt x="1326" y="1"/>
                    <a:pt x="12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2"/>
            <p:cNvSpPr/>
            <p:nvPr/>
          </p:nvSpPr>
          <p:spPr>
            <a:xfrm>
              <a:off x="5619761" y="3611822"/>
              <a:ext cx="312612" cy="278437"/>
            </a:xfrm>
            <a:custGeom>
              <a:rect b="b" l="l" r="r" t="t"/>
              <a:pathLst>
                <a:path extrusionOk="0" h="1483" w="1665">
                  <a:moveTo>
                    <a:pt x="792" y="327"/>
                  </a:moveTo>
                  <a:cubicBezTo>
                    <a:pt x="829" y="327"/>
                    <a:pt x="868" y="335"/>
                    <a:pt x="912" y="352"/>
                  </a:cubicBezTo>
                  <a:cubicBezTo>
                    <a:pt x="1110" y="431"/>
                    <a:pt x="1228" y="748"/>
                    <a:pt x="1110" y="867"/>
                  </a:cubicBezTo>
                  <a:cubicBezTo>
                    <a:pt x="1013" y="932"/>
                    <a:pt x="889" y="996"/>
                    <a:pt x="782" y="996"/>
                  </a:cubicBezTo>
                  <a:cubicBezTo>
                    <a:pt x="758" y="996"/>
                    <a:pt x="735" y="993"/>
                    <a:pt x="714" y="986"/>
                  </a:cubicBezTo>
                  <a:cubicBezTo>
                    <a:pt x="515" y="946"/>
                    <a:pt x="436" y="748"/>
                    <a:pt x="515" y="550"/>
                  </a:cubicBezTo>
                  <a:cubicBezTo>
                    <a:pt x="577" y="426"/>
                    <a:pt x="663" y="327"/>
                    <a:pt x="792" y="327"/>
                  </a:cubicBezTo>
                  <a:close/>
                  <a:moveTo>
                    <a:pt x="901" y="1"/>
                  </a:moveTo>
                  <a:cubicBezTo>
                    <a:pt x="568" y="1"/>
                    <a:pt x="287" y="191"/>
                    <a:pt x="159" y="510"/>
                  </a:cubicBezTo>
                  <a:cubicBezTo>
                    <a:pt x="1" y="867"/>
                    <a:pt x="199" y="1303"/>
                    <a:pt x="595" y="1422"/>
                  </a:cubicBezTo>
                  <a:cubicBezTo>
                    <a:pt x="688" y="1463"/>
                    <a:pt x="785" y="1483"/>
                    <a:pt x="880" y="1483"/>
                  </a:cubicBezTo>
                  <a:cubicBezTo>
                    <a:pt x="1146" y="1483"/>
                    <a:pt x="1399" y="1328"/>
                    <a:pt x="1545" y="1065"/>
                  </a:cubicBezTo>
                  <a:cubicBezTo>
                    <a:pt x="1664" y="669"/>
                    <a:pt x="1506" y="233"/>
                    <a:pt x="1149" y="35"/>
                  </a:cubicBezTo>
                  <a:cubicBezTo>
                    <a:pt x="1064" y="12"/>
                    <a:pt x="981"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2"/>
            <p:cNvSpPr/>
            <p:nvPr/>
          </p:nvSpPr>
          <p:spPr>
            <a:xfrm>
              <a:off x="5909846" y="2718490"/>
              <a:ext cx="312612" cy="280690"/>
            </a:xfrm>
            <a:custGeom>
              <a:rect b="b" l="l" r="r" t="t"/>
              <a:pathLst>
                <a:path extrusionOk="0" h="1495" w="1665">
                  <a:moveTo>
                    <a:pt x="923" y="349"/>
                  </a:moveTo>
                  <a:cubicBezTo>
                    <a:pt x="936" y="349"/>
                    <a:pt x="946" y="351"/>
                    <a:pt x="951" y="356"/>
                  </a:cubicBezTo>
                  <a:cubicBezTo>
                    <a:pt x="1110" y="515"/>
                    <a:pt x="1228" y="673"/>
                    <a:pt x="1268" y="871"/>
                  </a:cubicBezTo>
                  <a:lnTo>
                    <a:pt x="1228" y="990"/>
                  </a:lnTo>
                  <a:cubicBezTo>
                    <a:pt x="1070" y="1030"/>
                    <a:pt x="872" y="1030"/>
                    <a:pt x="713" y="1030"/>
                  </a:cubicBezTo>
                  <a:cubicBezTo>
                    <a:pt x="555" y="1030"/>
                    <a:pt x="397" y="634"/>
                    <a:pt x="515" y="555"/>
                  </a:cubicBezTo>
                  <a:cubicBezTo>
                    <a:pt x="618" y="452"/>
                    <a:pt x="840" y="349"/>
                    <a:pt x="923" y="349"/>
                  </a:cubicBezTo>
                  <a:close/>
                  <a:moveTo>
                    <a:pt x="962" y="1"/>
                  </a:moveTo>
                  <a:cubicBezTo>
                    <a:pt x="649" y="1"/>
                    <a:pt x="344" y="158"/>
                    <a:pt x="159" y="436"/>
                  </a:cubicBezTo>
                  <a:cubicBezTo>
                    <a:pt x="0" y="792"/>
                    <a:pt x="198" y="1228"/>
                    <a:pt x="555" y="1426"/>
                  </a:cubicBezTo>
                  <a:cubicBezTo>
                    <a:pt x="671" y="1472"/>
                    <a:pt x="790" y="1495"/>
                    <a:pt x="906" y="1495"/>
                  </a:cubicBezTo>
                  <a:cubicBezTo>
                    <a:pt x="1189" y="1495"/>
                    <a:pt x="1456" y="1362"/>
                    <a:pt x="1624" y="1109"/>
                  </a:cubicBezTo>
                  <a:lnTo>
                    <a:pt x="1624" y="1030"/>
                  </a:lnTo>
                  <a:cubicBezTo>
                    <a:pt x="1664" y="673"/>
                    <a:pt x="1506" y="277"/>
                    <a:pt x="1228" y="40"/>
                  </a:cubicBezTo>
                  <a:cubicBezTo>
                    <a:pt x="1141" y="13"/>
                    <a:pt x="1051" y="1"/>
                    <a:pt x="9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2"/>
            <p:cNvSpPr/>
            <p:nvPr/>
          </p:nvSpPr>
          <p:spPr>
            <a:xfrm>
              <a:off x="5545409" y="3047247"/>
              <a:ext cx="431461" cy="355603"/>
            </a:xfrm>
            <a:custGeom>
              <a:rect b="b" l="l" r="r" t="t"/>
              <a:pathLst>
                <a:path extrusionOk="0" h="1894" w="2298">
                  <a:moveTo>
                    <a:pt x="1093" y="356"/>
                  </a:moveTo>
                  <a:cubicBezTo>
                    <a:pt x="1216" y="356"/>
                    <a:pt x="1334" y="398"/>
                    <a:pt x="1426" y="467"/>
                  </a:cubicBezTo>
                  <a:cubicBezTo>
                    <a:pt x="1704" y="665"/>
                    <a:pt x="1823" y="1022"/>
                    <a:pt x="1704" y="1339"/>
                  </a:cubicBezTo>
                  <a:cubicBezTo>
                    <a:pt x="1661" y="1402"/>
                    <a:pt x="1517" y="1443"/>
                    <a:pt x="1343" y="1443"/>
                  </a:cubicBezTo>
                  <a:cubicBezTo>
                    <a:pt x="1192" y="1443"/>
                    <a:pt x="1019" y="1412"/>
                    <a:pt x="872" y="1339"/>
                  </a:cubicBezTo>
                  <a:cubicBezTo>
                    <a:pt x="634" y="1260"/>
                    <a:pt x="515" y="1061"/>
                    <a:pt x="515" y="824"/>
                  </a:cubicBezTo>
                  <a:cubicBezTo>
                    <a:pt x="515" y="586"/>
                    <a:pt x="674" y="507"/>
                    <a:pt x="832" y="428"/>
                  </a:cubicBezTo>
                  <a:cubicBezTo>
                    <a:pt x="915" y="378"/>
                    <a:pt x="1005" y="356"/>
                    <a:pt x="1093" y="356"/>
                  </a:cubicBezTo>
                  <a:close/>
                  <a:moveTo>
                    <a:pt x="1063" y="1"/>
                  </a:moveTo>
                  <a:cubicBezTo>
                    <a:pt x="824" y="1"/>
                    <a:pt x="587" y="81"/>
                    <a:pt x="397" y="230"/>
                  </a:cubicBezTo>
                  <a:cubicBezTo>
                    <a:pt x="80" y="507"/>
                    <a:pt x="0" y="943"/>
                    <a:pt x="198" y="1299"/>
                  </a:cubicBezTo>
                  <a:cubicBezTo>
                    <a:pt x="357" y="1497"/>
                    <a:pt x="515" y="1695"/>
                    <a:pt x="713" y="1854"/>
                  </a:cubicBezTo>
                  <a:cubicBezTo>
                    <a:pt x="991" y="1893"/>
                    <a:pt x="1268" y="1893"/>
                    <a:pt x="1585" y="1893"/>
                  </a:cubicBezTo>
                  <a:cubicBezTo>
                    <a:pt x="1941" y="1893"/>
                    <a:pt x="2219" y="1616"/>
                    <a:pt x="2219" y="1260"/>
                  </a:cubicBezTo>
                  <a:cubicBezTo>
                    <a:pt x="2298" y="824"/>
                    <a:pt x="2060" y="388"/>
                    <a:pt x="1664" y="190"/>
                  </a:cubicBezTo>
                  <a:cubicBezTo>
                    <a:pt x="1480" y="61"/>
                    <a:pt x="1270" y="1"/>
                    <a:pt x="10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2"/>
            <p:cNvSpPr/>
            <p:nvPr/>
          </p:nvSpPr>
          <p:spPr>
            <a:xfrm>
              <a:off x="4995094" y="3789437"/>
              <a:ext cx="156212" cy="386958"/>
            </a:xfrm>
            <a:custGeom>
              <a:rect b="b" l="l" r="r" t="t"/>
              <a:pathLst>
                <a:path extrusionOk="0" h="2061" w="832">
                  <a:moveTo>
                    <a:pt x="238" y="0"/>
                  </a:moveTo>
                  <a:cubicBezTo>
                    <a:pt x="159" y="79"/>
                    <a:pt x="79" y="159"/>
                    <a:pt x="40" y="238"/>
                  </a:cubicBezTo>
                  <a:cubicBezTo>
                    <a:pt x="0" y="277"/>
                    <a:pt x="0" y="357"/>
                    <a:pt x="0" y="396"/>
                  </a:cubicBezTo>
                  <a:cubicBezTo>
                    <a:pt x="79" y="792"/>
                    <a:pt x="159" y="1189"/>
                    <a:pt x="277" y="1585"/>
                  </a:cubicBezTo>
                  <a:cubicBezTo>
                    <a:pt x="357" y="1822"/>
                    <a:pt x="555" y="2020"/>
                    <a:pt x="832" y="2060"/>
                  </a:cubicBezTo>
                  <a:cubicBezTo>
                    <a:pt x="753" y="1862"/>
                    <a:pt x="713" y="1704"/>
                    <a:pt x="673" y="1545"/>
                  </a:cubicBezTo>
                  <a:cubicBezTo>
                    <a:pt x="594" y="1109"/>
                    <a:pt x="515" y="674"/>
                    <a:pt x="396" y="238"/>
                  </a:cubicBezTo>
                  <a:cubicBezTo>
                    <a:pt x="357" y="159"/>
                    <a:pt x="317" y="79"/>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2"/>
            <p:cNvSpPr/>
            <p:nvPr/>
          </p:nvSpPr>
          <p:spPr>
            <a:xfrm>
              <a:off x="4816537" y="4031640"/>
              <a:ext cx="215918" cy="293457"/>
            </a:xfrm>
            <a:custGeom>
              <a:rect b="b" l="l" r="r" t="t"/>
              <a:pathLst>
                <a:path extrusionOk="0" h="1563" w="1150">
                  <a:moveTo>
                    <a:pt x="149" y="1"/>
                  </a:moveTo>
                  <a:cubicBezTo>
                    <a:pt x="126" y="1"/>
                    <a:pt x="103" y="6"/>
                    <a:pt x="80" y="17"/>
                  </a:cubicBezTo>
                  <a:cubicBezTo>
                    <a:pt x="40" y="57"/>
                    <a:pt x="0" y="97"/>
                    <a:pt x="0" y="176"/>
                  </a:cubicBezTo>
                  <a:cubicBezTo>
                    <a:pt x="0" y="651"/>
                    <a:pt x="238" y="1127"/>
                    <a:pt x="634" y="1364"/>
                  </a:cubicBezTo>
                  <a:cubicBezTo>
                    <a:pt x="793" y="1443"/>
                    <a:pt x="991" y="1523"/>
                    <a:pt x="1149" y="1562"/>
                  </a:cubicBezTo>
                  <a:cubicBezTo>
                    <a:pt x="832" y="1008"/>
                    <a:pt x="595" y="532"/>
                    <a:pt x="317" y="57"/>
                  </a:cubicBezTo>
                  <a:cubicBezTo>
                    <a:pt x="261" y="29"/>
                    <a:pt x="205"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2"/>
            <p:cNvSpPr/>
            <p:nvPr/>
          </p:nvSpPr>
          <p:spPr>
            <a:xfrm>
              <a:off x="4727352" y="3521701"/>
              <a:ext cx="119037" cy="438965"/>
            </a:xfrm>
            <a:custGeom>
              <a:rect b="b" l="l" r="r" t="t"/>
              <a:pathLst>
                <a:path extrusionOk="0" h="2338" w="634">
                  <a:moveTo>
                    <a:pt x="396" y="0"/>
                  </a:moveTo>
                  <a:cubicBezTo>
                    <a:pt x="317" y="0"/>
                    <a:pt x="158" y="159"/>
                    <a:pt x="158" y="238"/>
                  </a:cubicBezTo>
                  <a:cubicBezTo>
                    <a:pt x="0" y="792"/>
                    <a:pt x="0" y="1387"/>
                    <a:pt x="238" y="1902"/>
                  </a:cubicBezTo>
                  <a:cubicBezTo>
                    <a:pt x="317" y="2060"/>
                    <a:pt x="396" y="2218"/>
                    <a:pt x="515" y="2337"/>
                  </a:cubicBezTo>
                  <a:lnTo>
                    <a:pt x="634" y="2298"/>
                  </a:lnTo>
                  <a:cubicBezTo>
                    <a:pt x="594" y="2060"/>
                    <a:pt x="594" y="1822"/>
                    <a:pt x="555" y="1585"/>
                  </a:cubicBezTo>
                  <a:cubicBezTo>
                    <a:pt x="555" y="1149"/>
                    <a:pt x="515" y="753"/>
                    <a:pt x="515" y="317"/>
                  </a:cubicBezTo>
                  <a:cubicBezTo>
                    <a:pt x="515" y="198"/>
                    <a:pt x="594" y="0"/>
                    <a:pt x="3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32"/>
          <p:cNvGrpSpPr/>
          <p:nvPr/>
        </p:nvGrpSpPr>
        <p:grpSpPr>
          <a:xfrm rot="4320658">
            <a:off x="8308201" y="15431"/>
            <a:ext cx="244749" cy="251723"/>
            <a:chOff x="6109266" y="2958701"/>
            <a:chExt cx="158099" cy="163114"/>
          </a:xfrm>
        </p:grpSpPr>
        <p:sp>
          <p:nvSpPr>
            <p:cNvPr id="781" name="Google Shape;781;p32"/>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2"/>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2"/>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32"/>
          <p:cNvGrpSpPr/>
          <p:nvPr/>
        </p:nvGrpSpPr>
        <p:grpSpPr>
          <a:xfrm>
            <a:off x="87255" y="4080528"/>
            <a:ext cx="268572" cy="248618"/>
            <a:chOff x="1412390" y="2258211"/>
            <a:chExt cx="620689" cy="574573"/>
          </a:xfrm>
        </p:grpSpPr>
        <p:sp>
          <p:nvSpPr>
            <p:cNvPr id="785" name="Google Shape;785;p32"/>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2"/>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2"/>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 name="Google Shape;788;p32"/>
          <p:cNvSpPr/>
          <p:nvPr/>
        </p:nvSpPr>
        <p:spPr>
          <a:xfrm>
            <a:off x="268775" y="3868979"/>
            <a:ext cx="345593" cy="256340"/>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2"/>
          <p:cNvSpPr/>
          <p:nvPr/>
        </p:nvSpPr>
        <p:spPr>
          <a:xfrm>
            <a:off x="982657" y="4797016"/>
            <a:ext cx="125516" cy="132435"/>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2"/>
          <p:cNvSpPr/>
          <p:nvPr/>
        </p:nvSpPr>
        <p:spPr>
          <a:xfrm>
            <a:off x="905073" y="4946608"/>
            <a:ext cx="76054" cy="70163"/>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2"/>
          <p:cNvSpPr/>
          <p:nvPr/>
        </p:nvSpPr>
        <p:spPr>
          <a:xfrm rot="-6435031">
            <a:off x="8685253" y="1065433"/>
            <a:ext cx="260437" cy="352922"/>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2"/>
          <p:cNvSpPr/>
          <p:nvPr/>
        </p:nvSpPr>
        <p:spPr>
          <a:xfrm>
            <a:off x="8156001" y="175854"/>
            <a:ext cx="140862" cy="170272"/>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2"/>
          <p:cNvSpPr/>
          <p:nvPr/>
        </p:nvSpPr>
        <p:spPr>
          <a:xfrm>
            <a:off x="8098549" y="319483"/>
            <a:ext cx="140862" cy="170272"/>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2"/>
          <p:cNvSpPr/>
          <p:nvPr/>
        </p:nvSpPr>
        <p:spPr>
          <a:xfrm rot="1790084">
            <a:off x="8738953" y="81612"/>
            <a:ext cx="331694" cy="280529"/>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5" name="Google Shape;795;p32"/>
          <p:cNvGrpSpPr/>
          <p:nvPr/>
        </p:nvGrpSpPr>
        <p:grpSpPr>
          <a:xfrm rot="9322877">
            <a:off x="532795" y="4326070"/>
            <a:ext cx="177560" cy="196388"/>
            <a:chOff x="5414907" y="2017485"/>
            <a:chExt cx="220338" cy="243702"/>
          </a:xfrm>
        </p:grpSpPr>
        <p:sp>
          <p:nvSpPr>
            <p:cNvPr id="796" name="Google Shape;796;p32"/>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2"/>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2"/>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9" name="Google Shape;799;p32"/>
          <p:cNvSpPr/>
          <p:nvPr/>
        </p:nvSpPr>
        <p:spPr>
          <a:xfrm>
            <a:off x="516601" y="4679108"/>
            <a:ext cx="312281" cy="302089"/>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1_1">
    <p:spTree>
      <p:nvGrpSpPr>
        <p:cNvPr id="800" name="Shape 800"/>
        <p:cNvGrpSpPr/>
        <p:nvPr/>
      </p:nvGrpSpPr>
      <p:grpSpPr>
        <a:xfrm>
          <a:off x="0" y="0"/>
          <a:ext cx="0" cy="0"/>
          <a:chOff x="0" y="0"/>
          <a:chExt cx="0" cy="0"/>
        </a:xfrm>
      </p:grpSpPr>
      <p:sp>
        <p:nvSpPr>
          <p:cNvPr id="801" name="Google Shape;801;p33"/>
          <p:cNvSpPr/>
          <p:nvPr/>
        </p:nvSpPr>
        <p:spPr>
          <a:xfrm rot="10603370">
            <a:off x="7954482" y="67838"/>
            <a:ext cx="417288" cy="266368"/>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3"/>
          <p:cNvSpPr/>
          <p:nvPr/>
        </p:nvSpPr>
        <p:spPr>
          <a:xfrm flipH="1" rot="-8617878">
            <a:off x="8574420" y="304226"/>
            <a:ext cx="154139" cy="162636"/>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3"/>
          <p:cNvSpPr/>
          <p:nvPr/>
        </p:nvSpPr>
        <p:spPr>
          <a:xfrm flipH="1" rot="-8617878">
            <a:off x="8851123" y="1006221"/>
            <a:ext cx="244842" cy="242419"/>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4" name="Google Shape;804;p33"/>
          <p:cNvGrpSpPr/>
          <p:nvPr/>
        </p:nvGrpSpPr>
        <p:grpSpPr>
          <a:xfrm flipH="1" rot="-3217784">
            <a:off x="8464266" y="568401"/>
            <a:ext cx="158098" cy="163113"/>
            <a:chOff x="6109266" y="2958701"/>
            <a:chExt cx="158099" cy="163114"/>
          </a:xfrm>
        </p:grpSpPr>
        <p:sp>
          <p:nvSpPr>
            <p:cNvPr id="805" name="Google Shape;805;p33"/>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3"/>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3"/>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8" name="Google Shape;808;p33"/>
          <p:cNvSpPr/>
          <p:nvPr/>
        </p:nvSpPr>
        <p:spPr>
          <a:xfrm flipH="1" rot="-3216764">
            <a:off x="8761083" y="120379"/>
            <a:ext cx="312293" cy="302100"/>
          </a:xfrm>
          <a:custGeom>
            <a:rect b="b" l="l" r="r" t="t"/>
            <a:pathLst>
              <a:path extrusionOk="0" h="72705" w="75158">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3"/>
          <p:cNvSpPr/>
          <p:nvPr/>
        </p:nvSpPr>
        <p:spPr>
          <a:xfrm>
            <a:off x="1148084" y="4868966"/>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0" name="Google Shape;810;p33"/>
          <p:cNvGrpSpPr/>
          <p:nvPr/>
        </p:nvGrpSpPr>
        <p:grpSpPr>
          <a:xfrm>
            <a:off x="74603" y="4067844"/>
            <a:ext cx="252794" cy="279648"/>
            <a:chOff x="5414907" y="2017485"/>
            <a:chExt cx="220338" cy="243702"/>
          </a:xfrm>
        </p:grpSpPr>
        <p:sp>
          <p:nvSpPr>
            <p:cNvPr id="811" name="Google Shape;811;p33"/>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3"/>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3"/>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4" name="Google Shape;814;p33"/>
          <p:cNvSpPr/>
          <p:nvPr/>
        </p:nvSpPr>
        <p:spPr>
          <a:xfrm rot="899883">
            <a:off x="649926" y="4736559"/>
            <a:ext cx="250449" cy="338124"/>
          </a:xfrm>
          <a:custGeom>
            <a:rect b="b" l="l" r="r" t="t"/>
            <a:pathLst>
              <a:path extrusionOk="0" h="81397" w="60291">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3"/>
          <p:cNvSpPr/>
          <p:nvPr/>
        </p:nvSpPr>
        <p:spPr>
          <a:xfrm>
            <a:off x="393888" y="4259706"/>
            <a:ext cx="303049" cy="256181"/>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6" name="Google Shape;816;p33"/>
          <p:cNvGrpSpPr/>
          <p:nvPr/>
        </p:nvGrpSpPr>
        <p:grpSpPr>
          <a:xfrm>
            <a:off x="8194450" y="178806"/>
            <a:ext cx="284524" cy="263384"/>
            <a:chOff x="1412390" y="2258211"/>
            <a:chExt cx="620689" cy="574573"/>
          </a:xfrm>
        </p:grpSpPr>
        <p:sp>
          <p:nvSpPr>
            <p:cNvPr id="817" name="Google Shape;817;p33"/>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3"/>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3"/>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p33"/>
          <p:cNvSpPr/>
          <p:nvPr/>
        </p:nvSpPr>
        <p:spPr>
          <a:xfrm rot="-10646460">
            <a:off x="7660188" y="125592"/>
            <a:ext cx="216057" cy="291692"/>
          </a:xfrm>
          <a:custGeom>
            <a:rect b="b" l="l" r="r" t="t"/>
            <a:pathLst>
              <a:path extrusionOk="0" h="81397" w="60291">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3"/>
          <p:cNvSpPr/>
          <p:nvPr/>
        </p:nvSpPr>
        <p:spPr>
          <a:xfrm>
            <a:off x="8524498" y="56124"/>
            <a:ext cx="132980" cy="140311"/>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3"/>
          <p:cNvSpPr/>
          <p:nvPr/>
        </p:nvSpPr>
        <p:spPr>
          <a:xfrm flipH="1" rot="2103638">
            <a:off x="8471487" y="885747"/>
            <a:ext cx="360000" cy="229800"/>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3"/>
          <p:cNvSpPr/>
          <p:nvPr/>
        </p:nvSpPr>
        <p:spPr>
          <a:xfrm>
            <a:off x="66979" y="4696584"/>
            <a:ext cx="461540" cy="351582"/>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3"/>
          <p:cNvSpPr/>
          <p:nvPr/>
        </p:nvSpPr>
        <p:spPr>
          <a:xfrm>
            <a:off x="479867" y="4924661"/>
            <a:ext cx="131083" cy="138309"/>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3"/>
          <p:cNvSpPr/>
          <p:nvPr/>
        </p:nvSpPr>
        <p:spPr>
          <a:xfrm>
            <a:off x="560550" y="4795708"/>
            <a:ext cx="79428" cy="73275"/>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3"/>
          <p:cNvSpPr/>
          <p:nvPr/>
        </p:nvSpPr>
        <p:spPr>
          <a:xfrm>
            <a:off x="939862" y="4662822"/>
            <a:ext cx="208218" cy="206158"/>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3"/>
          <p:cNvSpPr/>
          <p:nvPr/>
        </p:nvSpPr>
        <p:spPr>
          <a:xfrm rot="10400195">
            <a:off x="294886" y="3904617"/>
            <a:ext cx="360935" cy="267696"/>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3"/>
          <p:cNvSpPr/>
          <p:nvPr/>
        </p:nvSpPr>
        <p:spPr>
          <a:xfrm>
            <a:off x="8657485" y="656190"/>
            <a:ext cx="399871" cy="301041"/>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3"/>
          <p:cNvSpPr/>
          <p:nvPr/>
        </p:nvSpPr>
        <p:spPr>
          <a:xfrm>
            <a:off x="66980" y="4420947"/>
            <a:ext cx="268053" cy="258834"/>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2">
    <p:spTree>
      <p:nvGrpSpPr>
        <p:cNvPr id="830" name="Shape 830"/>
        <p:cNvGrpSpPr/>
        <p:nvPr/>
      </p:nvGrpSpPr>
      <p:grpSpPr>
        <a:xfrm>
          <a:off x="0" y="0"/>
          <a:ext cx="0" cy="0"/>
          <a:chOff x="0" y="0"/>
          <a:chExt cx="0" cy="0"/>
        </a:xfrm>
      </p:grpSpPr>
      <p:sp>
        <p:nvSpPr>
          <p:cNvPr id="831" name="Google Shape;831;p34"/>
          <p:cNvSpPr txBox="1"/>
          <p:nvPr>
            <p:ph type="title"/>
          </p:nvPr>
        </p:nvSpPr>
        <p:spPr>
          <a:xfrm>
            <a:off x="4587300" y="1900525"/>
            <a:ext cx="3821100" cy="8418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32" name="Google Shape;832;p34"/>
          <p:cNvSpPr txBox="1"/>
          <p:nvPr>
            <p:ph idx="1" type="subTitle"/>
          </p:nvPr>
        </p:nvSpPr>
        <p:spPr>
          <a:xfrm>
            <a:off x="4587300" y="2742325"/>
            <a:ext cx="3821100" cy="792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833" name="Google Shape;833;p34"/>
          <p:cNvSpPr txBox="1"/>
          <p:nvPr>
            <p:ph hasCustomPrompt="1" idx="2" type="title"/>
          </p:nvPr>
        </p:nvSpPr>
        <p:spPr>
          <a:xfrm>
            <a:off x="735600" y="1768675"/>
            <a:ext cx="3851700" cy="189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4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2_1">
    <p:spTree>
      <p:nvGrpSpPr>
        <p:cNvPr id="834" name="Shape 834"/>
        <p:cNvGrpSpPr/>
        <p:nvPr/>
      </p:nvGrpSpPr>
      <p:grpSpPr>
        <a:xfrm>
          <a:off x="0" y="0"/>
          <a:ext cx="0" cy="0"/>
          <a:chOff x="0" y="0"/>
          <a:chExt cx="0" cy="0"/>
        </a:xfrm>
      </p:grpSpPr>
      <p:sp>
        <p:nvSpPr>
          <p:cNvPr id="835" name="Google Shape;835;p35"/>
          <p:cNvSpPr txBox="1"/>
          <p:nvPr>
            <p:ph type="title"/>
          </p:nvPr>
        </p:nvSpPr>
        <p:spPr>
          <a:xfrm>
            <a:off x="838500" y="1873650"/>
            <a:ext cx="3615300" cy="841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36" name="Google Shape;836;p35"/>
          <p:cNvSpPr txBox="1"/>
          <p:nvPr>
            <p:ph idx="1" type="subTitle"/>
          </p:nvPr>
        </p:nvSpPr>
        <p:spPr>
          <a:xfrm>
            <a:off x="838500" y="2715450"/>
            <a:ext cx="3615300" cy="795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837" name="Google Shape;837;p35"/>
          <p:cNvSpPr txBox="1"/>
          <p:nvPr>
            <p:ph hasCustomPrompt="1" idx="2" type="title"/>
          </p:nvPr>
        </p:nvSpPr>
        <p:spPr>
          <a:xfrm>
            <a:off x="4453788" y="1743150"/>
            <a:ext cx="3851700" cy="189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4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2_1_1">
    <p:spTree>
      <p:nvGrpSpPr>
        <p:cNvPr id="838" name="Shape 838"/>
        <p:cNvGrpSpPr/>
        <p:nvPr/>
      </p:nvGrpSpPr>
      <p:grpSpPr>
        <a:xfrm>
          <a:off x="0" y="0"/>
          <a:ext cx="0" cy="0"/>
          <a:chOff x="0" y="0"/>
          <a:chExt cx="0" cy="0"/>
        </a:xfrm>
      </p:grpSpPr>
      <p:sp>
        <p:nvSpPr>
          <p:cNvPr id="839" name="Google Shape;839;p36"/>
          <p:cNvSpPr txBox="1"/>
          <p:nvPr>
            <p:ph type="title"/>
          </p:nvPr>
        </p:nvSpPr>
        <p:spPr>
          <a:xfrm>
            <a:off x="1631700" y="978563"/>
            <a:ext cx="58806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40" name="Google Shape;840;p36"/>
          <p:cNvSpPr txBox="1"/>
          <p:nvPr>
            <p:ph idx="1" type="subTitle"/>
          </p:nvPr>
        </p:nvSpPr>
        <p:spPr>
          <a:xfrm>
            <a:off x="1631700" y="1820363"/>
            <a:ext cx="5880600" cy="528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841" name="Google Shape;841;p36"/>
          <p:cNvSpPr txBox="1"/>
          <p:nvPr>
            <p:ph hasCustomPrompt="1" idx="2" type="title"/>
          </p:nvPr>
        </p:nvSpPr>
        <p:spPr>
          <a:xfrm>
            <a:off x="2646150" y="2266525"/>
            <a:ext cx="3851700" cy="189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4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 name="Google Shape;43;p5"/>
          <p:cNvSpPr txBox="1"/>
          <p:nvPr>
            <p:ph idx="1" type="body"/>
          </p:nvPr>
        </p:nvSpPr>
        <p:spPr>
          <a:xfrm>
            <a:off x="1310300" y="3094095"/>
            <a:ext cx="3041700" cy="1247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4" name="Google Shape;44;p5"/>
          <p:cNvSpPr txBox="1"/>
          <p:nvPr>
            <p:ph idx="2" type="body"/>
          </p:nvPr>
        </p:nvSpPr>
        <p:spPr>
          <a:xfrm>
            <a:off x="4792029" y="3094095"/>
            <a:ext cx="3041700" cy="1247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5" name="Google Shape;45;p5"/>
          <p:cNvSpPr txBox="1"/>
          <p:nvPr>
            <p:ph idx="3" type="subTitle"/>
          </p:nvPr>
        </p:nvSpPr>
        <p:spPr>
          <a:xfrm>
            <a:off x="1310300" y="2689900"/>
            <a:ext cx="3041700" cy="518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None/>
              <a:defRPr b="1" sz="2000">
                <a:latin typeface="Kalam"/>
                <a:ea typeface="Kalam"/>
                <a:cs typeface="Kalam"/>
                <a:sym typeface="Kalam"/>
              </a:defRPr>
            </a:lvl1pPr>
            <a:lvl2pPr lvl="1" algn="ctr">
              <a:lnSpc>
                <a:spcPct val="100000"/>
              </a:lnSpc>
              <a:spcBef>
                <a:spcPts val="0"/>
              </a:spcBef>
              <a:spcAft>
                <a:spcPts val="0"/>
              </a:spcAft>
              <a:buNone/>
              <a:defRPr b="1" sz="2000">
                <a:latin typeface="Kalam"/>
                <a:ea typeface="Kalam"/>
                <a:cs typeface="Kalam"/>
                <a:sym typeface="Kalam"/>
              </a:defRPr>
            </a:lvl2pPr>
            <a:lvl3pPr lvl="2" algn="ctr">
              <a:lnSpc>
                <a:spcPct val="100000"/>
              </a:lnSpc>
              <a:spcBef>
                <a:spcPts val="0"/>
              </a:spcBef>
              <a:spcAft>
                <a:spcPts val="0"/>
              </a:spcAft>
              <a:buNone/>
              <a:defRPr b="1" sz="2000">
                <a:latin typeface="Kalam"/>
                <a:ea typeface="Kalam"/>
                <a:cs typeface="Kalam"/>
                <a:sym typeface="Kalam"/>
              </a:defRPr>
            </a:lvl3pPr>
            <a:lvl4pPr lvl="3" algn="ctr">
              <a:lnSpc>
                <a:spcPct val="100000"/>
              </a:lnSpc>
              <a:spcBef>
                <a:spcPts val="0"/>
              </a:spcBef>
              <a:spcAft>
                <a:spcPts val="0"/>
              </a:spcAft>
              <a:buNone/>
              <a:defRPr b="1" sz="2000">
                <a:latin typeface="Kalam"/>
                <a:ea typeface="Kalam"/>
                <a:cs typeface="Kalam"/>
                <a:sym typeface="Kalam"/>
              </a:defRPr>
            </a:lvl4pPr>
            <a:lvl5pPr lvl="4" algn="ctr">
              <a:lnSpc>
                <a:spcPct val="100000"/>
              </a:lnSpc>
              <a:spcBef>
                <a:spcPts val="0"/>
              </a:spcBef>
              <a:spcAft>
                <a:spcPts val="0"/>
              </a:spcAft>
              <a:buNone/>
              <a:defRPr b="1" sz="2000">
                <a:latin typeface="Kalam"/>
                <a:ea typeface="Kalam"/>
                <a:cs typeface="Kalam"/>
                <a:sym typeface="Kalam"/>
              </a:defRPr>
            </a:lvl5pPr>
            <a:lvl6pPr lvl="5" algn="ctr">
              <a:lnSpc>
                <a:spcPct val="100000"/>
              </a:lnSpc>
              <a:spcBef>
                <a:spcPts val="0"/>
              </a:spcBef>
              <a:spcAft>
                <a:spcPts val="0"/>
              </a:spcAft>
              <a:buNone/>
              <a:defRPr b="1" sz="2000">
                <a:latin typeface="Kalam"/>
                <a:ea typeface="Kalam"/>
                <a:cs typeface="Kalam"/>
                <a:sym typeface="Kalam"/>
              </a:defRPr>
            </a:lvl6pPr>
            <a:lvl7pPr lvl="6" algn="ctr">
              <a:lnSpc>
                <a:spcPct val="100000"/>
              </a:lnSpc>
              <a:spcBef>
                <a:spcPts val="0"/>
              </a:spcBef>
              <a:spcAft>
                <a:spcPts val="0"/>
              </a:spcAft>
              <a:buNone/>
              <a:defRPr b="1" sz="2000">
                <a:latin typeface="Kalam"/>
                <a:ea typeface="Kalam"/>
                <a:cs typeface="Kalam"/>
                <a:sym typeface="Kalam"/>
              </a:defRPr>
            </a:lvl7pPr>
            <a:lvl8pPr lvl="7" algn="ctr">
              <a:lnSpc>
                <a:spcPct val="100000"/>
              </a:lnSpc>
              <a:spcBef>
                <a:spcPts val="0"/>
              </a:spcBef>
              <a:spcAft>
                <a:spcPts val="0"/>
              </a:spcAft>
              <a:buNone/>
              <a:defRPr b="1" sz="2000">
                <a:latin typeface="Kalam"/>
                <a:ea typeface="Kalam"/>
                <a:cs typeface="Kalam"/>
                <a:sym typeface="Kalam"/>
              </a:defRPr>
            </a:lvl8pPr>
            <a:lvl9pPr lvl="8" algn="ctr">
              <a:lnSpc>
                <a:spcPct val="100000"/>
              </a:lnSpc>
              <a:spcBef>
                <a:spcPts val="0"/>
              </a:spcBef>
              <a:spcAft>
                <a:spcPts val="0"/>
              </a:spcAft>
              <a:buNone/>
              <a:defRPr b="1" sz="2000">
                <a:latin typeface="Kalam"/>
                <a:ea typeface="Kalam"/>
                <a:cs typeface="Kalam"/>
                <a:sym typeface="Kalam"/>
              </a:defRPr>
            </a:lvl9pPr>
          </a:lstStyle>
          <a:p/>
        </p:txBody>
      </p:sp>
      <p:sp>
        <p:nvSpPr>
          <p:cNvPr id="46" name="Google Shape;46;p5"/>
          <p:cNvSpPr txBox="1"/>
          <p:nvPr>
            <p:ph idx="4" type="subTitle"/>
          </p:nvPr>
        </p:nvSpPr>
        <p:spPr>
          <a:xfrm>
            <a:off x="4792025" y="2689900"/>
            <a:ext cx="3041700" cy="518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1" sz="2000">
                <a:latin typeface="Kalam"/>
                <a:ea typeface="Kalam"/>
                <a:cs typeface="Kalam"/>
                <a:sym typeface="Kalam"/>
              </a:defRPr>
            </a:lvl1pPr>
            <a:lvl2pPr lvl="1" rtl="0" algn="ctr">
              <a:lnSpc>
                <a:spcPct val="100000"/>
              </a:lnSpc>
              <a:spcBef>
                <a:spcPts val="0"/>
              </a:spcBef>
              <a:spcAft>
                <a:spcPts val="0"/>
              </a:spcAft>
              <a:buNone/>
              <a:defRPr b="1" sz="2000">
                <a:latin typeface="Kalam"/>
                <a:ea typeface="Kalam"/>
                <a:cs typeface="Kalam"/>
                <a:sym typeface="Kalam"/>
              </a:defRPr>
            </a:lvl2pPr>
            <a:lvl3pPr lvl="2" rtl="0" algn="ctr">
              <a:lnSpc>
                <a:spcPct val="100000"/>
              </a:lnSpc>
              <a:spcBef>
                <a:spcPts val="0"/>
              </a:spcBef>
              <a:spcAft>
                <a:spcPts val="0"/>
              </a:spcAft>
              <a:buNone/>
              <a:defRPr b="1" sz="2000">
                <a:latin typeface="Kalam"/>
                <a:ea typeface="Kalam"/>
                <a:cs typeface="Kalam"/>
                <a:sym typeface="Kalam"/>
              </a:defRPr>
            </a:lvl3pPr>
            <a:lvl4pPr lvl="3" rtl="0" algn="ctr">
              <a:lnSpc>
                <a:spcPct val="100000"/>
              </a:lnSpc>
              <a:spcBef>
                <a:spcPts val="0"/>
              </a:spcBef>
              <a:spcAft>
                <a:spcPts val="0"/>
              </a:spcAft>
              <a:buNone/>
              <a:defRPr b="1" sz="2000">
                <a:latin typeface="Kalam"/>
                <a:ea typeface="Kalam"/>
                <a:cs typeface="Kalam"/>
                <a:sym typeface="Kalam"/>
              </a:defRPr>
            </a:lvl4pPr>
            <a:lvl5pPr lvl="4" rtl="0" algn="ctr">
              <a:lnSpc>
                <a:spcPct val="100000"/>
              </a:lnSpc>
              <a:spcBef>
                <a:spcPts val="0"/>
              </a:spcBef>
              <a:spcAft>
                <a:spcPts val="0"/>
              </a:spcAft>
              <a:buNone/>
              <a:defRPr b="1" sz="2000">
                <a:latin typeface="Kalam"/>
                <a:ea typeface="Kalam"/>
                <a:cs typeface="Kalam"/>
                <a:sym typeface="Kalam"/>
              </a:defRPr>
            </a:lvl5pPr>
            <a:lvl6pPr lvl="5" rtl="0" algn="ctr">
              <a:lnSpc>
                <a:spcPct val="100000"/>
              </a:lnSpc>
              <a:spcBef>
                <a:spcPts val="0"/>
              </a:spcBef>
              <a:spcAft>
                <a:spcPts val="0"/>
              </a:spcAft>
              <a:buNone/>
              <a:defRPr b="1" sz="2000">
                <a:latin typeface="Kalam"/>
                <a:ea typeface="Kalam"/>
                <a:cs typeface="Kalam"/>
                <a:sym typeface="Kalam"/>
              </a:defRPr>
            </a:lvl6pPr>
            <a:lvl7pPr lvl="6" rtl="0" algn="ctr">
              <a:lnSpc>
                <a:spcPct val="100000"/>
              </a:lnSpc>
              <a:spcBef>
                <a:spcPts val="0"/>
              </a:spcBef>
              <a:spcAft>
                <a:spcPts val="0"/>
              </a:spcAft>
              <a:buNone/>
              <a:defRPr b="1" sz="2000">
                <a:latin typeface="Kalam"/>
                <a:ea typeface="Kalam"/>
                <a:cs typeface="Kalam"/>
                <a:sym typeface="Kalam"/>
              </a:defRPr>
            </a:lvl7pPr>
            <a:lvl8pPr lvl="7" rtl="0" algn="ctr">
              <a:lnSpc>
                <a:spcPct val="100000"/>
              </a:lnSpc>
              <a:spcBef>
                <a:spcPts val="0"/>
              </a:spcBef>
              <a:spcAft>
                <a:spcPts val="0"/>
              </a:spcAft>
              <a:buNone/>
              <a:defRPr b="1" sz="2000">
                <a:latin typeface="Kalam"/>
                <a:ea typeface="Kalam"/>
                <a:cs typeface="Kalam"/>
                <a:sym typeface="Kalam"/>
              </a:defRPr>
            </a:lvl8pPr>
            <a:lvl9pPr lvl="8" rtl="0" algn="ctr">
              <a:lnSpc>
                <a:spcPct val="100000"/>
              </a:lnSpc>
              <a:spcBef>
                <a:spcPts val="0"/>
              </a:spcBef>
              <a:spcAft>
                <a:spcPts val="0"/>
              </a:spcAft>
              <a:buNone/>
              <a:defRPr b="1" sz="2000">
                <a:latin typeface="Kalam"/>
                <a:ea typeface="Kalam"/>
                <a:cs typeface="Kalam"/>
                <a:sym typeface="Kalam"/>
              </a:defRPr>
            </a:lvl9pPr>
          </a:lstStyle>
          <a:p/>
        </p:txBody>
      </p:sp>
      <p:sp>
        <p:nvSpPr>
          <p:cNvPr id="47" name="Google Shape;47;p5"/>
          <p:cNvSpPr/>
          <p:nvPr/>
        </p:nvSpPr>
        <p:spPr>
          <a:xfrm>
            <a:off x="80370" y="4402866"/>
            <a:ext cx="492109" cy="374895"/>
          </a:xfrm>
          <a:custGeom>
            <a:rect b="b" l="l" r="r" t="t"/>
            <a:pathLst>
              <a:path extrusionOk="0" h="9931" w="13036">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597862" y="4662610"/>
            <a:ext cx="255756" cy="246961"/>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flipH="1">
            <a:off x="251858" y="4830961"/>
            <a:ext cx="378368" cy="241525"/>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5"/>
          <p:cNvGrpSpPr/>
          <p:nvPr/>
        </p:nvGrpSpPr>
        <p:grpSpPr>
          <a:xfrm>
            <a:off x="80206" y="4817683"/>
            <a:ext cx="197687" cy="218649"/>
            <a:chOff x="5414907" y="2017485"/>
            <a:chExt cx="220338" cy="243702"/>
          </a:xfrm>
        </p:grpSpPr>
        <p:sp>
          <p:nvSpPr>
            <p:cNvPr id="51" name="Google Shape;51;p5"/>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5"/>
          <p:cNvSpPr/>
          <p:nvPr/>
        </p:nvSpPr>
        <p:spPr>
          <a:xfrm>
            <a:off x="8759739" y="78649"/>
            <a:ext cx="292831" cy="275869"/>
          </a:xfrm>
          <a:custGeom>
            <a:rect b="b" l="l" r="r" t="t"/>
            <a:pathLst>
              <a:path extrusionOk="0" h="7465" w="7924">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5"/>
          <p:cNvGrpSpPr/>
          <p:nvPr/>
        </p:nvGrpSpPr>
        <p:grpSpPr>
          <a:xfrm>
            <a:off x="8568233" y="420105"/>
            <a:ext cx="292779" cy="271026"/>
            <a:chOff x="1412390" y="2258211"/>
            <a:chExt cx="620689" cy="574573"/>
          </a:xfrm>
        </p:grpSpPr>
        <p:sp>
          <p:nvSpPr>
            <p:cNvPr id="56" name="Google Shape;56;p5"/>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5"/>
          <p:cNvSpPr/>
          <p:nvPr/>
        </p:nvSpPr>
        <p:spPr>
          <a:xfrm>
            <a:off x="8175324" y="121886"/>
            <a:ext cx="230335" cy="312087"/>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rot="2699799">
            <a:off x="8559078" y="243561"/>
            <a:ext cx="136823" cy="144365"/>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rot="2699799">
            <a:off x="8475186" y="153396"/>
            <a:ext cx="82906" cy="76484"/>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6"/>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64" name="Google Shape;64;p6"/>
          <p:cNvGrpSpPr/>
          <p:nvPr/>
        </p:nvGrpSpPr>
        <p:grpSpPr>
          <a:xfrm>
            <a:off x="104397" y="458563"/>
            <a:ext cx="218024" cy="241143"/>
            <a:chOff x="5414907" y="2017485"/>
            <a:chExt cx="220338" cy="243702"/>
          </a:xfrm>
        </p:grpSpPr>
        <p:sp>
          <p:nvSpPr>
            <p:cNvPr id="65" name="Google Shape;65;p6"/>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6"/>
          <p:cNvSpPr/>
          <p:nvPr/>
        </p:nvSpPr>
        <p:spPr>
          <a:xfrm>
            <a:off x="184896" y="808651"/>
            <a:ext cx="329896" cy="310787"/>
          </a:xfrm>
          <a:custGeom>
            <a:rect b="b" l="l" r="r" t="t"/>
            <a:pathLst>
              <a:path extrusionOk="0" h="7465" w="7924">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6"/>
          <p:cNvGrpSpPr/>
          <p:nvPr/>
        </p:nvGrpSpPr>
        <p:grpSpPr>
          <a:xfrm>
            <a:off x="685755" y="129491"/>
            <a:ext cx="329834" cy="305328"/>
            <a:chOff x="1412390" y="2258211"/>
            <a:chExt cx="620689" cy="574573"/>
          </a:xfrm>
        </p:grpSpPr>
        <p:sp>
          <p:nvSpPr>
            <p:cNvPr id="70" name="Google Shape;70;p6"/>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6"/>
          <p:cNvSpPr/>
          <p:nvPr/>
        </p:nvSpPr>
        <p:spPr>
          <a:xfrm>
            <a:off x="141250" y="105753"/>
            <a:ext cx="417194" cy="352826"/>
          </a:xfrm>
          <a:custGeom>
            <a:rect b="b" l="l" r="r" t="t"/>
            <a:pathLst>
              <a:path extrusionOk="0" h="61656" w="72936">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461784" y="434953"/>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409748" y="644039"/>
            <a:ext cx="105060" cy="126974"/>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8759231" y="4149252"/>
            <a:ext cx="282060" cy="272360"/>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flipH="1">
            <a:off x="8013440" y="4785226"/>
            <a:ext cx="417283" cy="266365"/>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rot="2700000">
            <a:off x="8647713" y="4929758"/>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rot="2700000">
            <a:off x="8853553" y="4818252"/>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8387459" y="4433697"/>
            <a:ext cx="547229" cy="453282"/>
          </a:xfrm>
          <a:custGeom>
            <a:rect b="b" l="l" r="r" t="t"/>
            <a:pathLst>
              <a:path extrusionOk="0" h="13283" w="16036">
                <a:moveTo>
                  <a:pt x="4134" y="448"/>
                </a:moveTo>
                <a:cubicBezTo>
                  <a:pt x="4259" y="448"/>
                  <a:pt x="4418" y="463"/>
                  <a:pt x="4627" y="482"/>
                </a:cubicBezTo>
                <a:lnTo>
                  <a:pt x="6449" y="719"/>
                </a:lnTo>
                <a:cubicBezTo>
                  <a:pt x="4469" y="4284"/>
                  <a:pt x="2448" y="7691"/>
                  <a:pt x="785" y="11296"/>
                </a:cubicBezTo>
                <a:lnTo>
                  <a:pt x="666" y="11256"/>
                </a:lnTo>
                <a:cubicBezTo>
                  <a:pt x="903" y="10266"/>
                  <a:pt x="1181" y="9315"/>
                  <a:pt x="1458" y="8325"/>
                </a:cubicBezTo>
                <a:cubicBezTo>
                  <a:pt x="2131" y="5948"/>
                  <a:pt x="2844" y="3571"/>
                  <a:pt x="3518" y="1195"/>
                </a:cubicBezTo>
                <a:cubicBezTo>
                  <a:pt x="3698" y="593"/>
                  <a:pt x="3742" y="448"/>
                  <a:pt x="4134" y="448"/>
                </a:cubicBezTo>
                <a:close/>
                <a:moveTo>
                  <a:pt x="10569" y="1908"/>
                </a:moveTo>
                <a:cubicBezTo>
                  <a:pt x="11401" y="2264"/>
                  <a:pt x="12153" y="2621"/>
                  <a:pt x="12906" y="2938"/>
                </a:cubicBezTo>
                <a:cubicBezTo>
                  <a:pt x="13698" y="3215"/>
                  <a:pt x="14490" y="3413"/>
                  <a:pt x="15362" y="3690"/>
                </a:cubicBezTo>
                <a:cubicBezTo>
                  <a:pt x="15164" y="3849"/>
                  <a:pt x="15005" y="3968"/>
                  <a:pt x="14807" y="4086"/>
                </a:cubicBezTo>
                <a:cubicBezTo>
                  <a:pt x="13777" y="4720"/>
                  <a:pt x="12747" y="5354"/>
                  <a:pt x="11678" y="5948"/>
                </a:cubicBezTo>
                <a:cubicBezTo>
                  <a:pt x="11622" y="5976"/>
                  <a:pt x="11546" y="6004"/>
                  <a:pt x="11464" y="6004"/>
                </a:cubicBezTo>
                <a:cubicBezTo>
                  <a:pt x="11431" y="6004"/>
                  <a:pt x="11396" y="5999"/>
                  <a:pt x="11361" y="5988"/>
                </a:cubicBezTo>
                <a:cubicBezTo>
                  <a:pt x="11333" y="5978"/>
                  <a:pt x="11309" y="5973"/>
                  <a:pt x="11289" y="5973"/>
                </a:cubicBezTo>
                <a:cubicBezTo>
                  <a:pt x="11224" y="5973"/>
                  <a:pt x="11193" y="6025"/>
                  <a:pt x="11163" y="6146"/>
                </a:cubicBezTo>
                <a:cubicBezTo>
                  <a:pt x="11123" y="6225"/>
                  <a:pt x="11044" y="6305"/>
                  <a:pt x="10965" y="6384"/>
                </a:cubicBezTo>
                <a:cubicBezTo>
                  <a:pt x="8707" y="7770"/>
                  <a:pt x="6449" y="9157"/>
                  <a:pt x="4152" y="10543"/>
                </a:cubicBezTo>
                <a:cubicBezTo>
                  <a:pt x="3280" y="11098"/>
                  <a:pt x="2369" y="11534"/>
                  <a:pt x="1418" y="12048"/>
                </a:cubicBezTo>
                <a:cubicBezTo>
                  <a:pt x="4548" y="8800"/>
                  <a:pt x="7796" y="5552"/>
                  <a:pt x="10569" y="1908"/>
                </a:cubicBezTo>
                <a:close/>
                <a:moveTo>
                  <a:pt x="3802" y="0"/>
                </a:moveTo>
                <a:cubicBezTo>
                  <a:pt x="3597" y="0"/>
                  <a:pt x="3430" y="150"/>
                  <a:pt x="3359" y="363"/>
                </a:cubicBezTo>
                <a:lnTo>
                  <a:pt x="2686" y="2621"/>
                </a:lnTo>
                <a:cubicBezTo>
                  <a:pt x="2211" y="4205"/>
                  <a:pt x="1775" y="5829"/>
                  <a:pt x="1260" y="7374"/>
                </a:cubicBezTo>
                <a:cubicBezTo>
                  <a:pt x="705" y="9236"/>
                  <a:pt x="270" y="11098"/>
                  <a:pt x="32" y="12999"/>
                </a:cubicBezTo>
                <a:cubicBezTo>
                  <a:pt x="32" y="13141"/>
                  <a:pt x="0" y="13283"/>
                  <a:pt x="135" y="13283"/>
                </a:cubicBezTo>
                <a:cubicBezTo>
                  <a:pt x="151" y="13283"/>
                  <a:pt x="169" y="13281"/>
                  <a:pt x="190" y="13276"/>
                </a:cubicBezTo>
                <a:cubicBezTo>
                  <a:pt x="349" y="13237"/>
                  <a:pt x="547" y="13197"/>
                  <a:pt x="705" y="13078"/>
                </a:cubicBezTo>
                <a:cubicBezTo>
                  <a:pt x="1062" y="12920"/>
                  <a:pt x="1418" y="12722"/>
                  <a:pt x="1775" y="12563"/>
                </a:cubicBezTo>
                <a:cubicBezTo>
                  <a:pt x="2171" y="12445"/>
                  <a:pt x="2607" y="12326"/>
                  <a:pt x="3003" y="12167"/>
                </a:cubicBezTo>
                <a:cubicBezTo>
                  <a:pt x="3439" y="12048"/>
                  <a:pt x="3914" y="11811"/>
                  <a:pt x="4350" y="11692"/>
                </a:cubicBezTo>
                <a:cubicBezTo>
                  <a:pt x="5974" y="11217"/>
                  <a:pt x="7519" y="10622"/>
                  <a:pt x="9024" y="9909"/>
                </a:cubicBezTo>
                <a:cubicBezTo>
                  <a:pt x="9935" y="9474"/>
                  <a:pt x="10846" y="8959"/>
                  <a:pt x="11757" y="8523"/>
                </a:cubicBezTo>
                <a:cubicBezTo>
                  <a:pt x="12470" y="8206"/>
                  <a:pt x="12549" y="8048"/>
                  <a:pt x="12193" y="7335"/>
                </a:cubicBezTo>
                <a:cubicBezTo>
                  <a:pt x="12074" y="7057"/>
                  <a:pt x="11916" y="6820"/>
                  <a:pt x="11757" y="6542"/>
                </a:cubicBezTo>
                <a:cubicBezTo>
                  <a:pt x="11836" y="6503"/>
                  <a:pt x="11876" y="6463"/>
                  <a:pt x="11916" y="6424"/>
                </a:cubicBezTo>
                <a:lnTo>
                  <a:pt x="14887" y="4641"/>
                </a:lnTo>
                <a:cubicBezTo>
                  <a:pt x="15164" y="4443"/>
                  <a:pt x="15481" y="4245"/>
                  <a:pt x="15758" y="4047"/>
                </a:cubicBezTo>
                <a:cubicBezTo>
                  <a:pt x="16035" y="3769"/>
                  <a:pt x="15996" y="3453"/>
                  <a:pt x="15639" y="3294"/>
                </a:cubicBezTo>
                <a:cubicBezTo>
                  <a:pt x="15481" y="3215"/>
                  <a:pt x="15362" y="3175"/>
                  <a:pt x="15203" y="3136"/>
                </a:cubicBezTo>
                <a:cubicBezTo>
                  <a:pt x="14609" y="2977"/>
                  <a:pt x="14015" y="2858"/>
                  <a:pt x="13460" y="2660"/>
                </a:cubicBezTo>
                <a:cubicBezTo>
                  <a:pt x="12668" y="2343"/>
                  <a:pt x="11916" y="1987"/>
                  <a:pt x="11123" y="1670"/>
                </a:cubicBezTo>
                <a:cubicBezTo>
                  <a:pt x="11005" y="1591"/>
                  <a:pt x="10886" y="1512"/>
                  <a:pt x="10767" y="1432"/>
                </a:cubicBezTo>
                <a:cubicBezTo>
                  <a:pt x="9816" y="2066"/>
                  <a:pt x="9222" y="3136"/>
                  <a:pt x="8430" y="3888"/>
                </a:cubicBezTo>
                <a:cubicBezTo>
                  <a:pt x="8152" y="3255"/>
                  <a:pt x="7875" y="2581"/>
                  <a:pt x="7598" y="1908"/>
                </a:cubicBezTo>
                <a:cubicBezTo>
                  <a:pt x="7479" y="1551"/>
                  <a:pt x="7281" y="1195"/>
                  <a:pt x="7162" y="838"/>
                </a:cubicBezTo>
                <a:cubicBezTo>
                  <a:pt x="7123" y="600"/>
                  <a:pt x="6964" y="442"/>
                  <a:pt x="6726" y="442"/>
                </a:cubicBezTo>
                <a:cubicBezTo>
                  <a:pt x="5776" y="284"/>
                  <a:pt x="4825" y="165"/>
                  <a:pt x="3874" y="6"/>
                </a:cubicBezTo>
                <a:cubicBezTo>
                  <a:pt x="3850" y="2"/>
                  <a:pt x="3826" y="0"/>
                  <a:pt x="38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7"/>
          <p:cNvSpPr txBox="1"/>
          <p:nvPr>
            <p:ph type="title"/>
          </p:nvPr>
        </p:nvSpPr>
        <p:spPr>
          <a:xfrm>
            <a:off x="4638675" y="665250"/>
            <a:ext cx="2914500" cy="2626200"/>
          </a:xfrm>
          <a:prstGeom prst="rect">
            <a:avLst/>
          </a:prstGeom>
        </p:spPr>
        <p:txBody>
          <a:bodyPr anchorCtr="0" anchor="b" bIns="91425" lIns="91425" spcFirstLastPara="1" rIns="91425" wrap="square" tIns="91425">
            <a:noAutofit/>
          </a:bodyPr>
          <a:lstStyle>
            <a:lvl1pPr lvl="0" algn="l">
              <a:spcBef>
                <a:spcPts val="0"/>
              </a:spcBef>
              <a:spcAft>
                <a:spcPts val="0"/>
              </a:spcAft>
              <a:buSzPts val="24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3" name="Google Shape;83;p7"/>
          <p:cNvSpPr txBox="1"/>
          <p:nvPr>
            <p:ph idx="1" type="body"/>
          </p:nvPr>
        </p:nvSpPr>
        <p:spPr>
          <a:xfrm>
            <a:off x="4638675" y="3291450"/>
            <a:ext cx="2914500" cy="1186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6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4" name="Google Shape;84;p7"/>
          <p:cNvSpPr/>
          <p:nvPr/>
        </p:nvSpPr>
        <p:spPr>
          <a:xfrm rot="2003426">
            <a:off x="8096763" y="277721"/>
            <a:ext cx="179070" cy="188941"/>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rot="2003426">
            <a:off x="8562670" y="71258"/>
            <a:ext cx="108504" cy="100100"/>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rot="2003426">
            <a:off x="8232269" y="67477"/>
            <a:ext cx="284443" cy="281628"/>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7"/>
          <p:cNvGrpSpPr/>
          <p:nvPr/>
        </p:nvGrpSpPr>
        <p:grpSpPr>
          <a:xfrm>
            <a:off x="8857855" y="539508"/>
            <a:ext cx="182814" cy="202199"/>
            <a:chOff x="5414907" y="2017485"/>
            <a:chExt cx="220338" cy="243702"/>
          </a:xfrm>
        </p:grpSpPr>
        <p:sp>
          <p:nvSpPr>
            <p:cNvPr id="88" name="Google Shape;88;p7"/>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7"/>
          <p:cNvSpPr/>
          <p:nvPr/>
        </p:nvSpPr>
        <p:spPr>
          <a:xfrm>
            <a:off x="8533518" y="610190"/>
            <a:ext cx="282060" cy="272360"/>
          </a:xfrm>
          <a:custGeom>
            <a:rect b="b" l="l" r="r" t="t"/>
            <a:pathLst>
              <a:path extrusionOk="0" h="6542" w="6775">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rot="-4756100">
            <a:off x="8706073" y="4366948"/>
            <a:ext cx="417289" cy="266369"/>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8270686" y="4844776"/>
            <a:ext cx="301460" cy="226965"/>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rot="2003426">
            <a:off x="8676019" y="4419265"/>
            <a:ext cx="179070" cy="188941"/>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rot="2003426">
            <a:off x="8607901" y="4151377"/>
            <a:ext cx="108504" cy="100100"/>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7"/>
          <p:cNvGrpSpPr/>
          <p:nvPr/>
        </p:nvGrpSpPr>
        <p:grpSpPr>
          <a:xfrm rot="-424879">
            <a:off x="8294094" y="179640"/>
            <a:ext cx="760925" cy="385130"/>
            <a:chOff x="6348021" y="1029754"/>
            <a:chExt cx="2339285" cy="1183990"/>
          </a:xfrm>
        </p:grpSpPr>
        <p:sp>
          <p:nvSpPr>
            <p:cNvPr id="97" name="Google Shape;97;p7"/>
            <p:cNvSpPr/>
            <p:nvPr/>
          </p:nvSpPr>
          <p:spPr>
            <a:xfrm>
              <a:off x="8350757" y="1080312"/>
              <a:ext cx="336535" cy="522691"/>
            </a:xfrm>
            <a:custGeom>
              <a:rect b="b" l="l" r="r" t="t"/>
              <a:pathLst>
                <a:path extrusionOk="0" h="4001" w="2576">
                  <a:moveTo>
                    <a:pt x="120" y="0"/>
                  </a:moveTo>
                  <a:lnTo>
                    <a:pt x="120" y="0"/>
                  </a:lnTo>
                  <a:cubicBezTo>
                    <a:pt x="1" y="634"/>
                    <a:pt x="1110" y="3328"/>
                    <a:pt x="1783" y="4001"/>
                  </a:cubicBezTo>
                  <a:cubicBezTo>
                    <a:pt x="2575" y="3169"/>
                    <a:pt x="1427" y="436"/>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6498128" y="2079046"/>
              <a:ext cx="77732" cy="31092"/>
            </a:xfrm>
            <a:custGeom>
              <a:rect b="b" l="l" r="r" t="t"/>
              <a:pathLst>
                <a:path extrusionOk="0" h="238" w="595">
                  <a:moveTo>
                    <a:pt x="595" y="0"/>
                  </a:moveTo>
                  <a:lnTo>
                    <a:pt x="40" y="40"/>
                  </a:lnTo>
                  <a:cubicBezTo>
                    <a:pt x="0" y="40"/>
                    <a:pt x="0" y="80"/>
                    <a:pt x="0" y="80"/>
                  </a:cubicBezTo>
                  <a:lnTo>
                    <a:pt x="555" y="238"/>
                  </a:lnTo>
                  <a:lnTo>
                    <a:pt x="595" y="0"/>
                  </a:lnTo>
                  <a:close/>
                </a:path>
              </a:pathLst>
            </a:custGeom>
            <a:solidFill>
              <a:srgbClr val="F414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6441169" y="2001708"/>
              <a:ext cx="134692" cy="30831"/>
            </a:xfrm>
            <a:custGeom>
              <a:rect b="b" l="l" r="r" t="t"/>
              <a:pathLst>
                <a:path extrusionOk="0" h="236" w="1031">
                  <a:moveTo>
                    <a:pt x="454" y="0"/>
                  </a:moveTo>
                  <a:cubicBezTo>
                    <a:pt x="297" y="0"/>
                    <a:pt x="141" y="51"/>
                    <a:pt x="1" y="157"/>
                  </a:cubicBezTo>
                  <a:lnTo>
                    <a:pt x="1031" y="236"/>
                  </a:lnTo>
                  <a:cubicBezTo>
                    <a:pt x="854" y="81"/>
                    <a:pt x="653" y="0"/>
                    <a:pt x="454" y="0"/>
                  </a:cubicBezTo>
                  <a:close/>
                </a:path>
              </a:pathLst>
            </a:custGeom>
            <a:solidFill>
              <a:srgbClr val="F414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7967846" y="1080312"/>
              <a:ext cx="559019" cy="667701"/>
            </a:xfrm>
            <a:custGeom>
              <a:rect b="b" l="l" r="r" t="t"/>
              <a:pathLst>
                <a:path extrusionOk="0" h="5111" w="4279">
                  <a:moveTo>
                    <a:pt x="2139" y="990"/>
                  </a:moveTo>
                  <a:cubicBezTo>
                    <a:pt x="2298" y="1228"/>
                    <a:pt x="2258" y="1505"/>
                    <a:pt x="2100" y="1545"/>
                  </a:cubicBezTo>
                  <a:cubicBezTo>
                    <a:pt x="2057" y="1556"/>
                    <a:pt x="2018" y="1561"/>
                    <a:pt x="1980" y="1561"/>
                  </a:cubicBezTo>
                  <a:cubicBezTo>
                    <a:pt x="1878" y="1561"/>
                    <a:pt x="1791" y="1524"/>
                    <a:pt x="1704" y="1466"/>
                  </a:cubicBezTo>
                  <a:cubicBezTo>
                    <a:pt x="1624" y="1268"/>
                    <a:pt x="1664" y="1109"/>
                    <a:pt x="1823" y="990"/>
                  </a:cubicBezTo>
                  <a:close/>
                  <a:moveTo>
                    <a:pt x="980" y="1717"/>
                  </a:moveTo>
                  <a:cubicBezTo>
                    <a:pt x="1050" y="1717"/>
                    <a:pt x="1119" y="1736"/>
                    <a:pt x="1189" y="1783"/>
                  </a:cubicBezTo>
                  <a:cubicBezTo>
                    <a:pt x="1228" y="1862"/>
                    <a:pt x="1189" y="2020"/>
                    <a:pt x="1189" y="2218"/>
                  </a:cubicBezTo>
                  <a:cubicBezTo>
                    <a:pt x="991" y="2179"/>
                    <a:pt x="832" y="2139"/>
                    <a:pt x="793" y="2060"/>
                  </a:cubicBezTo>
                  <a:cubicBezTo>
                    <a:pt x="713" y="1981"/>
                    <a:pt x="793" y="1783"/>
                    <a:pt x="832" y="1743"/>
                  </a:cubicBezTo>
                  <a:cubicBezTo>
                    <a:pt x="881" y="1727"/>
                    <a:pt x="931" y="1717"/>
                    <a:pt x="980" y="1717"/>
                  </a:cubicBezTo>
                  <a:close/>
                  <a:moveTo>
                    <a:pt x="2035" y="2320"/>
                  </a:moveTo>
                  <a:cubicBezTo>
                    <a:pt x="2109" y="2320"/>
                    <a:pt x="2205" y="2337"/>
                    <a:pt x="2337" y="2337"/>
                  </a:cubicBezTo>
                  <a:cubicBezTo>
                    <a:pt x="2298" y="2575"/>
                    <a:pt x="2258" y="2694"/>
                    <a:pt x="2179" y="2733"/>
                  </a:cubicBezTo>
                  <a:cubicBezTo>
                    <a:pt x="2100" y="2733"/>
                    <a:pt x="1981" y="2694"/>
                    <a:pt x="1862" y="2654"/>
                  </a:cubicBezTo>
                  <a:cubicBezTo>
                    <a:pt x="1862" y="2575"/>
                    <a:pt x="1862" y="2377"/>
                    <a:pt x="1941" y="2337"/>
                  </a:cubicBezTo>
                  <a:cubicBezTo>
                    <a:pt x="1968" y="2324"/>
                    <a:pt x="1999" y="2320"/>
                    <a:pt x="2035" y="2320"/>
                  </a:cubicBezTo>
                  <a:close/>
                  <a:moveTo>
                    <a:pt x="2654" y="0"/>
                  </a:moveTo>
                  <a:lnTo>
                    <a:pt x="1664" y="396"/>
                  </a:lnTo>
                  <a:lnTo>
                    <a:pt x="396" y="911"/>
                  </a:lnTo>
                  <a:cubicBezTo>
                    <a:pt x="0" y="1070"/>
                    <a:pt x="0" y="1070"/>
                    <a:pt x="80" y="1466"/>
                  </a:cubicBezTo>
                  <a:cubicBezTo>
                    <a:pt x="159" y="1703"/>
                    <a:pt x="238" y="1981"/>
                    <a:pt x="317" y="2218"/>
                  </a:cubicBezTo>
                  <a:cubicBezTo>
                    <a:pt x="396" y="2496"/>
                    <a:pt x="476" y="2733"/>
                    <a:pt x="555" y="2971"/>
                  </a:cubicBezTo>
                  <a:cubicBezTo>
                    <a:pt x="832" y="3644"/>
                    <a:pt x="1110" y="4278"/>
                    <a:pt x="1387" y="4952"/>
                  </a:cubicBezTo>
                  <a:cubicBezTo>
                    <a:pt x="1440" y="5057"/>
                    <a:pt x="1510" y="5110"/>
                    <a:pt x="1598" y="5110"/>
                  </a:cubicBezTo>
                  <a:cubicBezTo>
                    <a:pt x="1642" y="5110"/>
                    <a:pt x="1690" y="5097"/>
                    <a:pt x="1743" y="5070"/>
                  </a:cubicBezTo>
                  <a:cubicBezTo>
                    <a:pt x="2100" y="4952"/>
                    <a:pt x="2496" y="4833"/>
                    <a:pt x="2852" y="4714"/>
                  </a:cubicBezTo>
                  <a:lnTo>
                    <a:pt x="4278" y="4239"/>
                  </a:lnTo>
                  <a:cubicBezTo>
                    <a:pt x="4041" y="3763"/>
                    <a:pt x="3764" y="3328"/>
                    <a:pt x="3565" y="2892"/>
                  </a:cubicBezTo>
                  <a:cubicBezTo>
                    <a:pt x="3051" y="1981"/>
                    <a:pt x="2734" y="1030"/>
                    <a:pt x="26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6348021" y="1029754"/>
              <a:ext cx="2339285" cy="1183990"/>
            </a:xfrm>
            <a:custGeom>
              <a:rect b="b" l="l" r="r" t="t"/>
              <a:pathLst>
                <a:path extrusionOk="0" h="9063" w="17906">
                  <a:moveTo>
                    <a:pt x="15450" y="387"/>
                  </a:moveTo>
                  <a:cubicBezTo>
                    <a:pt x="16757" y="823"/>
                    <a:pt x="17905" y="3556"/>
                    <a:pt x="17113" y="4388"/>
                  </a:cubicBezTo>
                  <a:cubicBezTo>
                    <a:pt x="16440" y="3754"/>
                    <a:pt x="15331" y="1021"/>
                    <a:pt x="15450" y="387"/>
                  </a:cubicBezTo>
                  <a:close/>
                  <a:moveTo>
                    <a:pt x="9785" y="2328"/>
                  </a:moveTo>
                  <a:cubicBezTo>
                    <a:pt x="9864" y="2764"/>
                    <a:pt x="9904" y="3160"/>
                    <a:pt x="9983" y="3596"/>
                  </a:cubicBezTo>
                  <a:lnTo>
                    <a:pt x="4041" y="5299"/>
                  </a:lnTo>
                  <a:cubicBezTo>
                    <a:pt x="4041" y="4863"/>
                    <a:pt x="3764" y="4744"/>
                    <a:pt x="3407" y="4626"/>
                  </a:cubicBezTo>
                  <a:lnTo>
                    <a:pt x="9785" y="2328"/>
                  </a:lnTo>
                  <a:close/>
                  <a:moveTo>
                    <a:pt x="15053" y="387"/>
                  </a:moveTo>
                  <a:cubicBezTo>
                    <a:pt x="15133" y="1377"/>
                    <a:pt x="15450" y="2368"/>
                    <a:pt x="15964" y="3239"/>
                  </a:cubicBezTo>
                  <a:cubicBezTo>
                    <a:pt x="16163" y="3675"/>
                    <a:pt x="16440" y="4111"/>
                    <a:pt x="16677" y="4626"/>
                  </a:cubicBezTo>
                  <a:lnTo>
                    <a:pt x="15251" y="5061"/>
                  </a:lnTo>
                  <a:cubicBezTo>
                    <a:pt x="14895" y="5220"/>
                    <a:pt x="14499" y="5339"/>
                    <a:pt x="14142" y="5457"/>
                  </a:cubicBezTo>
                  <a:cubicBezTo>
                    <a:pt x="14089" y="5471"/>
                    <a:pt x="14041" y="5479"/>
                    <a:pt x="13997" y="5479"/>
                  </a:cubicBezTo>
                  <a:cubicBezTo>
                    <a:pt x="13909" y="5479"/>
                    <a:pt x="13839" y="5444"/>
                    <a:pt x="13786" y="5339"/>
                  </a:cubicBezTo>
                  <a:cubicBezTo>
                    <a:pt x="13509" y="4665"/>
                    <a:pt x="13231" y="3992"/>
                    <a:pt x="12954" y="3318"/>
                  </a:cubicBezTo>
                  <a:cubicBezTo>
                    <a:pt x="12875" y="3081"/>
                    <a:pt x="12795" y="2843"/>
                    <a:pt x="12716" y="2605"/>
                  </a:cubicBezTo>
                  <a:cubicBezTo>
                    <a:pt x="12637" y="2368"/>
                    <a:pt x="12558" y="2090"/>
                    <a:pt x="12479" y="1813"/>
                  </a:cubicBezTo>
                  <a:cubicBezTo>
                    <a:pt x="12399" y="1417"/>
                    <a:pt x="12399" y="1417"/>
                    <a:pt x="12795" y="1259"/>
                  </a:cubicBezTo>
                  <a:lnTo>
                    <a:pt x="14063" y="783"/>
                  </a:lnTo>
                  <a:lnTo>
                    <a:pt x="15053" y="387"/>
                  </a:lnTo>
                  <a:close/>
                  <a:moveTo>
                    <a:pt x="12003" y="1536"/>
                  </a:moveTo>
                  <a:cubicBezTo>
                    <a:pt x="12201" y="2249"/>
                    <a:pt x="12399" y="2962"/>
                    <a:pt x="12637" y="3635"/>
                  </a:cubicBezTo>
                  <a:cubicBezTo>
                    <a:pt x="12875" y="4309"/>
                    <a:pt x="13152" y="4982"/>
                    <a:pt x="13469" y="5695"/>
                  </a:cubicBezTo>
                  <a:lnTo>
                    <a:pt x="12875" y="5933"/>
                  </a:lnTo>
                  <a:cubicBezTo>
                    <a:pt x="12162" y="4586"/>
                    <a:pt x="11409" y="3318"/>
                    <a:pt x="11211" y="1813"/>
                  </a:cubicBezTo>
                  <a:lnTo>
                    <a:pt x="12003" y="1536"/>
                  </a:lnTo>
                  <a:close/>
                  <a:moveTo>
                    <a:pt x="10141" y="3952"/>
                  </a:moveTo>
                  <a:lnTo>
                    <a:pt x="10617" y="5101"/>
                  </a:lnTo>
                  <a:lnTo>
                    <a:pt x="4635" y="6844"/>
                  </a:lnTo>
                  <a:cubicBezTo>
                    <a:pt x="4635" y="6606"/>
                    <a:pt x="4675" y="6369"/>
                    <a:pt x="4556" y="6170"/>
                  </a:cubicBezTo>
                  <a:cubicBezTo>
                    <a:pt x="4437" y="5933"/>
                    <a:pt x="4120" y="5893"/>
                    <a:pt x="3922" y="5774"/>
                  </a:cubicBezTo>
                  <a:lnTo>
                    <a:pt x="10141" y="3952"/>
                  </a:lnTo>
                  <a:close/>
                  <a:moveTo>
                    <a:pt x="10775" y="5497"/>
                  </a:moveTo>
                  <a:cubicBezTo>
                    <a:pt x="10815" y="5576"/>
                    <a:pt x="10894" y="5735"/>
                    <a:pt x="10973" y="5933"/>
                  </a:cubicBezTo>
                  <a:cubicBezTo>
                    <a:pt x="11053" y="6091"/>
                    <a:pt x="11171" y="6250"/>
                    <a:pt x="11251" y="6408"/>
                  </a:cubicBezTo>
                  <a:cubicBezTo>
                    <a:pt x="9072" y="7200"/>
                    <a:pt x="6893" y="7834"/>
                    <a:pt x="4675" y="8349"/>
                  </a:cubicBezTo>
                  <a:lnTo>
                    <a:pt x="4635" y="8349"/>
                  </a:lnTo>
                  <a:cubicBezTo>
                    <a:pt x="4873" y="7913"/>
                    <a:pt x="4873" y="7874"/>
                    <a:pt x="4556" y="7359"/>
                  </a:cubicBezTo>
                  <a:lnTo>
                    <a:pt x="10775" y="5497"/>
                  </a:lnTo>
                  <a:close/>
                  <a:moveTo>
                    <a:pt x="3172" y="5020"/>
                  </a:moveTo>
                  <a:cubicBezTo>
                    <a:pt x="3269" y="5020"/>
                    <a:pt x="3363" y="5033"/>
                    <a:pt x="3447" y="5061"/>
                  </a:cubicBezTo>
                  <a:cubicBezTo>
                    <a:pt x="3685" y="5141"/>
                    <a:pt x="3685" y="5259"/>
                    <a:pt x="3605" y="5418"/>
                  </a:cubicBezTo>
                  <a:cubicBezTo>
                    <a:pt x="3487" y="5576"/>
                    <a:pt x="3407" y="5656"/>
                    <a:pt x="3328" y="5735"/>
                  </a:cubicBezTo>
                  <a:cubicBezTo>
                    <a:pt x="3170" y="5972"/>
                    <a:pt x="3209" y="6091"/>
                    <a:pt x="3487" y="6131"/>
                  </a:cubicBezTo>
                  <a:cubicBezTo>
                    <a:pt x="3685" y="6170"/>
                    <a:pt x="3843" y="6170"/>
                    <a:pt x="4041" y="6210"/>
                  </a:cubicBezTo>
                  <a:cubicBezTo>
                    <a:pt x="4279" y="6289"/>
                    <a:pt x="4358" y="6448"/>
                    <a:pt x="4160" y="6646"/>
                  </a:cubicBezTo>
                  <a:cubicBezTo>
                    <a:pt x="4002" y="6844"/>
                    <a:pt x="3804" y="6923"/>
                    <a:pt x="3685" y="7082"/>
                  </a:cubicBezTo>
                  <a:cubicBezTo>
                    <a:pt x="3605" y="7161"/>
                    <a:pt x="3526" y="7280"/>
                    <a:pt x="3487" y="7398"/>
                  </a:cubicBezTo>
                  <a:cubicBezTo>
                    <a:pt x="3605" y="7478"/>
                    <a:pt x="3685" y="7517"/>
                    <a:pt x="3804" y="7557"/>
                  </a:cubicBezTo>
                  <a:cubicBezTo>
                    <a:pt x="3962" y="7597"/>
                    <a:pt x="4081" y="7597"/>
                    <a:pt x="4239" y="7636"/>
                  </a:cubicBezTo>
                  <a:cubicBezTo>
                    <a:pt x="4477" y="7715"/>
                    <a:pt x="4517" y="7953"/>
                    <a:pt x="4318" y="8112"/>
                  </a:cubicBezTo>
                  <a:cubicBezTo>
                    <a:pt x="4031" y="8431"/>
                    <a:pt x="3616" y="8621"/>
                    <a:pt x="3196" y="8621"/>
                  </a:cubicBezTo>
                  <a:cubicBezTo>
                    <a:pt x="3094" y="8621"/>
                    <a:pt x="2993" y="8610"/>
                    <a:pt x="2892" y="8587"/>
                  </a:cubicBezTo>
                  <a:lnTo>
                    <a:pt x="2140" y="8389"/>
                  </a:lnTo>
                  <a:cubicBezTo>
                    <a:pt x="2298" y="7636"/>
                    <a:pt x="2021" y="7002"/>
                    <a:pt x="1704" y="6369"/>
                  </a:cubicBezTo>
                  <a:cubicBezTo>
                    <a:pt x="1664" y="6289"/>
                    <a:pt x="1664" y="6170"/>
                    <a:pt x="1704" y="6052"/>
                  </a:cubicBezTo>
                  <a:cubicBezTo>
                    <a:pt x="1863" y="5774"/>
                    <a:pt x="2021" y="5497"/>
                    <a:pt x="2179" y="5259"/>
                  </a:cubicBezTo>
                  <a:cubicBezTo>
                    <a:pt x="2338" y="5220"/>
                    <a:pt x="2496" y="5180"/>
                    <a:pt x="2655" y="5141"/>
                  </a:cubicBezTo>
                  <a:cubicBezTo>
                    <a:pt x="2808" y="5064"/>
                    <a:pt x="2995" y="5020"/>
                    <a:pt x="3172" y="5020"/>
                  </a:cubicBezTo>
                  <a:close/>
                  <a:moveTo>
                    <a:pt x="15281" y="0"/>
                  </a:moveTo>
                  <a:cubicBezTo>
                    <a:pt x="15071" y="0"/>
                    <a:pt x="14859" y="49"/>
                    <a:pt x="14657" y="149"/>
                  </a:cubicBezTo>
                  <a:cubicBezTo>
                    <a:pt x="12518" y="942"/>
                    <a:pt x="10340" y="1655"/>
                    <a:pt x="8200" y="2407"/>
                  </a:cubicBezTo>
                  <a:cubicBezTo>
                    <a:pt x="6299" y="3081"/>
                    <a:pt x="4358" y="3794"/>
                    <a:pt x="2417" y="4507"/>
                  </a:cubicBezTo>
                  <a:cubicBezTo>
                    <a:pt x="2219" y="4586"/>
                    <a:pt x="2021" y="4705"/>
                    <a:pt x="1863" y="4903"/>
                  </a:cubicBezTo>
                  <a:cubicBezTo>
                    <a:pt x="1387" y="5616"/>
                    <a:pt x="951" y="6369"/>
                    <a:pt x="476" y="7121"/>
                  </a:cubicBezTo>
                  <a:cubicBezTo>
                    <a:pt x="397" y="7280"/>
                    <a:pt x="278" y="7398"/>
                    <a:pt x="199" y="7557"/>
                  </a:cubicBezTo>
                  <a:cubicBezTo>
                    <a:pt x="1" y="7953"/>
                    <a:pt x="80" y="8230"/>
                    <a:pt x="516" y="8349"/>
                  </a:cubicBezTo>
                  <a:cubicBezTo>
                    <a:pt x="1149" y="8547"/>
                    <a:pt x="1823" y="8745"/>
                    <a:pt x="2457" y="8904"/>
                  </a:cubicBezTo>
                  <a:cubicBezTo>
                    <a:pt x="2774" y="9023"/>
                    <a:pt x="3130" y="9062"/>
                    <a:pt x="3447" y="9062"/>
                  </a:cubicBezTo>
                  <a:cubicBezTo>
                    <a:pt x="3883" y="9023"/>
                    <a:pt x="4318" y="8904"/>
                    <a:pt x="4715" y="8785"/>
                  </a:cubicBezTo>
                  <a:cubicBezTo>
                    <a:pt x="6695" y="8230"/>
                    <a:pt x="8715" y="7676"/>
                    <a:pt x="10696" y="7082"/>
                  </a:cubicBezTo>
                  <a:cubicBezTo>
                    <a:pt x="12439" y="6567"/>
                    <a:pt x="14182" y="5933"/>
                    <a:pt x="15885" y="5339"/>
                  </a:cubicBezTo>
                  <a:cubicBezTo>
                    <a:pt x="16361" y="5180"/>
                    <a:pt x="16836" y="4982"/>
                    <a:pt x="17311" y="4824"/>
                  </a:cubicBezTo>
                  <a:cubicBezTo>
                    <a:pt x="17628" y="4586"/>
                    <a:pt x="17826" y="4190"/>
                    <a:pt x="17787" y="3794"/>
                  </a:cubicBezTo>
                  <a:cubicBezTo>
                    <a:pt x="17826" y="2487"/>
                    <a:pt x="17311" y="1219"/>
                    <a:pt x="16321" y="427"/>
                  </a:cubicBezTo>
                  <a:cubicBezTo>
                    <a:pt x="16018" y="149"/>
                    <a:pt x="15651" y="0"/>
                    <a:pt x="152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8211101" y="1383394"/>
              <a:ext cx="62186" cy="54085"/>
            </a:xfrm>
            <a:custGeom>
              <a:rect b="b" l="l" r="r" t="t"/>
              <a:pathLst>
                <a:path extrusionOk="0" h="414" w="476">
                  <a:moveTo>
                    <a:pt x="160" y="1"/>
                  </a:moveTo>
                  <a:cubicBezTo>
                    <a:pt x="129" y="1"/>
                    <a:pt x="103" y="6"/>
                    <a:pt x="79" y="17"/>
                  </a:cubicBezTo>
                  <a:cubicBezTo>
                    <a:pt x="0" y="96"/>
                    <a:pt x="0" y="255"/>
                    <a:pt x="0" y="334"/>
                  </a:cubicBezTo>
                  <a:cubicBezTo>
                    <a:pt x="119" y="334"/>
                    <a:pt x="238" y="413"/>
                    <a:pt x="317" y="413"/>
                  </a:cubicBezTo>
                  <a:cubicBezTo>
                    <a:pt x="436" y="374"/>
                    <a:pt x="436" y="215"/>
                    <a:pt x="475" y="57"/>
                  </a:cubicBezTo>
                  <a:cubicBezTo>
                    <a:pt x="335" y="29"/>
                    <a:pt x="235"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8180008" y="1210951"/>
              <a:ext cx="88053" cy="78515"/>
            </a:xfrm>
            <a:custGeom>
              <a:rect b="b" l="l" r="r" t="t"/>
              <a:pathLst>
                <a:path extrusionOk="0" h="601" w="674">
                  <a:moveTo>
                    <a:pt x="397" y="0"/>
                  </a:moveTo>
                  <a:cubicBezTo>
                    <a:pt x="357" y="0"/>
                    <a:pt x="317" y="10"/>
                    <a:pt x="278" y="30"/>
                  </a:cubicBezTo>
                  <a:lnTo>
                    <a:pt x="238" y="30"/>
                  </a:lnTo>
                  <a:cubicBezTo>
                    <a:pt x="80" y="109"/>
                    <a:pt x="0" y="307"/>
                    <a:pt x="80" y="466"/>
                  </a:cubicBezTo>
                  <a:cubicBezTo>
                    <a:pt x="80" y="466"/>
                    <a:pt x="80" y="505"/>
                    <a:pt x="80" y="505"/>
                  </a:cubicBezTo>
                  <a:cubicBezTo>
                    <a:pt x="167" y="563"/>
                    <a:pt x="275" y="600"/>
                    <a:pt x="373" y="600"/>
                  </a:cubicBezTo>
                  <a:cubicBezTo>
                    <a:pt x="409" y="600"/>
                    <a:pt x="444" y="595"/>
                    <a:pt x="476" y="585"/>
                  </a:cubicBezTo>
                  <a:cubicBezTo>
                    <a:pt x="634" y="505"/>
                    <a:pt x="674" y="268"/>
                    <a:pt x="515" y="30"/>
                  </a:cubicBezTo>
                  <a:cubicBezTo>
                    <a:pt x="476" y="10"/>
                    <a:pt x="436" y="0"/>
                    <a:pt x="3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8060994" y="1304619"/>
              <a:ext cx="67412" cy="65581"/>
            </a:xfrm>
            <a:custGeom>
              <a:rect b="b" l="l" r="r" t="t"/>
              <a:pathLst>
                <a:path extrusionOk="0" h="502" w="516">
                  <a:moveTo>
                    <a:pt x="267" y="0"/>
                  </a:moveTo>
                  <a:cubicBezTo>
                    <a:pt x="218" y="0"/>
                    <a:pt x="168" y="10"/>
                    <a:pt x="119" y="26"/>
                  </a:cubicBezTo>
                  <a:cubicBezTo>
                    <a:pt x="40" y="26"/>
                    <a:pt x="0" y="264"/>
                    <a:pt x="80" y="343"/>
                  </a:cubicBezTo>
                  <a:cubicBezTo>
                    <a:pt x="119" y="422"/>
                    <a:pt x="278" y="462"/>
                    <a:pt x="476" y="501"/>
                  </a:cubicBezTo>
                  <a:cubicBezTo>
                    <a:pt x="476" y="303"/>
                    <a:pt x="515" y="145"/>
                    <a:pt x="476" y="66"/>
                  </a:cubicBezTo>
                  <a:cubicBezTo>
                    <a:pt x="406" y="19"/>
                    <a:pt x="337" y="0"/>
                    <a:pt x="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7"/>
          <p:cNvGrpSpPr/>
          <p:nvPr/>
        </p:nvGrpSpPr>
        <p:grpSpPr>
          <a:xfrm rot="-4027023">
            <a:off x="8348457" y="4256714"/>
            <a:ext cx="546241" cy="867982"/>
            <a:chOff x="6712570" y="2317359"/>
            <a:chExt cx="1863208" cy="2960654"/>
          </a:xfrm>
        </p:grpSpPr>
        <p:sp>
          <p:nvSpPr>
            <p:cNvPr id="106" name="Google Shape;106;p7"/>
            <p:cNvSpPr/>
            <p:nvPr/>
          </p:nvSpPr>
          <p:spPr>
            <a:xfrm>
              <a:off x="7420292" y="3361133"/>
              <a:ext cx="356355" cy="144514"/>
            </a:xfrm>
            <a:custGeom>
              <a:rect b="b" l="l" r="r" t="t"/>
              <a:pathLst>
                <a:path extrusionOk="0" h="1189" w="2932">
                  <a:moveTo>
                    <a:pt x="357" y="0"/>
                  </a:moveTo>
                  <a:cubicBezTo>
                    <a:pt x="277" y="0"/>
                    <a:pt x="119" y="79"/>
                    <a:pt x="0" y="159"/>
                  </a:cubicBezTo>
                  <a:cubicBezTo>
                    <a:pt x="79" y="238"/>
                    <a:pt x="119" y="357"/>
                    <a:pt x="198" y="396"/>
                  </a:cubicBezTo>
                  <a:cubicBezTo>
                    <a:pt x="515" y="634"/>
                    <a:pt x="911" y="792"/>
                    <a:pt x="1268" y="990"/>
                  </a:cubicBezTo>
                  <a:cubicBezTo>
                    <a:pt x="1624" y="1149"/>
                    <a:pt x="2060" y="1189"/>
                    <a:pt x="2496" y="1189"/>
                  </a:cubicBezTo>
                  <a:cubicBezTo>
                    <a:pt x="2614" y="1149"/>
                    <a:pt x="2773" y="1149"/>
                    <a:pt x="2931" y="1149"/>
                  </a:cubicBezTo>
                  <a:cubicBezTo>
                    <a:pt x="2931" y="1070"/>
                    <a:pt x="2931" y="1030"/>
                    <a:pt x="2931" y="990"/>
                  </a:cubicBezTo>
                  <a:cubicBezTo>
                    <a:pt x="2852" y="911"/>
                    <a:pt x="2773" y="872"/>
                    <a:pt x="2654" y="832"/>
                  </a:cubicBezTo>
                  <a:cubicBezTo>
                    <a:pt x="2179" y="634"/>
                    <a:pt x="1703" y="436"/>
                    <a:pt x="1228" y="238"/>
                  </a:cubicBezTo>
                  <a:cubicBezTo>
                    <a:pt x="951" y="119"/>
                    <a:pt x="673" y="40"/>
                    <a:pt x="3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8036496" y="2376913"/>
              <a:ext cx="476801" cy="965169"/>
            </a:xfrm>
            <a:custGeom>
              <a:rect b="b" l="l" r="r" t="t"/>
              <a:pathLst>
                <a:path extrusionOk="0" h="7941" w="3923">
                  <a:moveTo>
                    <a:pt x="1823" y="1126"/>
                  </a:moveTo>
                  <a:cubicBezTo>
                    <a:pt x="1823" y="1245"/>
                    <a:pt x="1823" y="1324"/>
                    <a:pt x="1823" y="1364"/>
                  </a:cubicBezTo>
                  <a:cubicBezTo>
                    <a:pt x="1783" y="1443"/>
                    <a:pt x="1704" y="1443"/>
                    <a:pt x="1664" y="1483"/>
                  </a:cubicBezTo>
                  <a:cubicBezTo>
                    <a:pt x="1308" y="1641"/>
                    <a:pt x="1268" y="2117"/>
                    <a:pt x="1545" y="2354"/>
                  </a:cubicBezTo>
                  <a:cubicBezTo>
                    <a:pt x="1981" y="2790"/>
                    <a:pt x="2219" y="3384"/>
                    <a:pt x="2140" y="4018"/>
                  </a:cubicBezTo>
                  <a:cubicBezTo>
                    <a:pt x="2100" y="4216"/>
                    <a:pt x="2021" y="4414"/>
                    <a:pt x="1902" y="4573"/>
                  </a:cubicBezTo>
                  <a:cubicBezTo>
                    <a:pt x="1862" y="4652"/>
                    <a:pt x="1704" y="4612"/>
                    <a:pt x="1625" y="4652"/>
                  </a:cubicBezTo>
                  <a:lnTo>
                    <a:pt x="1625" y="4573"/>
                  </a:lnTo>
                  <a:cubicBezTo>
                    <a:pt x="1585" y="4533"/>
                    <a:pt x="1585" y="4454"/>
                    <a:pt x="1625" y="4414"/>
                  </a:cubicBezTo>
                  <a:cubicBezTo>
                    <a:pt x="1862" y="3780"/>
                    <a:pt x="1704" y="3028"/>
                    <a:pt x="1228" y="2552"/>
                  </a:cubicBezTo>
                  <a:cubicBezTo>
                    <a:pt x="951" y="2275"/>
                    <a:pt x="912" y="1839"/>
                    <a:pt x="1149" y="1523"/>
                  </a:cubicBezTo>
                  <a:cubicBezTo>
                    <a:pt x="1228" y="1404"/>
                    <a:pt x="1308" y="1324"/>
                    <a:pt x="1387" y="1285"/>
                  </a:cubicBezTo>
                  <a:cubicBezTo>
                    <a:pt x="1545" y="1206"/>
                    <a:pt x="1664" y="1166"/>
                    <a:pt x="1823" y="1126"/>
                  </a:cubicBezTo>
                  <a:close/>
                  <a:moveTo>
                    <a:pt x="1962" y="1"/>
                  </a:moveTo>
                  <a:cubicBezTo>
                    <a:pt x="1852" y="1"/>
                    <a:pt x="1748" y="29"/>
                    <a:pt x="1664" y="57"/>
                  </a:cubicBezTo>
                  <a:cubicBezTo>
                    <a:pt x="1545" y="96"/>
                    <a:pt x="1466" y="176"/>
                    <a:pt x="1426" y="295"/>
                  </a:cubicBezTo>
                  <a:cubicBezTo>
                    <a:pt x="1189" y="611"/>
                    <a:pt x="951" y="928"/>
                    <a:pt x="753" y="1245"/>
                  </a:cubicBezTo>
                  <a:cubicBezTo>
                    <a:pt x="515" y="1483"/>
                    <a:pt x="357" y="1760"/>
                    <a:pt x="199" y="2077"/>
                  </a:cubicBezTo>
                  <a:cubicBezTo>
                    <a:pt x="119" y="2354"/>
                    <a:pt x="0" y="2711"/>
                    <a:pt x="357" y="2988"/>
                  </a:cubicBezTo>
                  <a:cubicBezTo>
                    <a:pt x="476" y="3107"/>
                    <a:pt x="515" y="3384"/>
                    <a:pt x="674" y="3543"/>
                  </a:cubicBezTo>
                  <a:cubicBezTo>
                    <a:pt x="872" y="3780"/>
                    <a:pt x="991" y="4097"/>
                    <a:pt x="1070" y="4375"/>
                  </a:cubicBezTo>
                  <a:cubicBezTo>
                    <a:pt x="1110" y="4810"/>
                    <a:pt x="1030" y="5206"/>
                    <a:pt x="793" y="5563"/>
                  </a:cubicBezTo>
                  <a:cubicBezTo>
                    <a:pt x="674" y="5801"/>
                    <a:pt x="476" y="6038"/>
                    <a:pt x="317" y="6316"/>
                  </a:cubicBezTo>
                  <a:cubicBezTo>
                    <a:pt x="159" y="6553"/>
                    <a:pt x="159" y="6831"/>
                    <a:pt x="317" y="7068"/>
                  </a:cubicBezTo>
                  <a:cubicBezTo>
                    <a:pt x="595" y="7544"/>
                    <a:pt x="1070" y="7861"/>
                    <a:pt x="1664" y="7900"/>
                  </a:cubicBezTo>
                  <a:cubicBezTo>
                    <a:pt x="1746" y="7927"/>
                    <a:pt x="1828" y="7940"/>
                    <a:pt x="1908" y="7940"/>
                  </a:cubicBezTo>
                  <a:cubicBezTo>
                    <a:pt x="2178" y="7940"/>
                    <a:pt x="2432" y="7797"/>
                    <a:pt x="2615" y="7583"/>
                  </a:cubicBezTo>
                  <a:cubicBezTo>
                    <a:pt x="2813" y="7227"/>
                    <a:pt x="2694" y="6949"/>
                    <a:pt x="2496" y="6633"/>
                  </a:cubicBezTo>
                  <a:cubicBezTo>
                    <a:pt x="2100" y="6236"/>
                    <a:pt x="2100" y="5563"/>
                    <a:pt x="2496" y="5167"/>
                  </a:cubicBezTo>
                  <a:lnTo>
                    <a:pt x="3209" y="4097"/>
                  </a:lnTo>
                  <a:cubicBezTo>
                    <a:pt x="3922" y="3028"/>
                    <a:pt x="3764" y="2037"/>
                    <a:pt x="2773" y="1602"/>
                  </a:cubicBezTo>
                  <a:cubicBezTo>
                    <a:pt x="2496" y="1483"/>
                    <a:pt x="2298" y="1285"/>
                    <a:pt x="2219" y="1008"/>
                  </a:cubicBezTo>
                  <a:cubicBezTo>
                    <a:pt x="2140" y="809"/>
                    <a:pt x="2140" y="611"/>
                    <a:pt x="2219" y="413"/>
                  </a:cubicBezTo>
                  <a:cubicBezTo>
                    <a:pt x="2219" y="255"/>
                    <a:pt x="2179" y="136"/>
                    <a:pt x="2100" y="17"/>
                  </a:cubicBezTo>
                  <a:cubicBezTo>
                    <a:pt x="2053" y="6"/>
                    <a:pt x="2007" y="1"/>
                    <a:pt x="19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7997968" y="3463347"/>
              <a:ext cx="264957" cy="213672"/>
            </a:xfrm>
            <a:custGeom>
              <a:rect b="b" l="l" r="r" t="t"/>
              <a:pathLst>
                <a:path extrusionOk="0" h="1758" w="2180">
                  <a:moveTo>
                    <a:pt x="1387" y="1"/>
                  </a:moveTo>
                  <a:cubicBezTo>
                    <a:pt x="1347" y="1"/>
                    <a:pt x="1308" y="11"/>
                    <a:pt x="1268" y="31"/>
                  </a:cubicBezTo>
                  <a:cubicBezTo>
                    <a:pt x="1268" y="70"/>
                    <a:pt x="1268" y="110"/>
                    <a:pt x="1268" y="149"/>
                  </a:cubicBezTo>
                  <a:cubicBezTo>
                    <a:pt x="1268" y="189"/>
                    <a:pt x="1268" y="229"/>
                    <a:pt x="1308" y="268"/>
                  </a:cubicBezTo>
                  <a:cubicBezTo>
                    <a:pt x="1347" y="387"/>
                    <a:pt x="1466" y="466"/>
                    <a:pt x="1506" y="585"/>
                  </a:cubicBezTo>
                  <a:cubicBezTo>
                    <a:pt x="1743" y="1021"/>
                    <a:pt x="1585" y="1338"/>
                    <a:pt x="1070" y="1338"/>
                  </a:cubicBezTo>
                  <a:cubicBezTo>
                    <a:pt x="832" y="1338"/>
                    <a:pt x="595" y="1140"/>
                    <a:pt x="555" y="902"/>
                  </a:cubicBezTo>
                  <a:cubicBezTo>
                    <a:pt x="436" y="664"/>
                    <a:pt x="595" y="427"/>
                    <a:pt x="832" y="348"/>
                  </a:cubicBezTo>
                  <a:lnTo>
                    <a:pt x="1110" y="229"/>
                  </a:lnTo>
                  <a:lnTo>
                    <a:pt x="1110" y="149"/>
                  </a:lnTo>
                  <a:cubicBezTo>
                    <a:pt x="1030" y="70"/>
                    <a:pt x="912" y="70"/>
                    <a:pt x="793" y="70"/>
                  </a:cubicBezTo>
                  <a:cubicBezTo>
                    <a:pt x="317" y="110"/>
                    <a:pt x="1" y="546"/>
                    <a:pt x="159" y="1021"/>
                  </a:cubicBezTo>
                  <a:cubicBezTo>
                    <a:pt x="199" y="1377"/>
                    <a:pt x="516" y="1694"/>
                    <a:pt x="912" y="1734"/>
                  </a:cubicBezTo>
                  <a:cubicBezTo>
                    <a:pt x="983" y="1750"/>
                    <a:pt x="1056" y="1758"/>
                    <a:pt x="1129" y="1758"/>
                  </a:cubicBezTo>
                  <a:cubicBezTo>
                    <a:pt x="1420" y="1758"/>
                    <a:pt x="1712" y="1631"/>
                    <a:pt x="1902" y="1377"/>
                  </a:cubicBezTo>
                  <a:cubicBezTo>
                    <a:pt x="2179" y="902"/>
                    <a:pt x="1981" y="268"/>
                    <a:pt x="1506" y="31"/>
                  </a:cubicBezTo>
                  <a:cubicBezTo>
                    <a:pt x="1466" y="11"/>
                    <a:pt x="1427" y="1"/>
                    <a:pt x="13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6712570" y="2317359"/>
              <a:ext cx="1863208" cy="2960654"/>
            </a:xfrm>
            <a:custGeom>
              <a:rect b="b" l="l" r="r" t="t"/>
              <a:pathLst>
                <a:path extrusionOk="0" h="24359" w="15330">
                  <a:moveTo>
                    <a:pt x="10656" y="2409"/>
                  </a:moveTo>
                  <a:cubicBezTo>
                    <a:pt x="10616" y="2607"/>
                    <a:pt x="10577" y="2805"/>
                    <a:pt x="10537" y="3003"/>
                  </a:cubicBezTo>
                  <a:cubicBezTo>
                    <a:pt x="10497" y="3082"/>
                    <a:pt x="10418" y="3161"/>
                    <a:pt x="10339" y="3201"/>
                  </a:cubicBezTo>
                  <a:cubicBezTo>
                    <a:pt x="9190" y="3755"/>
                    <a:pt x="8239" y="4587"/>
                    <a:pt x="7526" y="5657"/>
                  </a:cubicBezTo>
                  <a:cubicBezTo>
                    <a:pt x="7130" y="6211"/>
                    <a:pt x="6893" y="6885"/>
                    <a:pt x="6893" y="7558"/>
                  </a:cubicBezTo>
                  <a:cubicBezTo>
                    <a:pt x="6893" y="7796"/>
                    <a:pt x="6813" y="8034"/>
                    <a:pt x="6813" y="8271"/>
                  </a:cubicBezTo>
                  <a:cubicBezTo>
                    <a:pt x="6457" y="8232"/>
                    <a:pt x="6417" y="7994"/>
                    <a:pt x="6338" y="7756"/>
                  </a:cubicBezTo>
                  <a:cubicBezTo>
                    <a:pt x="6100" y="6845"/>
                    <a:pt x="6259" y="5895"/>
                    <a:pt x="6813" y="5102"/>
                  </a:cubicBezTo>
                  <a:cubicBezTo>
                    <a:pt x="7051" y="4627"/>
                    <a:pt x="7408" y="4270"/>
                    <a:pt x="7883" y="3993"/>
                  </a:cubicBezTo>
                  <a:cubicBezTo>
                    <a:pt x="8715" y="3478"/>
                    <a:pt x="9586" y="3003"/>
                    <a:pt x="10458" y="2488"/>
                  </a:cubicBezTo>
                  <a:cubicBezTo>
                    <a:pt x="10497" y="2448"/>
                    <a:pt x="10577" y="2409"/>
                    <a:pt x="10656" y="2409"/>
                  </a:cubicBezTo>
                  <a:close/>
                  <a:moveTo>
                    <a:pt x="10933" y="4112"/>
                  </a:moveTo>
                  <a:cubicBezTo>
                    <a:pt x="11488" y="4468"/>
                    <a:pt x="11646" y="5221"/>
                    <a:pt x="11250" y="5776"/>
                  </a:cubicBezTo>
                  <a:cubicBezTo>
                    <a:pt x="10616" y="6687"/>
                    <a:pt x="9784" y="7400"/>
                    <a:pt x="8834" y="7954"/>
                  </a:cubicBezTo>
                  <a:cubicBezTo>
                    <a:pt x="8556" y="8113"/>
                    <a:pt x="8239" y="8232"/>
                    <a:pt x="7962" y="8351"/>
                  </a:cubicBezTo>
                  <a:lnTo>
                    <a:pt x="7962" y="8311"/>
                  </a:lnTo>
                  <a:lnTo>
                    <a:pt x="10933" y="4112"/>
                  </a:lnTo>
                  <a:close/>
                  <a:moveTo>
                    <a:pt x="12822" y="491"/>
                  </a:moveTo>
                  <a:cubicBezTo>
                    <a:pt x="12864" y="491"/>
                    <a:pt x="12907" y="496"/>
                    <a:pt x="12953" y="507"/>
                  </a:cubicBezTo>
                  <a:cubicBezTo>
                    <a:pt x="13072" y="626"/>
                    <a:pt x="13112" y="745"/>
                    <a:pt x="13072" y="903"/>
                  </a:cubicBezTo>
                  <a:cubicBezTo>
                    <a:pt x="13033" y="1101"/>
                    <a:pt x="13033" y="1299"/>
                    <a:pt x="13072" y="1498"/>
                  </a:cubicBezTo>
                  <a:cubicBezTo>
                    <a:pt x="13191" y="1775"/>
                    <a:pt x="13389" y="1973"/>
                    <a:pt x="13627" y="2092"/>
                  </a:cubicBezTo>
                  <a:cubicBezTo>
                    <a:pt x="14617" y="2527"/>
                    <a:pt x="14775" y="3518"/>
                    <a:pt x="14102" y="4627"/>
                  </a:cubicBezTo>
                  <a:lnTo>
                    <a:pt x="13349" y="5657"/>
                  </a:lnTo>
                  <a:cubicBezTo>
                    <a:pt x="12993" y="6093"/>
                    <a:pt x="12993" y="6726"/>
                    <a:pt x="13389" y="7123"/>
                  </a:cubicBezTo>
                  <a:lnTo>
                    <a:pt x="13349" y="7123"/>
                  </a:lnTo>
                  <a:cubicBezTo>
                    <a:pt x="13547" y="7439"/>
                    <a:pt x="13706" y="7717"/>
                    <a:pt x="13468" y="8073"/>
                  </a:cubicBezTo>
                  <a:cubicBezTo>
                    <a:pt x="13316" y="8287"/>
                    <a:pt x="13045" y="8430"/>
                    <a:pt x="12766" y="8430"/>
                  </a:cubicBezTo>
                  <a:cubicBezTo>
                    <a:pt x="12683" y="8430"/>
                    <a:pt x="12599" y="8417"/>
                    <a:pt x="12518" y="8390"/>
                  </a:cubicBezTo>
                  <a:cubicBezTo>
                    <a:pt x="11963" y="8351"/>
                    <a:pt x="11448" y="8034"/>
                    <a:pt x="11171" y="7558"/>
                  </a:cubicBezTo>
                  <a:cubicBezTo>
                    <a:pt x="11052" y="7321"/>
                    <a:pt x="11052" y="7043"/>
                    <a:pt x="11171" y="6806"/>
                  </a:cubicBezTo>
                  <a:cubicBezTo>
                    <a:pt x="11329" y="6568"/>
                    <a:pt x="11527" y="6291"/>
                    <a:pt x="11686" y="6053"/>
                  </a:cubicBezTo>
                  <a:cubicBezTo>
                    <a:pt x="11884" y="5696"/>
                    <a:pt x="12003" y="5300"/>
                    <a:pt x="11923" y="4865"/>
                  </a:cubicBezTo>
                  <a:cubicBezTo>
                    <a:pt x="11884" y="4587"/>
                    <a:pt x="11725" y="4270"/>
                    <a:pt x="11527" y="4033"/>
                  </a:cubicBezTo>
                  <a:cubicBezTo>
                    <a:pt x="11408" y="3874"/>
                    <a:pt x="11369" y="3597"/>
                    <a:pt x="11210" y="3478"/>
                  </a:cubicBezTo>
                  <a:cubicBezTo>
                    <a:pt x="10854" y="3201"/>
                    <a:pt x="10973" y="2844"/>
                    <a:pt x="11092" y="2567"/>
                  </a:cubicBezTo>
                  <a:cubicBezTo>
                    <a:pt x="11250" y="2250"/>
                    <a:pt x="11408" y="1973"/>
                    <a:pt x="11606" y="1735"/>
                  </a:cubicBezTo>
                  <a:cubicBezTo>
                    <a:pt x="11844" y="1418"/>
                    <a:pt x="12082" y="1101"/>
                    <a:pt x="12280" y="785"/>
                  </a:cubicBezTo>
                  <a:cubicBezTo>
                    <a:pt x="12359" y="666"/>
                    <a:pt x="12438" y="586"/>
                    <a:pt x="12518" y="547"/>
                  </a:cubicBezTo>
                  <a:cubicBezTo>
                    <a:pt x="12630" y="519"/>
                    <a:pt x="12722" y="491"/>
                    <a:pt x="12822" y="491"/>
                  </a:cubicBezTo>
                  <a:close/>
                  <a:moveTo>
                    <a:pt x="10616" y="3597"/>
                  </a:moveTo>
                  <a:cubicBezTo>
                    <a:pt x="10775" y="3676"/>
                    <a:pt x="10735" y="3795"/>
                    <a:pt x="10656" y="3954"/>
                  </a:cubicBezTo>
                  <a:lnTo>
                    <a:pt x="7606" y="7994"/>
                  </a:lnTo>
                  <a:cubicBezTo>
                    <a:pt x="7526" y="8152"/>
                    <a:pt x="7408" y="8311"/>
                    <a:pt x="7328" y="8509"/>
                  </a:cubicBezTo>
                  <a:cubicBezTo>
                    <a:pt x="7210" y="8509"/>
                    <a:pt x="7130" y="8469"/>
                    <a:pt x="7210" y="8271"/>
                  </a:cubicBezTo>
                  <a:cubicBezTo>
                    <a:pt x="7249" y="8073"/>
                    <a:pt x="7289" y="7875"/>
                    <a:pt x="7289" y="7677"/>
                  </a:cubicBezTo>
                  <a:cubicBezTo>
                    <a:pt x="7368" y="6806"/>
                    <a:pt x="7764" y="5934"/>
                    <a:pt x="8398" y="5300"/>
                  </a:cubicBezTo>
                  <a:cubicBezTo>
                    <a:pt x="8992" y="4548"/>
                    <a:pt x="9745" y="3993"/>
                    <a:pt x="10616" y="3597"/>
                  </a:cubicBezTo>
                  <a:close/>
                  <a:moveTo>
                    <a:pt x="10656" y="7241"/>
                  </a:moveTo>
                  <a:lnTo>
                    <a:pt x="10656" y="7241"/>
                  </a:lnTo>
                  <a:cubicBezTo>
                    <a:pt x="10616" y="7360"/>
                    <a:pt x="10577" y="7519"/>
                    <a:pt x="10537" y="7637"/>
                  </a:cubicBezTo>
                  <a:lnTo>
                    <a:pt x="10497" y="7598"/>
                  </a:lnTo>
                  <a:cubicBezTo>
                    <a:pt x="10101" y="8311"/>
                    <a:pt x="9388" y="8826"/>
                    <a:pt x="8596" y="8945"/>
                  </a:cubicBezTo>
                  <a:cubicBezTo>
                    <a:pt x="8358" y="8945"/>
                    <a:pt x="8160" y="8905"/>
                    <a:pt x="7962" y="8786"/>
                  </a:cubicBezTo>
                  <a:cubicBezTo>
                    <a:pt x="8992" y="8549"/>
                    <a:pt x="9705" y="7796"/>
                    <a:pt x="10656" y="7241"/>
                  </a:cubicBezTo>
                  <a:close/>
                  <a:moveTo>
                    <a:pt x="6180" y="8549"/>
                  </a:moveTo>
                  <a:cubicBezTo>
                    <a:pt x="6457" y="8628"/>
                    <a:pt x="6774" y="8707"/>
                    <a:pt x="7051" y="8826"/>
                  </a:cubicBezTo>
                  <a:cubicBezTo>
                    <a:pt x="7526" y="9024"/>
                    <a:pt x="8002" y="9222"/>
                    <a:pt x="8477" y="9420"/>
                  </a:cubicBezTo>
                  <a:cubicBezTo>
                    <a:pt x="8556" y="9460"/>
                    <a:pt x="8636" y="9499"/>
                    <a:pt x="8715" y="9578"/>
                  </a:cubicBezTo>
                  <a:cubicBezTo>
                    <a:pt x="8715" y="9618"/>
                    <a:pt x="8715" y="9658"/>
                    <a:pt x="8715" y="9737"/>
                  </a:cubicBezTo>
                  <a:cubicBezTo>
                    <a:pt x="8556" y="9737"/>
                    <a:pt x="8437" y="9737"/>
                    <a:pt x="8319" y="9777"/>
                  </a:cubicBezTo>
                  <a:lnTo>
                    <a:pt x="8279" y="9777"/>
                  </a:lnTo>
                  <a:cubicBezTo>
                    <a:pt x="7843" y="9777"/>
                    <a:pt x="7447" y="9737"/>
                    <a:pt x="7051" y="9578"/>
                  </a:cubicBezTo>
                  <a:cubicBezTo>
                    <a:pt x="6695" y="9380"/>
                    <a:pt x="6338" y="9222"/>
                    <a:pt x="5982" y="8984"/>
                  </a:cubicBezTo>
                  <a:cubicBezTo>
                    <a:pt x="5902" y="8945"/>
                    <a:pt x="5863" y="8826"/>
                    <a:pt x="5823" y="8747"/>
                  </a:cubicBezTo>
                  <a:cubicBezTo>
                    <a:pt x="5942" y="8667"/>
                    <a:pt x="6061" y="8549"/>
                    <a:pt x="6180" y="8549"/>
                  </a:cubicBezTo>
                  <a:close/>
                  <a:moveTo>
                    <a:pt x="12829" y="1"/>
                  </a:moveTo>
                  <a:cubicBezTo>
                    <a:pt x="12696" y="1"/>
                    <a:pt x="12563" y="40"/>
                    <a:pt x="12438" y="111"/>
                  </a:cubicBezTo>
                  <a:cubicBezTo>
                    <a:pt x="12240" y="230"/>
                    <a:pt x="12082" y="388"/>
                    <a:pt x="11963" y="586"/>
                  </a:cubicBezTo>
                  <a:cubicBezTo>
                    <a:pt x="11805" y="785"/>
                    <a:pt x="11646" y="1022"/>
                    <a:pt x="11448" y="1220"/>
                  </a:cubicBezTo>
                  <a:cubicBezTo>
                    <a:pt x="11092" y="1537"/>
                    <a:pt x="10695" y="1814"/>
                    <a:pt x="10260" y="2052"/>
                  </a:cubicBezTo>
                  <a:cubicBezTo>
                    <a:pt x="9349" y="2607"/>
                    <a:pt x="8358" y="3082"/>
                    <a:pt x="7447" y="3716"/>
                  </a:cubicBezTo>
                  <a:cubicBezTo>
                    <a:pt x="6417" y="4468"/>
                    <a:pt x="5783" y="5696"/>
                    <a:pt x="5783" y="6964"/>
                  </a:cubicBezTo>
                  <a:cubicBezTo>
                    <a:pt x="5823" y="7360"/>
                    <a:pt x="5863" y="7717"/>
                    <a:pt x="5982" y="8113"/>
                  </a:cubicBezTo>
                  <a:cubicBezTo>
                    <a:pt x="5269" y="8469"/>
                    <a:pt x="5189" y="8826"/>
                    <a:pt x="5704" y="9341"/>
                  </a:cubicBezTo>
                  <a:lnTo>
                    <a:pt x="5546" y="9499"/>
                  </a:lnTo>
                  <a:cubicBezTo>
                    <a:pt x="4872" y="10450"/>
                    <a:pt x="4120" y="11361"/>
                    <a:pt x="3526" y="12312"/>
                  </a:cubicBezTo>
                  <a:cubicBezTo>
                    <a:pt x="2218" y="14372"/>
                    <a:pt x="1228" y="16550"/>
                    <a:pt x="555" y="18848"/>
                  </a:cubicBezTo>
                  <a:cubicBezTo>
                    <a:pt x="198" y="19917"/>
                    <a:pt x="0" y="21026"/>
                    <a:pt x="0" y="22136"/>
                  </a:cubicBezTo>
                  <a:cubicBezTo>
                    <a:pt x="0" y="22651"/>
                    <a:pt x="79" y="23166"/>
                    <a:pt x="238" y="23641"/>
                  </a:cubicBezTo>
                  <a:cubicBezTo>
                    <a:pt x="317" y="24077"/>
                    <a:pt x="713" y="24354"/>
                    <a:pt x="1149" y="24354"/>
                  </a:cubicBezTo>
                  <a:cubicBezTo>
                    <a:pt x="1182" y="24357"/>
                    <a:pt x="1216" y="24359"/>
                    <a:pt x="1249" y="24359"/>
                  </a:cubicBezTo>
                  <a:cubicBezTo>
                    <a:pt x="1611" y="24359"/>
                    <a:pt x="1958" y="24165"/>
                    <a:pt x="2139" y="23839"/>
                  </a:cubicBezTo>
                  <a:cubicBezTo>
                    <a:pt x="2773" y="22888"/>
                    <a:pt x="3446" y="22017"/>
                    <a:pt x="4001" y="21026"/>
                  </a:cubicBezTo>
                  <a:cubicBezTo>
                    <a:pt x="4595" y="19957"/>
                    <a:pt x="5070" y="18808"/>
                    <a:pt x="5585" y="17659"/>
                  </a:cubicBezTo>
                  <a:cubicBezTo>
                    <a:pt x="6061" y="16630"/>
                    <a:pt x="6536" y="15520"/>
                    <a:pt x="6893" y="14411"/>
                  </a:cubicBezTo>
                  <a:cubicBezTo>
                    <a:pt x="7328" y="13144"/>
                    <a:pt x="7566" y="11797"/>
                    <a:pt x="7883" y="10490"/>
                  </a:cubicBezTo>
                  <a:cubicBezTo>
                    <a:pt x="7923" y="10410"/>
                    <a:pt x="7923" y="10331"/>
                    <a:pt x="7923" y="10252"/>
                  </a:cubicBezTo>
                  <a:cubicBezTo>
                    <a:pt x="8279" y="10173"/>
                    <a:pt x="8596" y="10093"/>
                    <a:pt x="8913" y="9975"/>
                  </a:cubicBezTo>
                  <a:cubicBezTo>
                    <a:pt x="9190" y="9935"/>
                    <a:pt x="9269" y="9658"/>
                    <a:pt x="9151" y="9420"/>
                  </a:cubicBezTo>
                  <a:cubicBezTo>
                    <a:pt x="9151" y="9380"/>
                    <a:pt x="9111" y="9301"/>
                    <a:pt x="9071" y="9262"/>
                  </a:cubicBezTo>
                  <a:cubicBezTo>
                    <a:pt x="9824" y="9064"/>
                    <a:pt x="10497" y="8588"/>
                    <a:pt x="10893" y="7915"/>
                  </a:cubicBezTo>
                  <a:cubicBezTo>
                    <a:pt x="11290" y="8430"/>
                    <a:pt x="11884" y="8786"/>
                    <a:pt x="12518" y="8826"/>
                  </a:cubicBezTo>
                  <a:cubicBezTo>
                    <a:pt x="12632" y="8859"/>
                    <a:pt x="12746" y="8874"/>
                    <a:pt x="12858" y="8874"/>
                  </a:cubicBezTo>
                  <a:cubicBezTo>
                    <a:pt x="13289" y="8874"/>
                    <a:pt x="13684" y="8640"/>
                    <a:pt x="13904" y="8232"/>
                  </a:cubicBezTo>
                  <a:cubicBezTo>
                    <a:pt x="14181" y="7796"/>
                    <a:pt x="14142" y="7241"/>
                    <a:pt x="13785" y="6845"/>
                  </a:cubicBezTo>
                  <a:cubicBezTo>
                    <a:pt x="13508" y="6608"/>
                    <a:pt x="13508" y="6211"/>
                    <a:pt x="13785" y="5934"/>
                  </a:cubicBezTo>
                  <a:cubicBezTo>
                    <a:pt x="14023" y="5538"/>
                    <a:pt x="14340" y="5142"/>
                    <a:pt x="14617" y="4706"/>
                  </a:cubicBezTo>
                  <a:cubicBezTo>
                    <a:pt x="15330" y="3557"/>
                    <a:pt x="15132" y="2290"/>
                    <a:pt x="13944" y="1735"/>
                  </a:cubicBezTo>
                  <a:cubicBezTo>
                    <a:pt x="13587" y="1616"/>
                    <a:pt x="13429" y="1220"/>
                    <a:pt x="13547" y="864"/>
                  </a:cubicBezTo>
                  <a:cubicBezTo>
                    <a:pt x="13627" y="626"/>
                    <a:pt x="13508" y="309"/>
                    <a:pt x="13310" y="190"/>
                  </a:cubicBezTo>
                  <a:cubicBezTo>
                    <a:pt x="13157" y="59"/>
                    <a:pt x="12992" y="1"/>
                    <a:pt x="1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8142356" y="2513765"/>
              <a:ext cx="149373" cy="428559"/>
            </a:xfrm>
            <a:custGeom>
              <a:rect b="b" l="l" r="r" t="t"/>
              <a:pathLst>
                <a:path extrusionOk="0" h="3526" w="1229">
                  <a:moveTo>
                    <a:pt x="912" y="0"/>
                  </a:moveTo>
                  <a:lnTo>
                    <a:pt x="912" y="0"/>
                  </a:lnTo>
                  <a:cubicBezTo>
                    <a:pt x="754" y="40"/>
                    <a:pt x="595" y="80"/>
                    <a:pt x="476" y="159"/>
                  </a:cubicBezTo>
                  <a:cubicBezTo>
                    <a:pt x="397" y="198"/>
                    <a:pt x="318" y="278"/>
                    <a:pt x="239" y="397"/>
                  </a:cubicBezTo>
                  <a:cubicBezTo>
                    <a:pt x="1" y="713"/>
                    <a:pt x="41" y="1149"/>
                    <a:pt x="318" y="1426"/>
                  </a:cubicBezTo>
                  <a:cubicBezTo>
                    <a:pt x="793" y="1902"/>
                    <a:pt x="952" y="2654"/>
                    <a:pt x="714" y="3288"/>
                  </a:cubicBezTo>
                  <a:cubicBezTo>
                    <a:pt x="674" y="3328"/>
                    <a:pt x="674" y="3407"/>
                    <a:pt x="714" y="3447"/>
                  </a:cubicBezTo>
                  <a:lnTo>
                    <a:pt x="714" y="3526"/>
                  </a:lnTo>
                  <a:cubicBezTo>
                    <a:pt x="793" y="3526"/>
                    <a:pt x="952" y="3526"/>
                    <a:pt x="952" y="3447"/>
                  </a:cubicBezTo>
                  <a:cubicBezTo>
                    <a:pt x="1070" y="3288"/>
                    <a:pt x="1150" y="3090"/>
                    <a:pt x="1189" y="2892"/>
                  </a:cubicBezTo>
                  <a:cubicBezTo>
                    <a:pt x="1229" y="2258"/>
                    <a:pt x="1031" y="1664"/>
                    <a:pt x="595" y="1228"/>
                  </a:cubicBezTo>
                  <a:cubicBezTo>
                    <a:pt x="318" y="951"/>
                    <a:pt x="397" y="515"/>
                    <a:pt x="714" y="357"/>
                  </a:cubicBezTo>
                  <a:cubicBezTo>
                    <a:pt x="793" y="317"/>
                    <a:pt x="872" y="317"/>
                    <a:pt x="872" y="238"/>
                  </a:cubicBezTo>
                  <a:cubicBezTo>
                    <a:pt x="912" y="198"/>
                    <a:pt x="872" y="119"/>
                    <a:pt x="9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p8"/>
          <p:cNvSpPr txBox="1"/>
          <p:nvPr>
            <p:ph type="title"/>
          </p:nvPr>
        </p:nvSpPr>
        <p:spPr>
          <a:xfrm>
            <a:off x="839047" y="783373"/>
            <a:ext cx="2653800" cy="22047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3" name="Shape 113"/>
        <p:cNvGrpSpPr/>
        <p:nvPr/>
      </p:nvGrpSpPr>
      <p:grpSpPr>
        <a:xfrm>
          <a:off x="0" y="0"/>
          <a:ext cx="0" cy="0"/>
          <a:chOff x="0" y="0"/>
          <a:chExt cx="0" cy="0"/>
        </a:xfrm>
      </p:grpSpPr>
      <p:sp>
        <p:nvSpPr>
          <p:cNvPr id="114" name="Google Shape;114;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5" name="Google Shape;115;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10"/>
          <p:cNvSpPr txBox="1"/>
          <p:nvPr>
            <p:ph idx="1" type="subTitle"/>
          </p:nvPr>
        </p:nvSpPr>
        <p:spPr>
          <a:xfrm>
            <a:off x="2332950" y="1817786"/>
            <a:ext cx="4478100" cy="1019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p:txBody>
      </p:sp>
      <p:sp>
        <p:nvSpPr>
          <p:cNvPr id="119" name="Google Shape;119;p10"/>
          <p:cNvSpPr txBox="1"/>
          <p:nvPr>
            <p:ph type="title"/>
          </p:nvPr>
        </p:nvSpPr>
        <p:spPr>
          <a:xfrm>
            <a:off x="2332950" y="3401568"/>
            <a:ext cx="4478100" cy="6036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sz="1800"/>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478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800"/>
              <a:buFont typeface="Kalam"/>
              <a:buNone/>
              <a:defRPr b="1" sz="2800">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13275" y="1187600"/>
            <a:ext cx="77175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indent="-317500" lvl="1" marL="9144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845" name="Shape 845"/>
        <p:cNvGrpSpPr/>
        <p:nvPr/>
      </p:nvGrpSpPr>
      <p:grpSpPr>
        <a:xfrm>
          <a:off x="0" y="0"/>
          <a:ext cx="0" cy="0"/>
          <a:chOff x="0" y="0"/>
          <a:chExt cx="0" cy="0"/>
        </a:xfrm>
      </p:grpSpPr>
      <p:sp>
        <p:nvSpPr>
          <p:cNvPr id="846" name="Google Shape;846;p37"/>
          <p:cNvSpPr txBox="1"/>
          <p:nvPr>
            <p:ph type="ctrTitle"/>
          </p:nvPr>
        </p:nvSpPr>
        <p:spPr>
          <a:xfrm>
            <a:off x="1364775" y="2119588"/>
            <a:ext cx="6377100" cy="102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Google Classroom Assignments</a:t>
            </a:r>
            <a:endParaRPr>
              <a:latin typeface="Kalam"/>
              <a:ea typeface="Kalam"/>
              <a:cs typeface="Kalam"/>
              <a:sym typeface="Kalam"/>
            </a:endParaRPr>
          </a:p>
        </p:txBody>
      </p:sp>
      <p:sp>
        <p:nvSpPr>
          <p:cNvPr id="847" name="Google Shape;847;p37"/>
          <p:cNvSpPr txBox="1"/>
          <p:nvPr>
            <p:ph idx="1" type="subTitle"/>
          </p:nvPr>
        </p:nvSpPr>
        <p:spPr>
          <a:xfrm>
            <a:off x="1263725" y="3147500"/>
            <a:ext cx="63771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Jennifer Tineo</a:t>
            </a:r>
            <a:endParaRPr/>
          </a:p>
          <a:p>
            <a:pPr indent="0" lvl="0" marL="0" rtl="0" algn="ctr">
              <a:spcBef>
                <a:spcPts val="0"/>
              </a:spcBef>
              <a:spcAft>
                <a:spcPts val="0"/>
              </a:spcAft>
              <a:buNone/>
            </a:pPr>
            <a:r>
              <a:rPr lang="en"/>
              <a:t>P.S. 148 Queens</a:t>
            </a:r>
            <a:endParaRPr/>
          </a:p>
        </p:txBody>
      </p:sp>
      <p:grpSp>
        <p:nvGrpSpPr>
          <p:cNvPr id="848" name="Google Shape;848;p37"/>
          <p:cNvGrpSpPr/>
          <p:nvPr/>
        </p:nvGrpSpPr>
        <p:grpSpPr>
          <a:xfrm>
            <a:off x="466166" y="3904174"/>
            <a:ext cx="797563" cy="833072"/>
            <a:chOff x="4022111" y="879761"/>
            <a:chExt cx="1373687" cy="1426738"/>
          </a:xfrm>
        </p:grpSpPr>
        <p:sp>
          <p:nvSpPr>
            <p:cNvPr id="849" name="Google Shape;849;p37"/>
            <p:cNvSpPr/>
            <p:nvPr/>
          </p:nvSpPr>
          <p:spPr>
            <a:xfrm>
              <a:off x="4154389" y="1027899"/>
              <a:ext cx="1198123" cy="1190500"/>
            </a:xfrm>
            <a:custGeom>
              <a:rect b="b" l="l" r="r" t="t"/>
              <a:pathLst>
                <a:path extrusionOk="0" h="18540" w="18658">
                  <a:moveTo>
                    <a:pt x="7719" y="3321"/>
                  </a:moveTo>
                  <a:cubicBezTo>
                    <a:pt x="7793" y="3321"/>
                    <a:pt x="7881" y="3380"/>
                    <a:pt x="8042" y="3487"/>
                  </a:cubicBezTo>
                  <a:lnTo>
                    <a:pt x="10379" y="5150"/>
                  </a:lnTo>
                  <a:cubicBezTo>
                    <a:pt x="10537" y="5269"/>
                    <a:pt x="10696" y="5388"/>
                    <a:pt x="10854" y="5507"/>
                  </a:cubicBezTo>
                  <a:cubicBezTo>
                    <a:pt x="10973" y="5586"/>
                    <a:pt x="10973" y="5784"/>
                    <a:pt x="10894" y="5903"/>
                  </a:cubicBezTo>
                  <a:cubicBezTo>
                    <a:pt x="10022" y="7210"/>
                    <a:pt x="9151" y="8518"/>
                    <a:pt x="8279" y="9825"/>
                  </a:cubicBezTo>
                  <a:cubicBezTo>
                    <a:pt x="7883" y="10379"/>
                    <a:pt x="7527" y="11013"/>
                    <a:pt x="7131" y="11607"/>
                  </a:cubicBezTo>
                  <a:cubicBezTo>
                    <a:pt x="7051" y="11687"/>
                    <a:pt x="6972" y="11726"/>
                    <a:pt x="6893" y="11766"/>
                  </a:cubicBezTo>
                  <a:cubicBezTo>
                    <a:pt x="6893" y="11726"/>
                    <a:pt x="6893" y="11726"/>
                    <a:pt x="6893" y="11687"/>
                  </a:cubicBezTo>
                  <a:cubicBezTo>
                    <a:pt x="6853" y="11607"/>
                    <a:pt x="6853" y="11528"/>
                    <a:pt x="6893" y="11449"/>
                  </a:cubicBezTo>
                  <a:cubicBezTo>
                    <a:pt x="7051" y="11092"/>
                    <a:pt x="7249" y="10736"/>
                    <a:pt x="7447" y="10419"/>
                  </a:cubicBezTo>
                  <a:cubicBezTo>
                    <a:pt x="8319" y="9033"/>
                    <a:pt x="9230" y="7686"/>
                    <a:pt x="10141" y="6339"/>
                  </a:cubicBezTo>
                  <a:cubicBezTo>
                    <a:pt x="10260" y="6180"/>
                    <a:pt x="10339" y="5982"/>
                    <a:pt x="10458" y="5784"/>
                  </a:cubicBezTo>
                  <a:lnTo>
                    <a:pt x="7844" y="3804"/>
                  </a:lnTo>
                  <a:cubicBezTo>
                    <a:pt x="6259" y="5586"/>
                    <a:pt x="4912" y="7567"/>
                    <a:pt x="3486" y="9468"/>
                  </a:cubicBezTo>
                  <a:lnTo>
                    <a:pt x="5744" y="10974"/>
                  </a:lnTo>
                  <a:cubicBezTo>
                    <a:pt x="5982" y="11132"/>
                    <a:pt x="6259" y="11251"/>
                    <a:pt x="6457" y="11409"/>
                  </a:cubicBezTo>
                  <a:cubicBezTo>
                    <a:pt x="6576" y="11528"/>
                    <a:pt x="6774" y="11607"/>
                    <a:pt x="6774" y="11726"/>
                  </a:cubicBezTo>
                  <a:cubicBezTo>
                    <a:pt x="6774" y="11766"/>
                    <a:pt x="6774" y="11845"/>
                    <a:pt x="6734" y="11885"/>
                  </a:cubicBezTo>
                  <a:cubicBezTo>
                    <a:pt x="6694" y="11953"/>
                    <a:pt x="6639" y="11979"/>
                    <a:pt x="6580" y="11979"/>
                  </a:cubicBezTo>
                  <a:cubicBezTo>
                    <a:pt x="6466" y="11979"/>
                    <a:pt x="6337" y="11883"/>
                    <a:pt x="6259" y="11805"/>
                  </a:cubicBezTo>
                  <a:cubicBezTo>
                    <a:pt x="5546" y="11370"/>
                    <a:pt x="4833" y="10894"/>
                    <a:pt x="4120" y="10419"/>
                  </a:cubicBezTo>
                  <a:cubicBezTo>
                    <a:pt x="3803" y="10181"/>
                    <a:pt x="3447" y="9983"/>
                    <a:pt x="3130" y="9746"/>
                  </a:cubicBezTo>
                  <a:cubicBezTo>
                    <a:pt x="3051" y="9666"/>
                    <a:pt x="3011" y="9587"/>
                    <a:pt x="2971" y="9508"/>
                  </a:cubicBezTo>
                  <a:cubicBezTo>
                    <a:pt x="2932" y="9508"/>
                    <a:pt x="3051" y="9429"/>
                    <a:pt x="3090" y="9389"/>
                  </a:cubicBezTo>
                  <a:cubicBezTo>
                    <a:pt x="3169" y="9349"/>
                    <a:pt x="3209" y="9310"/>
                    <a:pt x="3249" y="9270"/>
                  </a:cubicBezTo>
                  <a:cubicBezTo>
                    <a:pt x="4477" y="7290"/>
                    <a:pt x="5863" y="5388"/>
                    <a:pt x="7408" y="3606"/>
                  </a:cubicBezTo>
                  <a:cubicBezTo>
                    <a:pt x="7561" y="3409"/>
                    <a:pt x="7629" y="3321"/>
                    <a:pt x="7719" y="3321"/>
                  </a:cubicBezTo>
                  <a:close/>
                  <a:moveTo>
                    <a:pt x="6655" y="1"/>
                  </a:moveTo>
                  <a:cubicBezTo>
                    <a:pt x="6497" y="239"/>
                    <a:pt x="6299" y="437"/>
                    <a:pt x="6140" y="635"/>
                  </a:cubicBezTo>
                  <a:cubicBezTo>
                    <a:pt x="5031" y="2259"/>
                    <a:pt x="3962" y="3883"/>
                    <a:pt x="2813" y="5507"/>
                  </a:cubicBezTo>
                  <a:cubicBezTo>
                    <a:pt x="1862" y="6893"/>
                    <a:pt x="951" y="8240"/>
                    <a:pt x="0" y="9627"/>
                  </a:cubicBezTo>
                  <a:cubicBezTo>
                    <a:pt x="4160" y="12281"/>
                    <a:pt x="8161" y="15291"/>
                    <a:pt x="11924" y="18539"/>
                  </a:cubicBezTo>
                  <a:cubicBezTo>
                    <a:pt x="12478" y="17826"/>
                    <a:pt x="13112" y="17113"/>
                    <a:pt x="13627" y="16361"/>
                  </a:cubicBezTo>
                  <a:cubicBezTo>
                    <a:pt x="14697" y="14935"/>
                    <a:pt x="15687" y="13469"/>
                    <a:pt x="16677" y="12003"/>
                  </a:cubicBezTo>
                  <a:cubicBezTo>
                    <a:pt x="17390" y="11013"/>
                    <a:pt x="18024" y="9944"/>
                    <a:pt x="18658" y="9033"/>
                  </a:cubicBezTo>
                  <a:cubicBezTo>
                    <a:pt x="18024" y="8597"/>
                    <a:pt x="17390" y="8201"/>
                    <a:pt x="16836" y="7725"/>
                  </a:cubicBezTo>
                  <a:cubicBezTo>
                    <a:pt x="14697" y="5943"/>
                    <a:pt x="12557" y="4160"/>
                    <a:pt x="10260" y="2576"/>
                  </a:cubicBezTo>
                  <a:lnTo>
                    <a:pt x="8319" y="1189"/>
                  </a:lnTo>
                  <a:cubicBezTo>
                    <a:pt x="8002" y="991"/>
                    <a:pt x="7685" y="833"/>
                    <a:pt x="7408" y="595"/>
                  </a:cubicBezTo>
                  <a:cubicBezTo>
                    <a:pt x="7131" y="397"/>
                    <a:pt x="6933" y="199"/>
                    <a:pt x="6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4022111" y="879761"/>
              <a:ext cx="1373687" cy="1426738"/>
            </a:xfrm>
            <a:custGeom>
              <a:rect b="b" l="l" r="r" t="t"/>
              <a:pathLst>
                <a:path extrusionOk="0" h="22219" w="21392">
                  <a:moveTo>
                    <a:pt x="5705" y="763"/>
                  </a:moveTo>
                  <a:cubicBezTo>
                    <a:pt x="6457" y="1278"/>
                    <a:pt x="7250" y="1833"/>
                    <a:pt x="8002" y="2347"/>
                  </a:cubicBezTo>
                  <a:lnTo>
                    <a:pt x="2417" y="10587"/>
                  </a:lnTo>
                  <a:cubicBezTo>
                    <a:pt x="2457" y="10112"/>
                    <a:pt x="5150" y="1476"/>
                    <a:pt x="5705" y="763"/>
                  </a:cubicBezTo>
                  <a:close/>
                  <a:moveTo>
                    <a:pt x="2615" y="525"/>
                  </a:moveTo>
                  <a:lnTo>
                    <a:pt x="3090" y="961"/>
                  </a:lnTo>
                  <a:cubicBezTo>
                    <a:pt x="3566" y="1357"/>
                    <a:pt x="4001" y="1753"/>
                    <a:pt x="4437" y="2110"/>
                  </a:cubicBezTo>
                  <a:cubicBezTo>
                    <a:pt x="4556" y="2189"/>
                    <a:pt x="4596" y="2308"/>
                    <a:pt x="4556" y="2427"/>
                  </a:cubicBezTo>
                  <a:cubicBezTo>
                    <a:pt x="3724" y="5041"/>
                    <a:pt x="2892" y="7695"/>
                    <a:pt x="2060" y="10349"/>
                  </a:cubicBezTo>
                  <a:cubicBezTo>
                    <a:pt x="1981" y="10666"/>
                    <a:pt x="1902" y="10983"/>
                    <a:pt x="1823" y="11300"/>
                  </a:cubicBezTo>
                  <a:lnTo>
                    <a:pt x="1743" y="11260"/>
                  </a:lnTo>
                  <a:cubicBezTo>
                    <a:pt x="2060" y="7695"/>
                    <a:pt x="2338" y="4170"/>
                    <a:pt x="2615" y="525"/>
                  </a:cubicBezTo>
                  <a:close/>
                  <a:moveTo>
                    <a:pt x="2060" y="1872"/>
                  </a:moveTo>
                  <a:cubicBezTo>
                    <a:pt x="1981" y="3259"/>
                    <a:pt x="1862" y="4605"/>
                    <a:pt x="1783" y="5952"/>
                  </a:cubicBezTo>
                  <a:cubicBezTo>
                    <a:pt x="1664" y="7656"/>
                    <a:pt x="1506" y="9359"/>
                    <a:pt x="1427" y="11023"/>
                  </a:cubicBezTo>
                  <a:cubicBezTo>
                    <a:pt x="1427" y="11260"/>
                    <a:pt x="1427" y="11498"/>
                    <a:pt x="1466" y="11696"/>
                  </a:cubicBezTo>
                  <a:cubicBezTo>
                    <a:pt x="1354" y="11752"/>
                    <a:pt x="1242" y="11778"/>
                    <a:pt x="1133" y="11778"/>
                  </a:cubicBezTo>
                  <a:cubicBezTo>
                    <a:pt x="935" y="11778"/>
                    <a:pt x="748" y="11691"/>
                    <a:pt x="595" y="11538"/>
                  </a:cubicBezTo>
                  <a:cubicBezTo>
                    <a:pt x="516" y="11458"/>
                    <a:pt x="516" y="11379"/>
                    <a:pt x="516" y="11300"/>
                  </a:cubicBezTo>
                  <a:cubicBezTo>
                    <a:pt x="753" y="9240"/>
                    <a:pt x="991" y="7141"/>
                    <a:pt x="1268" y="5081"/>
                  </a:cubicBezTo>
                  <a:cubicBezTo>
                    <a:pt x="1387" y="4011"/>
                    <a:pt x="1545" y="2981"/>
                    <a:pt x="1704" y="1912"/>
                  </a:cubicBezTo>
                  <a:lnTo>
                    <a:pt x="2060" y="1872"/>
                  </a:lnTo>
                  <a:close/>
                  <a:moveTo>
                    <a:pt x="8715" y="2347"/>
                  </a:moveTo>
                  <a:cubicBezTo>
                    <a:pt x="8953" y="2546"/>
                    <a:pt x="9191" y="2744"/>
                    <a:pt x="9468" y="2942"/>
                  </a:cubicBezTo>
                  <a:cubicBezTo>
                    <a:pt x="9706" y="3100"/>
                    <a:pt x="10062" y="3338"/>
                    <a:pt x="10379" y="3536"/>
                  </a:cubicBezTo>
                  <a:lnTo>
                    <a:pt x="12320" y="4883"/>
                  </a:lnTo>
                  <a:cubicBezTo>
                    <a:pt x="14578" y="6467"/>
                    <a:pt x="16757" y="8250"/>
                    <a:pt x="18896" y="10072"/>
                  </a:cubicBezTo>
                  <a:cubicBezTo>
                    <a:pt x="19450" y="10508"/>
                    <a:pt x="20084" y="10904"/>
                    <a:pt x="20718" y="11340"/>
                  </a:cubicBezTo>
                  <a:cubicBezTo>
                    <a:pt x="20084" y="12290"/>
                    <a:pt x="19450" y="13281"/>
                    <a:pt x="18737" y="14310"/>
                  </a:cubicBezTo>
                  <a:cubicBezTo>
                    <a:pt x="17747" y="15776"/>
                    <a:pt x="16757" y="17242"/>
                    <a:pt x="15687" y="18707"/>
                  </a:cubicBezTo>
                  <a:cubicBezTo>
                    <a:pt x="15172" y="19460"/>
                    <a:pt x="14538" y="20133"/>
                    <a:pt x="13984" y="20846"/>
                  </a:cubicBezTo>
                  <a:cubicBezTo>
                    <a:pt x="10221" y="17598"/>
                    <a:pt x="6220" y="14627"/>
                    <a:pt x="2060" y="11934"/>
                  </a:cubicBezTo>
                  <a:cubicBezTo>
                    <a:pt x="3011" y="10547"/>
                    <a:pt x="3922" y="9200"/>
                    <a:pt x="4873" y="7814"/>
                  </a:cubicBezTo>
                  <a:cubicBezTo>
                    <a:pt x="5982" y="6229"/>
                    <a:pt x="7091" y="4566"/>
                    <a:pt x="8200" y="2981"/>
                  </a:cubicBezTo>
                  <a:cubicBezTo>
                    <a:pt x="8359" y="2744"/>
                    <a:pt x="8557" y="2546"/>
                    <a:pt x="8715" y="2347"/>
                  </a:cubicBezTo>
                  <a:close/>
                  <a:moveTo>
                    <a:pt x="2501" y="0"/>
                  </a:moveTo>
                  <a:cubicBezTo>
                    <a:pt x="2473" y="0"/>
                    <a:pt x="2445" y="3"/>
                    <a:pt x="2417" y="10"/>
                  </a:cubicBezTo>
                  <a:cubicBezTo>
                    <a:pt x="2298" y="50"/>
                    <a:pt x="2219" y="248"/>
                    <a:pt x="2219" y="367"/>
                  </a:cubicBezTo>
                  <a:cubicBezTo>
                    <a:pt x="2140" y="723"/>
                    <a:pt x="2100" y="1040"/>
                    <a:pt x="2060" y="1436"/>
                  </a:cubicBezTo>
                  <a:cubicBezTo>
                    <a:pt x="1961" y="1456"/>
                    <a:pt x="1872" y="1466"/>
                    <a:pt x="1788" y="1466"/>
                  </a:cubicBezTo>
                  <a:cubicBezTo>
                    <a:pt x="1704" y="1466"/>
                    <a:pt x="1625" y="1456"/>
                    <a:pt x="1545" y="1436"/>
                  </a:cubicBezTo>
                  <a:cubicBezTo>
                    <a:pt x="1465" y="1413"/>
                    <a:pt x="1401" y="1400"/>
                    <a:pt x="1350" y="1400"/>
                  </a:cubicBezTo>
                  <a:cubicBezTo>
                    <a:pt x="1225" y="1400"/>
                    <a:pt x="1177" y="1477"/>
                    <a:pt x="1149" y="1674"/>
                  </a:cubicBezTo>
                  <a:cubicBezTo>
                    <a:pt x="1110" y="2625"/>
                    <a:pt x="1030" y="3575"/>
                    <a:pt x="872" y="4487"/>
                  </a:cubicBezTo>
                  <a:cubicBezTo>
                    <a:pt x="634" y="5992"/>
                    <a:pt x="516" y="7457"/>
                    <a:pt x="357" y="8963"/>
                  </a:cubicBezTo>
                  <a:cubicBezTo>
                    <a:pt x="238" y="9795"/>
                    <a:pt x="199" y="10666"/>
                    <a:pt x="40" y="11538"/>
                  </a:cubicBezTo>
                  <a:cubicBezTo>
                    <a:pt x="1" y="11815"/>
                    <a:pt x="80" y="12092"/>
                    <a:pt x="278" y="12290"/>
                  </a:cubicBezTo>
                  <a:cubicBezTo>
                    <a:pt x="357" y="12369"/>
                    <a:pt x="436" y="12488"/>
                    <a:pt x="555" y="12567"/>
                  </a:cubicBezTo>
                  <a:cubicBezTo>
                    <a:pt x="1981" y="13716"/>
                    <a:pt x="3368" y="14905"/>
                    <a:pt x="4794" y="16014"/>
                  </a:cubicBezTo>
                  <a:cubicBezTo>
                    <a:pt x="6457" y="17361"/>
                    <a:pt x="8121" y="18668"/>
                    <a:pt x="9745" y="19935"/>
                  </a:cubicBezTo>
                  <a:cubicBezTo>
                    <a:pt x="10696" y="20648"/>
                    <a:pt x="11647" y="21322"/>
                    <a:pt x="12558" y="21995"/>
                  </a:cubicBezTo>
                  <a:cubicBezTo>
                    <a:pt x="12710" y="22148"/>
                    <a:pt x="12895" y="22219"/>
                    <a:pt x="13092" y="22219"/>
                  </a:cubicBezTo>
                  <a:cubicBezTo>
                    <a:pt x="13202" y="22219"/>
                    <a:pt x="13315" y="22196"/>
                    <a:pt x="13429" y="22154"/>
                  </a:cubicBezTo>
                  <a:cubicBezTo>
                    <a:pt x="13667" y="22035"/>
                    <a:pt x="13904" y="21876"/>
                    <a:pt x="14142" y="21718"/>
                  </a:cubicBezTo>
                  <a:cubicBezTo>
                    <a:pt x="14340" y="21560"/>
                    <a:pt x="14380" y="21282"/>
                    <a:pt x="14301" y="21084"/>
                  </a:cubicBezTo>
                  <a:cubicBezTo>
                    <a:pt x="14301" y="20965"/>
                    <a:pt x="14301" y="20886"/>
                    <a:pt x="14380" y="20807"/>
                  </a:cubicBezTo>
                  <a:cubicBezTo>
                    <a:pt x="14895" y="20292"/>
                    <a:pt x="15410" y="19777"/>
                    <a:pt x="15885" y="19183"/>
                  </a:cubicBezTo>
                  <a:cubicBezTo>
                    <a:pt x="16479" y="18430"/>
                    <a:pt x="17034" y="17598"/>
                    <a:pt x="17588" y="16766"/>
                  </a:cubicBezTo>
                  <a:cubicBezTo>
                    <a:pt x="18816" y="14944"/>
                    <a:pt x="20044" y="13122"/>
                    <a:pt x="21312" y="11260"/>
                  </a:cubicBezTo>
                  <a:cubicBezTo>
                    <a:pt x="21312" y="11260"/>
                    <a:pt x="21352" y="11221"/>
                    <a:pt x="21352" y="11181"/>
                  </a:cubicBezTo>
                  <a:cubicBezTo>
                    <a:pt x="21391" y="11062"/>
                    <a:pt x="21272" y="10904"/>
                    <a:pt x="21114" y="10904"/>
                  </a:cubicBezTo>
                  <a:lnTo>
                    <a:pt x="20955" y="10904"/>
                  </a:lnTo>
                  <a:cubicBezTo>
                    <a:pt x="20401" y="10547"/>
                    <a:pt x="19807" y="10191"/>
                    <a:pt x="19292" y="9755"/>
                  </a:cubicBezTo>
                  <a:cubicBezTo>
                    <a:pt x="17905" y="8646"/>
                    <a:pt x="16519" y="7537"/>
                    <a:pt x="15132" y="6388"/>
                  </a:cubicBezTo>
                  <a:cubicBezTo>
                    <a:pt x="14103" y="5596"/>
                    <a:pt x="13073" y="4803"/>
                    <a:pt x="12003" y="4051"/>
                  </a:cubicBezTo>
                  <a:cubicBezTo>
                    <a:pt x="10934" y="3298"/>
                    <a:pt x="9983" y="2664"/>
                    <a:pt x="8993" y="1991"/>
                  </a:cubicBezTo>
                  <a:cubicBezTo>
                    <a:pt x="8903" y="1902"/>
                    <a:pt x="8790" y="1861"/>
                    <a:pt x="8681" y="1861"/>
                  </a:cubicBezTo>
                  <a:cubicBezTo>
                    <a:pt x="8549" y="1861"/>
                    <a:pt x="8424" y="1922"/>
                    <a:pt x="8359" y="2031"/>
                  </a:cubicBezTo>
                  <a:cubicBezTo>
                    <a:pt x="8002" y="1793"/>
                    <a:pt x="7685" y="1595"/>
                    <a:pt x="7368" y="1397"/>
                  </a:cubicBezTo>
                  <a:cubicBezTo>
                    <a:pt x="6893" y="1080"/>
                    <a:pt x="6457" y="723"/>
                    <a:pt x="5942" y="446"/>
                  </a:cubicBezTo>
                  <a:cubicBezTo>
                    <a:pt x="5794" y="357"/>
                    <a:pt x="5679" y="312"/>
                    <a:pt x="5582" y="312"/>
                  </a:cubicBezTo>
                  <a:cubicBezTo>
                    <a:pt x="5422" y="312"/>
                    <a:pt x="5314" y="436"/>
                    <a:pt x="5190" y="684"/>
                  </a:cubicBezTo>
                  <a:cubicBezTo>
                    <a:pt x="5031" y="1119"/>
                    <a:pt x="4912" y="1397"/>
                    <a:pt x="4754" y="1753"/>
                  </a:cubicBezTo>
                  <a:lnTo>
                    <a:pt x="4596" y="1634"/>
                  </a:lnTo>
                  <a:cubicBezTo>
                    <a:pt x="4001" y="1159"/>
                    <a:pt x="3447" y="644"/>
                    <a:pt x="2853" y="169"/>
                  </a:cubicBezTo>
                  <a:cubicBezTo>
                    <a:pt x="2755" y="71"/>
                    <a:pt x="2630" y="0"/>
                    <a:pt x="25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7"/>
            <p:cNvSpPr/>
            <p:nvPr/>
          </p:nvSpPr>
          <p:spPr>
            <a:xfrm>
              <a:off x="4342597" y="1241148"/>
              <a:ext cx="521554" cy="556851"/>
            </a:xfrm>
            <a:custGeom>
              <a:rect b="b" l="l" r="r" t="t"/>
              <a:pathLst>
                <a:path extrusionOk="0" h="8672" w="8122">
                  <a:moveTo>
                    <a:pt x="4788" y="0"/>
                  </a:moveTo>
                  <a:cubicBezTo>
                    <a:pt x="4698" y="0"/>
                    <a:pt x="4630" y="88"/>
                    <a:pt x="4477" y="285"/>
                  </a:cubicBezTo>
                  <a:cubicBezTo>
                    <a:pt x="2972" y="2067"/>
                    <a:pt x="1585" y="3969"/>
                    <a:pt x="318" y="5949"/>
                  </a:cubicBezTo>
                  <a:cubicBezTo>
                    <a:pt x="278" y="5989"/>
                    <a:pt x="238" y="6028"/>
                    <a:pt x="199" y="6068"/>
                  </a:cubicBezTo>
                  <a:cubicBezTo>
                    <a:pt x="120" y="6108"/>
                    <a:pt x="1" y="6187"/>
                    <a:pt x="1" y="6226"/>
                  </a:cubicBezTo>
                  <a:cubicBezTo>
                    <a:pt x="40" y="6306"/>
                    <a:pt x="80" y="6385"/>
                    <a:pt x="159" y="6425"/>
                  </a:cubicBezTo>
                  <a:cubicBezTo>
                    <a:pt x="476" y="6662"/>
                    <a:pt x="833" y="6900"/>
                    <a:pt x="1149" y="7138"/>
                  </a:cubicBezTo>
                  <a:cubicBezTo>
                    <a:pt x="1862" y="7613"/>
                    <a:pt x="2575" y="8049"/>
                    <a:pt x="3289" y="8524"/>
                  </a:cubicBezTo>
                  <a:cubicBezTo>
                    <a:pt x="3370" y="8579"/>
                    <a:pt x="3490" y="8671"/>
                    <a:pt x="3609" y="8671"/>
                  </a:cubicBezTo>
                  <a:cubicBezTo>
                    <a:pt x="3662" y="8671"/>
                    <a:pt x="3715" y="8652"/>
                    <a:pt x="3764" y="8603"/>
                  </a:cubicBezTo>
                  <a:cubicBezTo>
                    <a:pt x="3784" y="8623"/>
                    <a:pt x="3803" y="8633"/>
                    <a:pt x="3823" y="8633"/>
                  </a:cubicBezTo>
                  <a:cubicBezTo>
                    <a:pt x="3843" y="8633"/>
                    <a:pt x="3863" y="8623"/>
                    <a:pt x="3883" y="8603"/>
                  </a:cubicBezTo>
                  <a:lnTo>
                    <a:pt x="3962" y="8603"/>
                  </a:lnTo>
                  <a:cubicBezTo>
                    <a:pt x="4041" y="8524"/>
                    <a:pt x="4120" y="8445"/>
                    <a:pt x="4200" y="8326"/>
                  </a:cubicBezTo>
                  <a:lnTo>
                    <a:pt x="4239" y="8286"/>
                  </a:lnTo>
                  <a:cubicBezTo>
                    <a:pt x="4635" y="7692"/>
                    <a:pt x="4992" y="7098"/>
                    <a:pt x="5388" y="6504"/>
                  </a:cubicBezTo>
                  <a:cubicBezTo>
                    <a:pt x="6259" y="5197"/>
                    <a:pt x="7131" y="3889"/>
                    <a:pt x="8002" y="2582"/>
                  </a:cubicBezTo>
                  <a:cubicBezTo>
                    <a:pt x="8121" y="2463"/>
                    <a:pt x="8082" y="2265"/>
                    <a:pt x="7923" y="2186"/>
                  </a:cubicBezTo>
                  <a:cubicBezTo>
                    <a:pt x="7765" y="2067"/>
                    <a:pt x="7606" y="1948"/>
                    <a:pt x="7487" y="1829"/>
                  </a:cubicBezTo>
                  <a:lnTo>
                    <a:pt x="5111" y="166"/>
                  </a:lnTo>
                  <a:cubicBezTo>
                    <a:pt x="4950" y="59"/>
                    <a:pt x="4862" y="0"/>
                    <a:pt x="4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2" name="Google Shape;852;p37"/>
          <p:cNvGrpSpPr/>
          <p:nvPr/>
        </p:nvGrpSpPr>
        <p:grpSpPr>
          <a:xfrm>
            <a:off x="1275144" y="505785"/>
            <a:ext cx="829411" cy="861785"/>
            <a:chOff x="6038323" y="506808"/>
            <a:chExt cx="2625549" cy="2728894"/>
          </a:xfrm>
        </p:grpSpPr>
        <p:sp>
          <p:nvSpPr>
            <p:cNvPr id="853" name="Google Shape;853;p37"/>
            <p:cNvSpPr/>
            <p:nvPr/>
          </p:nvSpPr>
          <p:spPr>
            <a:xfrm>
              <a:off x="6860206" y="1334081"/>
              <a:ext cx="1714992" cy="1577986"/>
            </a:xfrm>
            <a:custGeom>
              <a:rect b="b" l="l" r="r" t="t"/>
              <a:pathLst>
                <a:path extrusionOk="0" h="10571" w="11489">
                  <a:moveTo>
                    <a:pt x="5953" y="410"/>
                  </a:moveTo>
                  <a:cubicBezTo>
                    <a:pt x="7104" y="410"/>
                    <a:pt x="8209" y="858"/>
                    <a:pt x="9032" y="1681"/>
                  </a:cubicBezTo>
                  <a:cubicBezTo>
                    <a:pt x="9785" y="2355"/>
                    <a:pt x="10340" y="3226"/>
                    <a:pt x="10538" y="4256"/>
                  </a:cubicBezTo>
                  <a:cubicBezTo>
                    <a:pt x="10617" y="4652"/>
                    <a:pt x="10617" y="5048"/>
                    <a:pt x="10577" y="5445"/>
                  </a:cubicBezTo>
                  <a:cubicBezTo>
                    <a:pt x="10458" y="6831"/>
                    <a:pt x="9785" y="8099"/>
                    <a:pt x="8715" y="9010"/>
                  </a:cubicBezTo>
                  <a:cubicBezTo>
                    <a:pt x="7760" y="9768"/>
                    <a:pt x="6722" y="10306"/>
                    <a:pt x="5533" y="10306"/>
                  </a:cubicBezTo>
                  <a:cubicBezTo>
                    <a:pt x="5293" y="10306"/>
                    <a:pt x="5047" y="10284"/>
                    <a:pt x="4794" y="10238"/>
                  </a:cubicBezTo>
                  <a:cubicBezTo>
                    <a:pt x="3407" y="10000"/>
                    <a:pt x="2179" y="9168"/>
                    <a:pt x="1466" y="7901"/>
                  </a:cubicBezTo>
                  <a:cubicBezTo>
                    <a:pt x="1387" y="7703"/>
                    <a:pt x="1308" y="7504"/>
                    <a:pt x="1229" y="7267"/>
                  </a:cubicBezTo>
                  <a:cubicBezTo>
                    <a:pt x="912" y="6395"/>
                    <a:pt x="872" y="5405"/>
                    <a:pt x="1189" y="4494"/>
                  </a:cubicBezTo>
                  <a:cubicBezTo>
                    <a:pt x="1229" y="4177"/>
                    <a:pt x="1308" y="3900"/>
                    <a:pt x="1387" y="3583"/>
                  </a:cubicBezTo>
                  <a:cubicBezTo>
                    <a:pt x="1744" y="2949"/>
                    <a:pt x="2140" y="2394"/>
                    <a:pt x="2615" y="1840"/>
                  </a:cubicBezTo>
                  <a:cubicBezTo>
                    <a:pt x="3249" y="1206"/>
                    <a:pt x="4041" y="731"/>
                    <a:pt x="4913" y="533"/>
                  </a:cubicBezTo>
                  <a:cubicBezTo>
                    <a:pt x="5259" y="451"/>
                    <a:pt x="5608" y="410"/>
                    <a:pt x="5953" y="410"/>
                  </a:cubicBezTo>
                  <a:close/>
                  <a:moveTo>
                    <a:pt x="6161" y="1"/>
                  </a:moveTo>
                  <a:cubicBezTo>
                    <a:pt x="4404" y="1"/>
                    <a:pt x="2692" y="789"/>
                    <a:pt x="1546" y="2236"/>
                  </a:cubicBezTo>
                  <a:cubicBezTo>
                    <a:pt x="1466" y="2315"/>
                    <a:pt x="1387" y="2434"/>
                    <a:pt x="1308" y="2553"/>
                  </a:cubicBezTo>
                  <a:cubicBezTo>
                    <a:pt x="833" y="3028"/>
                    <a:pt x="516" y="3583"/>
                    <a:pt x="357" y="4256"/>
                  </a:cubicBezTo>
                  <a:cubicBezTo>
                    <a:pt x="1" y="5920"/>
                    <a:pt x="476" y="7663"/>
                    <a:pt x="1665" y="8891"/>
                  </a:cubicBezTo>
                  <a:cubicBezTo>
                    <a:pt x="2692" y="9991"/>
                    <a:pt x="4110" y="10571"/>
                    <a:pt x="5542" y="10571"/>
                  </a:cubicBezTo>
                  <a:cubicBezTo>
                    <a:pt x="6484" y="10571"/>
                    <a:pt x="7432" y="10320"/>
                    <a:pt x="8280" y="9802"/>
                  </a:cubicBezTo>
                  <a:cubicBezTo>
                    <a:pt x="9032" y="9287"/>
                    <a:pt x="9706" y="8653"/>
                    <a:pt x="10181" y="7901"/>
                  </a:cubicBezTo>
                  <a:cubicBezTo>
                    <a:pt x="11211" y="6633"/>
                    <a:pt x="11488" y="4930"/>
                    <a:pt x="10973" y="3385"/>
                  </a:cubicBezTo>
                  <a:cubicBezTo>
                    <a:pt x="10498" y="1919"/>
                    <a:pt x="9706" y="1008"/>
                    <a:pt x="8517" y="493"/>
                  </a:cubicBezTo>
                  <a:cubicBezTo>
                    <a:pt x="7754" y="161"/>
                    <a:pt x="6953" y="1"/>
                    <a:pt x="61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7"/>
            <p:cNvSpPr/>
            <p:nvPr/>
          </p:nvSpPr>
          <p:spPr>
            <a:xfrm>
              <a:off x="8415304" y="506808"/>
              <a:ext cx="189427" cy="179578"/>
            </a:xfrm>
            <a:custGeom>
              <a:rect b="b" l="l" r="r" t="t"/>
              <a:pathLst>
                <a:path extrusionOk="0" h="1203" w="1269">
                  <a:moveTo>
                    <a:pt x="400" y="0"/>
                  </a:moveTo>
                  <a:cubicBezTo>
                    <a:pt x="347" y="0"/>
                    <a:pt x="293" y="5"/>
                    <a:pt x="238" y="14"/>
                  </a:cubicBezTo>
                  <a:cubicBezTo>
                    <a:pt x="159" y="54"/>
                    <a:pt x="80" y="93"/>
                    <a:pt x="1" y="172"/>
                  </a:cubicBezTo>
                  <a:cubicBezTo>
                    <a:pt x="80" y="212"/>
                    <a:pt x="120" y="331"/>
                    <a:pt x="199" y="331"/>
                  </a:cubicBezTo>
                  <a:cubicBezTo>
                    <a:pt x="476" y="450"/>
                    <a:pt x="753" y="648"/>
                    <a:pt x="912" y="925"/>
                  </a:cubicBezTo>
                  <a:cubicBezTo>
                    <a:pt x="991" y="1044"/>
                    <a:pt x="1110" y="1123"/>
                    <a:pt x="1229" y="1202"/>
                  </a:cubicBezTo>
                  <a:cubicBezTo>
                    <a:pt x="1229" y="1044"/>
                    <a:pt x="1268" y="885"/>
                    <a:pt x="1268" y="727"/>
                  </a:cubicBezTo>
                  <a:lnTo>
                    <a:pt x="1268" y="648"/>
                  </a:lnTo>
                  <a:cubicBezTo>
                    <a:pt x="1163" y="262"/>
                    <a:pt x="810" y="0"/>
                    <a:pt x="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7"/>
            <p:cNvSpPr/>
            <p:nvPr/>
          </p:nvSpPr>
          <p:spPr>
            <a:xfrm>
              <a:off x="8190652" y="555919"/>
              <a:ext cx="248539" cy="171816"/>
            </a:xfrm>
            <a:custGeom>
              <a:rect b="b" l="l" r="r" t="t"/>
              <a:pathLst>
                <a:path extrusionOk="0" h="1151" w="1665">
                  <a:moveTo>
                    <a:pt x="505" y="1"/>
                  </a:moveTo>
                  <a:cubicBezTo>
                    <a:pt x="404" y="1"/>
                    <a:pt x="301" y="14"/>
                    <a:pt x="199" y="41"/>
                  </a:cubicBezTo>
                  <a:cubicBezTo>
                    <a:pt x="119" y="41"/>
                    <a:pt x="80" y="121"/>
                    <a:pt x="1" y="160"/>
                  </a:cubicBezTo>
                  <a:cubicBezTo>
                    <a:pt x="40" y="240"/>
                    <a:pt x="119" y="279"/>
                    <a:pt x="159" y="319"/>
                  </a:cubicBezTo>
                  <a:cubicBezTo>
                    <a:pt x="238" y="358"/>
                    <a:pt x="357" y="358"/>
                    <a:pt x="436" y="398"/>
                  </a:cubicBezTo>
                  <a:cubicBezTo>
                    <a:pt x="793" y="398"/>
                    <a:pt x="1070" y="596"/>
                    <a:pt x="1268" y="873"/>
                  </a:cubicBezTo>
                  <a:cubicBezTo>
                    <a:pt x="1308" y="953"/>
                    <a:pt x="1347" y="992"/>
                    <a:pt x="1427" y="1071"/>
                  </a:cubicBezTo>
                  <a:cubicBezTo>
                    <a:pt x="1466" y="1111"/>
                    <a:pt x="1545" y="1151"/>
                    <a:pt x="1585" y="1151"/>
                  </a:cubicBezTo>
                  <a:cubicBezTo>
                    <a:pt x="1625" y="1071"/>
                    <a:pt x="1664" y="992"/>
                    <a:pt x="1664" y="953"/>
                  </a:cubicBezTo>
                  <a:cubicBezTo>
                    <a:pt x="1664" y="873"/>
                    <a:pt x="1664" y="834"/>
                    <a:pt x="1625" y="794"/>
                  </a:cubicBezTo>
                  <a:cubicBezTo>
                    <a:pt x="1428" y="303"/>
                    <a:pt x="988" y="1"/>
                    <a:pt x="5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7"/>
            <p:cNvSpPr/>
            <p:nvPr/>
          </p:nvSpPr>
          <p:spPr>
            <a:xfrm>
              <a:off x="6393139" y="745496"/>
              <a:ext cx="2270733" cy="2490206"/>
            </a:xfrm>
            <a:custGeom>
              <a:rect b="b" l="l" r="r" t="t"/>
              <a:pathLst>
                <a:path extrusionOk="0" h="16682" w="15212">
                  <a:moveTo>
                    <a:pt x="11564" y="417"/>
                  </a:moveTo>
                  <a:cubicBezTo>
                    <a:pt x="11898" y="417"/>
                    <a:pt x="12234" y="478"/>
                    <a:pt x="12558" y="594"/>
                  </a:cubicBezTo>
                  <a:cubicBezTo>
                    <a:pt x="13072" y="792"/>
                    <a:pt x="13429" y="1267"/>
                    <a:pt x="13548" y="1782"/>
                  </a:cubicBezTo>
                  <a:cubicBezTo>
                    <a:pt x="13667" y="2297"/>
                    <a:pt x="13667" y="2812"/>
                    <a:pt x="13469" y="3327"/>
                  </a:cubicBezTo>
                  <a:lnTo>
                    <a:pt x="9389" y="1980"/>
                  </a:lnTo>
                  <a:cubicBezTo>
                    <a:pt x="9547" y="1227"/>
                    <a:pt x="10141" y="673"/>
                    <a:pt x="10854" y="514"/>
                  </a:cubicBezTo>
                  <a:cubicBezTo>
                    <a:pt x="11086" y="448"/>
                    <a:pt x="11324" y="417"/>
                    <a:pt x="11564" y="417"/>
                  </a:cubicBezTo>
                  <a:close/>
                  <a:moveTo>
                    <a:pt x="3169" y="5268"/>
                  </a:moveTo>
                  <a:cubicBezTo>
                    <a:pt x="2694" y="6575"/>
                    <a:pt x="2219" y="7764"/>
                    <a:pt x="1783" y="8952"/>
                  </a:cubicBezTo>
                  <a:cubicBezTo>
                    <a:pt x="1704" y="8952"/>
                    <a:pt x="1585" y="8912"/>
                    <a:pt x="1506" y="8912"/>
                  </a:cubicBezTo>
                  <a:cubicBezTo>
                    <a:pt x="912" y="8635"/>
                    <a:pt x="515" y="8041"/>
                    <a:pt x="515" y="7367"/>
                  </a:cubicBezTo>
                  <a:cubicBezTo>
                    <a:pt x="476" y="6456"/>
                    <a:pt x="1110" y="5624"/>
                    <a:pt x="1981" y="5347"/>
                  </a:cubicBezTo>
                  <a:cubicBezTo>
                    <a:pt x="2377" y="5308"/>
                    <a:pt x="2773" y="5268"/>
                    <a:pt x="3169" y="5268"/>
                  </a:cubicBezTo>
                  <a:close/>
                  <a:moveTo>
                    <a:pt x="9290" y="3904"/>
                  </a:moveTo>
                  <a:cubicBezTo>
                    <a:pt x="10082" y="3904"/>
                    <a:pt x="10883" y="4064"/>
                    <a:pt x="11646" y="4396"/>
                  </a:cubicBezTo>
                  <a:cubicBezTo>
                    <a:pt x="12835" y="4911"/>
                    <a:pt x="13627" y="5862"/>
                    <a:pt x="14102" y="7288"/>
                  </a:cubicBezTo>
                  <a:cubicBezTo>
                    <a:pt x="14617" y="8833"/>
                    <a:pt x="14340" y="10576"/>
                    <a:pt x="13310" y="11844"/>
                  </a:cubicBezTo>
                  <a:cubicBezTo>
                    <a:pt x="12795" y="12596"/>
                    <a:pt x="12161" y="13230"/>
                    <a:pt x="11369" y="13745"/>
                  </a:cubicBezTo>
                  <a:cubicBezTo>
                    <a:pt x="10534" y="14249"/>
                    <a:pt x="9591" y="14497"/>
                    <a:pt x="8652" y="14497"/>
                  </a:cubicBezTo>
                  <a:cubicBezTo>
                    <a:pt x="7232" y="14497"/>
                    <a:pt x="5819" y="13931"/>
                    <a:pt x="4794" y="12834"/>
                  </a:cubicBezTo>
                  <a:cubicBezTo>
                    <a:pt x="3605" y="11606"/>
                    <a:pt x="3090" y="9823"/>
                    <a:pt x="3486" y="8160"/>
                  </a:cubicBezTo>
                  <a:cubicBezTo>
                    <a:pt x="3645" y="7526"/>
                    <a:pt x="3962" y="6932"/>
                    <a:pt x="4437" y="6456"/>
                  </a:cubicBezTo>
                  <a:cubicBezTo>
                    <a:pt x="4516" y="6377"/>
                    <a:pt x="4595" y="6258"/>
                    <a:pt x="4675" y="6139"/>
                  </a:cubicBezTo>
                  <a:cubicBezTo>
                    <a:pt x="5821" y="4692"/>
                    <a:pt x="7533" y="3904"/>
                    <a:pt x="9290" y="3904"/>
                  </a:cubicBezTo>
                  <a:close/>
                  <a:moveTo>
                    <a:pt x="11750" y="1"/>
                  </a:moveTo>
                  <a:cubicBezTo>
                    <a:pt x="11595" y="1"/>
                    <a:pt x="11440" y="14"/>
                    <a:pt x="11290" y="39"/>
                  </a:cubicBezTo>
                  <a:cubicBezTo>
                    <a:pt x="10181" y="79"/>
                    <a:pt x="9190" y="871"/>
                    <a:pt x="8953" y="1980"/>
                  </a:cubicBezTo>
                  <a:cubicBezTo>
                    <a:pt x="8874" y="2218"/>
                    <a:pt x="8992" y="2297"/>
                    <a:pt x="9151" y="2337"/>
                  </a:cubicBezTo>
                  <a:lnTo>
                    <a:pt x="10260" y="2654"/>
                  </a:lnTo>
                  <a:cubicBezTo>
                    <a:pt x="10458" y="2733"/>
                    <a:pt x="10656" y="2812"/>
                    <a:pt x="10854" y="2852"/>
                  </a:cubicBezTo>
                  <a:cubicBezTo>
                    <a:pt x="10815" y="3129"/>
                    <a:pt x="10735" y="3367"/>
                    <a:pt x="10696" y="3565"/>
                  </a:cubicBezTo>
                  <a:cubicBezTo>
                    <a:pt x="10271" y="3494"/>
                    <a:pt x="9842" y="3458"/>
                    <a:pt x="9411" y="3458"/>
                  </a:cubicBezTo>
                  <a:cubicBezTo>
                    <a:pt x="8635" y="3458"/>
                    <a:pt x="7855" y="3573"/>
                    <a:pt x="7091" y="3802"/>
                  </a:cubicBezTo>
                  <a:lnTo>
                    <a:pt x="6933" y="3802"/>
                  </a:lnTo>
                  <a:cubicBezTo>
                    <a:pt x="6814" y="3644"/>
                    <a:pt x="6695" y="3446"/>
                    <a:pt x="6616" y="3248"/>
                  </a:cubicBezTo>
                  <a:cubicBezTo>
                    <a:pt x="6576" y="3168"/>
                    <a:pt x="6774" y="3010"/>
                    <a:pt x="6853" y="2931"/>
                  </a:cubicBezTo>
                  <a:cubicBezTo>
                    <a:pt x="6933" y="2812"/>
                    <a:pt x="6972" y="2772"/>
                    <a:pt x="7012" y="2733"/>
                  </a:cubicBezTo>
                  <a:cubicBezTo>
                    <a:pt x="7131" y="2574"/>
                    <a:pt x="7249" y="2337"/>
                    <a:pt x="7091" y="2218"/>
                  </a:cubicBezTo>
                  <a:cubicBezTo>
                    <a:pt x="6993" y="2120"/>
                    <a:pt x="6842" y="2049"/>
                    <a:pt x="6681" y="2049"/>
                  </a:cubicBezTo>
                  <a:cubicBezTo>
                    <a:pt x="6646" y="2049"/>
                    <a:pt x="6611" y="2052"/>
                    <a:pt x="6576" y="2059"/>
                  </a:cubicBezTo>
                  <a:cubicBezTo>
                    <a:pt x="5665" y="2218"/>
                    <a:pt x="4794" y="2733"/>
                    <a:pt x="4239" y="3525"/>
                  </a:cubicBezTo>
                  <a:cubicBezTo>
                    <a:pt x="4160" y="3604"/>
                    <a:pt x="4120" y="3763"/>
                    <a:pt x="4160" y="3881"/>
                  </a:cubicBezTo>
                  <a:cubicBezTo>
                    <a:pt x="4160" y="4000"/>
                    <a:pt x="4358" y="4040"/>
                    <a:pt x="4477" y="4040"/>
                  </a:cubicBezTo>
                  <a:cubicBezTo>
                    <a:pt x="4794" y="4040"/>
                    <a:pt x="5071" y="3961"/>
                    <a:pt x="5388" y="3881"/>
                  </a:cubicBezTo>
                  <a:cubicBezTo>
                    <a:pt x="5467" y="4040"/>
                    <a:pt x="5546" y="4238"/>
                    <a:pt x="5625" y="4396"/>
                  </a:cubicBezTo>
                  <a:cubicBezTo>
                    <a:pt x="5625" y="4436"/>
                    <a:pt x="5625" y="4515"/>
                    <a:pt x="5665" y="4555"/>
                  </a:cubicBezTo>
                  <a:cubicBezTo>
                    <a:pt x="5625" y="4595"/>
                    <a:pt x="5586" y="4674"/>
                    <a:pt x="5546" y="4713"/>
                  </a:cubicBezTo>
                  <a:cubicBezTo>
                    <a:pt x="5031" y="5030"/>
                    <a:pt x="4595" y="5466"/>
                    <a:pt x="4239" y="5941"/>
                  </a:cubicBezTo>
                  <a:cubicBezTo>
                    <a:pt x="4001" y="6258"/>
                    <a:pt x="3764" y="6536"/>
                    <a:pt x="3486" y="6813"/>
                  </a:cubicBezTo>
                  <a:lnTo>
                    <a:pt x="3130" y="6654"/>
                  </a:lnTo>
                  <a:cubicBezTo>
                    <a:pt x="3288" y="6219"/>
                    <a:pt x="3447" y="5823"/>
                    <a:pt x="3566" y="5466"/>
                  </a:cubicBezTo>
                  <a:cubicBezTo>
                    <a:pt x="3684" y="5189"/>
                    <a:pt x="3566" y="5030"/>
                    <a:pt x="3367" y="4951"/>
                  </a:cubicBezTo>
                  <a:cubicBezTo>
                    <a:pt x="3110" y="4872"/>
                    <a:pt x="2843" y="4832"/>
                    <a:pt x="2575" y="4832"/>
                  </a:cubicBezTo>
                  <a:cubicBezTo>
                    <a:pt x="2308" y="4832"/>
                    <a:pt x="2040" y="4872"/>
                    <a:pt x="1783" y="4951"/>
                  </a:cubicBezTo>
                  <a:cubicBezTo>
                    <a:pt x="674" y="5347"/>
                    <a:pt x="0" y="6417"/>
                    <a:pt x="80" y="7565"/>
                  </a:cubicBezTo>
                  <a:cubicBezTo>
                    <a:pt x="159" y="8358"/>
                    <a:pt x="674" y="9031"/>
                    <a:pt x="1426" y="9308"/>
                  </a:cubicBezTo>
                  <a:cubicBezTo>
                    <a:pt x="1545" y="9348"/>
                    <a:pt x="1664" y="9348"/>
                    <a:pt x="1823" y="9348"/>
                  </a:cubicBezTo>
                  <a:cubicBezTo>
                    <a:pt x="1848" y="9353"/>
                    <a:pt x="1873" y="9356"/>
                    <a:pt x="1897" y="9356"/>
                  </a:cubicBezTo>
                  <a:cubicBezTo>
                    <a:pt x="2060" y="9356"/>
                    <a:pt x="2184" y="9243"/>
                    <a:pt x="2219" y="9071"/>
                  </a:cubicBezTo>
                  <a:cubicBezTo>
                    <a:pt x="2298" y="8754"/>
                    <a:pt x="2456" y="8437"/>
                    <a:pt x="2575" y="8120"/>
                  </a:cubicBezTo>
                  <a:lnTo>
                    <a:pt x="3051" y="8199"/>
                  </a:lnTo>
                  <a:cubicBezTo>
                    <a:pt x="2813" y="9546"/>
                    <a:pt x="3051" y="10933"/>
                    <a:pt x="3764" y="12121"/>
                  </a:cubicBezTo>
                  <a:cubicBezTo>
                    <a:pt x="4318" y="13190"/>
                    <a:pt x="5308" y="14022"/>
                    <a:pt x="6457" y="14458"/>
                  </a:cubicBezTo>
                  <a:cubicBezTo>
                    <a:pt x="6616" y="14498"/>
                    <a:pt x="6735" y="14656"/>
                    <a:pt x="6774" y="14815"/>
                  </a:cubicBezTo>
                  <a:cubicBezTo>
                    <a:pt x="6933" y="15290"/>
                    <a:pt x="7091" y="15765"/>
                    <a:pt x="7289" y="16241"/>
                  </a:cubicBezTo>
                  <a:cubicBezTo>
                    <a:pt x="7423" y="16530"/>
                    <a:pt x="7606" y="16682"/>
                    <a:pt x="7805" y="16682"/>
                  </a:cubicBezTo>
                  <a:cubicBezTo>
                    <a:pt x="7960" y="16682"/>
                    <a:pt x="8123" y="16590"/>
                    <a:pt x="8279" y="16399"/>
                  </a:cubicBezTo>
                  <a:cubicBezTo>
                    <a:pt x="8636" y="16003"/>
                    <a:pt x="8953" y="15488"/>
                    <a:pt x="9270" y="15052"/>
                  </a:cubicBezTo>
                  <a:cubicBezTo>
                    <a:pt x="9349" y="14933"/>
                    <a:pt x="9428" y="14854"/>
                    <a:pt x="9547" y="14854"/>
                  </a:cubicBezTo>
                  <a:cubicBezTo>
                    <a:pt x="10894" y="14616"/>
                    <a:pt x="12122" y="13903"/>
                    <a:pt x="12993" y="12874"/>
                  </a:cubicBezTo>
                  <a:cubicBezTo>
                    <a:pt x="13097" y="12691"/>
                    <a:pt x="13287" y="12595"/>
                    <a:pt x="13483" y="12595"/>
                  </a:cubicBezTo>
                  <a:cubicBezTo>
                    <a:pt x="13586" y="12595"/>
                    <a:pt x="13690" y="12621"/>
                    <a:pt x="13785" y="12675"/>
                  </a:cubicBezTo>
                  <a:cubicBezTo>
                    <a:pt x="14102" y="12755"/>
                    <a:pt x="14419" y="12834"/>
                    <a:pt x="14776" y="12913"/>
                  </a:cubicBezTo>
                  <a:cubicBezTo>
                    <a:pt x="14811" y="12927"/>
                    <a:pt x="14846" y="12934"/>
                    <a:pt x="14880" y="12934"/>
                  </a:cubicBezTo>
                  <a:cubicBezTo>
                    <a:pt x="15038" y="12934"/>
                    <a:pt x="15172" y="12792"/>
                    <a:pt x="15172" y="12596"/>
                  </a:cubicBezTo>
                  <a:cubicBezTo>
                    <a:pt x="15212" y="12081"/>
                    <a:pt x="15013" y="11527"/>
                    <a:pt x="14697" y="11091"/>
                  </a:cubicBezTo>
                  <a:cubicBezTo>
                    <a:pt x="14660" y="11054"/>
                    <a:pt x="14519" y="10810"/>
                    <a:pt x="14436" y="10810"/>
                  </a:cubicBezTo>
                  <a:cubicBezTo>
                    <a:pt x="14430" y="10810"/>
                    <a:pt x="14425" y="10811"/>
                    <a:pt x="14419" y="10814"/>
                  </a:cubicBezTo>
                  <a:cubicBezTo>
                    <a:pt x="14855" y="9823"/>
                    <a:pt x="14974" y="8714"/>
                    <a:pt x="14697" y="7684"/>
                  </a:cubicBezTo>
                  <a:cubicBezTo>
                    <a:pt x="14419" y="6100"/>
                    <a:pt x="13389" y="4753"/>
                    <a:pt x="11963" y="4000"/>
                  </a:cubicBezTo>
                  <a:cubicBezTo>
                    <a:pt x="12003" y="3763"/>
                    <a:pt x="12043" y="3525"/>
                    <a:pt x="12082" y="3327"/>
                  </a:cubicBezTo>
                  <a:cubicBezTo>
                    <a:pt x="12518" y="3446"/>
                    <a:pt x="12954" y="3604"/>
                    <a:pt x="13350" y="3763"/>
                  </a:cubicBezTo>
                  <a:cubicBezTo>
                    <a:pt x="13407" y="3774"/>
                    <a:pt x="13458" y="3782"/>
                    <a:pt x="13504" y="3782"/>
                  </a:cubicBezTo>
                  <a:cubicBezTo>
                    <a:pt x="13617" y="3782"/>
                    <a:pt x="13701" y="3733"/>
                    <a:pt x="13785" y="3565"/>
                  </a:cubicBezTo>
                  <a:cubicBezTo>
                    <a:pt x="14063" y="3010"/>
                    <a:pt x="14142" y="2376"/>
                    <a:pt x="13984" y="1782"/>
                  </a:cubicBezTo>
                  <a:cubicBezTo>
                    <a:pt x="13865" y="1069"/>
                    <a:pt x="13389" y="475"/>
                    <a:pt x="12716" y="198"/>
                  </a:cubicBezTo>
                  <a:cubicBezTo>
                    <a:pt x="12418" y="62"/>
                    <a:pt x="12083" y="1"/>
                    <a:pt x="11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7"/>
            <p:cNvSpPr/>
            <p:nvPr/>
          </p:nvSpPr>
          <p:spPr>
            <a:xfrm>
              <a:off x="8184681" y="931938"/>
              <a:ext cx="195398" cy="209731"/>
            </a:xfrm>
            <a:custGeom>
              <a:rect b="b" l="l" r="r" t="t"/>
              <a:pathLst>
                <a:path extrusionOk="0" h="1405" w="1309">
                  <a:moveTo>
                    <a:pt x="249" y="0"/>
                  </a:moveTo>
                  <a:cubicBezTo>
                    <a:pt x="230" y="0"/>
                    <a:pt x="212" y="5"/>
                    <a:pt x="199" y="18"/>
                  </a:cubicBezTo>
                  <a:cubicBezTo>
                    <a:pt x="120" y="58"/>
                    <a:pt x="80" y="137"/>
                    <a:pt x="1" y="216"/>
                  </a:cubicBezTo>
                  <a:cubicBezTo>
                    <a:pt x="80" y="256"/>
                    <a:pt x="120" y="295"/>
                    <a:pt x="159" y="335"/>
                  </a:cubicBezTo>
                  <a:cubicBezTo>
                    <a:pt x="318" y="454"/>
                    <a:pt x="476" y="533"/>
                    <a:pt x="635" y="691"/>
                  </a:cubicBezTo>
                  <a:cubicBezTo>
                    <a:pt x="793" y="929"/>
                    <a:pt x="912" y="1167"/>
                    <a:pt x="1031" y="1405"/>
                  </a:cubicBezTo>
                  <a:cubicBezTo>
                    <a:pt x="1308" y="850"/>
                    <a:pt x="991" y="137"/>
                    <a:pt x="357" y="18"/>
                  </a:cubicBezTo>
                  <a:cubicBezTo>
                    <a:pt x="331" y="18"/>
                    <a:pt x="287" y="0"/>
                    <a:pt x="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7"/>
            <p:cNvSpPr/>
            <p:nvPr/>
          </p:nvSpPr>
          <p:spPr>
            <a:xfrm>
              <a:off x="6996191" y="1394387"/>
              <a:ext cx="1454810" cy="1478270"/>
            </a:xfrm>
            <a:custGeom>
              <a:rect b="b" l="l" r="r" t="t"/>
              <a:pathLst>
                <a:path extrusionOk="0" h="9903" w="9746">
                  <a:moveTo>
                    <a:pt x="5111" y="446"/>
                  </a:moveTo>
                  <a:cubicBezTo>
                    <a:pt x="6118" y="446"/>
                    <a:pt x="7079" y="839"/>
                    <a:pt x="7804" y="1594"/>
                  </a:cubicBezTo>
                  <a:cubicBezTo>
                    <a:pt x="8518" y="2189"/>
                    <a:pt x="8993" y="2981"/>
                    <a:pt x="9191" y="3892"/>
                  </a:cubicBezTo>
                  <a:cubicBezTo>
                    <a:pt x="9270" y="4090"/>
                    <a:pt x="9270" y="4328"/>
                    <a:pt x="9270" y="4526"/>
                  </a:cubicBezTo>
                  <a:cubicBezTo>
                    <a:pt x="9270" y="6189"/>
                    <a:pt x="8399" y="7734"/>
                    <a:pt x="7012" y="8645"/>
                  </a:cubicBezTo>
                  <a:cubicBezTo>
                    <a:pt x="6378" y="9041"/>
                    <a:pt x="5665" y="9319"/>
                    <a:pt x="4952" y="9438"/>
                  </a:cubicBezTo>
                  <a:cubicBezTo>
                    <a:pt x="4873" y="9438"/>
                    <a:pt x="4794" y="9455"/>
                    <a:pt x="4715" y="9455"/>
                  </a:cubicBezTo>
                  <a:cubicBezTo>
                    <a:pt x="4675" y="9455"/>
                    <a:pt x="4636" y="9451"/>
                    <a:pt x="4596" y="9438"/>
                  </a:cubicBezTo>
                  <a:cubicBezTo>
                    <a:pt x="4566" y="9438"/>
                    <a:pt x="4536" y="9439"/>
                    <a:pt x="4507" y="9439"/>
                  </a:cubicBezTo>
                  <a:cubicBezTo>
                    <a:pt x="2761" y="9439"/>
                    <a:pt x="1220" y="8301"/>
                    <a:pt x="714" y="6665"/>
                  </a:cubicBezTo>
                  <a:cubicBezTo>
                    <a:pt x="318" y="5556"/>
                    <a:pt x="397" y="4328"/>
                    <a:pt x="991" y="3298"/>
                  </a:cubicBezTo>
                  <a:cubicBezTo>
                    <a:pt x="1110" y="3020"/>
                    <a:pt x="1229" y="2743"/>
                    <a:pt x="1387" y="2466"/>
                  </a:cubicBezTo>
                  <a:cubicBezTo>
                    <a:pt x="2021" y="1515"/>
                    <a:pt x="2932" y="881"/>
                    <a:pt x="4002" y="604"/>
                  </a:cubicBezTo>
                  <a:cubicBezTo>
                    <a:pt x="4372" y="498"/>
                    <a:pt x="4745" y="446"/>
                    <a:pt x="5111" y="446"/>
                  </a:cubicBezTo>
                  <a:close/>
                  <a:moveTo>
                    <a:pt x="5103" y="1"/>
                  </a:moveTo>
                  <a:cubicBezTo>
                    <a:pt x="4749" y="1"/>
                    <a:pt x="4393" y="43"/>
                    <a:pt x="4041" y="129"/>
                  </a:cubicBezTo>
                  <a:cubicBezTo>
                    <a:pt x="3170" y="287"/>
                    <a:pt x="2338" y="762"/>
                    <a:pt x="1704" y="1436"/>
                  </a:cubicBezTo>
                  <a:cubicBezTo>
                    <a:pt x="1229" y="1951"/>
                    <a:pt x="833" y="2545"/>
                    <a:pt x="516" y="3179"/>
                  </a:cubicBezTo>
                  <a:cubicBezTo>
                    <a:pt x="397" y="3456"/>
                    <a:pt x="357" y="3773"/>
                    <a:pt x="318" y="4050"/>
                  </a:cubicBezTo>
                  <a:cubicBezTo>
                    <a:pt x="1" y="4961"/>
                    <a:pt x="1" y="5952"/>
                    <a:pt x="357" y="6863"/>
                  </a:cubicBezTo>
                  <a:cubicBezTo>
                    <a:pt x="437" y="7061"/>
                    <a:pt x="516" y="7259"/>
                    <a:pt x="595" y="7457"/>
                  </a:cubicBezTo>
                  <a:cubicBezTo>
                    <a:pt x="1268" y="8725"/>
                    <a:pt x="2496" y="9596"/>
                    <a:pt x="3922" y="9834"/>
                  </a:cubicBezTo>
                  <a:cubicBezTo>
                    <a:pt x="4169" y="9880"/>
                    <a:pt x="4411" y="9902"/>
                    <a:pt x="4648" y="9902"/>
                  </a:cubicBezTo>
                  <a:cubicBezTo>
                    <a:pt x="5823" y="9902"/>
                    <a:pt x="6888" y="9364"/>
                    <a:pt x="7844" y="8606"/>
                  </a:cubicBezTo>
                  <a:cubicBezTo>
                    <a:pt x="8914" y="7695"/>
                    <a:pt x="9587" y="6427"/>
                    <a:pt x="9706" y="5001"/>
                  </a:cubicBezTo>
                  <a:cubicBezTo>
                    <a:pt x="9745" y="4605"/>
                    <a:pt x="9706" y="4209"/>
                    <a:pt x="9627" y="3813"/>
                  </a:cubicBezTo>
                  <a:cubicBezTo>
                    <a:pt x="9429" y="2822"/>
                    <a:pt x="8914" y="1911"/>
                    <a:pt x="8161" y="1238"/>
                  </a:cubicBezTo>
                  <a:cubicBezTo>
                    <a:pt x="7318" y="425"/>
                    <a:pt x="6223" y="1"/>
                    <a:pt x="5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7"/>
            <p:cNvSpPr/>
            <p:nvPr/>
          </p:nvSpPr>
          <p:spPr>
            <a:xfrm>
              <a:off x="8539497" y="2359589"/>
              <a:ext cx="6120" cy="11942"/>
            </a:xfrm>
            <a:custGeom>
              <a:rect b="b" l="l" r="r" t="t"/>
              <a:pathLst>
                <a:path extrusionOk="0" h="80" w="41">
                  <a:moveTo>
                    <a:pt x="40" y="1"/>
                  </a:moveTo>
                  <a:cubicBezTo>
                    <a:pt x="1" y="1"/>
                    <a:pt x="1" y="40"/>
                    <a:pt x="1" y="80"/>
                  </a:cubicBezTo>
                  <a:cubicBezTo>
                    <a:pt x="1" y="40"/>
                    <a:pt x="40" y="1"/>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a:off x="8125570" y="1861314"/>
              <a:ext cx="153900" cy="108224"/>
            </a:xfrm>
            <a:custGeom>
              <a:rect b="b" l="l" r="r" t="t"/>
              <a:pathLst>
                <a:path extrusionOk="0" h="725" w="1031">
                  <a:moveTo>
                    <a:pt x="770" y="0"/>
                  </a:moveTo>
                  <a:cubicBezTo>
                    <a:pt x="749" y="0"/>
                    <a:pt x="730" y="3"/>
                    <a:pt x="714" y="11"/>
                  </a:cubicBezTo>
                  <a:cubicBezTo>
                    <a:pt x="516" y="90"/>
                    <a:pt x="357" y="209"/>
                    <a:pt x="199" y="328"/>
                  </a:cubicBezTo>
                  <a:cubicBezTo>
                    <a:pt x="120" y="368"/>
                    <a:pt x="80" y="526"/>
                    <a:pt x="1" y="605"/>
                  </a:cubicBezTo>
                  <a:lnTo>
                    <a:pt x="318" y="724"/>
                  </a:lnTo>
                  <a:cubicBezTo>
                    <a:pt x="516" y="605"/>
                    <a:pt x="714" y="487"/>
                    <a:pt x="952" y="368"/>
                  </a:cubicBezTo>
                  <a:cubicBezTo>
                    <a:pt x="991" y="289"/>
                    <a:pt x="991" y="170"/>
                    <a:pt x="1031" y="51"/>
                  </a:cubicBezTo>
                  <a:cubicBezTo>
                    <a:pt x="967" y="51"/>
                    <a:pt x="853" y="0"/>
                    <a:pt x="7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7936445" y="1555453"/>
              <a:ext cx="218833" cy="153903"/>
            </a:xfrm>
            <a:custGeom>
              <a:rect b="b" l="l" r="r" t="t"/>
              <a:pathLst>
                <a:path extrusionOk="0" h="1031" w="1466">
                  <a:moveTo>
                    <a:pt x="119" y="0"/>
                  </a:moveTo>
                  <a:cubicBezTo>
                    <a:pt x="79" y="0"/>
                    <a:pt x="0" y="80"/>
                    <a:pt x="0" y="119"/>
                  </a:cubicBezTo>
                  <a:cubicBezTo>
                    <a:pt x="0" y="159"/>
                    <a:pt x="0" y="238"/>
                    <a:pt x="40" y="278"/>
                  </a:cubicBezTo>
                  <a:cubicBezTo>
                    <a:pt x="436" y="515"/>
                    <a:pt x="832" y="753"/>
                    <a:pt x="1228" y="1030"/>
                  </a:cubicBezTo>
                  <a:cubicBezTo>
                    <a:pt x="1307" y="1030"/>
                    <a:pt x="1387" y="1030"/>
                    <a:pt x="1426" y="991"/>
                  </a:cubicBezTo>
                  <a:cubicBezTo>
                    <a:pt x="1466" y="991"/>
                    <a:pt x="1466" y="872"/>
                    <a:pt x="1466" y="872"/>
                  </a:cubicBezTo>
                  <a:cubicBezTo>
                    <a:pt x="1149" y="397"/>
                    <a:pt x="674" y="119"/>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8220208" y="2123140"/>
              <a:ext cx="71054" cy="165695"/>
            </a:xfrm>
            <a:custGeom>
              <a:rect b="b" l="l" r="r" t="t"/>
              <a:pathLst>
                <a:path extrusionOk="0" h="1110" w="476">
                  <a:moveTo>
                    <a:pt x="318" y="0"/>
                  </a:moveTo>
                  <a:lnTo>
                    <a:pt x="318" y="0"/>
                  </a:lnTo>
                  <a:cubicBezTo>
                    <a:pt x="119" y="277"/>
                    <a:pt x="1" y="634"/>
                    <a:pt x="1" y="990"/>
                  </a:cubicBezTo>
                  <a:cubicBezTo>
                    <a:pt x="1" y="1030"/>
                    <a:pt x="40" y="1109"/>
                    <a:pt x="80" y="1109"/>
                  </a:cubicBezTo>
                  <a:cubicBezTo>
                    <a:pt x="159" y="1109"/>
                    <a:pt x="199" y="1109"/>
                    <a:pt x="278" y="1070"/>
                  </a:cubicBezTo>
                  <a:cubicBezTo>
                    <a:pt x="476" y="753"/>
                    <a:pt x="476" y="317"/>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p:nvPr/>
          </p:nvSpPr>
          <p:spPr>
            <a:xfrm>
              <a:off x="8054667" y="2383323"/>
              <a:ext cx="153900" cy="162411"/>
            </a:xfrm>
            <a:custGeom>
              <a:rect b="b" l="l" r="r" t="t"/>
              <a:pathLst>
                <a:path extrusionOk="0" h="1088" w="1031">
                  <a:moveTo>
                    <a:pt x="912" y="0"/>
                  </a:moveTo>
                  <a:cubicBezTo>
                    <a:pt x="832" y="79"/>
                    <a:pt x="713" y="159"/>
                    <a:pt x="634" y="238"/>
                  </a:cubicBezTo>
                  <a:cubicBezTo>
                    <a:pt x="436" y="436"/>
                    <a:pt x="278" y="634"/>
                    <a:pt x="80" y="832"/>
                  </a:cubicBezTo>
                  <a:cubicBezTo>
                    <a:pt x="40" y="911"/>
                    <a:pt x="40" y="990"/>
                    <a:pt x="0" y="1070"/>
                  </a:cubicBezTo>
                  <a:cubicBezTo>
                    <a:pt x="80" y="1070"/>
                    <a:pt x="159" y="1087"/>
                    <a:pt x="226" y="1087"/>
                  </a:cubicBezTo>
                  <a:cubicBezTo>
                    <a:pt x="260" y="1087"/>
                    <a:pt x="291" y="1083"/>
                    <a:pt x="317" y="1070"/>
                  </a:cubicBezTo>
                  <a:cubicBezTo>
                    <a:pt x="515" y="872"/>
                    <a:pt x="753" y="634"/>
                    <a:pt x="951" y="357"/>
                  </a:cubicBezTo>
                  <a:cubicBezTo>
                    <a:pt x="991" y="277"/>
                    <a:pt x="991" y="198"/>
                    <a:pt x="1030" y="79"/>
                  </a:cubicBezTo>
                  <a:lnTo>
                    <a:pt x="9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7427881" y="1703234"/>
              <a:ext cx="573654" cy="529926"/>
            </a:xfrm>
            <a:custGeom>
              <a:rect b="b" l="l" r="r" t="t"/>
              <a:pathLst>
                <a:path extrusionOk="0" h="3550" w="3843">
                  <a:moveTo>
                    <a:pt x="40" y="1"/>
                  </a:moveTo>
                  <a:cubicBezTo>
                    <a:pt x="1" y="80"/>
                    <a:pt x="1" y="199"/>
                    <a:pt x="40" y="318"/>
                  </a:cubicBezTo>
                  <a:cubicBezTo>
                    <a:pt x="159" y="634"/>
                    <a:pt x="357" y="951"/>
                    <a:pt x="516" y="1268"/>
                  </a:cubicBezTo>
                  <a:cubicBezTo>
                    <a:pt x="832" y="1942"/>
                    <a:pt x="1149" y="2615"/>
                    <a:pt x="1466" y="3289"/>
                  </a:cubicBezTo>
                  <a:cubicBezTo>
                    <a:pt x="1570" y="3470"/>
                    <a:pt x="1657" y="3550"/>
                    <a:pt x="1782" y="3550"/>
                  </a:cubicBezTo>
                  <a:cubicBezTo>
                    <a:pt x="1848" y="3550"/>
                    <a:pt x="1925" y="3528"/>
                    <a:pt x="2021" y="3487"/>
                  </a:cubicBezTo>
                  <a:cubicBezTo>
                    <a:pt x="2179" y="3447"/>
                    <a:pt x="2338" y="3368"/>
                    <a:pt x="2496" y="3289"/>
                  </a:cubicBezTo>
                  <a:cubicBezTo>
                    <a:pt x="2932" y="3051"/>
                    <a:pt x="3328" y="2774"/>
                    <a:pt x="3724" y="2536"/>
                  </a:cubicBezTo>
                  <a:cubicBezTo>
                    <a:pt x="3803" y="2496"/>
                    <a:pt x="3803" y="2338"/>
                    <a:pt x="3843" y="2219"/>
                  </a:cubicBezTo>
                  <a:cubicBezTo>
                    <a:pt x="3764" y="2219"/>
                    <a:pt x="3645" y="2219"/>
                    <a:pt x="3526" y="2259"/>
                  </a:cubicBezTo>
                  <a:cubicBezTo>
                    <a:pt x="3447" y="2259"/>
                    <a:pt x="3368" y="2298"/>
                    <a:pt x="3288" y="2377"/>
                  </a:cubicBezTo>
                  <a:lnTo>
                    <a:pt x="1902" y="3051"/>
                  </a:lnTo>
                  <a:cubicBezTo>
                    <a:pt x="1744" y="2694"/>
                    <a:pt x="1585" y="2417"/>
                    <a:pt x="1427" y="2100"/>
                  </a:cubicBezTo>
                  <a:cubicBezTo>
                    <a:pt x="1070" y="1427"/>
                    <a:pt x="714" y="793"/>
                    <a:pt x="317" y="120"/>
                  </a:cubicBezTo>
                  <a:cubicBezTo>
                    <a:pt x="278" y="40"/>
                    <a:pt x="119" y="40"/>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7865392" y="2507369"/>
              <a:ext cx="130315" cy="165845"/>
            </a:xfrm>
            <a:custGeom>
              <a:rect b="b" l="l" r="r" t="t"/>
              <a:pathLst>
                <a:path extrusionOk="0" h="1111" w="873">
                  <a:moveTo>
                    <a:pt x="80" y="1"/>
                  </a:moveTo>
                  <a:cubicBezTo>
                    <a:pt x="80" y="120"/>
                    <a:pt x="1" y="239"/>
                    <a:pt x="40" y="318"/>
                  </a:cubicBezTo>
                  <a:cubicBezTo>
                    <a:pt x="159" y="556"/>
                    <a:pt x="278" y="793"/>
                    <a:pt x="437" y="991"/>
                  </a:cubicBezTo>
                  <a:cubicBezTo>
                    <a:pt x="516" y="1071"/>
                    <a:pt x="635" y="1110"/>
                    <a:pt x="754" y="1110"/>
                  </a:cubicBezTo>
                  <a:cubicBezTo>
                    <a:pt x="833" y="1071"/>
                    <a:pt x="833" y="912"/>
                    <a:pt x="872" y="793"/>
                  </a:cubicBezTo>
                  <a:cubicBezTo>
                    <a:pt x="714" y="556"/>
                    <a:pt x="555" y="318"/>
                    <a:pt x="397" y="80"/>
                  </a:cubicBezTo>
                  <a:cubicBezTo>
                    <a:pt x="318" y="1"/>
                    <a:pt x="159" y="41"/>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7175912" y="1827429"/>
              <a:ext cx="92549" cy="133452"/>
            </a:xfrm>
            <a:custGeom>
              <a:rect b="b" l="l" r="r" t="t"/>
              <a:pathLst>
                <a:path extrusionOk="0" h="894" w="620">
                  <a:moveTo>
                    <a:pt x="579" y="1"/>
                  </a:moveTo>
                  <a:cubicBezTo>
                    <a:pt x="540" y="1"/>
                    <a:pt x="421" y="1"/>
                    <a:pt x="381" y="40"/>
                  </a:cubicBezTo>
                  <a:cubicBezTo>
                    <a:pt x="263" y="238"/>
                    <a:pt x="144" y="436"/>
                    <a:pt x="64" y="674"/>
                  </a:cubicBezTo>
                  <a:cubicBezTo>
                    <a:pt x="0" y="771"/>
                    <a:pt x="40" y="893"/>
                    <a:pt x="143" y="893"/>
                  </a:cubicBezTo>
                  <a:cubicBezTo>
                    <a:pt x="166" y="893"/>
                    <a:pt x="193" y="887"/>
                    <a:pt x="223" y="872"/>
                  </a:cubicBezTo>
                  <a:cubicBezTo>
                    <a:pt x="461" y="674"/>
                    <a:pt x="619" y="317"/>
                    <a:pt x="5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7"/>
            <p:cNvSpPr/>
            <p:nvPr/>
          </p:nvSpPr>
          <p:spPr>
            <a:xfrm>
              <a:off x="7203229" y="2398400"/>
              <a:ext cx="189278" cy="121062"/>
            </a:xfrm>
            <a:custGeom>
              <a:rect b="b" l="l" r="r" t="t"/>
              <a:pathLst>
                <a:path extrusionOk="0" h="811" w="1268">
                  <a:moveTo>
                    <a:pt x="1080" y="0"/>
                  </a:moveTo>
                  <a:cubicBezTo>
                    <a:pt x="1048" y="0"/>
                    <a:pt x="1017" y="5"/>
                    <a:pt x="991" y="18"/>
                  </a:cubicBezTo>
                  <a:cubicBezTo>
                    <a:pt x="674" y="137"/>
                    <a:pt x="396" y="295"/>
                    <a:pt x="80" y="454"/>
                  </a:cubicBezTo>
                  <a:cubicBezTo>
                    <a:pt x="40" y="493"/>
                    <a:pt x="40" y="612"/>
                    <a:pt x="0" y="691"/>
                  </a:cubicBezTo>
                  <a:cubicBezTo>
                    <a:pt x="80" y="731"/>
                    <a:pt x="159" y="771"/>
                    <a:pt x="238" y="810"/>
                  </a:cubicBezTo>
                  <a:cubicBezTo>
                    <a:pt x="317" y="810"/>
                    <a:pt x="357" y="771"/>
                    <a:pt x="436" y="731"/>
                  </a:cubicBezTo>
                  <a:cubicBezTo>
                    <a:pt x="674" y="612"/>
                    <a:pt x="911" y="493"/>
                    <a:pt x="1149" y="335"/>
                  </a:cubicBezTo>
                  <a:cubicBezTo>
                    <a:pt x="1228" y="295"/>
                    <a:pt x="1228" y="137"/>
                    <a:pt x="1268" y="18"/>
                  </a:cubicBezTo>
                  <a:cubicBezTo>
                    <a:pt x="1215" y="18"/>
                    <a:pt x="1145" y="0"/>
                    <a:pt x="10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7"/>
            <p:cNvSpPr/>
            <p:nvPr/>
          </p:nvSpPr>
          <p:spPr>
            <a:xfrm>
              <a:off x="7108591" y="2028500"/>
              <a:ext cx="88817" cy="331241"/>
            </a:xfrm>
            <a:custGeom>
              <a:rect b="b" l="l" r="r" t="t"/>
              <a:pathLst>
                <a:path extrusionOk="0" h="2219" w="595">
                  <a:moveTo>
                    <a:pt x="436" y="0"/>
                  </a:moveTo>
                  <a:cubicBezTo>
                    <a:pt x="357" y="80"/>
                    <a:pt x="278" y="159"/>
                    <a:pt x="238" y="278"/>
                  </a:cubicBezTo>
                  <a:cubicBezTo>
                    <a:pt x="1" y="832"/>
                    <a:pt x="1" y="1466"/>
                    <a:pt x="278" y="2021"/>
                  </a:cubicBezTo>
                  <a:cubicBezTo>
                    <a:pt x="317" y="2100"/>
                    <a:pt x="436" y="2139"/>
                    <a:pt x="515" y="2219"/>
                  </a:cubicBezTo>
                  <a:cubicBezTo>
                    <a:pt x="515" y="2139"/>
                    <a:pt x="595" y="2021"/>
                    <a:pt x="555" y="1941"/>
                  </a:cubicBezTo>
                  <a:cubicBezTo>
                    <a:pt x="436" y="1426"/>
                    <a:pt x="436" y="911"/>
                    <a:pt x="555" y="396"/>
                  </a:cubicBezTo>
                  <a:cubicBezTo>
                    <a:pt x="595" y="278"/>
                    <a:pt x="595" y="159"/>
                    <a:pt x="5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p:nvPr/>
          </p:nvSpPr>
          <p:spPr>
            <a:xfrm>
              <a:off x="6511361" y="1791902"/>
              <a:ext cx="112551" cy="177637"/>
            </a:xfrm>
            <a:custGeom>
              <a:rect b="b" l="l" r="r" t="t"/>
              <a:pathLst>
                <a:path extrusionOk="0" h="1190" w="754">
                  <a:moveTo>
                    <a:pt x="318" y="1"/>
                  </a:moveTo>
                  <a:cubicBezTo>
                    <a:pt x="278" y="40"/>
                    <a:pt x="159" y="120"/>
                    <a:pt x="120" y="199"/>
                  </a:cubicBezTo>
                  <a:cubicBezTo>
                    <a:pt x="1" y="635"/>
                    <a:pt x="278" y="1070"/>
                    <a:pt x="753" y="1189"/>
                  </a:cubicBezTo>
                  <a:cubicBezTo>
                    <a:pt x="674" y="991"/>
                    <a:pt x="634" y="833"/>
                    <a:pt x="595" y="674"/>
                  </a:cubicBezTo>
                  <a:cubicBezTo>
                    <a:pt x="555" y="516"/>
                    <a:pt x="555" y="357"/>
                    <a:pt x="476" y="199"/>
                  </a:cubicBezTo>
                  <a:cubicBezTo>
                    <a:pt x="436" y="120"/>
                    <a:pt x="397" y="40"/>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6192072" y="1774288"/>
              <a:ext cx="124344" cy="295714"/>
            </a:xfrm>
            <a:custGeom>
              <a:rect b="b" l="l" r="r" t="t"/>
              <a:pathLst>
                <a:path extrusionOk="0" h="1981" w="833">
                  <a:moveTo>
                    <a:pt x="357" y="0"/>
                  </a:moveTo>
                  <a:cubicBezTo>
                    <a:pt x="238" y="198"/>
                    <a:pt x="119" y="277"/>
                    <a:pt x="119" y="396"/>
                  </a:cubicBezTo>
                  <a:cubicBezTo>
                    <a:pt x="1" y="911"/>
                    <a:pt x="159" y="1466"/>
                    <a:pt x="516" y="1862"/>
                  </a:cubicBezTo>
                  <a:cubicBezTo>
                    <a:pt x="595" y="1941"/>
                    <a:pt x="714" y="1941"/>
                    <a:pt x="793" y="1981"/>
                  </a:cubicBezTo>
                  <a:cubicBezTo>
                    <a:pt x="832" y="1862"/>
                    <a:pt x="832" y="1783"/>
                    <a:pt x="793" y="1703"/>
                  </a:cubicBezTo>
                  <a:cubicBezTo>
                    <a:pt x="595" y="1268"/>
                    <a:pt x="516" y="792"/>
                    <a:pt x="555" y="317"/>
                  </a:cubicBezTo>
                  <a:cubicBezTo>
                    <a:pt x="555" y="238"/>
                    <a:pt x="436" y="158"/>
                    <a:pt x="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6038323" y="1827429"/>
              <a:ext cx="153900" cy="337212"/>
            </a:xfrm>
            <a:custGeom>
              <a:rect b="b" l="l" r="r" t="t"/>
              <a:pathLst>
                <a:path extrusionOk="0" h="2259" w="1031">
                  <a:moveTo>
                    <a:pt x="278" y="1"/>
                  </a:moveTo>
                  <a:cubicBezTo>
                    <a:pt x="199" y="1"/>
                    <a:pt x="120" y="1"/>
                    <a:pt x="80" y="80"/>
                  </a:cubicBezTo>
                  <a:cubicBezTo>
                    <a:pt x="40" y="159"/>
                    <a:pt x="1" y="278"/>
                    <a:pt x="1" y="397"/>
                  </a:cubicBezTo>
                  <a:cubicBezTo>
                    <a:pt x="40" y="991"/>
                    <a:pt x="238" y="1545"/>
                    <a:pt x="634" y="1981"/>
                  </a:cubicBezTo>
                  <a:cubicBezTo>
                    <a:pt x="753" y="2060"/>
                    <a:pt x="872" y="2179"/>
                    <a:pt x="1031" y="2258"/>
                  </a:cubicBezTo>
                  <a:cubicBezTo>
                    <a:pt x="1031" y="2219"/>
                    <a:pt x="1031" y="2179"/>
                    <a:pt x="1031" y="2140"/>
                  </a:cubicBezTo>
                  <a:cubicBezTo>
                    <a:pt x="674" y="1545"/>
                    <a:pt x="436" y="832"/>
                    <a:pt x="357" y="119"/>
                  </a:cubicBezTo>
                  <a:cubicBezTo>
                    <a:pt x="357" y="80"/>
                    <a:pt x="318" y="1"/>
                    <a:pt x="2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2" name="Google Shape;872;p37"/>
          <p:cNvSpPr/>
          <p:nvPr/>
        </p:nvSpPr>
        <p:spPr>
          <a:xfrm flipH="1" rot="8100000">
            <a:off x="3862900" y="626028"/>
            <a:ext cx="417267" cy="266355"/>
          </a:xfrm>
          <a:custGeom>
            <a:rect b="b" l="l" r="r" t="t"/>
            <a:pathLst>
              <a:path extrusionOk="0" h="6398" w="10023">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7"/>
          <p:cNvSpPr/>
          <p:nvPr/>
        </p:nvSpPr>
        <p:spPr>
          <a:xfrm>
            <a:off x="6324998" y="601791"/>
            <a:ext cx="424413" cy="314803"/>
          </a:xfrm>
          <a:custGeom>
            <a:rect b="b" l="l" r="r" t="t"/>
            <a:pathLst>
              <a:path extrusionOk="0" h="9225" w="12437">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4" name="Google Shape;874;p37"/>
          <p:cNvGrpSpPr/>
          <p:nvPr/>
        </p:nvGrpSpPr>
        <p:grpSpPr>
          <a:xfrm>
            <a:off x="3374740" y="4069703"/>
            <a:ext cx="314245" cy="307150"/>
            <a:chOff x="3536277" y="1668288"/>
            <a:chExt cx="475769" cy="465027"/>
          </a:xfrm>
        </p:grpSpPr>
        <p:sp>
          <p:nvSpPr>
            <p:cNvPr id="875" name="Google Shape;875;p37"/>
            <p:cNvSpPr/>
            <p:nvPr/>
          </p:nvSpPr>
          <p:spPr>
            <a:xfrm>
              <a:off x="3584630" y="1696863"/>
              <a:ext cx="386703" cy="404539"/>
            </a:xfrm>
            <a:custGeom>
              <a:rect b="b" l="l" r="r" t="t"/>
              <a:pathLst>
                <a:path extrusionOk="0" h="6300" w="6022">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3536277" y="1668288"/>
              <a:ext cx="475769" cy="465027"/>
            </a:xfrm>
            <a:custGeom>
              <a:rect b="b" l="l" r="r" t="t"/>
              <a:pathLst>
                <a:path extrusionOk="0" h="7242" w="7409">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7" name="Google Shape;877;p37"/>
          <p:cNvSpPr/>
          <p:nvPr/>
        </p:nvSpPr>
        <p:spPr>
          <a:xfrm>
            <a:off x="2248562" y="4114391"/>
            <a:ext cx="243038" cy="388069"/>
          </a:xfrm>
          <a:custGeom>
            <a:rect b="b" l="l" r="r" t="t"/>
            <a:pathLst>
              <a:path extrusionOk="0" h="11372" w="7122">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7238313" y="3945385"/>
            <a:ext cx="244847" cy="242424"/>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9" name="Google Shape;879;p37"/>
          <p:cNvGrpSpPr/>
          <p:nvPr/>
        </p:nvGrpSpPr>
        <p:grpSpPr>
          <a:xfrm>
            <a:off x="6935693" y="1077106"/>
            <a:ext cx="218825" cy="225782"/>
            <a:chOff x="6109266" y="2958701"/>
            <a:chExt cx="158099" cy="163114"/>
          </a:xfrm>
        </p:grpSpPr>
        <p:sp>
          <p:nvSpPr>
            <p:cNvPr id="880" name="Google Shape;880;p37"/>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7"/>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37"/>
          <p:cNvGrpSpPr/>
          <p:nvPr/>
        </p:nvGrpSpPr>
        <p:grpSpPr>
          <a:xfrm>
            <a:off x="8146795" y="2565810"/>
            <a:ext cx="470204" cy="456903"/>
            <a:chOff x="4915097" y="219724"/>
            <a:chExt cx="427847" cy="414801"/>
          </a:xfrm>
        </p:grpSpPr>
        <p:sp>
          <p:nvSpPr>
            <p:cNvPr id="884" name="Google Shape;884;p37"/>
            <p:cNvSpPr/>
            <p:nvPr/>
          </p:nvSpPr>
          <p:spPr>
            <a:xfrm>
              <a:off x="4946857" y="255387"/>
              <a:ext cx="364328" cy="353741"/>
            </a:xfrm>
            <a:custGeom>
              <a:rect b="b" l="l" r="r" t="t"/>
              <a:pathLst>
                <a:path extrusionOk="0" h="6616" w="6814">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4915097" y="219724"/>
              <a:ext cx="427847" cy="414801"/>
            </a:xfrm>
            <a:custGeom>
              <a:rect b="b" l="l" r="r" t="t"/>
              <a:pathLst>
                <a:path extrusionOk="0" h="7758" w="8002">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6" name="Google Shape;886;p37"/>
          <p:cNvSpPr/>
          <p:nvPr/>
        </p:nvSpPr>
        <p:spPr>
          <a:xfrm>
            <a:off x="886571" y="1198891"/>
            <a:ext cx="172983" cy="209098"/>
          </a:xfrm>
          <a:custGeom>
            <a:rect b="b" l="l" r="r" t="t"/>
            <a:pathLst>
              <a:path extrusionOk="0" h="8395" w="6945">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7" name="Google Shape;887;p37"/>
          <p:cNvGrpSpPr/>
          <p:nvPr/>
        </p:nvGrpSpPr>
        <p:grpSpPr>
          <a:xfrm>
            <a:off x="944337" y="545674"/>
            <a:ext cx="166752" cy="184433"/>
            <a:chOff x="5414907" y="2017485"/>
            <a:chExt cx="220338" cy="243702"/>
          </a:xfrm>
        </p:grpSpPr>
        <p:sp>
          <p:nvSpPr>
            <p:cNvPr id="888" name="Google Shape;888;p37"/>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7"/>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1" name="Google Shape;891;p37"/>
          <p:cNvGrpSpPr/>
          <p:nvPr/>
        </p:nvGrpSpPr>
        <p:grpSpPr>
          <a:xfrm rot="-1739504">
            <a:off x="6040412" y="891081"/>
            <a:ext cx="353569" cy="479108"/>
            <a:chOff x="3989427" y="3265633"/>
            <a:chExt cx="411747" cy="557942"/>
          </a:xfrm>
        </p:grpSpPr>
        <p:sp>
          <p:nvSpPr>
            <p:cNvPr id="892" name="Google Shape;892;p37"/>
            <p:cNvSpPr/>
            <p:nvPr/>
          </p:nvSpPr>
          <p:spPr>
            <a:xfrm>
              <a:off x="4027184" y="3301913"/>
              <a:ext cx="327304" cy="491996"/>
            </a:xfrm>
            <a:custGeom>
              <a:rect b="b" l="l" r="r" t="t"/>
              <a:pathLst>
                <a:path extrusionOk="0" h="7662" w="5097">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a:off x="3989427" y="3265633"/>
              <a:ext cx="411747" cy="557942"/>
            </a:xfrm>
            <a:custGeom>
              <a:rect b="b" l="l" r="r" t="t"/>
              <a:pathLst>
                <a:path extrusionOk="0" h="8689" w="6412">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4" name="Google Shape;894;p37"/>
          <p:cNvSpPr/>
          <p:nvPr/>
        </p:nvSpPr>
        <p:spPr>
          <a:xfrm>
            <a:off x="7042675" y="517488"/>
            <a:ext cx="310975" cy="344775"/>
          </a:xfrm>
          <a:custGeom>
            <a:rect b="b" l="l" r="r" t="t"/>
            <a:pathLst>
              <a:path extrusionOk="0" h="13791" w="12439">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7"/>
          <p:cNvSpPr/>
          <p:nvPr/>
        </p:nvSpPr>
        <p:spPr>
          <a:xfrm>
            <a:off x="2736938" y="4110338"/>
            <a:ext cx="240050" cy="377800"/>
          </a:xfrm>
          <a:custGeom>
            <a:rect b="b" l="l" r="r" t="t"/>
            <a:pathLst>
              <a:path extrusionOk="0" h="15112" w="9602">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7808700" y="3652788"/>
            <a:ext cx="227325" cy="356225"/>
          </a:xfrm>
          <a:custGeom>
            <a:rect b="b" l="l" r="r" t="t"/>
            <a:pathLst>
              <a:path extrusionOk="0" h="14249" w="9093">
                <a:moveTo>
                  <a:pt x="4600" y="1"/>
                </a:moveTo>
                <a:cubicBezTo>
                  <a:pt x="3168" y="1"/>
                  <a:pt x="2463" y="550"/>
                  <a:pt x="1601" y="2089"/>
                </a:cubicBezTo>
                <a:cubicBezTo>
                  <a:pt x="1237" y="2816"/>
                  <a:pt x="801" y="3471"/>
                  <a:pt x="292" y="4198"/>
                </a:cubicBezTo>
                <a:cubicBezTo>
                  <a:pt x="1" y="4562"/>
                  <a:pt x="1" y="5144"/>
                  <a:pt x="292" y="5507"/>
                </a:cubicBezTo>
                <a:cubicBezTo>
                  <a:pt x="631" y="5998"/>
                  <a:pt x="991" y="6254"/>
                  <a:pt x="1350" y="6254"/>
                </a:cubicBezTo>
                <a:cubicBezTo>
                  <a:pt x="1682" y="6254"/>
                  <a:pt x="2013" y="6035"/>
                  <a:pt x="2328" y="5580"/>
                </a:cubicBezTo>
                <a:lnTo>
                  <a:pt x="2983" y="4780"/>
                </a:lnTo>
                <a:lnTo>
                  <a:pt x="2983" y="10162"/>
                </a:lnTo>
                <a:lnTo>
                  <a:pt x="1455" y="10599"/>
                </a:lnTo>
                <a:cubicBezTo>
                  <a:pt x="801" y="10744"/>
                  <a:pt x="655" y="11035"/>
                  <a:pt x="728" y="11617"/>
                </a:cubicBezTo>
                <a:cubicBezTo>
                  <a:pt x="801" y="12199"/>
                  <a:pt x="946" y="12781"/>
                  <a:pt x="1092" y="13290"/>
                </a:cubicBezTo>
                <a:cubicBezTo>
                  <a:pt x="1284" y="13996"/>
                  <a:pt x="1533" y="14249"/>
                  <a:pt x="2138" y="14249"/>
                </a:cubicBezTo>
                <a:cubicBezTo>
                  <a:pt x="2219" y="14249"/>
                  <a:pt x="2306" y="14244"/>
                  <a:pt x="2401" y="14235"/>
                </a:cubicBezTo>
                <a:cubicBezTo>
                  <a:pt x="4292" y="14017"/>
                  <a:pt x="6256" y="13799"/>
                  <a:pt x="8220" y="13581"/>
                </a:cubicBezTo>
                <a:cubicBezTo>
                  <a:pt x="8874" y="13508"/>
                  <a:pt x="9092" y="13144"/>
                  <a:pt x="9092" y="12563"/>
                </a:cubicBezTo>
                <a:cubicBezTo>
                  <a:pt x="9092" y="11908"/>
                  <a:pt x="9092" y="11399"/>
                  <a:pt x="9020" y="10817"/>
                </a:cubicBezTo>
                <a:cubicBezTo>
                  <a:pt x="9020" y="10162"/>
                  <a:pt x="8729" y="9871"/>
                  <a:pt x="8074" y="9871"/>
                </a:cubicBezTo>
                <a:lnTo>
                  <a:pt x="6110" y="9653"/>
                </a:lnTo>
                <a:lnTo>
                  <a:pt x="6110" y="8198"/>
                </a:lnTo>
                <a:lnTo>
                  <a:pt x="6110" y="779"/>
                </a:lnTo>
                <a:cubicBezTo>
                  <a:pt x="6110" y="343"/>
                  <a:pt x="5892" y="125"/>
                  <a:pt x="5456" y="52"/>
                </a:cubicBezTo>
                <a:cubicBezTo>
                  <a:pt x="5143" y="19"/>
                  <a:pt x="4859" y="1"/>
                  <a:pt x="4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p:nvPr/>
        </p:nvSpPr>
        <p:spPr>
          <a:xfrm>
            <a:off x="2701550" y="624550"/>
            <a:ext cx="350975" cy="381875"/>
          </a:xfrm>
          <a:custGeom>
            <a:rect b="b" l="l" r="r" t="t"/>
            <a:pathLst>
              <a:path extrusionOk="0" h="15275" w="14039">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rgbClr val="213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6038825" y="4102838"/>
            <a:ext cx="274600" cy="392800"/>
          </a:xfrm>
          <a:custGeom>
            <a:rect b="b" l="l" r="r" t="t"/>
            <a:pathLst>
              <a:path extrusionOk="0" h="15712" w="10984">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9" name="Google Shape;899;p37"/>
          <p:cNvGrpSpPr/>
          <p:nvPr/>
        </p:nvGrpSpPr>
        <p:grpSpPr>
          <a:xfrm>
            <a:off x="5374930" y="4250616"/>
            <a:ext cx="329834" cy="305328"/>
            <a:chOff x="1412390" y="2258211"/>
            <a:chExt cx="620689" cy="574573"/>
          </a:xfrm>
        </p:grpSpPr>
        <p:sp>
          <p:nvSpPr>
            <p:cNvPr id="900" name="Google Shape;900;p37"/>
            <p:cNvSpPr/>
            <p:nvPr/>
          </p:nvSpPr>
          <p:spPr>
            <a:xfrm>
              <a:off x="1786301" y="2258211"/>
              <a:ext cx="246778" cy="343858"/>
            </a:xfrm>
            <a:custGeom>
              <a:rect b="b" l="l" r="r" t="t"/>
              <a:pathLst>
                <a:path extrusionOk="0" h="5355" w="3843">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1643877" y="2480321"/>
              <a:ext cx="124706" cy="136066"/>
            </a:xfrm>
            <a:custGeom>
              <a:rect b="b" l="l" r="r" t="t"/>
              <a:pathLst>
                <a:path extrusionOk="0" h="2119" w="1942">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1412390" y="2529508"/>
              <a:ext cx="295132" cy="303276"/>
            </a:xfrm>
            <a:custGeom>
              <a:rect b="b" l="l" r="r" t="t"/>
              <a:pathLst>
                <a:path extrusionOk="0" h="4723" w="4596">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37"/>
          <p:cNvGrpSpPr/>
          <p:nvPr/>
        </p:nvGrpSpPr>
        <p:grpSpPr>
          <a:xfrm>
            <a:off x="2363596" y="1198901"/>
            <a:ext cx="301450" cy="226949"/>
            <a:chOff x="6530133" y="2132672"/>
            <a:chExt cx="567275" cy="427077"/>
          </a:xfrm>
        </p:grpSpPr>
        <p:sp>
          <p:nvSpPr>
            <p:cNvPr id="904" name="Google Shape;904;p37"/>
            <p:cNvSpPr/>
            <p:nvPr/>
          </p:nvSpPr>
          <p:spPr>
            <a:xfrm>
              <a:off x="6619132" y="2164778"/>
              <a:ext cx="478273" cy="363956"/>
            </a:xfrm>
            <a:custGeom>
              <a:rect b="b" l="l" r="r" t="t"/>
              <a:pathLst>
                <a:path extrusionOk="0" h="5668" w="7448">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6530133" y="2132672"/>
              <a:ext cx="567275" cy="427077"/>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37"/>
          <p:cNvGrpSpPr/>
          <p:nvPr/>
        </p:nvGrpSpPr>
        <p:grpSpPr>
          <a:xfrm>
            <a:off x="484863" y="2161346"/>
            <a:ext cx="534334" cy="513328"/>
            <a:chOff x="7047366" y="2801445"/>
            <a:chExt cx="753220" cy="723609"/>
          </a:xfrm>
        </p:grpSpPr>
        <p:sp>
          <p:nvSpPr>
            <p:cNvPr id="907" name="Google Shape;907;p37"/>
            <p:cNvSpPr/>
            <p:nvPr/>
          </p:nvSpPr>
          <p:spPr>
            <a:xfrm>
              <a:off x="7105029" y="2834900"/>
              <a:ext cx="638554" cy="646170"/>
            </a:xfrm>
            <a:custGeom>
              <a:rect b="b" l="l" r="r" t="t"/>
              <a:pathLst>
                <a:path extrusionOk="0" h="10063" w="9944">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7082169" y="2801445"/>
              <a:ext cx="694485" cy="669929"/>
            </a:xfrm>
            <a:custGeom>
              <a:rect b="b" l="l" r="r" t="t"/>
              <a:pathLst>
                <a:path extrusionOk="0" h="10433" w="10815">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7550152" y="3119810"/>
              <a:ext cx="91635" cy="58562"/>
            </a:xfrm>
            <a:custGeom>
              <a:rect b="b" l="l" r="r" t="t"/>
              <a:pathLst>
                <a:path extrusionOk="0" h="912" w="1427">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7519650" y="3343590"/>
              <a:ext cx="53491" cy="50985"/>
            </a:xfrm>
            <a:custGeom>
              <a:rect b="b" l="l" r="r" t="t"/>
              <a:pathLst>
                <a:path extrusionOk="0" h="794" w="833">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7529860" y="3124561"/>
              <a:ext cx="33071" cy="30886"/>
            </a:xfrm>
            <a:custGeom>
              <a:rect b="b" l="l" r="r" t="t"/>
              <a:pathLst>
                <a:path extrusionOk="0" h="481" w="515">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7499295" y="3269874"/>
              <a:ext cx="61133" cy="55993"/>
            </a:xfrm>
            <a:custGeom>
              <a:rect b="b" l="l" r="r" t="t"/>
              <a:pathLst>
                <a:path extrusionOk="0" h="872" w="952">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7430652" y="3273791"/>
              <a:ext cx="71279" cy="59718"/>
            </a:xfrm>
            <a:custGeom>
              <a:rect b="b" l="l" r="r" t="t"/>
              <a:pathLst>
                <a:path extrusionOk="0" h="930" w="111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7367017" y="2982460"/>
              <a:ext cx="50987" cy="94136"/>
            </a:xfrm>
            <a:custGeom>
              <a:rect b="b" l="l" r="r" t="t"/>
              <a:pathLst>
                <a:path extrusionOk="0" h="1466" w="794">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7153381" y="3208808"/>
              <a:ext cx="256988" cy="293836"/>
            </a:xfrm>
            <a:custGeom>
              <a:rect b="b" l="l" r="r" t="t"/>
              <a:pathLst>
                <a:path extrusionOk="0" h="4576" w="4002">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7260231" y="3094317"/>
              <a:ext cx="99276" cy="25557"/>
            </a:xfrm>
            <a:custGeom>
              <a:rect b="b" l="l" r="r" t="t"/>
              <a:pathLst>
                <a:path extrusionOk="0" h="398" w="1546">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7229666" y="3137597"/>
              <a:ext cx="73847" cy="20420"/>
            </a:xfrm>
            <a:custGeom>
              <a:rect b="b" l="l" r="r" t="t"/>
              <a:pathLst>
                <a:path extrusionOk="0" h="318" w="115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7181378" y="3091813"/>
              <a:ext cx="45850" cy="22924"/>
            </a:xfrm>
            <a:custGeom>
              <a:rect b="b" l="l" r="r" t="t"/>
              <a:pathLst>
                <a:path extrusionOk="0" h="357" w="714">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7537758" y="2894168"/>
              <a:ext cx="103579" cy="89833"/>
            </a:xfrm>
            <a:custGeom>
              <a:rect b="b" l="l" r="r" t="t"/>
              <a:pathLst>
                <a:path extrusionOk="0" h="1399" w="1613">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7519650" y="2829442"/>
              <a:ext cx="52785" cy="70056"/>
            </a:xfrm>
            <a:custGeom>
              <a:rect b="b" l="l" r="r" t="t"/>
              <a:pathLst>
                <a:path extrusionOk="0" h="1091" w="822">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7631445" y="2945538"/>
              <a:ext cx="102359" cy="56058"/>
            </a:xfrm>
            <a:custGeom>
              <a:rect b="b" l="l" r="r" t="t"/>
              <a:pathLst>
                <a:path extrusionOk="0" h="873" w="1594">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7188698" y="2874390"/>
              <a:ext cx="89002" cy="101648"/>
            </a:xfrm>
            <a:custGeom>
              <a:rect b="b" l="l" r="r" t="t"/>
              <a:pathLst>
                <a:path extrusionOk="0" h="1583" w="1386">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7286751" y="2832139"/>
              <a:ext cx="40969" cy="92209"/>
            </a:xfrm>
            <a:custGeom>
              <a:rect b="b" l="l" r="r" t="t"/>
              <a:pathLst>
                <a:path extrusionOk="0" h="1436" w="638">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7089810" y="2949390"/>
              <a:ext cx="116165" cy="45976"/>
            </a:xfrm>
            <a:custGeom>
              <a:rect b="b" l="l" r="r" t="t"/>
              <a:pathLst>
                <a:path extrusionOk="0" h="716" w="1809">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7071510" y="3237832"/>
              <a:ext cx="128173" cy="69028"/>
            </a:xfrm>
            <a:custGeom>
              <a:rect b="b" l="l" r="r" t="t"/>
              <a:pathLst>
                <a:path extrusionOk="0" h="1075" w="1996">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7047366" y="3193397"/>
              <a:ext cx="87397" cy="38528"/>
            </a:xfrm>
            <a:custGeom>
              <a:rect b="b" l="l" r="r" t="t"/>
              <a:pathLst>
                <a:path extrusionOk="0" h="600" w="1361">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7100662" y="3313859"/>
              <a:ext cx="80076" cy="81036"/>
            </a:xfrm>
            <a:custGeom>
              <a:rect b="b" l="l" r="r" t="t"/>
              <a:pathLst>
                <a:path extrusionOk="0" h="1262" w="1247">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7392445" y="3384878"/>
              <a:ext cx="35704" cy="108326"/>
            </a:xfrm>
            <a:custGeom>
              <a:rect b="b" l="l" r="r" t="t"/>
              <a:pathLst>
                <a:path extrusionOk="0" h="1687" w="556">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7299080" y="3429185"/>
              <a:ext cx="57793" cy="85852"/>
            </a:xfrm>
            <a:custGeom>
              <a:rect b="b" l="l" r="r" t="t"/>
              <a:pathLst>
                <a:path extrusionOk="0" h="1337" w="90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7471427" y="3445687"/>
              <a:ext cx="73526" cy="79367"/>
            </a:xfrm>
            <a:custGeom>
              <a:rect b="b" l="l" r="r" t="t"/>
              <a:pathLst>
                <a:path extrusionOk="0" h="1236" w="1145">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7"/>
            <p:cNvSpPr/>
            <p:nvPr/>
          </p:nvSpPr>
          <p:spPr>
            <a:xfrm>
              <a:off x="7622198" y="3236612"/>
              <a:ext cx="144227" cy="48545"/>
            </a:xfrm>
            <a:custGeom>
              <a:rect b="b" l="l" r="r" t="t"/>
              <a:pathLst>
                <a:path extrusionOk="0" h="756" w="2246">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7"/>
            <p:cNvSpPr/>
            <p:nvPr/>
          </p:nvSpPr>
          <p:spPr>
            <a:xfrm>
              <a:off x="7654497" y="3307374"/>
              <a:ext cx="50922" cy="42701"/>
            </a:xfrm>
            <a:custGeom>
              <a:rect b="b" l="l" r="r" t="t"/>
              <a:pathLst>
                <a:path extrusionOk="0" h="665" w="793">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7"/>
            <p:cNvSpPr/>
            <p:nvPr/>
          </p:nvSpPr>
          <p:spPr>
            <a:xfrm>
              <a:off x="7690970" y="3164951"/>
              <a:ext cx="109615" cy="44114"/>
            </a:xfrm>
            <a:custGeom>
              <a:rect b="b" l="l" r="r" t="t"/>
              <a:pathLst>
                <a:path extrusionOk="0" h="687" w="1707">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4" name="Google Shape;934;p37"/>
          <p:cNvSpPr/>
          <p:nvPr/>
        </p:nvSpPr>
        <p:spPr>
          <a:xfrm>
            <a:off x="5384317" y="736470"/>
            <a:ext cx="301460" cy="226965"/>
          </a:xfrm>
          <a:custGeom>
            <a:rect b="b" l="l" r="r" t="t"/>
            <a:pathLst>
              <a:path extrusionOk="0" h="6651" w="8834">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7"/>
          <p:cNvSpPr/>
          <p:nvPr/>
        </p:nvSpPr>
        <p:spPr>
          <a:xfrm rot="8327044">
            <a:off x="1285038" y="1302993"/>
            <a:ext cx="243039" cy="388071"/>
          </a:xfrm>
          <a:custGeom>
            <a:rect b="b" l="l" r="r" t="t"/>
            <a:pathLst>
              <a:path extrusionOk="0" h="11372" w="7122">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6" name="Google Shape;936;p37"/>
          <p:cNvGrpSpPr/>
          <p:nvPr/>
        </p:nvGrpSpPr>
        <p:grpSpPr>
          <a:xfrm>
            <a:off x="6749406" y="4290393"/>
            <a:ext cx="218825" cy="225782"/>
            <a:chOff x="6109266" y="2958701"/>
            <a:chExt cx="158099" cy="163114"/>
          </a:xfrm>
        </p:grpSpPr>
        <p:sp>
          <p:nvSpPr>
            <p:cNvPr id="937" name="Google Shape;937;p37"/>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7"/>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7"/>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37"/>
          <p:cNvGrpSpPr/>
          <p:nvPr/>
        </p:nvGrpSpPr>
        <p:grpSpPr>
          <a:xfrm>
            <a:off x="466181" y="1502943"/>
            <a:ext cx="218825" cy="225782"/>
            <a:chOff x="6109266" y="2958701"/>
            <a:chExt cx="158099" cy="163114"/>
          </a:xfrm>
        </p:grpSpPr>
        <p:sp>
          <p:nvSpPr>
            <p:cNvPr id="941" name="Google Shape;941;p37"/>
            <p:cNvSpPr/>
            <p:nvPr/>
          </p:nvSpPr>
          <p:spPr>
            <a:xfrm>
              <a:off x="6180824" y="2958701"/>
              <a:ext cx="86541" cy="69751"/>
            </a:xfrm>
            <a:custGeom>
              <a:rect b="b" l="l" r="r" t="t"/>
              <a:pathLst>
                <a:path extrusionOk="0" h="2044" w="2536">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7"/>
            <p:cNvSpPr/>
            <p:nvPr/>
          </p:nvSpPr>
          <p:spPr>
            <a:xfrm>
              <a:off x="6109266" y="3049675"/>
              <a:ext cx="54020" cy="42349"/>
            </a:xfrm>
            <a:custGeom>
              <a:rect b="b" l="l" r="r" t="t"/>
              <a:pathLst>
                <a:path extrusionOk="0" h="1241" w="1583">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7"/>
            <p:cNvSpPr/>
            <p:nvPr/>
          </p:nvSpPr>
          <p:spPr>
            <a:xfrm>
              <a:off x="6194337" y="3081137"/>
              <a:ext cx="43714" cy="40677"/>
            </a:xfrm>
            <a:custGeom>
              <a:rect b="b" l="l" r="r" t="t"/>
              <a:pathLst>
                <a:path extrusionOk="0" h="1192" w="1281">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37"/>
          <p:cNvGrpSpPr/>
          <p:nvPr/>
        </p:nvGrpSpPr>
        <p:grpSpPr>
          <a:xfrm>
            <a:off x="3281351" y="734172"/>
            <a:ext cx="270342" cy="245590"/>
            <a:chOff x="3281351" y="734172"/>
            <a:chExt cx="270342" cy="245590"/>
          </a:xfrm>
        </p:grpSpPr>
        <p:sp>
          <p:nvSpPr>
            <p:cNvPr id="945" name="Google Shape;945;p37"/>
            <p:cNvSpPr/>
            <p:nvPr/>
          </p:nvSpPr>
          <p:spPr>
            <a:xfrm>
              <a:off x="3281351" y="893596"/>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7"/>
            <p:cNvSpPr/>
            <p:nvPr/>
          </p:nvSpPr>
          <p:spPr>
            <a:xfrm>
              <a:off x="3397551" y="734172"/>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7" name="Google Shape;947;p37"/>
          <p:cNvSpPr/>
          <p:nvPr/>
        </p:nvSpPr>
        <p:spPr>
          <a:xfrm>
            <a:off x="8146801" y="2249934"/>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8" name="Google Shape;948;p37"/>
          <p:cNvGrpSpPr/>
          <p:nvPr/>
        </p:nvGrpSpPr>
        <p:grpSpPr>
          <a:xfrm>
            <a:off x="1539940" y="4185533"/>
            <a:ext cx="321790" cy="270342"/>
            <a:chOff x="1692340" y="4261733"/>
            <a:chExt cx="321790" cy="270342"/>
          </a:xfrm>
        </p:grpSpPr>
        <p:sp>
          <p:nvSpPr>
            <p:cNvPr id="949" name="Google Shape;949;p37"/>
            <p:cNvSpPr/>
            <p:nvPr/>
          </p:nvSpPr>
          <p:spPr>
            <a:xfrm rot="5400000">
              <a:off x="1688722" y="4265350"/>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7"/>
            <p:cNvSpPr/>
            <p:nvPr/>
          </p:nvSpPr>
          <p:spPr>
            <a:xfrm rot="5400000">
              <a:off x="1855739" y="4373684"/>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37"/>
          <p:cNvGrpSpPr/>
          <p:nvPr/>
        </p:nvGrpSpPr>
        <p:grpSpPr>
          <a:xfrm>
            <a:off x="4085376" y="3807646"/>
            <a:ext cx="1028550" cy="868521"/>
            <a:chOff x="4085376" y="3807646"/>
            <a:chExt cx="1028550" cy="868521"/>
          </a:xfrm>
        </p:grpSpPr>
        <p:grpSp>
          <p:nvGrpSpPr>
            <p:cNvPr id="952" name="Google Shape;952;p37"/>
            <p:cNvGrpSpPr/>
            <p:nvPr/>
          </p:nvGrpSpPr>
          <p:grpSpPr>
            <a:xfrm>
              <a:off x="4275994" y="3922328"/>
              <a:ext cx="591360" cy="753839"/>
              <a:chOff x="7470798" y="1116578"/>
              <a:chExt cx="1373660" cy="1751893"/>
            </a:xfrm>
          </p:grpSpPr>
          <p:sp>
            <p:nvSpPr>
              <p:cNvPr id="953" name="Google Shape;953;p37"/>
              <p:cNvSpPr/>
              <p:nvPr/>
            </p:nvSpPr>
            <p:spPr>
              <a:xfrm>
                <a:off x="7528032" y="1174144"/>
                <a:ext cx="1276748" cy="1357595"/>
              </a:xfrm>
              <a:custGeom>
                <a:rect b="b" l="l" r="r" t="t"/>
                <a:pathLst>
                  <a:path extrusionOk="0" h="12216" w="11488">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7"/>
              <p:cNvSpPr/>
              <p:nvPr/>
            </p:nvSpPr>
            <p:spPr>
              <a:xfrm>
                <a:off x="7470798" y="1116578"/>
                <a:ext cx="1373660" cy="1751893"/>
              </a:xfrm>
              <a:custGeom>
                <a:rect b="b" l="l" r="r" t="t"/>
                <a:pathLst>
                  <a:path extrusionOk="0" h="15764" w="1236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7"/>
              <p:cNvSpPr/>
              <p:nvPr/>
            </p:nvSpPr>
            <p:spPr>
              <a:xfrm>
                <a:off x="8588914" y="1744695"/>
                <a:ext cx="92578" cy="201594"/>
              </a:xfrm>
              <a:custGeom>
                <a:rect b="b" l="l" r="r" t="t"/>
                <a:pathLst>
                  <a:path extrusionOk="0" h="1814" w="833">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7"/>
              <p:cNvSpPr/>
              <p:nvPr/>
            </p:nvSpPr>
            <p:spPr>
              <a:xfrm>
                <a:off x="8461332" y="1423524"/>
                <a:ext cx="202604" cy="245381"/>
              </a:xfrm>
              <a:custGeom>
                <a:rect b="b" l="l" r="r" t="t"/>
                <a:pathLst>
                  <a:path extrusionOk="0" h="2208" w="1823">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7"/>
              <p:cNvSpPr/>
              <p:nvPr/>
            </p:nvSpPr>
            <p:spPr>
              <a:xfrm>
                <a:off x="8456887" y="1620338"/>
                <a:ext cx="79352" cy="246714"/>
              </a:xfrm>
              <a:custGeom>
                <a:rect b="b" l="l" r="r" t="t"/>
                <a:pathLst>
                  <a:path extrusionOk="0" h="2220" w="714">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7"/>
              <p:cNvSpPr/>
              <p:nvPr/>
            </p:nvSpPr>
            <p:spPr>
              <a:xfrm>
                <a:off x="7734963" y="1607113"/>
                <a:ext cx="74907" cy="189481"/>
              </a:xfrm>
              <a:custGeom>
                <a:rect b="b" l="l" r="r" t="t"/>
                <a:pathLst>
                  <a:path extrusionOk="0" h="1705" w="674">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7"/>
              <p:cNvSpPr/>
              <p:nvPr/>
            </p:nvSpPr>
            <p:spPr>
              <a:xfrm>
                <a:off x="7602825" y="1730470"/>
                <a:ext cx="79352" cy="211374"/>
              </a:xfrm>
              <a:custGeom>
                <a:rect b="b" l="l" r="r" t="t"/>
                <a:pathLst>
                  <a:path extrusionOk="0" h="1902" w="714">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7"/>
              <p:cNvSpPr/>
              <p:nvPr/>
            </p:nvSpPr>
            <p:spPr>
              <a:xfrm>
                <a:off x="7629275" y="1453085"/>
                <a:ext cx="118917" cy="220265"/>
              </a:xfrm>
              <a:custGeom>
                <a:rect b="b" l="l" r="r" t="t"/>
                <a:pathLst>
                  <a:path extrusionOk="0" h="1982" w="107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1" name="Google Shape;961;p37"/>
            <p:cNvSpPr/>
            <p:nvPr/>
          </p:nvSpPr>
          <p:spPr>
            <a:xfrm>
              <a:off x="4410826" y="3807646"/>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7"/>
            <p:cNvSpPr/>
            <p:nvPr/>
          </p:nvSpPr>
          <p:spPr>
            <a:xfrm>
              <a:off x="4121851" y="3886022"/>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7"/>
            <p:cNvSpPr/>
            <p:nvPr/>
          </p:nvSpPr>
          <p:spPr>
            <a:xfrm>
              <a:off x="4085376" y="4360209"/>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7"/>
            <p:cNvSpPr/>
            <p:nvPr/>
          </p:nvSpPr>
          <p:spPr>
            <a:xfrm>
              <a:off x="5020526" y="4023509"/>
              <a:ext cx="93400" cy="86166"/>
            </a:xfrm>
            <a:custGeom>
              <a:rect b="b" l="l" r="r" t="t"/>
              <a:pathLst>
                <a:path extrusionOk="0" h="2525" w="2737">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5" name="Google Shape;965;p37"/>
          <p:cNvGrpSpPr/>
          <p:nvPr/>
        </p:nvGrpSpPr>
        <p:grpSpPr>
          <a:xfrm>
            <a:off x="497721" y="751144"/>
            <a:ext cx="253204" cy="251068"/>
            <a:chOff x="3536277" y="1668288"/>
            <a:chExt cx="475769" cy="465027"/>
          </a:xfrm>
        </p:grpSpPr>
        <p:sp>
          <p:nvSpPr>
            <p:cNvPr id="966" name="Google Shape;966;p37"/>
            <p:cNvSpPr/>
            <p:nvPr/>
          </p:nvSpPr>
          <p:spPr>
            <a:xfrm>
              <a:off x="3584630" y="1696863"/>
              <a:ext cx="386703" cy="404539"/>
            </a:xfrm>
            <a:custGeom>
              <a:rect b="b" l="l" r="r" t="t"/>
              <a:pathLst>
                <a:path extrusionOk="0" h="6300" w="6022">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7"/>
            <p:cNvSpPr/>
            <p:nvPr/>
          </p:nvSpPr>
          <p:spPr>
            <a:xfrm>
              <a:off x="3536277" y="1668288"/>
              <a:ext cx="475769" cy="465027"/>
            </a:xfrm>
            <a:custGeom>
              <a:rect b="b" l="l" r="r" t="t"/>
              <a:pathLst>
                <a:path extrusionOk="0" h="7242" w="7409">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8" name="Google Shape;968;p37"/>
          <p:cNvGrpSpPr/>
          <p:nvPr/>
        </p:nvGrpSpPr>
        <p:grpSpPr>
          <a:xfrm>
            <a:off x="545938" y="3107284"/>
            <a:ext cx="412172" cy="446850"/>
            <a:chOff x="545938" y="3107284"/>
            <a:chExt cx="412172" cy="446850"/>
          </a:xfrm>
        </p:grpSpPr>
        <p:sp>
          <p:nvSpPr>
            <p:cNvPr id="969" name="Google Shape;969;p37"/>
            <p:cNvSpPr/>
            <p:nvPr/>
          </p:nvSpPr>
          <p:spPr>
            <a:xfrm>
              <a:off x="545938" y="3107284"/>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7"/>
            <p:cNvSpPr/>
            <p:nvPr/>
          </p:nvSpPr>
          <p:spPr>
            <a:xfrm>
              <a:off x="713263" y="3311710"/>
              <a:ext cx="244847" cy="242424"/>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1" name="Google Shape;971;p37"/>
          <p:cNvGrpSpPr/>
          <p:nvPr/>
        </p:nvGrpSpPr>
        <p:grpSpPr>
          <a:xfrm rot="10800000">
            <a:off x="8334013" y="3409784"/>
            <a:ext cx="412172" cy="446850"/>
            <a:chOff x="545938" y="3107284"/>
            <a:chExt cx="412172" cy="446850"/>
          </a:xfrm>
        </p:grpSpPr>
        <p:sp>
          <p:nvSpPr>
            <p:cNvPr id="972" name="Google Shape;972;p37"/>
            <p:cNvSpPr/>
            <p:nvPr/>
          </p:nvSpPr>
          <p:spPr>
            <a:xfrm>
              <a:off x="545938" y="3107284"/>
              <a:ext cx="154143" cy="162640"/>
            </a:xfrm>
            <a:custGeom>
              <a:rect b="b" l="l" r="r" t="t"/>
              <a:pathLst>
                <a:path extrusionOk="0" h="4766" w="4517">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7"/>
            <p:cNvSpPr/>
            <p:nvPr/>
          </p:nvSpPr>
          <p:spPr>
            <a:xfrm>
              <a:off x="713263" y="3311710"/>
              <a:ext cx="244847" cy="242424"/>
            </a:xfrm>
            <a:custGeom>
              <a:rect b="b" l="l" r="r" t="t"/>
              <a:pathLst>
                <a:path extrusionOk="0" h="7104" w="7175">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37"/>
          <p:cNvGrpSpPr/>
          <p:nvPr/>
        </p:nvGrpSpPr>
        <p:grpSpPr>
          <a:xfrm>
            <a:off x="8456725" y="1770899"/>
            <a:ext cx="166752" cy="184433"/>
            <a:chOff x="5414907" y="2017485"/>
            <a:chExt cx="220338" cy="243702"/>
          </a:xfrm>
        </p:grpSpPr>
        <p:sp>
          <p:nvSpPr>
            <p:cNvPr id="975" name="Google Shape;975;p37"/>
            <p:cNvSpPr/>
            <p:nvPr/>
          </p:nvSpPr>
          <p:spPr>
            <a:xfrm>
              <a:off x="5414907" y="2017485"/>
              <a:ext cx="131370" cy="113351"/>
            </a:xfrm>
            <a:custGeom>
              <a:rect b="b" l="l" r="r" t="t"/>
              <a:pathLst>
                <a:path extrusionOk="0" h="2120" w="2457">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7"/>
            <p:cNvSpPr/>
            <p:nvPr/>
          </p:nvSpPr>
          <p:spPr>
            <a:xfrm>
              <a:off x="5469978" y="2200929"/>
              <a:ext cx="77849" cy="60258"/>
            </a:xfrm>
            <a:custGeom>
              <a:rect b="b" l="l" r="r" t="t"/>
              <a:pathLst>
                <a:path extrusionOk="0" h="1127" w="1456">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7"/>
            <p:cNvSpPr/>
            <p:nvPr/>
          </p:nvSpPr>
          <p:spPr>
            <a:xfrm>
              <a:off x="5603431" y="2178473"/>
              <a:ext cx="31813" cy="25451"/>
            </a:xfrm>
            <a:custGeom>
              <a:rect b="b" l="l" r="r" t="t"/>
              <a:pathLst>
                <a:path extrusionOk="0" h="476" w="595">
                  <a:moveTo>
                    <a:pt x="277" y="0"/>
                  </a:moveTo>
                  <a:cubicBezTo>
                    <a:pt x="0" y="0"/>
                    <a:pt x="0" y="476"/>
                    <a:pt x="317" y="476"/>
                  </a:cubicBezTo>
                  <a:cubicBezTo>
                    <a:pt x="594" y="476"/>
                    <a:pt x="594" y="0"/>
                    <a:pt x="2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37"/>
          <p:cNvGrpSpPr/>
          <p:nvPr/>
        </p:nvGrpSpPr>
        <p:grpSpPr>
          <a:xfrm>
            <a:off x="7908400" y="532636"/>
            <a:ext cx="703911" cy="565711"/>
            <a:chOff x="6144775" y="738625"/>
            <a:chExt cx="2159900" cy="1740650"/>
          </a:xfrm>
        </p:grpSpPr>
        <p:sp>
          <p:nvSpPr>
            <p:cNvPr id="979" name="Google Shape;979;p37"/>
            <p:cNvSpPr/>
            <p:nvPr/>
          </p:nvSpPr>
          <p:spPr>
            <a:xfrm>
              <a:off x="6191775" y="788675"/>
              <a:ext cx="2058100" cy="1647250"/>
            </a:xfrm>
            <a:custGeom>
              <a:rect b="b" l="l" r="r" t="t"/>
              <a:pathLst>
                <a:path extrusionOk="0" h="65890" w="82324">
                  <a:moveTo>
                    <a:pt x="30881" y="13942"/>
                  </a:moveTo>
                  <a:cubicBezTo>
                    <a:pt x="31069" y="13942"/>
                    <a:pt x="31262" y="14002"/>
                    <a:pt x="31441" y="14141"/>
                  </a:cubicBezTo>
                  <a:cubicBezTo>
                    <a:pt x="35277" y="17601"/>
                    <a:pt x="40542" y="20233"/>
                    <a:pt x="44980" y="23016"/>
                  </a:cubicBezTo>
                  <a:cubicBezTo>
                    <a:pt x="48891" y="25574"/>
                    <a:pt x="52651" y="28733"/>
                    <a:pt x="56864" y="30839"/>
                  </a:cubicBezTo>
                  <a:cubicBezTo>
                    <a:pt x="56959" y="30791"/>
                    <a:pt x="57069" y="30766"/>
                    <a:pt x="57183" y="30766"/>
                  </a:cubicBezTo>
                  <a:cubicBezTo>
                    <a:pt x="57428" y="30766"/>
                    <a:pt x="57687" y="30883"/>
                    <a:pt x="57841" y="31140"/>
                  </a:cubicBezTo>
                  <a:cubicBezTo>
                    <a:pt x="57917" y="31215"/>
                    <a:pt x="57992" y="31215"/>
                    <a:pt x="58067" y="31215"/>
                  </a:cubicBezTo>
                  <a:lnTo>
                    <a:pt x="57616" y="31215"/>
                  </a:lnTo>
                  <a:lnTo>
                    <a:pt x="57766" y="31290"/>
                  </a:lnTo>
                  <a:cubicBezTo>
                    <a:pt x="58142" y="31516"/>
                    <a:pt x="58293" y="32042"/>
                    <a:pt x="58067" y="32494"/>
                  </a:cubicBezTo>
                  <a:cubicBezTo>
                    <a:pt x="58593" y="32794"/>
                    <a:pt x="58669" y="33471"/>
                    <a:pt x="58217" y="33772"/>
                  </a:cubicBezTo>
                  <a:cubicBezTo>
                    <a:pt x="50245" y="40542"/>
                    <a:pt x="40166" y="44077"/>
                    <a:pt x="31742" y="50169"/>
                  </a:cubicBezTo>
                  <a:cubicBezTo>
                    <a:pt x="31572" y="50301"/>
                    <a:pt x="31408" y="50357"/>
                    <a:pt x="31256" y="50357"/>
                  </a:cubicBezTo>
                  <a:cubicBezTo>
                    <a:pt x="30801" y="50357"/>
                    <a:pt x="30463" y="49850"/>
                    <a:pt x="30463" y="49342"/>
                  </a:cubicBezTo>
                  <a:cubicBezTo>
                    <a:pt x="30237" y="49116"/>
                    <a:pt x="30162" y="48891"/>
                    <a:pt x="30162" y="48590"/>
                  </a:cubicBezTo>
                  <a:cubicBezTo>
                    <a:pt x="30388" y="42648"/>
                    <a:pt x="29485" y="36706"/>
                    <a:pt x="29936" y="30764"/>
                  </a:cubicBezTo>
                  <a:cubicBezTo>
                    <a:pt x="30162" y="27981"/>
                    <a:pt x="30087" y="25273"/>
                    <a:pt x="30162" y="22490"/>
                  </a:cubicBezTo>
                  <a:cubicBezTo>
                    <a:pt x="30313" y="20158"/>
                    <a:pt x="30839" y="17827"/>
                    <a:pt x="29936" y="15570"/>
                  </a:cubicBezTo>
                  <a:cubicBezTo>
                    <a:pt x="29861" y="15344"/>
                    <a:pt x="29861" y="15194"/>
                    <a:pt x="29936" y="14968"/>
                  </a:cubicBezTo>
                  <a:cubicBezTo>
                    <a:pt x="29881" y="14414"/>
                    <a:pt x="30356" y="13942"/>
                    <a:pt x="30881" y="13942"/>
                  </a:cubicBezTo>
                  <a:close/>
                  <a:moveTo>
                    <a:pt x="63031" y="1"/>
                  </a:moveTo>
                  <a:cubicBezTo>
                    <a:pt x="56487" y="1"/>
                    <a:pt x="49869" y="527"/>
                    <a:pt x="43325" y="527"/>
                  </a:cubicBezTo>
                  <a:cubicBezTo>
                    <a:pt x="36555" y="602"/>
                    <a:pt x="29786" y="1354"/>
                    <a:pt x="23017" y="1354"/>
                  </a:cubicBezTo>
                  <a:cubicBezTo>
                    <a:pt x="20810" y="1354"/>
                    <a:pt x="18537" y="1221"/>
                    <a:pt x="16286" y="1221"/>
                  </a:cubicBezTo>
                  <a:cubicBezTo>
                    <a:pt x="15161" y="1221"/>
                    <a:pt x="14041" y="1254"/>
                    <a:pt x="12938" y="1354"/>
                  </a:cubicBezTo>
                  <a:cubicBezTo>
                    <a:pt x="12110" y="1542"/>
                    <a:pt x="11264" y="1636"/>
                    <a:pt x="10409" y="1636"/>
                  </a:cubicBezTo>
                  <a:cubicBezTo>
                    <a:pt x="9553" y="1636"/>
                    <a:pt x="8688" y="1542"/>
                    <a:pt x="7823" y="1354"/>
                  </a:cubicBezTo>
                  <a:cubicBezTo>
                    <a:pt x="5642" y="2031"/>
                    <a:pt x="979" y="1580"/>
                    <a:pt x="603" y="4438"/>
                  </a:cubicBezTo>
                  <a:cubicBezTo>
                    <a:pt x="377" y="6920"/>
                    <a:pt x="302" y="9402"/>
                    <a:pt x="377" y="11960"/>
                  </a:cubicBezTo>
                  <a:cubicBezTo>
                    <a:pt x="452" y="14216"/>
                    <a:pt x="527" y="16473"/>
                    <a:pt x="527" y="18729"/>
                  </a:cubicBezTo>
                  <a:cubicBezTo>
                    <a:pt x="527" y="20384"/>
                    <a:pt x="1" y="23618"/>
                    <a:pt x="527" y="25198"/>
                  </a:cubicBezTo>
                  <a:cubicBezTo>
                    <a:pt x="603" y="25423"/>
                    <a:pt x="603" y="25649"/>
                    <a:pt x="527" y="25875"/>
                  </a:cubicBezTo>
                  <a:cubicBezTo>
                    <a:pt x="1054" y="28357"/>
                    <a:pt x="678" y="30839"/>
                    <a:pt x="603" y="33471"/>
                  </a:cubicBezTo>
                  <a:cubicBezTo>
                    <a:pt x="452" y="37232"/>
                    <a:pt x="903" y="41068"/>
                    <a:pt x="1054" y="44829"/>
                  </a:cubicBezTo>
                  <a:cubicBezTo>
                    <a:pt x="1129" y="48665"/>
                    <a:pt x="1204" y="52651"/>
                    <a:pt x="1505" y="56487"/>
                  </a:cubicBezTo>
                  <a:cubicBezTo>
                    <a:pt x="1731" y="59646"/>
                    <a:pt x="1430" y="62354"/>
                    <a:pt x="4438" y="64009"/>
                  </a:cubicBezTo>
                  <a:cubicBezTo>
                    <a:pt x="6250" y="64585"/>
                    <a:pt x="8016" y="64688"/>
                    <a:pt x="9786" y="64688"/>
                  </a:cubicBezTo>
                  <a:cubicBezTo>
                    <a:pt x="10774" y="64688"/>
                    <a:pt x="11764" y="64656"/>
                    <a:pt x="12763" y="64656"/>
                  </a:cubicBezTo>
                  <a:cubicBezTo>
                    <a:pt x="13245" y="64656"/>
                    <a:pt x="13729" y="64664"/>
                    <a:pt x="14216" y="64686"/>
                  </a:cubicBezTo>
                  <a:cubicBezTo>
                    <a:pt x="17075" y="64836"/>
                    <a:pt x="19858" y="65062"/>
                    <a:pt x="22641" y="65287"/>
                  </a:cubicBezTo>
                  <a:cubicBezTo>
                    <a:pt x="28507" y="65664"/>
                    <a:pt x="34374" y="65814"/>
                    <a:pt x="40241" y="65889"/>
                  </a:cubicBezTo>
                  <a:cubicBezTo>
                    <a:pt x="50897" y="65889"/>
                    <a:pt x="61612" y="65248"/>
                    <a:pt x="72283" y="65248"/>
                  </a:cubicBezTo>
                  <a:cubicBezTo>
                    <a:pt x="73738" y="65248"/>
                    <a:pt x="75192" y="65260"/>
                    <a:pt x="76645" y="65287"/>
                  </a:cubicBezTo>
                  <a:cubicBezTo>
                    <a:pt x="76796" y="65287"/>
                    <a:pt x="76871" y="65287"/>
                    <a:pt x="77021" y="65363"/>
                  </a:cubicBezTo>
                  <a:lnTo>
                    <a:pt x="77096" y="65363"/>
                  </a:lnTo>
                  <a:cubicBezTo>
                    <a:pt x="77403" y="65578"/>
                    <a:pt x="77738" y="65674"/>
                    <a:pt x="78084" y="65674"/>
                  </a:cubicBezTo>
                  <a:cubicBezTo>
                    <a:pt x="80033" y="65674"/>
                    <a:pt x="82323" y="62638"/>
                    <a:pt x="81685" y="60850"/>
                  </a:cubicBezTo>
                  <a:cubicBezTo>
                    <a:pt x="81609" y="60699"/>
                    <a:pt x="81609" y="60474"/>
                    <a:pt x="81685" y="60323"/>
                  </a:cubicBezTo>
                  <a:cubicBezTo>
                    <a:pt x="81685" y="60248"/>
                    <a:pt x="81685" y="60173"/>
                    <a:pt x="81685" y="60098"/>
                  </a:cubicBezTo>
                  <a:cubicBezTo>
                    <a:pt x="81609" y="49944"/>
                    <a:pt x="80481" y="39940"/>
                    <a:pt x="81233" y="29861"/>
                  </a:cubicBezTo>
                  <a:cubicBezTo>
                    <a:pt x="81609" y="25047"/>
                    <a:pt x="81910" y="20233"/>
                    <a:pt x="81910" y="15420"/>
                  </a:cubicBezTo>
                  <a:cubicBezTo>
                    <a:pt x="81910" y="11584"/>
                    <a:pt x="82136" y="6168"/>
                    <a:pt x="80256" y="2708"/>
                  </a:cubicBezTo>
                  <a:cubicBezTo>
                    <a:pt x="80105" y="2483"/>
                    <a:pt x="80105" y="2257"/>
                    <a:pt x="80180" y="2107"/>
                  </a:cubicBezTo>
                  <a:cubicBezTo>
                    <a:pt x="79202" y="828"/>
                    <a:pt x="77698" y="76"/>
                    <a:pt x="761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7"/>
            <p:cNvSpPr/>
            <p:nvPr/>
          </p:nvSpPr>
          <p:spPr>
            <a:xfrm>
              <a:off x="6928900" y="1137200"/>
              <a:ext cx="727725" cy="910400"/>
            </a:xfrm>
            <a:custGeom>
              <a:rect b="b" l="l" r="r" t="t"/>
              <a:pathLst>
                <a:path extrusionOk="0" h="36416" w="29109">
                  <a:moveTo>
                    <a:pt x="2557" y="3058"/>
                  </a:moveTo>
                  <a:lnTo>
                    <a:pt x="2557" y="3058"/>
                  </a:lnTo>
                  <a:cubicBezTo>
                    <a:pt x="5942" y="5616"/>
                    <a:pt x="9853" y="7571"/>
                    <a:pt x="13313" y="9903"/>
                  </a:cubicBezTo>
                  <a:cubicBezTo>
                    <a:pt x="17826" y="12836"/>
                    <a:pt x="22264" y="16597"/>
                    <a:pt x="27153" y="18853"/>
                  </a:cubicBezTo>
                  <a:cubicBezTo>
                    <a:pt x="19707" y="25021"/>
                    <a:pt x="10380" y="28406"/>
                    <a:pt x="2407" y="33972"/>
                  </a:cubicBezTo>
                  <a:cubicBezTo>
                    <a:pt x="2557" y="27729"/>
                    <a:pt x="1805" y="21561"/>
                    <a:pt x="2257" y="15394"/>
                  </a:cubicBezTo>
                  <a:cubicBezTo>
                    <a:pt x="2482" y="12761"/>
                    <a:pt x="2332" y="10204"/>
                    <a:pt x="2482" y="7571"/>
                  </a:cubicBezTo>
                  <a:cubicBezTo>
                    <a:pt x="2633" y="6067"/>
                    <a:pt x="2633" y="4563"/>
                    <a:pt x="2557" y="3058"/>
                  </a:cubicBezTo>
                  <a:close/>
                  <a:moveTo>
                    <a:pt x="1396" y="1"/>
                  </a:moveTo>
                  <a:cubicBezTo>
                    <a:pt x="871" y="1"/>
                    <a:pt x="396" y="473"/>
                    <a:pt x="451" y="1027"/>
                  </a:cubicBezTo>
                  <a:cubicBezTo>
                    <a:pt x="376" y="1253"/>
                    <a:pt x="376" y="1403"/>
                    <a:pt x="451" y="1629"/>
                  </a:cubicBezTo>
                  <a:cubicBezTo>
                    <a:pt x="1354" y="3810"/>
                    <a:pt x="752" y="6217"/>
                    <a:pt x="677" y="8549"/>
                  </a:cubicBezTo>
                  <a:cubicBezTo>
                    <a:pt x="527" y="11332"/>
                    <a:pt x="602" y="14040"/>
                    <a:pt x="451" y="16823"/>
                  </a:cubicBezTo>
                  <a:cubicBezTo>
                    <a:pt x="0" y="22765"/>
                    <a:pt x="828" y="28707"/>
                    <a:pt x="677" y="34649"/>
                  </a:cubicBezTo>
                  <a:cubicBezTo>
                    <a:pt x="677" y="34950"/>
                    <a:pt x="752" y="35175"/>
                    <a:pt x="978" y="35326"/>
                  </a:cubicBezTo>
                  <a:cubicBezTo>
                    <a:pt x="921" y="35892"/>
                    <a:pt x="1291" y="36415"/>
                    <a:pt x="1765" y="36415"/>
                  </a:cubicBezTo>
                  <a:cubicBezTo>
                    <a:pt x="1922" y="36415"/>
                    <a:pt x="2089" y="36358"/>
                    <a:pt x="2257" y="36228"/>
                  </a:cubicBezTo>
                  <a:cubicBezTo>
                    <a:pt x="10681" y="30061"/>
                    <a:pt x="20760" y="26601"/>
                    <a:pt x="28732" y="19831"/>
                  </a:cubicBezTo>
                  <a:cubicBezTo>
                    <a:pt x="29108" y="19530"/>
                    <a:pt x="29108" y="18853"/>
                    <a:pt x="28582" y="18553"/>
                  </a:cubicBezTo>
                  <a:cubicBezTo>
                    <a:pt x="28808" y="18176"/>
                    <a:pt x="28657" y="17650"/>
                    <a:pt x="28281" y="17349"/>
                  </a:cubicBezTo>
                  <a:lnTo>
                    <a:pt x="28131" y="17274"/>
                  </a:lnTo>
                  <a:lnTo>
                    <a:pt x="28582" y="17274"/>
                  </a:lnTo>
                  <a:cubicBezTo>
                    <a:pt x="28507" y="17274"/>
                    <a:pt x="28356" y="17274"/>
                    <a:pt x="28356" y="17199"/>
                  </a:cubicBezTo>
                  <a:cubicBezTo>
                    <a:pt x="28202" y="16942"/>
                    <a:pt x="27943" y="16825"/>
                    <a:pt x="27674" y="16825"/>
                  </a:cubicBezTo>
                  <a:cubicBezTo>
                    <a:pt x="27549" y="16825"/>
                    <a:pt x="27422" y="16850"/>
                    <a:pt x="27303" y="16898"/>
                  </a:cubicBezTo>
                  <a:cubicBezTo>
                    <a:pt x="23166" y="14792"/>
                    <a:pt x="19331" y="11633"/>
                    <a:pt x="15419" y="9075"/>
                  </a:cubicBezTo>
                  <a:cubicBezTo>
                    <a:pt x="11057" y="6292"/>
                    <a:pt x="5792" y="3660"/>
                    <a:pt x="1956" y="200"/>
                  </a:cubicBezTo>
                  <a:cubicBezTo>
                    <a:pt x="1777" y="61"/>
                    <a:pt x="1584" y="1"/>
                    <a:pt x="139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7"/>
            <p:cNvSpPr/>
            <p:nvPr/>
          </p:nvSpPr>
          <p:spPr>
            <a:xfrm>
              <a:off x="6144775" y="738625"/>
              <a:ext cx="2159900" cy="1740650"/>
            </a:xfrm>
            <a:custGeom>
              <a:rect b="b" l="l" r="r" t="t"/>
              <a:pathLst>
                <a:path extrusionOk="0" h="69626" w="86396">
                  <a:moveTo>
                    <a:pt x="77848" y="2078"/>
                  </a:moveTo>
                  <a:cubicBezTo>
                    <a:pt x="79503" y="2078"/>
                    <a:pt x="81007" y="2830"/>
                    <a:pt x="82060" y="4109"/>
                  </a:cubicBezTo>
                  <a:cubicBezTo>
                    <a:pt x="81985" y="4259"/>
                    <a:pt x="82060" y="4560"/>
                    <a:pt x="82136" y="4710"/>
                  </a:cubicBezTo>
                  <a:cubicBezTo>
                    <a:pt x="84016" y="8170"/>
                    <a:pt x="83865" y="13661"/>
                    <a:pt x="83865" y="17422"/>
                  </a:cubicBezTo>
                  <a:cubicBezTo>
                    <a:pt x="83865" y="22235"/>
                    <a:pt x="83565" y="27049"/>
                    <a:pt x="83189" y="31863"/>
                  </a:cubicBezTo>
                  <a:cubicBezTo>
                    <a:pt x="82436" y="41942"/>
                    <a:pt x="83489" y="52021"/>
                    <a:pt x="83565" y="62100"/>
                  </a:cubicBezTo>
                  <a:cubicBezTo>
                    <a:pt x="83565" y="62175"/>
                    <a:pt x="83640" y="62250"/>
                    <a:pt x="83640" y="62325"/>
                  </a:cubicBezTo>
                  <a:cubicBezTo>
                    <a:pt x="83565" y="62476"/>
                    <a:pt x="83565" y="62701"/>
                    <a:pt x="83640" y="62852"/>
                  </a:cubicBezTo>
                  <a:cubicBezTo>
                    <a:pt x="84219" y="64654"/>
                    <a:pt x="81879" y="67723"/>
                    <a:pt x="79873" y="67723"/>
                  </a:cubicBezTo>
                  <a:cubicBezTo>
                    <a:pt x="79534" y="67723"/>
                    <a:pt x="79205" y="67635"/>
                    <a:pt x="78901" y="67440"/>
                  </a:cubicBezTo>
                  <a:lnTo>
                    <a:pt x="78826" y="67440"/>
                  </a:lnTo>
                  <a:cubicBezTo>
                    <a:pt x="78676" y="67365"/>
                    <a:pt x="78525" y="67365"/>
                    <a:pt x="78450" y="67365"/>
                  </a:cubicBezTo>
                  <a:cubicBezTo>
                    <a:pt x="77342" y="67351"/>
                    <a:pt x="76235" y="67345"/>
                    <a:pt x="75129" y="67345"/>
                  </a:cubicBezTo>
                  <a:cubicBezTo>
                    <a:pt x="64063" y="67345"/>
                    <a:pt x="53055" y="67966"/>
                    <a:pt x="42046" y="67966"/>
                  </a:cubicBezTo>
                  <a:cubicBezTo>
                    <a:pt x="36179" y="67966"/>
                    <a:pt x="30312" y="67741"/>
                    <a:pt x="24445" y="67365"/>
                  </a:cubicBezTo>
                  <a:cubicBezTo>
                    <a:pt x="21662" y="67214"/>
                    <a:pt x="18804" y="66913"/>
                    <a:pt x="16021" y="66838"/>
                  </a:cubicBezTo>
                  <a:cubicBezTo>
                    <a:pt x="15410" y="66810"/>
                    <a:pt x="14801" y="66803"/>
                    <a:pt x="14195" y="66803"/>
                  </a:cubicBezTo>
                  <a:cubicBezTo>
                    <a:pt x="13531" y="66803"/>
                    <a:pt x="12870" y="66812"/>
                    <a:pt x="12211" y="66812"/>
                  </a:cubicBezTo>
                  <a:cubicBezTo>
                    <a:pt x="10210" y="66812"/>
                    <a:pt x="8227" y="66732"/>
                    <a:pt x="6243" y="66086"/>
                  </a:cubicBezTo>
                  <a:cubicBezTo>
                    <a:pt x="3235" y="64431"/>
                    <a:pt x="3536" y="61724"/>
                    <a:pt x="3310" y="58564"/>
                  </a:cubicBezTo>
                  <a:cubicBezTo>
                    <a:pt x="3009" y="54729"/>
                    <a:pt x="2934" y="50817"/>
                    <a:pt x="2783" y="46981"/>
                  </a:cubicBezTo>
                  <a:cubicBezTo>
                    <a:pt x="2708" y="43070"/>
                    <a:pt x="2257" y="39385"/>
                    <a:pt x="2407" y="35549"/>
                  </a:cubicBezTo>
                  <a:cubicBezTo>
                    <a:pt x="2483" y="32916"/>
                    <a:pt x="2783" y="30509"/>
                    <a:pt x="2257" y="27952"/>
                  </a:cubicBezTo>
                  <a:cubicBezTo>
                    <a:pt x="2332" y="27726"/>
                    <a:pt x="2332" y="27501"/>
                    <a:pt x="2257" y="27350"/>
                  </a:cubicBezTo>
                  <a:cubicBezTo>
                    <a:pt x="1806" y="25695"/>
                    <a:pt x="2257" y="22536"/>
                    <a:pt x="2257" y="20806"/>
                  </a:cubicBezTo>
                  <a:cubicBezTo>
                    <a:pt x="2257" y="18550"/>
                    <a:pt x="2257" y="16293"/>
                    <a:pt x="2182" y="14037"/>
                  </a:cubicBezTo>
                  <a:cubicBezTo>
                    <a:pt x="2106" y="11555"/>
                    <a:pt x="2182" y="9073"/>
                    <a:pt x="2407" y="6591"/>
                  </a:cubicBezTo>
                  <a:cubicBezTo>
                    <a:pt x="2783" y="3732"/>
                    <a:pt x="7447" y="4184"/>
                    <a:pt x="9628" y="3507"/>
                  </a:cubicBezTo>
                  <a:cubicBezTo>
                    <a:pt x="10493" y="3657"/>
                    <a:pt x="11339" y="3732"/>
                    <a:pt x="12185" y="3732"/>
                  </a:cubicBezTo>
                  <a:cubicBezTo>
                    <a:pt x="13031" y="3732"/>
                    <a:pt x="13878" y="3657"/>
                    <a:pt x="14743" y="3507"/>
                  </a:cubicBezTo>
                  <a:cubicBezTo>
                    <a:pt x="16015" y="3362"/>
                    <a:pt x="17311" y="3318"/>
                    <a:pt x="18611" y="3318"/>
                  </a:cubicBezTo>
                  <a:cubicBezTo>
                    <a:pt x="20691" y="3318"/>
                    <a:pt x="22785" y="3432"/>
                    <a:pt x="24821" y="3432"/>
                  </a:cubicBezTo>
                  <a:cubicBezTo>
                    <a:pt x="31591" y="3432"/>
                    <a:pt x="38360" y="2679"/>
                    <a:pt x="45130" y="2604"/>
                  </a:cubicBezTo>
                  <a:cubicBezTo>
                    <a:pt x="51673" y="2604"/>
                    <a:pt x="58292" y="2153"/>
                    <a:pt x="64836" y="2078"/>
                  </a:cubicBezTo>
                  <a:close/>
                  <a:moveTo>
                    <a:pt x="77261" y="1"/>
                  </a:moveTo>
                  <a:cubicBezTo>
                    <a:pt x="75799" y="1"/>
                    <a:pt x="74270" y="197"/>
                    <a:pt x="73110" y="197"/>
                  </a:cubicBezTo>
                  <a:cubicBezTo>
                    <a:pt x="66115" y="197"/>
                    <a:pt x="59120" y="273"/>
                    <a:pt x="52125" y="573"/>
                  </a:cubicBezTo>
                  <a:cubicBezTo>
                    <a:pt x="44979" y="799"/>
                    <a:pt x="37834" y="950"/>
                    <a:pt x="30688" y="1326"/>
                  </a:cubicBezTo>
                  <a:cubicBezTo>
                    <a:pt x="28612" y="1461"/>
                    <a:pt x="26536" y="1488"/>
                    <a:pt x="24460" y="1488"/>
                  </a:cubicBezTo>
                  <a:cubicBezTo>
                    <a:pt x="23076" y="1488"/>
                    <a:pt x="21692" y="1476"/>
                    <a:pt x="20309" y="1476"/>
                  </a:cubicBezTo>
                  <a:cubicBezTo>
                    <a:pt x="18185" y="1476"/>
                    <a:pt x="15574" y="1926"/>
                    <a:pt x="13164" y="1926"/>
                  </a:cubicBezTo>
                  <a:cubicBezTo>
                    <a:pt x="12159" y="1926"/>
                    <a:pt x="11190" y="1848"/>
                    <a:pt x="10305" y="1626"/>
                  </a:cubicBezTo>
                  <a:cubicBezTo>
                    <a:pt x="10212" y="1533"/>
                    <a:pt x="10061" y="1469"/>
                    <a:pt x="9907" y="1469"/>
                  </a:cubicBezTo>
                  <a:cubicBezTo>
                    <a:pt x="9811" y="1469"/>
                    <a:pt x="9714" y="1494"/>
                    <a:pt x="9628" y="1551"/>
                  </a:cubicBezTo>
                  <a:cubicBezTo>
                    <a:pt x="9567" y="1531"/>
                    <a:pt x="9502" y="1522"/>
                    <a:pt x="9435" y="1522"/>
                  </a:cubicBezTo>
                  <a:cubicBezTo>
                    <a:pt x="9252" y="1522"/>
                    <a:pt x="9061" y="1592"/>
                    <a:pt x="8951" y="1702"/>
                  </a:cubicBezTo>
                  <a:cubicBezTo>
                    <a:pt x="6845" y="2228"/>
                    <a:pt x="4062" y="1476"/>
                    <a:pt x="2407" y="3131"/>
                  </a:cubicBezTo>
                  <a:cubicBezTo>
                    <a:pt x="903" y="4485"/>
                    <a:pt x="677" y="6215"/>
                    <a:pt x="602" y="8245"/>
                  </a:cubicBezTo>
                  <a:cubicBezTo>
                    <a:pt x="452" y="12006"/>
                    <a:pt x="602" y="15692"/>
                    <a:pt x="602" y="19377"/>
                  </a:cubicBezTo>
                  <a:cubicBezTo>
                    <a:pt x="602" y="21709"/>
                    <a:pt x="0" y="24417"/>
                    <a:pt x="376" y="26824"/>
                  </a:cubicBezTo>
                  <a:cubicBezTo>
                    <a:pt x="301" y="26974"/>
                    <a:pt x="301" y="27200"/>
                    <a:pt x="376" y="27425"/>
                  </a:cubicBezTo>
                  <a:cubicBezTo>
                    <a:pt x="1505" y="31186"/>
                    <a:pt x="602" y="35549"/>
                    <a:pt x="677" y="39460"/>
                  </a:cubicBezTo>
                  <a:cubicBezTo>
                    <a:pt x="828" y="43897"/>
                    <a:pt x="1053" y="48335"/>
                    <a:pt x="1204" y="52773"/>
                  </a:cubicBezTo>
                  <a:cubicBezTo>
                    <a:pt x="1354" y="57812"/>
                    <a:pt x="376" y="64958"/>
                    <a:pt x="5491" y="67666"/>
                  </a:cubicBezTo>
                  <a:lnTo>
                    <a:pt x="5566" y="67666"/>
                  </a:lnTo>
                  <a:cubicBezTo>
                    <a:pt x="5642" y="67666"/>
                    <a:pt x="5642" y="67666"/>
                    <a:pt x="5717" y="67741"/>
                  </a:cubicBezTo>
                  <a:cubicBezTo>
                    <a:pt x="8288" y="68542"/>
                    <a:pt x="11025" y="68658"/>
                    <a:pt x="13782" y="68658"/>
                  </a:cubicBezTo>
                  <a:cubicBezTo>
                    <a:pt x="14903" y="68658"/>
                    <a:pt x="16027" y="68638"/>
                    <a:pt x="17144" y="68638"/>
                  </a:cubicBezTo>
                  <a:cubicBezTo>
                    <a:pt x="18182" y="68638"/>
                    <a:pt x="19214" y="68655"/>
                    <a:pt x="20233" y="68719"/>
                  </a:cubicBezTo>
                  <a:cubicBezTo>
                    <a:pt x="26476" y="69245"/>
                    <a:pt x="32719" y="69546"/>
                    <a:pt x="39037" y="69621"/>
                  </a:cubicBezTo>
                  <a:cubicBezTo>
                    <a:pt x="39613" y="69624"/>
                    <a:pt x="40188" y="69626"/>
                    <a:pt x="40763" y="69626"/>
                  </a:cubicBezTo>
                  <a:cubicBezTo>
                    <a:pt x="51752" y="69626"/>
                    <a:pt x="62644" y="69056"/>
                    <a:pt x="73616" y="69056"/>
                  </a:cubicBezTo>
                  <a:cubicBezTo>
                    <a:pt x="75200" y="69056"/>
                    <a:pt x="76786" y="69067"/>
                    <a:pt x="78375" y="69095"/>
                  </a:cubicBezTo>
                  <a:cubicBezTo>
                    <a:pt x="78875" y="69373"/>
                    <a:pt x="79406" y="69498"/>
                    <a:pt x="79945" y="69498"/>
                  </a:cubicBezTo>
                  <a:cubicBezTo>
                    <a:pt x="83051" y="69498"/>
                    <a:pt x="86395" y="65338"/>
                    <a:pt x="85370" y="62325"/>
                  </a:cubicBezTo>
                  <a:lnTo>
                    <a:pt x="85370" y="62325"/>
                  </a:lnTo>
                  <a:cubicBezTo>
                    <a:pt x="85295" y="62400"/>
                    <a:pt x="85295" y="62400"/>
                    <a:pt x="85295" y="62400"/>
                  </a:cubicBezTo>
                  <a:cubicBezTo>
                    <a:pt x="85295" y="62250"/>
                    <a:pt x="85295" y="62175"/>
                    <a:pt x="85295" y="62100"/>
                  </a:cubicBezTo>
                  <a:cubicBezTo>
                    <a:pt x="85219" y="51494"/>
                    <a:pt x="84166" y="41039"/>
                    <a:pt x="84994" y="30434"/>
                  </a:cubicBezTo>
                  <a:cubicBezTo>
                    <a:pt x="85370" y="25169"/>
                    <a:pt x="85595" y="19904"/>
                    <a:pt x="85520" y="14714"/>
                  </a:cubicBezTo>
                  <a:cubicBezTo>
                    <a:pt x="85520" y="11705"/>
                    <a:pt x="85295" y="8095"/>
                    <a:pt x="84166" y="5162"/>
                  </a:cubicBezTo>
                  <a:cubicBezTo>
                    <a:pt x="84542" y="4786"/>
                    <a:pt x="84542" y="4259"/>
                    <a:pt x="84166" y="3958"/>
                  </a:cubicBezTo>
                  <a:cubicBezTo>
                    <a:pt x="83038" y="2454"/>
                    <a:pt x="82060" y="1250"/>
                    <a:pt x="80255" y="498"/>
                  </a:cubicBezTo>
                  <a:cubicBezTo>
                    <a:pt x="79417" y="111"/>
                    <a:pt x="78358" y="1"/>
                    <a:pt x="772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50" name="Shape 1050"/>
        <p:cNvGrpSpPr/>
        <p:nvPr/>
      </p:nvGrpSpPr>
      <p:grpSpPr>
        <a:xfrm>
          <a:off x="0" y="0"/>
          <a:ext cx="0" cy="0"/>
          <a:chOff x="0" y="0"/>
          <a:chExt cx="0" cy="0"/>
        </a:xfrm>
      </p:grpSpPr>
      <p:sp>
        <p:nvSpPr>
          <p:cNvPr id="1051" name="Google Shape;1051;p46"/>
          <p:cNvSpPr txBox="1"/>
          <p:nvPr>
            <p:ph type="title"/>
          </p:nvPr>
        </p:nvSpPr>
        <p:spPr>
          <a:xfrm>
            <a:off x="211500" y="0"/>
            <a:ext cx="8932500" cy="10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ove Ya Like A Sister"/>
                <a:ea typeface="Love Ya Like A Sister"/>
                <a:cs typeface="Love Ya Like A Sister"/>
                <a:sym typeface="Love Ya Like A Sister"/>
              </a:rPr>
              <a:t>Solution # 1</a:t>
            </a:r>
            <a:endParaRPr>
              <a:latin typeface="Love Ya Like A Sister"/>
              <a:ea typeface="Love Ya Like A Sister"/>
              <a:cs typeface="Love Ya Like A Sister"/>
              <a:sym typeface="Love Ya Like A Sister"/>
            </a:endParaRPr>
          </a:p>
        </p:txBody>
      </p:sp>
      <p:sp>
        <p:nvSpPr>
          <p:cNvPr id="1052" name="Google Shape;1052;p46"/>
          <p:cNvSpPr txBox="1"/>
          <p:nvPr>
            <p:ph idx="4294967295" type="body"/>
          </p:nvPr>
        </p:nvSpPr>
        <p:spPr>
          <a:xfrm>
            <a:off x="752225" y="1577175"/>
            <a:ext cx="64512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AA84F"/>
                </a:solidFill>
                <a:latin typeface="Fredoka One"/>
                <a:ea typeface="Fredoka One"/>
                <a:cs typeface="Fredoka One"/>
                <a:sym typeface="Fredoka One"/>
              </a:rPr>
              <a:t>Here’s one solution:</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rPr lang="en" sz="2400">
                <a:solidFill>
                  <a:srgbClr val="6AA84F"/>
                </a:solidFill>
                <a:latin typeface="Fredoka One"/>
                <a:ea typeface="Fredoka One"/>
                <a:cs typeface="Fredoka One"/>
                <a:sym typeface="Fredoka One"/>
              </a:rPr>
              <a:t>We can earn class dojo points for every day that we turn in all of our assignments.</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t/>
            </a:r>
            <a:endParaRPr sz="2400">
              <a:solidFill>
                <a:srgbClr val="6AA84F"/>
              </a:solidFill>
              <a:latin typeface="Fredoka One"/>
              <a:ea typeface="Fredoka One"/>
              <a:cs typeface="Fredoka One"/>
              <a:sym typeface="Fredoka One"/>
            </a:endParaRPr>
          </a:p>
          <a:p>
            <a:pPr indent="0" lvl="0" marL="0" rtl="0" algn="l">
              <a:spcBef>
                <a:spcPts val="1600"/>
              </a:spcBef>
              <a:spcAft>
                <a:spcPts val="1600"/>
              </a:spcAft>
              <a:buNone/>
            </a:pPr>
            <a:r>
              <a:t/>
            </a:r>
            <a:endParaRPr sz="2400">
              <a:solidFill>
                <a:srgbClr val="6AA84F"/>
              </a:solidFill>
              <a:latin typeface="Fredoka One"/>
              <a:ea typeface="Fredoka One"/>
              <a:cs typeface="Fredoka One"/>
              <a:sym typeface="Fredoka One"/>
            </a:endParaRPr>
          </a:p>
        </p:txBody>
      </p:sp>
      <p:pic>
        <p:nvPicPr>
          <p:cNvPr id="1053" name="Google Shape;1053;p46"/>
          <p:cNvPicPr preferRelativeResize="0"/>
          <p:nvPr/>
        </p:nvPicPr>
        <p:blipFill>
          <a:blip r:embed="rId3">
            <a:alphaModFix/>
          </a:blip>
          <a:stretch>
            <a:fillRect/>
          </a:stretch>
        </p:blipFill>
        <p:spPr>
          <a:xfrm>
            <a:off x="3293950" y="3181100"/>
            <a:ext cx="1635775" cy="1635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57" name="Shape 1057"/>
        <p:cNvGrpSpPr/>
        <p:nvPr/>
      </p:nvGrpSpPr>
      <p:grpSpPr>
        <a:xfrm>
          <a:off x="0" y="0"/>
          <a:ext cx="0" cy="0"/>
          <a:chOff x="0" y="0"/>
          <a:chExt cx="0" cy="0"/>
        </a:xfrm>
      </p:grpSpPr>
      <p:sp>
        <p:nvSpPr>
          <p:cNvPr id="1058" name="Google Shape;1058;p47"/>
          <p:cNvSpPr txBox="1"/>
          <p:nvPr>
            <p:ph type="title"/>
          </p:nvPr>
        </p:nvSpPr>
        <p:spPr>
          <a:xfrm>
            <a:off x="211500" y="0"/>
            <a:ext cx="8932500" cy="10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ove Ya Like A Sister"/>
                <a:ea typeface="Love Ya Like A Sister"/>
                <a:cs typeface="Love Ya Like A Sister"/>
                <a:sym typeface="Love Ya Like A Sister"/>
              </a:rPr>
              <a:t>Solution # 2</a:t>
            </a:r>
            <a:endParaRPr>
              <a:latin typeface="Love Ya Like A Sister"/>
              <a:ea typeface="Love Ya Like A Sister"/>
              <a:cs typeface="Love Ya Like A Sister"/>
              <a:sym typeface="Love Ya Like A Sister"/>
            </a:endParaRPr>
          </a:p>
        </p:txBody>
      </p:sp>
      <p:sp>
        <p:nvSpPr>
          <p:cNvPr id="1059" name="Google Shape;1059;p47"/>
          <p:cNvSpPr txBox="1"/>
          <p:nvPr>
            <p:ph idx="4294967295" type="body"/>
          </p:nvPr>
        </p:nvSpPr>
        <p:spPr>
          <a:xfrm>
            <a:off x="752225" y="1577175"/>
            <a:ext cx="64512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AA84F"/>
                </a:solidFill>
                <a:latin typeface="Fredoka One"/>
                <a:ea typeface="Fredoka One"/>
                <a:cs typeface="Fredoka One"/>
                <a:sym typeface="Fredoka One"/>
              </a:rPr>
              <a:t>Here’s another solution:</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rPr lang="en" sz="2400">
                <a:solidFill>
                  <a:srgbClr val="6AA84F"/>
                </a:solidFill>
                <a:latin typeface="Fredoka One"/>
                <a:ea typeface="Fredoka One"/>
                <a:cs typeface="Fredoka One"/>
                <a:sym typeface="Fredoka One"/>
              </a:rPr>
              <a:t>At the end of the live Zoom meeting, the teacher will remind the students of the assignments that are due for that given day.</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t/>
            </a:r>
            <a:endParaRPr sz="2400">
              <a:solidFill>
                <a:srgbClr val="6AA84F"/>
              </a:solidFill>
              <a:latin typeface="Fredoka One"/>
              <a:ea typeface="Fredoka One"/>
              <a:cs typeface="Fredoka One"/>
              <a:sym typeface="Fredoka One"/>
            </a:endParaRPr>
          </a:p>
          <a:p>
            <a:pPr indent="0" lvl="0" marL="0" rtl="0" algn="l">
              <a:spcBef>
                <a:spcPts val="1600"/>
              </a:spcBef>
              <a:spcAft>
                <a:spcPts val="1600"/>
              </a:spcAft>
              <a:buNone/>
            </a:pPr>
            <a:r>
              <a:t/>
            </a:r>
            <a:endParaRPr sz="2400">
              <a:solidFill>
                <a:srgbClr val="6AA84F"/>
              </a:solidFill>
              <a:latin typeface="Fredoka One"/>
              <a:ea typeface="Fredoka One"/>
              <a:cs typeface="Fredoka One"/>
              <a:sym typeface="Fredoka One"/>
            </a:endParaRPr>
          </a:p>
        </p:txBody>
      </p:sp>
      <p:pic>
        <p:nvPicPr>
          <p:cNvPr id="1060" name="Google Shape;1060;p47"/>
          <p:cNvPicPr preferRelativeResize="0"/>
          <p:nvPr/>
        </p:nvPicPr>
        <p:blipFill rotWithShape="1">
          <a:blip r:embed="rId3">
            <a:alphaModFix/>
          </a:blip>
          <a:srcRect b="0" l="16233" r="9878" t="9999"/>
          <a:stretch/>
        </p:blipFill>
        <p:spPr>
          <a:xfrm>
            <a:off x="6708625" y="155150"/>
            <a:ext cx="2266825" cy="2169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64" name="Shape 1064"/>
        <p:cNvGrpSpPr/>
        <p:nvPr/>
      </p:nvGrpSpPr>
      <p:grpSpPr>
        <a:xfrm>
          <a:off x="0" y="0"/>
          <a:ext cx="0" cy="0"/>
          <a:chOff x="0" y="0"/>
          <a:chExt cx="0" cy="0"/>
        </a:xfrm>
      </p:grpSpPr>
      <p:sp>
        <p:nvSpPr>
          <p:cNvPr id="1065" name="Google Shape;1065;p48"/>
          <p:cNvSpPr txBox="1"/>
          <p:nvPr>
            <p:ph type="title"/>
          </p:nvPr>
        </p:nvSpPr>
        <p:spPr>
          <a:xfrm>
            <a:off x="211500" y="0"/>
            <a:ext cx="8932500" cy="10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ove Ya Like A Sister"/>
                <a:ea typeface="Love Ya Like A Sister"/>
                <a:cs typeface="Love Ya Like A Sister"/>
                <a:sym typeface="Love Ya Like A Sister"/>
              </a:rPr>
              <a:t>Solution # 3</a:t>
            </a:r>
            <a:endParaRPr>
              <a:latin typeface="Love Ya Like A Sister"/>
              <a:ea typeface="Love Ya Like A Sister"/>
              <a:cs typeface="Love Ya Like A Sister"/>
              <a:sym typeface="Love Ya Like A Sister"/>
            </a:endParaRPr>
          </a:p>
        </p:txBody>
      </p:sp>
      <p:sp>
        <p:nvSpPr>
          <p:cNvPr id="1066" name="Google Shape;1066;p48"/>
          <p:cNvSpPr txBox="1"/>
          <p:nvPr>
            <p:ph idx="4294967295" type="body"/>
          </p:nvPr>
        </p:nvSpPr>
        <p:spPr>
          <a:xfrm>
            <a:off x="395525" y="990250"/>
            <a:ext cx="71760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AA84F"/>
                </a:solidFill>
                <a:latin typeface="Fredoka One"/>
                <a:ea typeface="Fredoka One"/>
                <a:cs typeface="Fredoka One"/>
                <a:sym typeface="Fredoka One"/>
              </a:rPr>
              <a:t>Turn and talk: what are other solutions that we can add to our slides that will encourage students to turn in all of their assignments?</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rPr lang="en" sz="2400">
                <a:solidFill>
                  <a:srgbClr val="6AA84F"/>
                </a:solidFill>
                <a:latin typeface="Fredoka One"/>
                <a:ea typeface="Fredoka One"/>
                <a:cs typeface="Fredoka One"/>
                <a:sym typeface="Fredoka One"/>
              </a:rPr>
              <a:t>Student solutions:</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rPr lang="en" sz="2400">
                <a:solidFill>
                  <a:srgbClr val="6AA84F"/>
                </a:solidFill>
                <a:latin typeface="Fredoka One"/>
                <a:ea typeface="Fredoka One"/>
                <a:cs typeface="Fredoka One"/>
                <a:sym typeface="Fredoka One"/>
              </a:rPr>
              <a:t>1.</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rPr lang="en" sz="2400">
                <a:solidFill>
                  <a:srgbClr val="6AA84F"/>
                </a:solidFill>
                <a:latin typeface="Fredoka One"/>
                <a:ea typeface="Fredoka One"/>
                <a:cs typeface="Fredoka One"/>
                <a:sym typeface="Fredoka One"/>
              </a:rPr>
              <a:t>2.</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rPr lang="en" sz="2400">
                <a:solidFill>
                  <a:srgbClr val="6AA84F"/>
                </a:solidFill>
                <a:latin typeface="Fredoka One"/>
                <a:ea typeface="Fredoka One"/>
                <a:cs typeface="Fredoka One"/>
                <a:sym typeface="Fredoka One"/>
              </a:rPr>
              <a:t>3.</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t/>
            </a:r>
            <a:endParaRPr sz="2400">
              <a:solidFill>
                <a:srgbClr val="6AA84F"/>
              </a:solidFill>
              <a:latin typeface="Fredoka One"/>
              <a:ea typeface="Fredoka One"/>
              <a:cs typeface="Fredoka One"/>
              <a:sym typeface="Fredoka One"/>
            </a:endParaRPr>
          </a:p>
          <a:p>
            <a:pPr indent="0" lvl="0" marL="0" rtl="0" algn="l">
              <a:spcBef>
                <a:spcPts val="1600"/>
              </a:spcBef>
              <a:spcAft>
                <a:spcPts val="1600"/>
              </a:spcAft>
              <a:buNone/>
            </a:pPr>
            <a:r>
              <a:t/>
            </a:r>
            <a:endParaRPr sz="2400">
              <a:solidFill>
                <a:srgbClr val="6AA84F"/>
              </a:solidFill>
              <a:latin typeface="Fredoka One"/>
              <a:ea typeface="Fredoka One"/>
              <a:cs typeface="Fredoka One"/>
              <a:sym typeface="Fredoka One"/>
            </a:endParaRPr>
          </a:p>
        </p:txBody>
      </p:sp>
      <p:pic>
        <p:nvPicPr>
          <p:cNvPr id="1067" name="Google Shape;1067;p48"/>
          <p:cNvPicPr preferRelativeResize="0"/>
          <p:nvPr/>
        </p:nvPicPr>
        <p:blipFill rotWithShape="1">
          <a:blip r:embed="rId3">
            <a:alphaModFix/>
          </a:blip>
          <a:srcRect b="0" l="0" r="0" t="19361"/>
          <a:stretch/>
        </p:blipFill>
        <p:spPr>
          <a:xfrm>
            <a:off x="6320150" y="2496975"/>
            <a:ext cx="2218075" cy="2324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71" name="Shape 1071"/>
        <p:cNvGrpSpPr/>
        <p:nvPr/>
      </p:nvGrpSpPr>
      <p:grpSpPr>
        <a:xfrm>
          <a:off x="0" y="0"/>
          <a:ext cx="0" cy="0"/>
          <a:chOff x="0" y="0"/>
          <a:chExt cx="0" cy="0"/>
        </a:xfrm>
      </p:grpSpPr>
      <p:sp>
        <p:nvSpPr>
          <p:cNvPr id="1072" name="Google Shape;1072;p49"/>
          <p:cNvSpPr txBox="1"/>
          <p:nvPr>
            <p:ph type="title"/>
          </p:nvPr>
        </p:nvSpPr>
        <p:spPr>
          <a:xfrm>
            <a:off x="211500" y="0"/>
            <a:ext cx="8932500" cy="10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Love Ya Like A Sister"/>
                <a:ea typeface="Love Ya Like A Sister"/>
                <a:cs typeface="Love Ya Like A Sister"/>
                <a:sym typeface="Love Ya Like A Sister"/>
              </a:rPr>
              <a:t>Step 6: Select the Best Solution </a:t>
            </a:r>
            <a:endParaRPr sz="4800">
              <a:latin typeface="Love Ya Like A Sister"/>
              <a:ea typeface="Love Ya Like A Sister"/>
              <a:cs typeface="Love Ya Like A Sister"/>
              <a:sym typeface="Love Ya Like A Sister"/>
            </a:endParaRPr>
          </a:p>
        </p:txBody>
      </p:sp>
      <p:sp>
        <p:nvSpPr>
          <p:cNvPr id="1073" name="Google Shape;1073;p49"/>
          <p:cNvSpPr txBox="1"/>
          <p:nvPr/>
        </p:nvSpPr>
        <p:spPr>
          <a:xfrm>
            <a:off x="222450" y="1381475"/>
            <a:ext cx="86991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6AA84F"/>
                </a:solidFill>
                <a:latin typeface="Fredoka One"/>
                <a:ea typeface="Fredoka One"/>
                <a:cs typeface="Fredoka One"/>
                <a:sym typeface="Fredoka One"/>
              </a:rPr>
              <a:t>We need to make sure that we pick a solution that answers two important questions:</a:t>
            </a:r>
            <a:endParaRPr sz="3000">
              <a:solidFill>
                <a:srgbClr val="6AA84F"/>
              </a:solidFill>
              <a:latin typeface="Fredoka One"/>
              <a:ea typeface="Fredoka One"/>
              <a:cs typeface="Fredoka One"/>
              <a:sym typeface="Fredoka One"/>
            </a:endParaRPr>
          </a:p>
          <a:p>
            <a:pPr indent="0" lvl="0" marL="0" rtl="0" algn="l">
              <a:spcBef>
                <a:spcPts val="0"/>
              </a:spcBef>
              <a:spcAft>
                <a:spcPts val="0"/>
              </a:spcAft>
              <a:buNone/>
            </a:pPr>
            <a:r>
              <a:t/>
            </a:r>
            <a:endParaRPr sz="3000">
              <a:solidFill>
                <a:srgbClr val="6AA84F"/>
              </a:solidFill>
              <a:latin typeface="Fredoka One"/>
              <a:ea typeface="Fredoka One"/>
              <a:cs typeface="Fredoka One"/>
              <a:sym typeface="Fredoka One"/>
            </a:endParaRPr>
          </a:p>
          <a:p>
            <a:pPr indent="0" lvl="0" marL="0" rtl="0" algn="l">
              <a:spcBef>
                <a:spcPts val="0"/>
              </a:spcBef>
              <a:spcAft>
                <a:spcPts val="0"/>
              </a:spcAft>
              <a:buNone/>
            </a:pPr>
            <a:r>
              <a:rPr lang="en" sz="3000">
                <a:solidFill>
                  <a:srgbClr val="E69138"/>
                </a:solidFill>
                <a:latin typeface="Fredoka One"/>
                <a:ea typeface="Fredoka One"/>
                <a:cs typeface="Fredoka One"/>
                <a:sym typeface="Fredoka One"/>
              </a:rPr>
              <a:t>Feasibility- how easily it can be implemented or put into effect?</a:t>
            </a:r>
            <a:endParaRPr sz="3000">
              <a:solidFill>
                <a:srgbClr val="E69138"/>
              </a:solidFill>
              <a:latin typeface="Fredoka One"/>
              <a:ea typeface="Fredoka One"/>
              <a:cs typeface="Fredoka One"/>
              <a:sym typeface="Fredoka One"/>
            </a:endParaRPr>
          </a:p>
          <a:p>
            <a:pPr indent="0" lvl="0" marL="0" rtl="0" algn="l">
              <a:spcBef>
                <a:spcPts val="0"/>
              </a:spcBef>
              <a:spcAft>
                <a:spcPts val="0"/>
              </a:spcAft>
              <a:buNone/>
            </a:pPr>
            <a:r>
              <a:rPr lang="en" sz="3000">
                <a:solidFill>
                  <a:srgbClr val="1155CC"/>
                </a:solidFill>
                <a:latin typeface="Fredoka One"/>
                <a:ea typeface="Fredoka One"/>
                <a:cs typeface="Fredoka One"/>
                <a:sym typeface="Fredoka One"/>
              </a:rPr>
              <a:t>Effectiveness- will it fix the problem?</a:t>
            </a:r>
            <a:endParaRPr sz="3000">
              <a:solidFill>
                <a:srgbClr val="1155CC"/>
              </a:solidFill>
              <a:latin typeface="Fredoka One"/>
              <a:ea typeface="Fredoka One"/>
              <a:cs typeface="Fredoka One"/>
              <a:sym typeface="Fredoka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77" name="Shape 1077"/>
        <p:cNvGrpSpPr/>
        <p:nvPr/>
      </p:nvGrpSpPr>
      <p:grpSpPr>
        <a:xfrm>
          <a:off x="0" y="0"/>
          <a:ext cx="0" cy="0"/>
          <a:chOff x="0" y="0"/>
          <a:chExt cx="0" cy="0"/>
        </a:xfrm>
      </p:grpSpPr>
      <p:sp>
        <p:nvSpPr>
          <p:cNvPr id="1078" name="Google Shape;1078;p50"/>
          <p:cNvSpPr txBox="1"/>
          <p:nvPr>
            <p:ph type="title"/>
          </p:nvPr>
        </p:nvSpPr>
        <p:spPr>
          <a:xfrm>
            <a:off x="211500" y="0"/>
            <a:ext cx="8932500" cy="10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rgbClr val="3C78D8"/>
                </a:solidFill>
                <a:latin typeface="Love Ya Like A Sister"/>
                <a:ea typeface="Love Ya Like A Sister"/>
                <a:cs typeface="Love Ya Like A Sister"/>
                <a:sym typeface="Love Ya Like A Sister"/>
              </a:rPr>
              <a:t>Feasibility vs. Effectiveness</a:t>
            </a:r>
            <a:endParaRPr sz="4800">
              <a:solidFill>
                <a:srgbClr val="3C78D8"/>
              </a:solidFill>
              <a:latin typeface="Love Ya Like A Sister"/>
              <a:ea typeface="Love Ya Like A Sister"/>
              <a:cs typeface="Love Ya Like A Sister"/>
              <a:sym typeface="Love Ya Like A Sister"/>
            </a:endParaRPr>
          </a:p>
        </p:txBody>
      </p:sp>
      <p:pic>
        <p:nvPicPr>
          <p:cNvPr id="1079" name="Google Shape;1079;p50"/>
          <p:cNvPicPr preferRelativeResize="0"/>
          <p:nvPr/>
        </p:nvPicPr>
        <p:blipFill>
          <a:blip r:embed="rId3">
            <a:alphaModFix/>
          </a:blip>
          <a:stretch>
            <a:fillRect/>
          </a:stretch>
        </p:blipFill>
        <p:spPr>
          <a:xfrm>
            <a:off x="2159750" y="1518438"/>
            <a:ext cx="5238750" cy="2924175"/>
          </a:xfrm>
          <a:prstGeom prst="rect">
            <a:avLst/>
          </a:prstGeom>
          <a:noFill/>
          <a:ln>
            <a:noFill/>
          </a:ln>
        </p:spPr>
      </p:pic>
      <p:sp>
        <p:nvSpPr>
          <p:cNvPr id="1080" name="Google Shape;1080;p50"/>
          <p:cNvSpPr txBox="1"/>
          <p:nvPr/>
        </p:nvSpPr>
        <p:spPr>
          <a:xfrm>
            <a:off x="3598950" y="1664575"/>
            <a:ext cx="10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High</a:t>
            </a:r>
            <a:endParaRPr>
              <a:latin typeface="Montserrat"/>
              <a:ea typeface="Montserrat"/>
              <a:cs typeface="Montserrat"/>
              <a:sym typeface="Montserrat"/>
            </a:endParaRPr>
          </a:p>
        </p:txBody>
      </p:sp>
      <p:sp>
        <p:nvSpPr>
          <p:cNvPr id="1081" name="Google Shape;1081;p50"/>
          <p:cNvSpPr txBox="1"/>
          <p:nvPr/>
        </p:nvSpPr>
        <p:spPr>
          <a:xfrm>
            <a:off x="2315625" y="3754750"/>
            <a:ext cx="10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Low</a:t>
            </a:r>
            <a:endParaRPr>
              <a:latin typeface="Montserrat"/>
              <a:ea typeface="Montserrat"/>
              <a:cs typeface="Montserrat"/>
              <a:sym typeface="Montserrat"/>
            </a:endParaRPr>
          </a:p>
        </p:txBody>
      </p:sp>
      <p:sp>
        <p:nvSpPr>
          <p:cNvPr id="1082" name="Google Shape;1082;p50"/>
          <p:cNvSpPr txBox="1"/>
          <p:nvPr/>
        </p:nvSpPr>
        <p:spPr>
          <a:xfrm>
            <a:off x="2258100" y="3113200"/>
            <a:ext cx="10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Medium</a:t>
            </a:r>
            <a:endParaRPr>
              <a:latin typeface="Montserrat"/>
              <a:ea typeface="Montserrat"/>
              <a:cs typeface="Montserrat"/>
              <a:sym typeface="Montserrat"/>
            </a:endParaRPr>
          </a:p>
        </p:txBody>
      </p:sp>
      <p:sp>
        <p:nvSpPr>
          <p:cNvPr id="1083" name="Google Shape;1083;p50"/>
          <p:cNvSpPr txBox="1"/>
          <p:nvPr/>
        </p:nvSpPr>
        <p:spPr>
          <a:xfrm>
            <a:off x="6187800" y="1664575"/>
            <a:ext cx="10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    Low</a:t>
            </a:r>
            <a:endParaRPr>
              <a:latin typeface="Montserrat"/>
              <a:ea typeface="Montserrat"/>
              <a:cs typeface="Montserrat"/>
              <a:sym typeface="Montserrat"/>
            </a:endParaRPr>
          </a:p>
        </p:txBody>
      </p:sp>
      <p:sp>
        <p:nvSpPr>
          <p:cNvPr id="1084" name="Google Shape;1084;p50"/>
          <p:cNvSpPr txBox="1"/>
          <p:nvPr/>
        </p:nvSpPr>
        <p:spPr>
          <a:xfrm>
            <a:off x="4893375" y="1664563"/>
            <a:ext cx="10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Medium</a:t>
            </a:r>
            <a:endParaRPr>
              <a:latin typeface="Montserrat"/>
              <a:ea typeface="Montserrat"/>
              <a:cs typeface="Montserrat"/>
              <a:sym typeface="Montserrat"/>
            </a:endParaRPr>
          </a:p>
        </p:txBody>
      </p:sp>
      <p:sp>
        <p:nvSpPr>
          <p:cNvPr id="1085" name="Google Shape;1085;p50"/>
          <p:cNvSpPr txBox="1"/>
          <p:nvPr/>
        </p:nvSpPr>
        <p:spPr>
          <a:xfrm>
            <a:off x="2315625" y="2324850"/>
            <a:ext cx="10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High</a:t>
            </a:r>
            <a:endParaRPr>
              <a:latin typeface="Montserrat"/>
              <a:ea typeface="Montserrat"/>
              <a:cs typeface="Montserrat"/>
              <a:sym typeface="Montserrat"/>
            </a:endParaRPr>
          </a:p>
        </p:txBody>
      </p:sp>
      <p:sp>
        <p:nvSpPr>
          <p:cNvPr id="1086" name="Google Shape;1086;p50"/>
          <p:cNvSpPr txBox="1"/>
          <p:nvPr/>
        </p:nvSpPr>
        <p:spPr>
          <a:xfrm rot="-5400000">
            <a:off x="666150" y="2568100"/>
            <a:ext cx="2512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6"/>
                </a:solidFill>
                <a:latin typeface="Love Ya Like A Sister"/>
                <a:ea typeface="Love Ya Like A Sister"/>
                <a:cs typeface="Love Ya Like A Sister"/>
                <a:sym typeface="Love Ya Like A Sister"/>
              </a:rPr>
              <a:t>Effectiveness</a:t>
            </a:r>
            <a:endParaRPr sz="2400">
              <a:solidFill>
                <a:schemeClr val="accent6"/>
              </a:solidFill>
              <a:latin typeface="Love Ya Like A Sister"/>
              <a:ea typeface="Love Ya Like A Sister"/>
              <a:cs typeface="Love Ya Like A Sister"/>
              <a:sym typeface="Love Ya Like A Sister"/>
            </a:endParaRPr>
          </a:p>
        </p:txBody>
      </p:sp>
      <p:sp>
        <p:nvSpPr>
          <p:cNvPr id="1087" name="Google Shape;1087;p50"/>
          <p:cNvSpPr txBox="1"/>
          <p:nvPr/>
        </p:nvSpPr>
        <p:spPr>
          <a:xfrm>
            <a:off x="3522725" y="899475"/>
            <a:ext cx="332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accent6"/>
                </a:solidFill>
                <a:latin typeface="Love Ya Like A Sister"/>
                <a:ea typeface="Love Ya Like A Sister"/>
                <a:cs typeface="Love Ya Like A Sister"/>
                <a:sym typeface="Love Ya Like A Sister"/>
              </a:rPr>
              <a:t>Feasibility</a:t>
            </a:r>
            <a:endParaRPr sz="3000">
              <a:solidFill>
                <a:schemeClr val="accent6"/>
              </a:solidFill>
              <a:latin typeface="Love Ya Like A Sister"/>
              <a:ea typeface="Love Ya Like A Sister"/>
              <a:cs typeface="Love Ya Like A Sister"/>
              <a:sym typeface="Love Ya Like A Si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985" name="Shape 985"/>
        <p:cNvGrpSpPr/>
        <p:nvPr/>
      </p:nvGrpSpPr>
      <p:grpSpPr>
        <a:xfrm>
          <a:off x="0" y="0"/>
          <a:ext cx="0" cy="0"/>
          <a:chOff x="0" y="0"/>
          <a:chExt cx="0" cy="0"/>
        </a:xfrm>
      </p:grpSpPr>
      <p:sp>
        <p:nvSpPr>
          <p:cNvPr id="986" name="Google Shape;986;p38"/>
          <p:cNvSpPr txBox="1"/>
          <p:nvPr>
            <p:ph type="title"/>
          </p:nvPr>
        </p:nvSpPr>
        <p:spPr>
          <a:xfrm>
            <a:off x="391450" y="92800"/>
            <a:ext cx="8676300" cy="92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212121"/>
                </a:solidFill>
                <a:latin typeface="Love Ya Like A Sister"/>
                <a:ea typeface="Love Ya Like A Sister"/>
                <a:cs typeface="Love Ya Like A Sister"/>
                <a:sym typeface="Love Ya Like A Sister"/>
              </a:rPr>
              <a:t>The 6 steps of Public Policy Analyst (ppa)</a:t>
            </a:r>
            <a:endParaRPr>
              <a:latin typeface="Love Ya Like A Sister"/>
              <a:ea typeface="Love Ya Like A Sister"/>
              <a:cs typeface="Love Ya Like A Sister"/>
              <a:sym typeface="Love Ya Like A Sister"/>
            </a:endParaRPr>
          </a:p>
        </p:txBody>
      </p:sp>
      <p:sp>
        <p:nvSpPr>
          <p:cNvPr id="987" name="Google Shape;987;p38"/>
          <p:cNvSpPr txBox="1"/>
          <p:nvPr>
            <p:ph idx="1" type="body"/>
          </p:nvPr>
        </p:nvSpPr>
        <p:spPr>
          <a:xfrm>
            <a:off x="713250" y="1477975"/>
            <a:ext cx="7717500" cy="3516900"/>
          </a:xfrm>
          <a:prstGeom prst="rect">
            <a:avLst/>
          </a:prstGeom>
          <a:solidFill>
            <a:srgbClr val="EAD1DC"/>
          </a:solidFill>
        </p:spPr>
        <p:txBody>
          <a:bodyPr anchorCtr="0" anchor="t" bIns="91425" lIns="91425" spcFirstLastPara="1" rIns="91425" wrap="square" tIns="91425">
            <a:noAutofit/>
          </a:bodyPr>
          <a:lstStyle/>
          <a:p>
            <a:pPr indent="-304800" lvl="0" marL="1371600" rtl="0" algn="l">
              <a:lnSpc>
                <a:spcPct val="115000"/>
              </a:lnSpc>
              <a:spcBef>
                <a:spcPts val="0"/>
              </a:spcBef>
              <a:spcAft>
                <a:spcPts val="0"/>
              </a:spcAft>
              <a:buClr>
                <a:srgbClr val="FF9900"/>
              </a:buClr>
              <a:buSzPts val="1200"/>
              <a:buFont typeface="Happy Monkey"/>
              <a:buChar char="●"/>
            </a:pPr>
            <a:r>
              <a:rPr b="1" lang="en" sz="2600">
                <a:solidFill>
                  <a:srgbClr val="FF9900"/>
                </a:solidFill>
                <a:highlight>
                  <a:srgbClr val="FFFFFF"/>
                </a:highlight>
                <a:latin typeface="Happy Monkey"/>
                <a:ea typeface="Happy Monkey"/>
                <a:cs typeface="Happy Monkey"/>
                <a:sym typeface="Happy Monkey"/>
              </a:rPr>
              <a:t>1.</a:t>
            </a:r>
            <a:r>
              <a:rPr b="1" lang="en" sz="700">
                <a:solidFill>
                  <a:srgbClr val="FF9900"/>
                </a:solidFill>
                <a:highlight>
                  <a:srgbClr val="FFFFFF"/>
                </a:highlight>
                <a:latin typeface="Happy Monkey"/>
                <a:ea typeface="Happy Monkey"/>
                <a:cs typeface="Happy Monkey"/>
                <a:sym typeface="Happy Monkey"/>
              </a:rPr>
              <a:t>                   	</a:t>
            </a:r>
            <a:r>
              <a:rPr b="1" lang="en" sz="2600">
                <a:solidFill>
                  <a:srgbClr val="FF9900"/>
                </a:solidFill>
                <a:highlight>
                  <a:srgbClr val="FFFFFF"/>
                </a:highlight>
                <a:latin typeface="Happy Monkey"/>
                <a:ea typeface="Happy Monkey"/>
                <a:cs typeface="Happy Monkey"/>
                <a:sym typeface="Happy Monkey"/>
              </a:rPr>
              <a:t>Define the Problem</a:t>
            </a:r>
            <a:endParaRPr b="1" sz="2600" u="sng">
              <a:solidFill>
                <a:srgbClr val="FF9900"/>
              </a:solidFill>
              <a:highlight>
                <a:srgbClr val="FFFFFF"/>
              </a:highlight>
              <a:latin typeface="Happy Monkey"/>
              <a:ea typeface="Happy Monkey"/>
              <a:cs typeface="Happy Monkey"/>
              <a:sym typeface="Happy Monkey"/>
            </a:endParaRPr>
          </a:p>
          <a:p>
            <a:pPr indent="-304800" lvl="0" marL="1371600" rtl="0" algn="l">
              <a:lnSpc>
                <a:spcPct val="115000"/>
              </a:lnSpc>
              <a:spcBef>
                <a:spcPts val="0"/>
              </a:spcBef>
              <a:spcAft>
                <a:spcPts val="0"/>
              </a:spcAft>
              <a:buClr>
                <a:srgbClr val="FF9900"/>
              </a:buClr>
              <a:buSzPts val="1200"/>
              <a:buFont typeface="Happy Monkey"/>
              <a:buChar char="●"/>
            </a:pPr>
            <a:r>
              <a:rPr b="1" lang="en" sz="2600">
                <a:solidFill>
                  <a:srgbClr val="FF9900"/>
                </a:solidFill>
                <a:highlight>
                  <a:srgbClr val="FFFFFF"/>
                </a:highlight>
                <a:latin typeface="Happy Monkey"/>
                <a:ea typeface="Happy Monkey"/>
                <a:cs typeface="Happy Monkey"/>
                <a:sym typeface="Happy Monkey"/>
              </a:rPr>
              <a:t>2.</a:t>
            </a:r>
            <a:r>
              <a:rPr b="1" lang="en" sz="700">
                <a:solidFill>
                  <a:srgbClr val="FF9900"/>
                </a:solidFill>
                <a:highlight>
                  <a:srgbClr val="FFFFFF"/>
                </a:highlight>
                <a:latin typeface="Happy Monkey"/>
                <a:ea typeface="Happy Monkey"/>
                <a:cs typeface="Happy Monkey"/>
                <a:sym typeface="Happy Monkey"/>
              </a:rPr>
              <a:t>                   	</a:t>
            </a:r>
            <a:r>
              <a:rPr b="1" lang="en" sz="2600">
                <a:solidFill>
                  <a:srgbClr val="FF9900"/>
                </a:solidFill>
                <a:highlight>
                  <a:srgbClr val="FFFFFF"/>
                </a:highlight>
                <a:latin typeface="Happy Monkey"/>
                <a:ea typeface="Happy Monkey"/>
                <a:cs typeface="Happy Monkey"/>
                <a:sym typeface="Happy Monkey"/>
              </a:rPr>
              <a:t>Gather the Evidence</a:t>
            </a:r>
            <a:endParaRPr b="1" sz="2600" u="sng">
              <a:solidFill>
                <a:srgbClr val="FF9900"/>
              </a:solidFill>
              <a:highlight>
                <a:srgbClr val="FFFFFF"/>
              </a:highlight>
              <a:latin typeface="Happy Monkey"/>
              <a:ea typeface="Happy Monkey"/>
              <a:cs typeface="Happy Monkey"/>
              <a:sym typeface="Happy Monkey"/>
            </a:endParaRPr>
          </a:p>
          <a:p>
            <a:pPr indent="-304800" lvl="0" marL="1371600" rtl="0" algn="l">
              <a:lnSpc>
                <a:spcPct val="115000"/>
              </a:lnSpc>
              <a:spcBef>
                <a:spcPts val="0"/>
              </a:spcBef>
              <a:spcAft>
                <a:spcPts val="0"/>
              </a:spcAft>
              <a:buClr>
                <a:srgbClr val="FF9900"/>
              </a:buClr>
              <a:buSzPts val="1200"/>
              <a:buFont typeface="Happy Monkey"/>
              <a:buChar char="●"/>
            </a:pPr>
            <a:r>
              <a:rPr b="1" lang="en" sz="2600">
                <a:solidFill>
                  <a:srgbClr val="FF9900"/>
                </a:solidFill>
                <a:highlight>
                  <a:srgbClr val="FFFFFF"/>
                </a:highlight>
                <a:latin typeface="Happy Monkey"/>
                <a:ea typeface="Happy Monkey"/>
                <a:cs typeface="Happy Monkey"/>
                <a:sym typeface="Happy Monkey"/>
              </a:rPr>
              <a:t>3.</a:t>
            </a:r>
            <a:r>
              <a:rPr b="1" lang="en" sz="700">
                <a:solidFill>
                  <a:srgbClr val="FF9900"/>
                </a:solidFill>
                <a:highlight>
                  <a:srgbClr val="FFFFFF"/>
                </a:highlight>
                <a:latin typeface="Happy Monkey"/>
                <a:ea typeface="Happy Monkey"/>
                <a:cs typeface="Happy Monkey"/>
                <a:sym typeface="Happy Monkey"/>
              </a:rPr>
              <a:t>                   	</a:t>
            </a:r>
            <a:r>
              <a:rPr b="1" lang="en" sz="2600">
                <a:solidFill>
                  <a:srgbClr val="FF9900"/>
                </a:solidFill>
                <a:highlight>
                  <a:srgbClr val="FFFFFF"/>
                </a:highlight>
                <a:latin typeface="Happy Monkey"/>
                <a:ea typeface="Happy Monkey"/>
                <a:cs typeface="Happy Monkey"/>
                <a:sym typeface="Happy Monkey"/>
              </a:rPr>
              <a:t>Identify the Causes</a:t>
            </a:r>
            <a:endParaRPr b="1" sz="2600" u="sng">
              <a:solidFill>
                <a:srgbClr val="FF9900"/>
              </a:solidFill>
              <a:highlight>
                <a:srgbClr val="FFFFFF"/>
              </a:highlight>
              <a:latin typeface="Happy Monkey"/>
              <a:ea typeface="Happy Monkey"/>
              <a:cs typeface="Happy Monkey"/>
              <a:sym typeface="Happy Monkey"/>
            </a:endParaRPr>
          </a:p>
          <a:p>
            <a:pPr indent="-304800" lvl="0" marL="1371600" rtl="0" algn="l">
              <a:lnSpc>
                <a:spcPct val="115000"/>
              </a:lnSpc>
              <a:spcBef>
                <a:spcPts val="0"/>
              </a:spcBef>
              <a:spcAft>
                <a:spcPts val="0"/>
              </a:spcAft>
              <a:buClr>
                <a:srgbClr val="FF9900"/>
              </a:buClr>
              <a:buSzPts val="1200"/>
              <a:buFont typeface="Happy Monkey"/>
              <a:buChar char="●"/>
            </a:pPr>
            <a:r>
              <a:rPr b="1" lang="en" sz="2600">
                <a:solidFill>
                  <a:srgbClr val="FF9900"/>
                </a:solidFill>
                <a:highlight>
                  <a:srgbClr val="FFFFFF"/>
                </a:highlight>
                <a:latin typeface="Happy Monkey"/>
                <a:ea typeface="Happy Monkey"/>
                <a:cs typeface="Happy Monkey"/>
                <a:sym typeface="Happy Monkey"/>
              </a:rPr>
              <a:t>4.</a:t>
            </a:r>
            <a:r>
              <a:rPr b="1" lang="en" sz="700">
                <a:solidFill>
                  <a:srgbClr val="FF9900"/>
                </a:solidFill>
                <a:highlight>
                  <a:srgbClr val="FFFFFF"/>
                </a:highlight>
                <a:latin typeface="Happy Monkey"/>
                <a:ea typeface="Happy Monkey"/>
                <a:cs typeface="Happy Monkey"/>
                <a:sym typeface="Happy Monkey"/>
              </a:rPr>
              <a:t>                   	</a:t>
            </a:r>
            <a:r>
              <a:rPr b="1" lang="en" sz="2600">
                <a:solidFill>
                  <a:srgbClr val="FF9900"/>
                </a:solidFill>
                <a:highlight>
                  <a:srgbClr val="FFFFFF"/>
                </a:highlight>
                <a:latin typeface="Happy Monkey"/>
                <a:ea typeface="Happy Monkey"/>
                <a:cs typeface="Happy Monkey"/>
                <a:sym typeface="Happy Monkey"/>
              </a:rPr>
              <a:t>Evaluate an Existing Policy</a:t>
            </a:r>
            <a:endParaRPr b="1" sz="2600" u="sng">
              <a:solidFill>
                <a:srgbClr val="FF9900"/>
              </a:solidFill>
              <a:highlight>
                <a:srgbClr val="FFFFFF"/>
              </a:highlight>
              <a:latin typeface="Happy Monkey"/>
              <a:ea typeface="Happy Monkey"/>
              <a:cs typeface="Happy Monkey"/>
              <a:sym typeface="Happy Monkey"/>
            </a:endParaRPr>
          </a:p>
          <a:p>
            <a:pPr indent="-304800" lvl="0" marL="1371600" rtl="0" algn="l">
              <a:lnSpc>
                <a:spcPct val="115000"/>
              </a:lnSpc>
              <a:spcBef>
                <a:spcPts val="0"/>
              </a:spcBef>
              <a:spcAft>
                <a:spcPts val="0"/>
              </a:spcAft>
              <a:buClr>
                <a:srgbClr val="FF9900"/>
              </a:buClr>
              <a:buSzPts val="1200"/>
              <a:buFont typeface="Happy Monkey"/>
              <a:buChar char="●"/>
            </a:pPr>
            <a:r>
              <a:rPr b="1" lang="en" sz="2600">
                <a:solidFill>
                  <a:srgbClr val="FF9900"/>
                </a:solidFill>
                <a:highlight>
                  <a:srgbClr val="FFFFFF"/>
                </a:highlight>
                <a:latin typeface="Happy Monkey"/>
                <a:ea typeface="Happy Monkey"/>
                <a:cs typeface="Happy Monkey"/>
                <a:sym typeface="Happy Monkey"/>
              </a:rPr>
              <a:t>5.</a:t>
            </a:r>
            <a:r>
              <a:rPr b="1" lang="en" sz="700">
                <a:solidFill>
                  <a:srgbClr val="FF9900"/>
                </a:solidFill>
                <a:highlight>
                  <a:srgbClr val="FFFFFF"/>
                </a:highlight>
                <a:latin typeface="Happy Monkey"/>
                <a:ea typeface="Happy Monkey"/>
                <a:cs typeface="Happy Monkey"/>
                <a:sym typeface="Happy Monkey"/>
              </a:rPr>
              <a:t>                   	</a:t>
            </a:r>
            <a:r>
              <a:rPr b="1" lang="en" sz="2600">
                <a:solidFill>
                  <a:srgbClr val="FF9900"/>
                </a:solidFill>
                <a:highlight>
                  <a:srgbClr val="FFFFFF"/>
                </a:highlight>
                <a:latin typeface="Happy Monkey"/>
                <a:ea typeface="Happy Monkey"/>
                <a:cs typeface="Happy Monkey"/>
                <a:sym typeface="Happy Monkey"/>
              </a:rPr>
              <a:t>Develop Solutions</a:t>
            </a:r>
            <a:endParaRPr b="1" sz="2600" u="sng">
              <a:solidFill>
                <a:srgbClr val="FF9900"/>
              </a:solidFill>
              <a:highlight>
                <a:srgbClr val="FFFFFF"/>
              </a:highlight>
              <a:latin typeface="Happy Monkey"/>
              <a:ea typeface="Happy Monkey"/>
              <a:cs typeface="Happy Monkey"/>
              <a:sym typeface="Happy Monkey"/>
            </a:endParaRPr>
          </a:p>
          <a:p>
            <a:pPr indent="-304800" lvl="0" marL="1371600" rtl="0" algn="l">
              <a:lnSpc>
                <a:spcPct val="115000"/>
              </a:lnSpc>
              <a:spcBef>
                <a:spcPts val="0"/>
              </a:spcBef>
              <a:spcAft>
                <a:spcPts val="0"/>
              </a:spcAft>
              <a:buClr>
                <a:srgbClr val="FF9900"/>
              </a:buClr>
              <a:buSzPts val="1200"/>
              <a:buFont typeface="Happy Monkey"/>
              <a:buChar char="●"/>
            </a:pPr>
            <a:r>
              <a:rPr b="1" lang="en" sz="2600">
                <a:solidFill>
                  <a:srgbClr val="FF9900"/>
                </a:solidFill>
                <a:highlight>
                  <a:srgbClr val="FFFFFF"/>
                </a:highlight>
                <a:latin typeface="Happy Monkey"/>
                <a:ea typeface="Happy Monkey"/>
                <a:cs typeface="Happy Monkey"/>
                <a:sym typeface="Happy Monkey"/>
              </a:rPr>
              <a:t>6.</a:t>
            </a:r>
            <a:r>
              <a:rPr b="1" lang="en" sz="700">
                <a:solidFill>
                  <a:srgbClr val="FF9900"/>
                </a:solidFill>
                <a:highlight>
                  <a:srgbClr val="FFFFFF"/>
                </a:highlight>
                <a:latin typeface="Happy Monkey"/>
                <a:ea typeface="Happy Monkey"/>
                <a:cs typeface="Happy Monkey"/>
                <a:sym typeface="Happy Monkey"/>
              </a:rPr>
              <a:t>                   	</a:t>
            </a:r>
            <a:r>
              <a:rPr b="1" lang="en" sz="2600">
                <a:solidFill>
                  <a:srgbClr val="FF9900"/>
                </a:solidFill>
                <a:highlight>
                  <a:srgbClr val="FFFFFF"/>
                </a:highlight>
                <a:latin typeface="Happy Monkey"/>
                <a:ea typeface="Happy Monkey"/>
                <a:cs typeface="Happy Monkey"/>
                <a:sym typeface="Happy Monkey"/>
              </a:rPr>
              <a:t>Select the Best Solution</a:t>
            </a:r>
            <a:r>
              <a:rPr b="1" lang="en" sz="2600" u="sng">
                <a:solidFill>
                  <a:srgbClr val="FF9900"/>
                </a:solidFill>
                <a:highlight>
                  <a:srgbClr val="FFFFFF"/>
                </a:highlight>
                <a:latin typeface="Happy Monkey"/>
                <a:ea typeface="Happy Monkey"/>
                <a:cs typeface="Happy Monkey"/>
                <a:sym typeface="Happy Monkey"/>
              </a:rPr>
              <a:t> </a:t>
            </a:r>
            <a:r>
              <a:rPr b="1" lang="en" sz="2600">
                <a:solidFill>
                  <a:srgbClr val="FF9900"/>
                </a:solidFill>
                <a:highlight>
                  <a:srgbClr val="FFFFFF"/>
                </a:highlight>
                <a:latin typeface="Happy Monkey"/>
                <a:ea typeface="Happy Monkey"/>
                <a:cs typeface="Happy Monkey"/>
                <a:sym typeface="Happy Monkey"/>
              </a:rPr>
              <a:t> (Feasibility vs. Effectiveness)</a:t>
            </a:r>
            <a:endParaRPr b="1" sz="2600">
              <a:solidFill>
                <a:srgbClr val="FF9900"/>
              </a:solidFill>
              <a:highlight>
                <a:srgbClr val="FFFFFF"/>
              </a:highlight>
              <a:latin typeface="Happy Monkey"/>
              <a:ea typeface="Happy Monkey"/>
              <a:cs typeface="Happy Monkey"/>
              <a:sym typeface="Happy Monkey"/>
            </a:endParaRPr>
          </a:p>
          <a:p>
            <a:pPr indent="-304800" lvl="0" marL="914400" rtl="0" algn="l">
              <a:spcBef>
                <a:spcPts val="0"/>
              </a:spcBef>
              <a:spcAft>
                <a:spcPts val="0"/>
              </a:spcAft>
              <a:buSzPts val="1200"/>
              <a:buFont typeface="Happy Monkey"/>
              <a:buChar char="●"/>
            </a:pPr>
            <a:r>
              <a:t/>
            </a:r>
            <a:endParaRPr>
              <a:latin typeface="Happy Monkey"/>
              <a:ea typeface="Happy Monkey"/>
              <a:cs typeface="Happy Monkey"/>
              <a:sym typeface="Happy Monkey"/>
            </a:endParaRPr>
          </a:p>
          <a:p>
            <a:pPr indent="0" lvl="0" marL="0" rtl="0" algn="l">
              <a:spcBef>
                <a:spcPts val="0"/>
              </a:spcBef>
              <a:spcAft>
                <a:spcPts val="0"/>
              </a:spcAft>
              <a:buNone/>
            </a:pPr>
            <a:r>
              <a:t/>
            </a:r>
            <a:endParaRPr>
              <a:latin typeface="Happy Monkey"/>
              <a:ea typeface="Happy Monkey"/>
              <a:cs typeface="Happy Monkey"/>
              <a:sym typeface="Happy Monkey"/>
            </a:endParaRPr>
          </a:p>
          <a:p>
            <a:pPr indent="0" lvl="0" marL="0" rtl="0" algn="l">
              <a:spcBef>
                <a:spcPts val="0"/>
              </a:spcBef>
              <a:spcAft>
                <a:spcPts val="0"/>
              </a:spcAft>
              <a:buNone/>
            </a:pPr>
            <a:r>
              <a:t/>
            </a:r>
            <a:endParaRPr>
              <a:latin typeface="Happy Monkey"/>
              <a:ea typeface="Happy Monkey"/>
              <a:cs typeface="Happy Monkey"/>
              <a:sym typeface="Happy Monke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991" name="Shape 991"/>
        <p:cNvGrpSpPr/>
        <p:nvPr/>
      </p:nvGrpSpPr>
      <p:grpSpPr>
        <a:xfrm>
          <a:off x="0" y="0"/>
          <a:ext cx="0" cy="0"/>
          <a:chOff x="0" y="0"/>
          <a:chExt cx="0" cy="0"/>
        </a:xfrm>
      </p:grpSpPr>
      <p:pic>
        <p:nvPicPr>
          <p:cNvPr id="992" name="Google Shape;992;p39"/>
          <p:cNvPicPr preferRelativeResize="0"/>
          <p:nvPr/>
        </p:nvPicPr>
        <p:blipFill>
          <a:blip r:embed="rId3">
            <a:alphaModFix/>
          </a:blip>
          <a:stretch>
            <a:fillRect/>
          </a:stretch>
        </p:blipFill>
        <p:spPr>
          <a:xfrm>
            <a:off x="4934675" y="1095925"/>
            <a:ext cx="2524874" cy="1482300"/>
          </a:xfrm>
          <a:prstGeom prst="rect">
            <a:avLst/>
          </a:prstGeom>
          <a:noFill/>
          <a:ln>
            <a:noFill/>
          </a:ln>
        </p:spPr>
      </p:pic>
      <p:sp>
        <p:nvSpPr>
          <p:cNvPr id="993" name="Google Shape;993;p39"/>
          <p:cNvSpPr txBox="1"/>
          <p:nvPr>
            <p:ph type="title"/>
          </p:nvPr>
        </p:nvSpPr>
        <p:spPr>
          <a:xfrm>
            <a:off x="153850" y="127325"/>
            <a:ext cx="8511000" cy="102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Love Ya Like A Sister"/>
                <a:ea typeface="Love Ya Like A Sister"/>
                <a:cs typeface="Love Ya Like A Sister"/>
                <a:sym typeface="Love Ya Like A Sister"/>
              </a:rPr>
              <a:t>Step 1: Define the Problem</a:t>
            </a:r>
            <a:endParaRPr>
              <a:latin typeface="Love Ya Like A Sister"/>
              <a:ea typeface="Love Ya Like A Sister"/>
              <a:cs typeface="Love Ya Like A Sister"/>
              <a:sym typeface="Love Ya Like A Sister"/>
            </a:endParaRPr>
          </a:p>
        </p:txBody>
      </p:sp>
      <p:sp>
        <p:nvSpPr>
          <p:cNvPr id="994" name="Google Shape;994;p39"/>
          <p:cNvSpPr txBox="1"/>
          <p:nvPr>
            <p:ph idx="4294967295" type="body"/>
          </p:nvPr>
        </p:nvSpPr>
        <p:spPr>
          <a:xfrm>
            <a:off x="752225" y="2450125"/>
            <a:ext cx="5638800" cy="11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8761D"/>
                </a:solidFill>
                <a:latin typeface="Fredoka One"/>
                <a:ea typeface="Fredoka One"/>
                <a:cs typeface="Fredoka One"/>
                <a:sym typeface="Fredoka One"/>
              </a:rPr>
              <a:t>Students are not turning in their assignments on Google Classroom.</a:t>
            </a:r>
            <a:endParaRPr b="1" sz="3000">
              <a:solidFill>
                <a:srgbClr val="38761D"/>
              </a:solidFill>
              <a:latin typeface="Fredoka One"/>
              <a:ea typeface="Fredoka One"/>
              <a:cs typeface="Fredoka One"/>
              <a:sym typeface="Fredoka One"/>
            </a:endParaRPr>
          </a:p>
          <a:p>
            <a:pPr indent="0" lvl="0" marL="0" rtl="0" algn="l">
              <a:spcBef>
                <a:spcPts val="1600"/>
              </a:spcBef>
              <a:spcAft>
                <a:spcPts val="1600"/>
              </a:spcAft>
              <a:buNone/>
            </a:pPr>
            <a:r>
              <a:t/>
            </a:r>
            <a:endParaRPr/>
          </a:p>
        </p:txBody>
      </p:sp>
      <p:sp>
        <p:nvSpPr>
          <p:cNvPr id="995" name="Google Shape;995;p39"/>
          <p:cNvSpPr txBox="1"/>
          <p:nvPr/>
        </p:nvSpPr>
        <p:spPr>
          <a:xfrm>
            <a:off x="1208425" y="1439100"/>
            <a:ext cx="7111200" cy="923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b="1" lang="en" sz="4800">
                <a:solidFill>
                  <a:schemeClr val="dk1"/>
                </a:solidFill>
                <a:latin typeface="Love Ya Like A Sister"/>
                <a:ea typeface="Love Ya Like A Sister"/>
                <a:cs typeface="Love Ya Like A Sister"/>
                <a:sym typeface="Love Ya Like A Sister"/>
              </a:rPr>
              <a:t>What is the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999" name="Shape 999"/>
        <p:cNvGrpSpPr/>
        <p:nvPr/>
      </p:nvGrpSpPr>
      <p:grpSpPr>
        <a:xfrm>
          <a:off x="0" y="0"/>
          <a:ext cx="0" cy="0"/>
          <a:chOff x="0" y="0"/>
          <a:chExt cx="0" cy="0"/>
        </a:xfrm>
      </p:grpSpPr>
      <p:sp>
        <p:nvSpPr>
          <p:cNvPr id="1000" name="Google Shape;1000;p40"/>
          <p:cNvSpPr txBox="1"/>
          <p:nvPr>
            <p:ph type="title"/>
          </p:nvPr>
        </p:nvSpPr>
        <p:spPr>
          <a:xfrm>
            <a:off x="441500" y="170275"/>
            <a:ext cx="8085300" cy="154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latin typeface="Love Ya Like A Sister"/>
                <a:ea typeface="Love Ya Like A Sister"/>
                <a:cs typeface="Love Ya Like A Sister"/>
                <a:sym typeface="Love Ya Like A Sister"/>
              </a:rPr>
              <a:t>What does an incomplete assignment look like?</a:t>
            </a:r>
            <a:endParaRPr sz="4800">
              <a:latin typeface="Love Ya Like A Sister"/>
              <a:ea typeface="Love Ya Like A Sister"/>
              <a:cs typeface="Love Ya Like A Sister"/>
              <a:sym typeface="Love Ya Like A Sister"/>
            </a:endParaRPr>
          </a:p>
        </p:txBody>
      </p:sp>
      <p:sp>
        <p:nvSpPr>
          <p:cNvPr id="1001" name="Google Shape;1001;p40"/>
          <p:cNvSpPr txBox="1"/>
          <p:nvPr>
            <p:ph idx="4294967295" type="body"/>
          </p:nvPr>
        </p:nvSpPr>
        <p:spPr>
          <a:xfrm>
            <a:off x="752225" y="2450125"/>
            <a:ext cx="5638800" cy="11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FF"/>
              </a:solidFill>
              <a:latin typeface="Coming Soon"/>
              <a:ea typeface="Coming Soon"/>
              <a:cs typeface="Coming Soon"/>
              <a:sym typeface="Coming Soon"/>
            </a:endParaRPr>
          </a:p>
          <a:p>
            <a:pPr indent="0" lvl="0" marL="0" rtl="0" algn="l">
              <a:spcBef>
                <a:spcPts val="1600"/>
              </a:spcBef>
              <a:spcAft>
                <a:spcPts val="1600"/>
              </a:spcAft>
              <a:buNone/>
            </a:pPr>
            <a:r>
              <a:t/>
            </a:r>
            <a:endParaRPr/>
          </a:p>
        </p:txBody>
      </p:sp>
      <p:pic>
        <p:nvPicPr>
          <p:cNvPr id="1002" name="Google Shape;1002;p40"/>
          <p:cNvPicPr preferRelativeResize="0"/>
          <p:nvPr/>
        </p:nvPicPr>
        <p:blipFill>
          <a:blip r:embed="rId3">
            <a:alphaModFix/>
          </a:blip>
          <a:stretch>
            <a:fillRect/>
          </a:stretch>
        </p:blipFill>
        <p:spPr>
          <a:xfrm>
            <a:off x="1752125" y="1988050"/>
            <a:ext cx="4638900" cy="2891550"/>
          </a:xfrm>
          <a:prstGeom prst="rect">
            <a:avLst/>
          </a:prstGeom>
          <a:noFill/>
          <a:ln>
            <a:noFill/>
          </a:ln>
        </p:spPr>
      </p:pic>
      <p:pic>
        <p:nvPicPr>
          <p:cNvPr id="1003" name="Google Shape;1003;p40"/>
          <p:cNvPicPr preferRelativeResize="0"/>
          <p:nvPr/>
        </p:nvPicPr>
        <p:blipFill>
          <a:blip r:embed="rId4">
            <a:alphaModFix/>
          </a:blip>
          <a:stretch>
            <a:fillRect/>
          </a:stretch>
        </p:blipFill>
        <p:spPr>
          <a:xfrm>
            <a:off x="6485900" y="1836150"/>
            <a:ext cx="544925" cy="544925"/>
          </a:xfrm>
          <a:prstGeom prst="rect">
            <a:avLst/>
          </a:prstGeom>
          <a:noFill/>
          <a:ln>
            <a:noFill/>
          </a:ln>
        </p:spPr>
      </p:pic>
      <p:sp>
        <p:nvSpPr>
          <p:cNvPr id="1004" name="Google Shape;1004;p40"/>
          <p:cNvSpPr txBox="1"/>
          <p:nvPr/>
        </p:nvSpPr>
        <p:spPr>
          <a:xfrm>
            <a:off x="7030825" y="1669250"/>
            <a:ext cx="1705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Fredoka One"/>
                <a:ea typeface="Fredoka One"/>
                <a:cs typeface="Fredoka One"/>
                <a:sym typeface="Fredoka One"/>
              </a:rPr>
              <a:t>All the red words labeled </a:t>
            </a:r>
            <a:r>
              <a:rPr b="1" lang="en">
                <a:solidFill>
                  <a:srgbClr val="FF0000"/>
                </a:solidFill>
                <a:latin typeface="Fredoka One"/>
                <a:ea typeface="Fredoka One"/>
                <a:cs typeface="Fredoka One"/>
                <a:sym typeface="Fredoka One"/>
              </a:rPr>
              <a:t>Missing</a:t>
            </a:r>
            <a:r>
              <a:rPr b="1" lang="en">
                <a:latin typeface="Fredoka One"/>
                <a:ea typeface="Fredoka One"/>
                <a:cs typeface="Fredoka One"/>
                <a:sym typeface="Fredoka One"/>
              </a:rPr>
              <a:t> means that there was no assignment turned in.</a:t>
            </a:r>
            <a:endParaRPr b="1">
              <a:latin typeface="Fredoka One"/>
              <a:ea typeface="Fredoka One"/>
              <a:cs typeface="Fredoka One"/>
              <a:sym typeface="Fredoka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08" name="Shape 1008"/>
        <p:cNvGrpSpPr/>
        <p:nvPr/>
      </p:nvGrpSpPr>
      <p:grpSpPr>
        <a:xfrm>
          <a:off x="0" y="0"/>
          <a:ext cx="0" cy="0"/>
          <a:chOff x="0" y="0"/>
          <a:chExt cx="0" cy="0"/>
        </a:xfrm>
      </p:grpSpPr>
      <p:sp>
        <p:nvSpPr>
          <p:cNvPr id="1009" name="Google Shape;1009;p41"/>
          <p:cNvSpPr txBox="1"/>
          <p:nvPr>
            <p:ph type="title"/>
          </p:nvPr>
        </p:nvSpPr>
        <p:spPr>
          <a:xfrm>
            <a:off x="383975" y="0"/>
            <a:ext cx="8760000" cy="154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latin typeface="Love Ya Like A Sister"/>
                <a:ea typeface="Love Ya Like A Sister"/>
                <a:cs typeface="Love Ya Like A Sister"/>
                <a:sym typeface="Love Ya Like A Sister"/>
              </a:rPr>
              <a:t>What does turning in an assignment look like?</a:t>
            </a:r>
            <a:endParaRPr sz="4800">
              <a:latin typeface="Love Ya Like A Sister"/>
              <a:ea typeface="Love Ya Like A Sister"/>
              <a:cs typeface="Love Ya Like A Sister"/>
              <a:sym typeface="Love Ya Like A Sister"/>
            </a:endParaRPr>
          </a:p>
        </p:txBody>
      </p:sp>
      <p:sp>
        <p:nvSpPr>
          <p:cNvPr id="1010" name="Google Shape;1010;p41"/>
          <p:cNvSpPr txBox="1"/>
          <p:nvPr>
            <p:ph idx="4294967295" type="body"/>
          </p:nvPr>
        </p:nvSpPr>
        <p:spPr>
          <a:xfrm>
            <a:off x="752225" y="2450125"/>
            <a:ext cx="5638800" cy="11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FF"/>
              </a:solidFill>
              <a:latin typeface="Coming Soon"/>
              <a:ea typeface="Coming Soon"/>
              <a:cs typeface="Coming Soon"/>
              <a:sym typeface="Coming Soon"/>
            </a:endParaRPr>
          </a:p>
          <a:p>
            <a:pPr indent="0" lvl="0" marL="0" rtl="0" algn="l">
              <a:spcBef>
                <a:spcPts val="1600"/>
              </a:spcBef>
              <a:spcAft>
                <a:spcPts val="1600"/>
              </a:spcAft>
              <a:buNone/>
            </a:pPr>
            <a:r>
              <a:t/>
            </a:r>
            <a:endParaRPr/>
          </a:p>
        </p:txBody>
      </p:sp>
      <p:sp>
        <p:nvSpPr>
          <p:cNvPr id="1011" name="Google Shape;1011;p41"/>
          <p:cNvSpPr txBox="1"/>
          <p:nvPr/>
        </p:nvSpPr>
        <p:spPr>
          <a:xfrm>
            <a:off x="218850" y="1623200"/>
            <a:ext cx="4211700" cy="35094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6AA84F"/>
              </a:buClr>
              <a:buSzPts val="2400"/>
              <a:buFont typeface="Fredoka One"/>
              <a:buAutoNum type="arabicPeriod"/>
            </a:pPr>
            <a:r>
              <a:rPr lang="en" sz="2400">
                <a:solidFill>
                  <a:srgbClr val="6AA84F"/>
                </a:solidFill>
                <a:latin typeface="Fredoka One"/>
                <a:ea typeface="Fredoka One"/>
                <a:cs typeface="Fredoka One"/>
                <a:sym typeface="Fredoka One"/>
              </a:rPr>
              <a:t>Click on the assignment on your google classroom.</a:t>
            </a:r>
            <a:endParaRPr sz="2400">
              <a:solidFill>
                <a:srgbClr val="6AA84F"/>
              </a:solidFill>
              <a:latin typeface="Fredoka One"/>
              <a:ea typeface="Fredoka One"/>
              <a:cs typeface="Fredoka One"/>
              <a:sym typeface="Fredoka One"/>
            </a:endParaRPr>
          </a:p>
          <a:p>
            <a:pPr indent="-381000" lvl="0" marL="457200" rtl="0" algn="l">
              <a:spcBef>
                <a:spcPts val="0"/>
              </a:spcBef>
              <a:spcAft>
                <a:spcPts val="0"/>
              </a:spcAft>
              <a:buClr>
                <a:srgbClr val="6AA84F"/>
              </a:buClr>
              <a:buSzPts val="2400"/>
              <a:buFont typeface="Fredoka One"/>
              <a:buAutoNum type="arabicPeriod"/>
            </a:pPr>
            <a:r>
              <a:rPr lang="en" sz="2400">
                <a:solidFill>
                  <a:srgbClr val="6AA84F"/>
                </a:solidFill>
                <a:latin typeface="Fredoka One"/>
                <a:ea typeface="Fredoka One"/>
                <a:cs typeface="Fredoka One"/>
                <a:sym typeface="Fredoka One"/>
              </a:rPr>
              <a:t>Read the instructions to the assignment. </a:t>
            </a:r>
            <a:endParaRPr sz="2400">
              <a:solidFill>
                <a:srgbClr val="6AA84F"/>
              </a:solidFill>
              <a:latin typeface="Fredoka One"/>
              <a:ea typeface="Fredoka One"/>
              <a:cs typeface="Fredoka One"/>
              <a:sym typeface="Fredoka One"/>
            </a:endParaRPr>
          </a:p>
          <a:p>
            <a:pPr indent="-381000" lvl="0" marL="457200" rtl="0" algn="l">
              <a:spcBef>
                <a:spcPts val="0"/>
              </a:spcBef>
              <a:spcAft>
                <a:spcPts val="0"/>
              </a:spcAft>
              <a:buClr>
                <a:srgbClr val="6AA84F"/>
              </a:buClr>
              <a:buSzPts val="2400"/>
              <a:buFont typeface="Fredoka One"/>
              <a:buAutoNum type="arabicPeriod"/>
            </a:pPr>
            <a:r>
              <a:rPr lang="en" sz="2400">
                <a:solidFill>
                  <a:srgbClr val="6AA84F"/>
                </a:solidFill>
                <a:latin typeface="Fredoka One"/>
                <a:ea typeface="Fredoka One"/>
                <a:cs typeface="Fredoka One"/>
                <a:sym typeface="Fredoka One"/>
              </a:rPr>
              <a:t>Complete the assignment before the due date.</a:t>
            </a:r>
            <a:endParaRPr sz="2400">
              <a:solidFill>
                <a:srgbClr val="6AA84F"/>
              </a:solidFill>
              <a:latin typeface="Fredoka One"/>
              <a:ea typeface="Fredoka One"/>
              <a:cs typeface="Fredoka One"/>
              <a:sym typeface="Fredoka One"/>
            </a:endParaRPr>
          </a:p>
          <a:p>
            <a:pPr indent="-381000" lvl="0" marL="457200" rtl="0" algn="l">
              <a:spcBef>
                <a:spcPts val="0"/>
              </a:spcBef>
              <a:spcAft>
                <a:spcPts val="0"/>
              </a:spcAft>
              <a:buClr>
                <a:srgbClr val="6AA84F"/>
              </a:buClr>
              <a:buSzPts val="2400"/>
              <a:buFont typeface="Fredoka One"/>
              <a:buAutoNum type="arabicPeriod"/>
            </a:pPr>
            <a:r>
              <a:rPr lang="en" sz="2400">
                <a:solidFill>
                  <a:srgbClr val="6AA84F"/>
                </a:solidFill>
                <a:latin typeface="Fredoka One"/>
                <a:ea typeface="Fredoka One"/>
                <a:cs typeface="Fredoka One"/>
                <a:sym typeface="Fredoka One"/>
              </a:rPr>
              <a:t>Click turn in. </a:t>
            </a:r>
            <a:endParaRPr sz="2400">
              <a:solidFill>
                <a:srgbClr val="6AA84F"/>
              </a:solidFill>
              <a:latin typeface="Fredoka One"/>
              <a:ea typeface="Fredoka One"/>
              <a:cs typeface="Fredoka One"/>
              <a:sym typeface="Fredoka One"/>
            </a:endParaRPr>
          </a:p>
        </p:txBody>
      </p:sp>
      <p:pic>
        <p:nvPicPr>
          <p:cNvPr id="1012" name="Google Shape;1012;p41"/>
          <p:cNvPicPr preferRelativeResize="0"/>
          <p:nvPr/>
        </p:nvPicPr>
        <p:blipFill>
          <a:blip r:embed="rId3">
            <a:alphaModFix/>
          </a:blip>
          <a:stretch>
            <a:fillRect/>
          </a:stretch>
        </p:blipFill>
        <p:spPr>
          <a:xfrm>
            <a:off x="5478375" y="1698000"/>
            <a:ext cx="3446300" cy="2674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16" name="Shape 1016"/>
        <p:cNvGrpSpPr/>
        <p:nvPr/>
      </p:nvGrpSpPr>
      <p:grpSpPr>
        <a:xfrm>
          <a:off x="0" y="0"/>
          <a:ext cx="0" cy="0"/>
          <a:chOff x="0" y="0"/>
          <a:chExt cx="0" cy="0"/>
        </a:xfrm>
      </p:grpSpPr>
      <p:sp>
        <p:nvSpPr>
          <p:cNvPr id="1017" name="Google Shape;1017;p42"/>
          <p:cNvSpPr txBox="1"/>
          <p:nvPr>
            <p:ph type="title"/>
          </p:nvPr>
        </p:nvSpPr>
        <p:spPr>
          <a:xfrm>
            <a:off x="211375" y="230900"/>
            <a:ext cx="8453400" cy="109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Love Ya Like A Sister"/>
                <a:ea typeface="Love Ya Like A Sister"/>
                <a:cs typeface="Love Ya Like A Sister"/>
                <a:sym typeface="Love Ya Like A Sister"/>
              </a:rPr>
              <a:t>Step 2: Gather The Evidence</a:t>
            </a:r>
            <a:endParaRPr>
              <a:latin typeface="Love Ya Like A Sister"/>
              <a:ea typeface="Love Ya Like A Sister"/>
              <a:cs typeface="Love Ya Like A Sister"/>
              <a:sym typeface="Love Ya Like A Sister"/>
            </a:endParaRPr>
          </a:p>
        </p:txBody>
      </p:sp>
      <p:sp>
        <p:nvSpPr>
          <p:cNvPr id="1018" name="Google Shape;1018;p42"/>
          <p:cNvSpPr txBox="1"/>
          <p:nvPr>
            <p:ph idx="4294967295" type="body"/>
          </p:nvPr>
        </p:nvSpPr>
        <p:spPr>
          <a:xfrm>
            <a:off x="752225" y="1577175"/>
            <a:ext cx="64512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latin typeface="Fredoka One"/>
                <a:ea typeface="Fredoka One"/>
                <a:cs typeface="Fredoka One"/>
                <a:sym typeface="Fredoka One"/>
              </a:rPr>
              <a:t>When looking at the Grades tab on Google Classroom, you will find all the students who have not turned in the assignment.</a:t>
            </a:r>
            <a:endParaRPr>
              <a:solidFill>
                <a:srgbClr val="6AA84F"/>
              </a:solidFill>
              <a:latin typeface="Fredoka One"/>
              <a:ea typeface="Fredoka One"/>
              <a:cs typeface="Fredoka One"/>
              <a:sym typeface="Fredoka One"/>
            </a:endParaRPr>
          </a:p>
          <a:p>
            <a:pPr indent="0" lvl="0" marL="0" rtl="0" algn="l">
              <a:spcBef>
                <a:spcPts val="1600"/>
              </a:spcBef>
              <a:spcAft>
                <a:spcPts val="1600"/>
              </a:spcAft>
              <a:buNone/>
            </a:pPr>
            <a:r>
              <a:rPr lang="en">
                <a:solidFill>
                  <a:srgbClr val="6AA84F"/>
                </a:solidFill>
                <a:latin typeface="Fredoka One"/>
                <a:ea typeface="Fredoka One"/>
                <a:cs typeface="Fredoka One"/>
                <a:sym typeface="Fredoka One"/>
              </a:rPr>
              <a:t>There are about 20 out of 25 students who complete the assignments that are posted daily in our Google Classroom. This means that there are about 5 students who are not completing the assignments.</a:t>
            </a:r>
            <a:endParaRPr>
              <a:solidFill>
                <a:srgbClr val="6AA84F"/>
              </a:solidFill>
              <a:latin typeface="Fredoka One"/>
              <a:ea typeface="Fredoka One"/>
              <a:cs typeface="Fredoka One"/>
              <a:sym typeface="Fredoka One"/>
            </a:endParaRPr>
          </a:p>
        </p:txBody>
      </p:sp>
      <p:pic>
        <p:nvPicPr>
          <p:cNvPr id="1019" name="Google Shape;1019;p42"/>
          <p:cNvPicPr preferRelativeResize="0"/>
          <p:nvPr/>
        </p:nvPicPr>
        <p:blipFill rotWithShape="1">
          <a:blip r:embed="rId3">
            <a:alphaModFix/>
          </a:blip>
          <a:srcRect b="3035" l="17004" r="13953" t="15358"/>
          <a:stretch/>
        </p:blipFill>
        <p:spPr>
          <a:xfrm>
            <a:off x="6892750" y="3096050"/>
            <a:ext cx="2208300" cy="1990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23" name="Shape 1023"/>
        <p:cNvGrpSpPr/>
        <p:nvPr/>
      </p:nvGrpSpPr>
      <p:grpSpPr>
        <a:xfrm>
          <a:off x="0" y="0"/>
          <a:ext cx="0" cy="0"/>
          <a:chOff x="0" y="0"/>
          <a:chExt cx="0" cy="0"/>
        </a:xfrm>
      </p:grpSpPr>
      <p:sp>
        <p:nvSpPr>
          <p:cNvPr id="1024" name="Google Shape;1024;p43"/>
          <p:cNvSpPr txBox="1"/>
          <p:nvPr>
            <p:ph type="title"/>
          </p:nvPr>
        </p:nvSpPr>
        <p:spPr>
          <a:xfrm>
            <a:off x="211375" y="230900"/>
            <a:ext cx="8453400" cy="109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Love Ya Like A Sister"/>
                <a:ea typeface="Love Ya Like A Sister"/>
                <a:cs typeface="Love Ya Like A Sister"/>
                <a:sym typeface="Love Ya Like A Sister"/>
              </a:rPr>
              <a:t>Step 3: Identify The Causes</a:t>
            </a:r>
            <a:endParaRPr>
              <a:latin typeface="Love Ya Like A Sister"/>
              <a:ea typeface="Love Ya Like A Sister"/>
              <a:cs typeface="Love Ya Like A Sister"/>
              <a:sym typeface="Love Ya Like A Sister"/>
            </a:endParaRPr>
          </a:p>
        </p:txBody>
      </p:sp>
      <p:sp>
        <p:nvSpPr>
          <p:cNvPr id="1025" name="Google Shape;1025;p43"/>
          <p:cNvSpPr txBox="1"/>
          <p:nvPr>
            <p:ph idx="4294967295" type="body"/>
          </p:nvPr>
        </p:nvSpPr>
        <p:spPr>
          <a:xfrm>
            <a:off x="752225" y="1577175"/>
            <a:ext cx="64512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6AA84F"/>
              </a:solidFill>
              <a:latin typeface="Fredoka One"/>
              <a:ea typeface="Fredoka One"/>
              <a:cs typeface="Fredoka One"/>
              <a:sym typeface="Fredoka One"/>
            </a:endParaRPr>
          </a:p>
          <a:p>
            <a:pPr indent="0" lvl="0" marL="0" rtl="0" algn="l">
              <a:spcBef>
                <a:spcPts val="1600"/>
              </a:spcBef>
              <a:spcAft>
                <a:spcPts val="1600"/>
              </a:spcAft>
              <a:buNone/>
            </a:pPr>
            <a:r>
              <a:t/>
            </a:r>
            <a:endParaRPr>
              <a:solidFill>
                <a:srgbClr val="6AA84F"/>
              </a:solidFill>
              <a:latin typeface="Fredoka One"/>
              <a:ea typeface="Fredoka One"/>
              <a:cs typeface="Fredoka One"/>
              <a:sym typeface="Fredoka One"/>
            </a:endParaRPr>
          </a:p>
        </p:txBody>
      </p:sp>
      <p:sp>
        <p:nvSpPr>
          <p:cNvPr id="1026" name="Google Shape;1026;p43"/>
          <p:cNvSpPr txBox="1"/>
          <p:nvPr/>
        </p:nvSpPr>
        <p:spPr>
          <a:xfrm>
            <a:off x="2143300" y="2233075"/>
            <a:ext cx="1871400" cy="1293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n" sz="1800">
                <a:latin typeface="Fredoka One"/>
                <a:ea typeface="Fredoka One"/>
                <a:cs typeface="Fredoka One"/>
                <a:sym typeface="Fredoka One"/>
              </a:rPr>
              <a:t>Did you sign into your Google Classroom?</a:t>
            </a:r>
            <a:endParaRPr>
              <a:latin typeface="Montserrat"/>
              <a:ea typeface="Montserrat"/>
              <a:cs typeface="Montserrat"/>
              <a:sym typeface="Montserrat"/>
            </a:endParaRPr>
          </a:p>
        </p:txBody>
      </p:sp>
      <p:sp>
        <p:nvSpPr>
          <p:cNvPr id="1027" name="Google Shape;1027;p43"/>
          <p:cNvSpPr txBox="1"/>
          <p:nvPr/>
        </p:nvSpPr>
        <p:spPr>
          <a:xfrm>
            <a:off x="6257050" y="2233075"/>
            <a:ext cx="1871400" cy="1436700"/>
          </a:xfrm>
          <a:prstGeom prst="rect">
            <a:avLst/>
          </a:prstGeom>
          <a:solidFill>
            <a:srgbClr val="EA99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Fredoka One"/>
                <a:ea typeface="Fredoka One"/>
                <a:cs typeface="Fredoka One"/>
                <a:sym typeface="Fredoka One"/>
              </a:rPr>
              <a:t>Did you forget you had an assignment?</a:t>
            </a:r>
            <a:endParaRPr sz="1800">
              <a:latin typeface="Fredoka One"/>
              <a:ea typeface="Fredoka One"/>
              <a:cs typeface="Fredoka One"/>
              <a:sym typeface="Fredoka One"/>
            </a:endParaRPr>
          </a:p>
          <a:p>
            <a:pPr indent="0" lvl="0" marL="0" rtl="0" algn="l">
              <a:spcBef>
                <a:spcPts val="1600"/>
              </a:spcBef>
              <a:spcAft>
                <a:spcPts val="1600"/>
              </a:spcAft>
              <a:buNone/>
            </a:pPr>
            <a:r>
              <a:t/>
            </a:r>
            <a:endParaRPr>
              <a:latin typeface="Montserrat"/>
              <a:ea typeface="Montserrat"/>
              <a:cs typeface="Montserrat"/>
              <a:sym typeface="Montserrat"/>
            </a:endParaRPr>
          </a:p>
        </p:txBody>
      </p:sp>
      <p:sp>
        <p:nvSpPr>
          <p:cNvPr id="1028" name="Google Shape;1028;p43"/>
          <p:cNvSpPr txBox="1"/>
          <p:nvPr/>
        </p:nvSpPr>
        <p:spPr>
          <a:xfrm>
            <a:off x="86425" y="2346400"/>
            <a:ext cx="1871400" cy="2544900"/>
          </a:xfrm>
          <a:prstGeom prst="rect">
            <a:avLst/>
          </a:prstGeom>
          <a:solidFill>
            <a:srgbClr val="F9CB9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Fredoka One"/>
                <a:ea typeface="Fredoka One"/>
                <a:cs typeface="Fredoka One"/>
                <a:sym typeface="Fredoka One"/>
              </a:rPr>
              <a:t>Did you log into our live Zoom meeting to hear the teacher discuss the assignment?</a:t>
            </a:r>
            <a:endParaRPr sz="1800">
              <a:latin typeface="Fredoka One"/>
              <a:ea typeface="Fredoka One"/>
              <a:cs typeface="Fredoka One"/>
              <a:sym typeface="Fredoka One"/>
            </a:endParaRPr>
          </a:p>
          <a:p>
            <a:pPr indent="0" lvl="0" marL="0" rtl="0" algn="l">
              <a:spcBef>
                <a:spcPts val="1600"/>
              </a:spcBef>
              <a:spcAft>
                <a:spcPts val="1600"/>
              </a:spcAft>
              <a:buNone/>
            </a:pPr>
            <a:r>
              <a:t/>
            </a:r>
            <a:endParaRPr>
              <a:latin typeface="Montserrat"/>
              <a:ea typeface="Montserrat"/>
              <a:cs typeface="Montserrat"/>
              <a:sym typeface="Montserrat"/>
            </a:endParaRPr>
          </a:p>
        </p:txBody>
      </p:sp>
      <p:sp>
        <p:nvSpPr>
          <p:cNvPr id="1029" name="Google Shape;1029;p43"/>
          <p:cNvSpPr txBox="1"/>
          <p:nvPr/>
        </p:nvSpPr>
        <p:spPr>
          <a:xfrm>
            <a:off x="4200175" y="2382400"/>
            <a:ext cx="1871400" cy="2472900"/>
          </a:xfrm>
          <a:prstGeom prst="rect">
            <a:avLst/>
          </a:prstGeom>
          <a:solidFill>
            <a:srgbClr val="6FA8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Fredoka One"/>
                <a:ea typeface="Fredoka One"/>
                <a:cs typeface="Fredoka One"/>
                <a:sym typeface="Fredoka One"/>
              </a:rPr>
              <a:t>Perhaps, you don’t know how to complete the assignment?</a:t>
            </a:r>
            <a:endParaRPr sz="1800">
              <a:latin typeface="Fredoka One"/>
              <a:ea typeface="Fredoka One"/>
              <a:cs typeface="Fredoka One"/>
              <a:sym typeface="Fredoka One"/>
            </a:endParaRPr>
          </a:p>
          <a:p>
            <a:pPr indent="0" lvl="0" marL="0" rtl="0" algn="l">
              <a:spcBef>
                <a:spcPts val="1600"/>
              </a:spcBef>
              <a:spcAft>
                <a:spcPts val="0"/>
              </a:spcAft>
              <a:buNone/>
            </a:pPr>
            <a:r>
              <a:t/>
            </a:r>
            <a:endParaRPr sz="1800">
              <a:solidFill>
                <a:srgbClr val="6AA84F"/>
              </a:solidFill>
              <a:latin typeface="Fredoka One"/>
              <a:ea typeface="Fredoka One"/>
              <a:cs typeface="Fredoka One"/>
              <a:sym typeface="Fredoka One"/>
            </a:endParaRPr>
          </a:p>
          <a:p>
            <a:pPr indent="0" lvl="0" marL="0" rtl="0" algn="l">
              <a:spcBef>
                <a:spcPts val="1600"/>
              </a:spcBef>
              <a:spcAft>
                <a:spcPts val="1600"/>
              </a:spcAft>
              <a:buNone/>
            </a:pPr>
            <a:r>
              <a:t/>
            </a:r>
            <a:endParaRPr>
              <a:latin typeface="Montserrat"/>
              <a:ea typeface="Montserrat"/>
              <a:cs typeface="Montserrat"/>
              <a:sym typeface="Montserrat"/>
            </a:endParaRPr>
          </a:p>
        </p:txBody>
      </p:sp>
      <p:pic>
        <p:nvPicPr>
          <p:cNvPr id="1030" name="Google Shape;1030;p43"/>
          <p:cNvPicPr preferRelativeResize="0"/>
          <p:nvPr/>
        </p:nvPicPr>
        <p:blipFill>
          <a:blip r:embed="rId3">
            <a:alphaModFix/>
          </a:blip>
          <a:stretch>
            <a:fillRect/>
          </a:stretch>
        </p:blipFill>
        <p:spPr>
          <a:xfrm>
            <a:off x="7448127" y="3636975"/>
            <a:ext cx="1607898" cy="1458000"/>
          </a:xfrm>
          <a:prstGeom prst="rect">
            <a:avLst/>
          </a:prstGeom>
          <a:noFill/>
          <a:ln>
            <a:noFill/>
          </a:ln>
        </p:spPr>
      </p:pic>
      <p:sp>
        <p:nvSpPr>
          <p:cNvPr id="1031" name="Google Shape;1031;p43"/>
          <p:cNvSpPr txBox="1"/>
          <p:nvPr/>
        </p:nvSpPr>
        <p:spPr>
          <a:xfrm>
            <a:off x="1392550" y="1319850"/>
            <a:ext cx="5933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Love Ya Like A Sister"/>
                <a:ea typeface="Love Ya Like A Sister"/>
                <a:cs typeface="Love Ya Like A Sister"/>
                <a:sym typeface="Love Ya Like A Sister"/>
              </a:rPr>
              <a:t>Why are you not turning in the assignments?</a:t>
            </a:r>
            <a:endParaRPr b="1" sz="2400">
              <a:latin typeface="Love Ya Like A Sister"/>
              <a:ea typeface="Love Ya Like A Sister"/>
              <a:cs typeface="Love Ya Like A Sister"/>
              <a:sym typeface="Love Ya Like A Sis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35" name="Shape 1035"/>
        <p:cNvGrpSpPr/>
        <p:nvPr/>
      </p:nvGrpSpPr>
      <p:grpSpPr>
        <a:xfrm>
          <a:off x="0" y="0"/>
          <a:ext cx="0" cy="0"/>
          <a:chOff x="0" y="0"/>
          <a:chExt cx="0" cy="0"/>
        </a:xfrm>
      </p:grpSpPr>
      <p:sp>
        <p:nvSpPr>
          <p:cNvPr id="1036" name="Google Shape;1036;p44"/>
          <p:cNvSpPr txBox="1"/>
          <p:nvPr>
            <p:ph type="title"/>
          </p:nvPr>
        </p:nvSpPr>
        <p:spPr>
          <a:xfrm>
            <a:off x="211500" y="483375"/>
            <a:ext cx="8932500" cy="10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ove Ya Like A Sister"/>
                <a:ea typeface="Love Ya Like A Sister"/>
                <a:cs typeface="Love Ya Like A Sister"/>
                <a:sym typeface="Love Ya Like A Sister"/>
              </a:rPr>
              <a:t>Step 4: Evaluate the Existing Policy</a:t>
            </a:r>
            <a:endParaRPr>
              <a:latin typeface="Love Ya Like A Sister"/>
              <a:ea typeface="Love Ya Like A Sister"/>
              <a:cs typeface="Love Ya Like A Sister"/>
              <a:sym typeface="Love Ya Like A Sister"/>
            </a:endParaRPr>
          </a:p>
        </p:txBody>
      </p:sp>
      <p:sp>
        <p:nvSpPr>
          <p:cNvPr id="1037" name="Google Shape;1037;p44"/>
          <p:cNvSpPr txBox="1"/>
          <p:nvPr>
            <p:ph idx="4294967295" type="body"/>
          </p:nvPr>
        </p:nvSpPr>
        <p:spPr>
          <a:xfrm>
            <a:off x="752225" y="1577175"/>
            <a:ext cx="64512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6AA84F"/>
                </a:solidFill>
                <a:latin typeface="Fredoka One"/>
                <a:ea typeface="Fredoka One"/>
                <a:cs typeface="Fredoka One"/>
                <a:sym typeface="Fredoka One"/>
              </a:rPr>
              <a:t>As a student, your responsibilities or jobs include paying attention in class and doing your best work in the effort to learn the lessons taught. Completing your assignments is also part of your job.</a:t>
            </a:r>
            <a:endParaRPr sz="2400">
              <a:solidFill>
                <a:srgbClr val="6AA84F"/>
              </a:solidFill>
              <a:latin typeface="Fredoka One"/>
              <a:ea typeface="Fredoka One"/>
              <a:cs typeface="Fredoka One"/>
              <a:sym typeface="Fredoka One"/>
            </a:endParaRPr>
          </a:p>
        </p:txBody>
      </p:sp>
      <p:pic>
        <p:nvPicPr>
          <p:cNvPr id="1038" name="Google Shape;1038;p44"/>
          <p:cNvPicPr preferRelativeResize="0"/>
          <p:nvPr/>
        </p:nvPicPr>
        <p:blipFill>
          <a:blip r:embed="rId3">
            <a:alphaModFix/>
          </a:blip>
          <a:stretch>
            <a:fillRect/>
          </a:stretch>
        </p:blipFill>
        <p:spPr>
          <a:xfrm>
            <a:off x="6313600" y="3075100"/>
            <a:ext cx="26670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42" name="Shape 1042"/>
        <p:cNvGrpSpPr/>
        <p:nvPr/>
      </p:nvGrpSpPr>
      <p:grpSpPr>
        <a:xfrm>
          <a:off x="0" y="0"/>
          <a:ext cx="0" cy="0"/>
          <a:chOff x="0" y="0"/>
          <a:chExt cx="0" cy="0"/>
        </a:xfrm>
      </p:grpSpPr>
      <p:sp>
        <p:nvSpPr>
          <p:cNvPr id="1043" name="Google Shape;1043;p45"/>
          <p:cNvSpPr txBox="1"/>
          <p:nvPr>
            <p:ph type="title"/>
          </p:nvPr>
        </p:nvSpPr>
        <p:spPr>
          <a:xfrm>
            <a:off x="211500" y="0"/>
            <a:ext cx="8932500" cy="10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ove Ya Like A Sister"/>
                <a:ea typeface="Love Ya Like A Sister"/>
                <a:cs typeface="Love Ya Like A Sister"/>
                <a:sym typeface="Love Ya Like A Sister"/>
              </a:rPr>
              <a:t>Step 5: Develop Solutions</a:t>
            </a:r>
            <a:endParaRPr>
              <a:latin typeface="Love Ya Like A Sister"/>
              <a:ea typeface="Love Ya Like A Sister"/>
              <a:cs typeface="Love Ya Like A Sister"/>
              <a:sym typeface="Love Ya Like A Sister"/>
            </a:endParaRPr>
          </a:p>
        </p:txBody>
      </p:sp>
      <p:sp>
        <p:nvSpPr>
          <p:cNvPr id="1044" name="Google Shape;1044;p45"/>
          <p:cNvSpPr txBox="1"/>
          <p:nvPr>
            <p:ph idx="4294967295" type="body"/>
          </p:nvPr>
        </p:nvSpPr>
        <p:spPr>
          <a:xfrm>
            <a:off x="752225" y="1577175"/>
            <a:ext cx="6451200" cy="20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AA84F"/>
                </a:solidFill>
                <a:latin typeface="Fredoka One"/>
                <a:ea typeface="Fredoka One"/>
                <a:cs typeface="Fredoka One"/>
                <a:sym typeface="Fredoka One"/>
              </a:rPr>
              <a:t>In the next 2 slides, you will find some solutions to our problem. Then, I want you to think of some solutions to add to our slides.</a:t>
            </a:r>
            <a:endParaRPr sz="2400">
              <a:solidFill>
                <a:srgbClr val="6AA84F"/>
              </a:solidFill>
              <a:latin typeface="Fredoka One"/>
              <a:ea typeface="Fredoka One"/>
              <a:cs typeface="Fredoka One"/>
              <a:sym typeface="Fredoka One"/>
            </a:endParaRPr>
          </a:p>
          <a:p>
            <a:pPr indent="0" lvl="0" marL="0" rtl="0" algn="l">
              <a:spcBef>
                <a:spcPts val="1600"/>
              </a:spcBef>
              <a:spcAft>
                <a:spcPts val="0"/>
              </a:spcAft>
              <a:buNone/>
            </a:pPr>
            <a:r>
              <a:t/>
            </a:r>
            <a:endParaRPr sz="2400">
              <a:solidFill>
                <a:srgbClr val="6AA84F"/>
              </a:solidFill>
              <a:latin typeface="Fredoka One"/>
              <a:ea typeface="Fredoka One"/>
              <a:cs typeface="Fredoka One"/>
              <a:sym typeface="Fredoka One"/>
            </a:endParaRPr>
          </a:p>
          <a:p>
            <a:pPr indent="0" lvl="0" marL="0" rtl="0" algn="l">
              <a:spcBef>
                <a:spcPts val="1600"/>
              </a:spcBef>
              <a:spcAft>
                <a:spcPts val="1600"/>
              </a:spcAft>
              <a:buNone/>
            </a:pPr>
            <a:r>
              <a:t/>
            </a:r>
            <a:endParaRPr sz="2400">
              <a:solidFill>
                <a:srgbClr val="6AA84F"/>
              </a:solidFill>
              <a:latin typeface="Fredoka One"/>
              <a:ea typeface="Fredoka One"/>
              <a:cs typeface="Fredoka One"/>
              <a:sym typeface="Fredoka One"/>
            </a:endParaRPr>
          </a:p>
        </p:txBody>
      </p:sp>
      <p:sp>
        <p:nvSpPr>
          <p:cNvPr id="1045" name="Google Shape;1045;p45"/>
          <p:cNvSpPr txBox="1"/>
          <p:nvPr/>
        </p:nvSpPr>
        <p:spPr>
          <a:xfrm>
            <a:off x="1605300" y="1093800"/>
            <a:ext cx="593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Love Ya Like A Sister"/>
                <a:ea typeface="Love Ya Like A Sister"/>
                <a:cs typeface="Love Ya Like A Sister"/>
                <a:sym typeface="Love Ya Like A Sister"/>
              </a:rPr>
              <a:t>How can we solve this problem?</a:t>
            </a:r>
            <a:endParaRPr b="1" sz="2400">
              <a:latin typeface="Love Ya Like A Sister"/>
              <a:ea typeface="Love Ya Like A Sister"/>
              <a:cs typeface="Love Ya Like A Sister"/>
              <a:sym typeface="Love Ya Like A Sister"/>
            </a:endParaRPr>
          </a:p>
        </p:txBody>
      </p:sp>
      <p:pic>
        <p:nvPicPr>
          <p:cNvPr id="1046" name="Google Shape;1046;p45"/>
          <p:cNvPicPr preferRelativeResize="0"/>
          <p:nvPr/>
        </p:nvPicPr>
        <p:blipFill>
          <a:blip r:embed="rId3">
            <a:alphaModFix/>
          </a:blip>
          <a:stretch>
            <a:fillRect/>
          </a:stretch>
        </p:blipFill>
        <p:spPr>
          <a:xfrm>
            <a:off x="7154925" y="1800300"/>
            <a:ext cx="1836675" cy="1836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