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matic SC" panose="020B0604020202020204" charset="-79"/>
      <p:regular r:id="rId14"/>
      <p:bold r:id="rId15"/>
    </p:embeddedFont>
    <p:embeddedFont>
      <p:font typeface="Baloo 2" panose="020B0604020202020204" charset="0"/>
      <p:regular r:id="rId16"/>
      <p:bold r:id="rId17"/>
    </p:embeddedFont>
    <p:embeddedFont>
      <p:font typeface="Concert One" panose="020B0604020202020204" charset="0"/>
      <p:regular r:id="rId18"/>
    </p:embeddedFont>
    <p:embeddedFont>
      <p:font typeface="Merriweather" panose="020B0604020202020204" charset="0"/>
      <p:regular r:id="rId19"/>
      <p:bold r:id="rId20"/>
      <p:italic r:id="rId21"/>
      <p:boldItalic r:id="rId22"/>
    </p:embeddedFont>
    <p:embeddedFont>
      <p:font typeface="News Cycle" panose="020B0604020202020204" charset="2"/>
      <p:regular r:id="rId23"/>
      <p:bold r:id="rId24"/>
    </p:embeddedFont>
    <p:embeddedFont>
      <p:font typeface="Satisfy" panose="020B0604020202020204" charset="0"/>
      <p:regular r:id="rId25"/>
    </p:embeddedFont>
    <p:embeddedFont>
      <p:font typeface="Teko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197D3C-4D80-4E5D-AB25-596F325FAECF}">
  <a:tblStyle styleId="{2A197D3C-4D80-4E5D-AB25-596F325FAE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86fc84f77b_0_16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86fc84f77b_0_16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86fc84f77b_0_16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86fc84f77b_0_16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851a045c94_0_1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851a045c94_0_1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bdbdfbc45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bdbdfbc45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851a045c94_0_1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851a045c94_0_1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bdbdfbc45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bdbdfbc45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6fc84f77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6fc84f77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86fc84f77b_0_16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86fc84f77b_0_16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86fc84f77b_0_16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86fc84f77b_0_16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53050" y="518444"/>
            <a:ext cx="7757688" cy="4439866"/>
            <a:chOff x="329117" y="143471"/>
            <a:chExt cx="8485767" cy="485655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6610115" y="4104937"/>
            <a:ext cx="198305" cy="21389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614487" y="4028602"/>
            <a:ext cx="339830" cy="36654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565151" y="3342101"/>
            <a:ext cx="1928325" cy="2247935"/>
            <a:chOff x="-717551" y="3189701"/>
            <a:chExt cx="1928325" cy="2247935"/>
          </a:xfrm>
        </p:grpSpPr>
        <p:sp>
          <p:nvSpPr>
            <p:cNvPr id="23" name="Google Shape;23;p2"/>
            <p:cNvSpPr/>
            <p:nvPr/>
          </p:nvSpPr>
          <p:spPr>
            <a:xfrm>
              <a:off x="-712863" y="3488056"/>
              <a:ext cx="1180775" cy="1913025"/>
            </a:xfrm>
            <a:custGeom>
              <a:avLst/>
              <a:gdLst/>
              <a:ahLst/>
              <a:cxnLst/>
              <a:rect l="l" t="t" r="r" b="b"/>
              <a:pathLst>
                <a:path w="21158" h="34279" extrusionOk="0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17551" y="3483647"/>
              <a:ext cx="1189425" cy="1922066"/>
            </a:xfrm>
            <a:custGeom>
              <a:avLst/>
              <a:gdLst/>
              <a:ahLst/>
              <a:cxnLst/>
              <a:rect l="l" t="t" r="r" b="b"/>
              <a:pathLst>
                <a:path w="21313" h="34441" extrusionOk="0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17551" y="3483814"/>
              <a:ext cx="1056548" cy="1896004"/>
            </a:xfrm>
            <a:custGeom>
              <a:avLst/>
              <a:gdLst/>
              <a:ahLst/>
              <a:cxnLst/>
              <a:rect l="l" t="t" r="r" b="b"/>
              <a:pathLst>
                <a:path w="18932" h="33974" extrusionOk="0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698911" y="3628750"/>
              <a:ext cx="167478" cy="178975"/>
            </a:xfrm>
            <a:custGeom>
              <a:avLst/>
              <a:gdLst/>
              <a:ahLst/>
              <a:cxnLst/>
              <a:rect l="l" t="t" r="r" b="b"/>
              <a:pathLst>
                <a:path w="3001" h="3207" extrusionOk="0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639811" y="3779100"/>
              <a:ext cx="273178" cy="354210"/>
            </a:xfrm>
            <a:custGeom>
              <a:avLst/>
              <a:gdLst/>
              <a:ahLst/>
              <a:cxnLst/>
              <a:rect l="l" t="t" r="r" b="b"/>
              <a:pathLst>
                <a:path w="4895" h="6347" extrusionOk="0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507546" y="4113954"/>
              <a:ext cx="420621" cy="455891"/>
            </a:xfrm>
            <a:custGeom>
              <a:avLst/>
              <a:gdLst/>
              <a:ahLst/>
              <a:cxnLst/>
              <a:rect l="l" t="t" r="r" b="b"/>
              <a:pathLst>
                <a:path w="7537" h="8169" extrusionOk="0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327510" y="4416159"/>
              <a:ext cx="439931" cy="463984"/>
            </a:xfrm>
            <a:custGeom>
              <a:avLst/>
              <a:gdLst/>
              <a:ahLst/>
              <a:cxnLst/>
              <a:rect l="l" t="t" r="r" b="b"/>
              <a:pathLst>
                <a:path w="7883" h="8314" extrusionOk="0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570051" y="3407635"/>
              <a:ext cx="1146286" cy="2025980"/>
            </a:xfrm>
            <a:custGeom>
              <a:avLst/>
              <a:gdLst/>
              <a:ahLst/>
              <a:cxnLst/>
              <a:rect l="l" t="t" r="r" b="b"/>
              <a:pathLst>
                <a:path w="20540" h="36303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567372" y="3403673"/>
              <a:ext cx="1147570" cy="2033960"/>
            </a:xfrm>
            <a:custGeom>
              <a:avLst/>
              <a:gdLst/>
              <a:ahLst/>
              <a:cxnLst/>
              <a:rect l="l" t="t" r="r" b="b"/>
              <a:pathLst>
                <a:path w="20563" h="36446" extrusionOk="0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332811" y="3403505"/>
              <a:ext cx="731636" cy="2034128"/>
            </a:xfrm>
            <a:custGeom>
              <a:avLst/>
              <a:gdLst/>
              <a:ahLst/>
              <a:cxnLst/>
              <a:rect l="l" t="t" r="r" b="b"/>
              <a:pathLst>
                <a:path w="13110" h="36449" extrusionOk="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03241" y="3593032"/>
              <a:ext cx="211343" cy="162846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29805" y="3779044"/>
              <a:ext cx="352201" cy="198786"/>
            </a:xfrm>
            <a:custGeom>
              <a:avLst/>
              <a:gdLst/>
              <a:ahLst/>
              <a:cxnLst/>
              <a:rect l="l" t="t" r="r" b="b"/>
              <a:pathLst>
                <a:path w="6311" h="3562" extrusionOk="0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5260" y="4037942"/>
              <a:ext cx="455836" cy="272787"/>
            </a:xfrm>
            <a:custGeom>
              <a:avLst/>
              <a:gdLst/>
              <a:ahLst/>
              <a:cxnLst/>
              <a:rect l="l" t="t" r="r" b="b"/>
              <a:pathLst>
                <a:path w="8168" h="4888" extrusionOk="0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308870" y="4289752"/>
              <a:ext cx="487758" cy="270164"/>
            </a:xfrm>
            <a:custGeom>
              <a:avLst/>
              <a:gdLst/>
              <a:ahLst/>
              <a:cxnLst/>
              <a:rect l="l" t="t" r="r" b="b"/>
              <a:pathLst>
                <a:path w="8740" h="4841" extrusionOk="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2798" y="3193663"/>
              <a:ext cx="512369" cy="2239946"/>
            </a:xfrm>
            <a:custGeom>
              <a:avLst/>
              <a:gdLst/>
              <a:ahLst/>
              <a:cxnLst/>
              <a:rect l="l" t="t" r="r" b="b"/>
              <a:pathLst>
                <a:path w="9181" h="40137" extrusionOk="0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3698" y="3189701"/>
              <a:ext cx="575431" cy="2247926"/>
            </a:xfrm>
            <a:custGeom>
              <a:avLst/>
              <a:gdLst/>
              <a:ahLst/>
              <a:cxnLst/>
              <a:rect l="l" t="t" r="r" b="b"/>
              <a:pathLst>
                <a:path w="10311" h="40280" extrusionOk="0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9608" y="3189701"/>
              <a:ext cx="230597" cy="2247926"/>
            </a:xfrm>
            <a:custGeom>
              <a:avLst/>
              <a:gdLst/>
              <a:ahLst/>
              <a:cxnLst/>
              <a:rect l="l" t="t" r="r" b="b"/>
              <a:pathLst>
                <a:path w="4132" h="40280" extrusionOk="0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8356" y="3309411"/>
              <a:ext cx="106369" cy="122888"/>
            </a:xfrm>
            <a:custGeom>
              <a:avLst/>
              <a:gdLst/>
              <a:ahLst/>
              <a:cxnLst/>
              <a:rect l="l" t="t" r="r" b="b"/>
              <a:pathLst>
                <a:path w="1906" h="2202" extrusionOk="0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86489" y="3468355"/>
              <a:ext cx="204032" cy="203809"/>
            </a:xfrm>
            <a:custGeom>
              <a:avLst/>
              <a:gdLst/>
              <a:ahLst/>
              <a:cxnLst/>
              <a:rect l="l" t="t" r="r" b="b"/>
              <a:pathLst>
                <a:path w="3656" h="3652" extrusionOk="0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61878" y="3681155"/>
              <a:ext cx="291092" cy="236177"/>
            </a:xfrm>
            <a:custGeom>
              <a:avLst/>
              <a:gdLst/>
              <a:ahLst/>
              <a:cxnLst/>
              <a:rect l="l" t="t" r="r" b="b"/>
              <a:pathLst>
                <a:path w="5216" h="4232" extrusionOk="0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5247" y="3949038"/>
              <a:ext cx="361521" cy="214803"/>
            </a:xfrm>
            <a:custGeom>
              <a:avLst/>
              <a:gdLst/>
              <a:ahLst/>
              <a:cxnLst/>
              <a:rect l="l" t="t" r="r" b="b"/>
              <a:pathLst>
                <a:path w="6478" h="3849" extrusionOk="0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3964" y="4247951"/>
              <a:ext cx="400698" cy="191699"/>
            </a:xfrm>
            <a:custGeom>
              <a:avLst/>
              <a:gdLst/>
              <a:ahLst/>
              <a:cxnLst/>
              <a:rect l="l" t="t" r="r" b="b"/>
              <a:pathLst>
                <a:path w="7180" h="3435" extrusionOk="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9281" y="3537223"/>
              <a:ext cx="729627" cy="1896395"/>
            </a:xfrm>
            <a:custGeom>
              <a:avLst/>
              <a:gdLst/>
              <a:ahLst/>
              <a:cxnLst/>
              <a:rect l="l" t="t" r="r" b="b"/>
              <a:pathLst>
                <a:path w="13074" h="33981" extrusionOk="0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5263" y="3532982"/>
              <a:ext cx="765511" cy="1904654"/>
            </a:xfrm>
            <a:custGeom>
              <a:avLst/>
              <a:gdLst/>
              <a:ahLst/>
              <a:cxnLst/>
              <a:rect l="l" t="t" r="r" b="b"/>
              <a:pathLst>
                <a:path w="13717" h="34129" extrusionOk="0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4169" y="3533038"/>
              <a:ext cx="497691" cy="1904598"/>
            </a:xfrm>
            <a:custGeom>
              <a:avLst/>
              <a:gdLst/>
              <a:ahLst/>
              <a:cxnLst/>
              <a:rect l="l" t="t" r="r" b="b"/>
              <a:pathLst>
                <a:path w="8918" h="34128" extrusionOk="0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13045" y="3734341"/>
              <a:ext cx="209390" cy="179030"/>
            </a:xfrm>
            <a:custGeom>
              <a:avLst/>
              <a:gdLst/>
              <a:ahLst/>
              <a:cxnLst/>
              <a:rect l="l" t="t" r="r" b="b"/>
              <a:pathLst>
                <a:path w="3752" h="3208" extrusionOk="0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2033" y="3898140"/>
              <a:ext cx="323684" cy="285009"/>
            </a:xfrm>
            <a:custGeom>
              <a:avLst/>
              <a:gdLst/>
              <a:ahLst/>
              <a:cxnLst/>
              <a:rect l="l" t="t" r="r" b="b"/>
              <a:pathLst>
                <a:path w="5800" h="5107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3095" y="4127013"/>
              <a:ext cx="424639" cy="293324"/>
            </a:xfrm>
            <a:custGeom>
              <a:avLst/>
              <a:gdLst/>
              <a:ahLst/>
              <a:cxnLst/>
              <a:rect l="l" t="t" r="r" b="b"/>
              <a:pathLst>
                <a:path w="7609" h="5256" extrusionOk="0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0074" y="4423749"/>
              <a:ext cx="476484" cy="318214"/>
            </a:xfrm>
            <a:custGeom>
              <a:avLst/>
              <a:gdLst/>
              <a:ahLst/>
              <a:cxnLst/>
              <a:rect l="l" t="t" r="r" b="b"/>
              <a:pathLst>
                <a:path w="8538" h="5702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8031549" y="3342101"/>
            <a:ext cx="1928325" cy="2247935"/>
            <a:chOff x="7879149" y="3189701"/>
            <a:chExt cx="1928325" cy="2247935"/>
          </a:xfrm>
        </p:grpSpPr>
        <p:sp>
          <p:nvSpPr>
            <p:cNvPr id="53" name="Google Shape;53;p2"/>
            <p:cNvSpPr/>
            <p:nvPr/>
          </p:nvSpPr>
          <p:spPr>
            <a:xfrm flipH="1">
              <a:off x="8622011" y="3488056"/>
              <a:ext cx="1180775" cy="1913025"/>
            </a:xfrm>
            <a:custGeom>
              <a:avLst/>
              <a:gdLst/>
              <a:ahLst/>
              <a:cxnLst/>
              <a:rect l="l" t="t" r="r" b="b"/>
              <a:pathLst>
                <a:path w="21158" h="34279" extrusionOk="0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8618049" y="3483647"/>
              <a:ext cx="1189425" cy="1922066"/>
            </a:xfrm>
            <a:custGeom>
              <a:avLst/>
              <a:gdLst/>
              <a:ahLst/>
              <a:cxnLst/>
              <a:rect l="l" t="t" r="r" b="b"/>
              <a:pathLst>
                <a:path w="21313" h="34441" extrusionOk="0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8750927" y="3483814"/>
              <a:ext cx="1056548" cy="1896004"/>
            </a:xfrm>
            <a:custGeom>
              <a:avLst/>
              <a:gdLst/>
              <a:ahLst/>
              <a:cxnLst/>
              <a:rect l="l" t="t" r="r" b="b"/>
              <a:pathLst>
                <a:path w="18932" h="33974" extrusionOk="0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9621356" y="3628750"/>
              <a:ext cx="167478" cy="178975"/>
            </a:xfrm>
            <a:custGeom>
              <a:avLst/>
              <a:gdLst/>
              <a:ahLst/>
              <a:cxnLst/>
              <a:rect l="l" t="t" r="r" b="b"/>
              <a:pathLst>
                <a:path w="3001" h="3207" extrusionOk="0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9456556" y="3779100"/>
              <a:ext cx="273178" cy="354210"/>
            </a:xfrm>
            <a:custGeom>
              <a:avLst/>
              <a:gdLst/>
              <a:ahLst/>
              <a:cxnLst/>
              <a:rect l="l" t="t" r="r" b="b"/>
              <a:pathLst>
                <a:path w="4895" h="6347" extrusionOk="0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9176848" y="4113954"/>
              <a:ext cx="420621" cy="455891"/>
            </a:xfrm>
            <a:custGeom>
              <a:avLst/>
              <a:gdLst/>
              <a:ahLst/>
              <a:cxnLst/>
              <a:rect l="l" t="t" r="r" b="b"/>
              <a:pathLst>
                <a:path w="7537" h="8169" extrusionOk="0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8977502" y="4416159"/>
              <a:ext cx="439931" cy="463984"/>
            </a:xfrm>
            <a:custGeom>
              <a:avLst/>
              <a:gdLst/>
              <a:ahLst/>
              <a:cxnLst/>
              <a:rect l="l" t="t" r="r" b="b"/>
              <a:pathLst>
                <a:path w="7883" h="8314" extrusionOk="0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8513688" y="3407635"/>
              <a:ext cx="1146286" cy="2025980"/>
            </a:xfrm>
            <a:custGeom>
              <a:avLst/>
              <a:gdLst/>
              <a:ahLst/>
              <a:cxnLst/>
              <a:rect l="l" t="t" r="r" b="b"/>
              <a:pathLst>
                <a:path w="20540" h="36303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8509726" y="3403673"/>
              <a:ext cx="1147570" cy="2033960"/>
            </a:xfrm>
            <a:custGeom>
              <a:avLst/>
              <a:gdLst/>
              <a:ahLst/>
              <a:cxnLst/>
              <a:rect l="l" t="t" r="r" b="b"/>
              <a:pathLst>
                <a:path w="20563" h="36446" extrusionOk="0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8691098" y="3403505"/>
              <a:ext cx="731636" cy="2034128"/>
            </a:xfrm>
            <a:custGeom>
              <a:avLst/>
              <a:gdLst/>
              <a:ahLst/>
              <a:cxnLst/>
              <a:rect l="l" t="t" r="r" b="b"/>
              <a:pathLst>
                <a:path w="13110" h="36449" extrusionOk="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9281821" y="3593032"/>
              <a:ext cx="211343" cy="162846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9167528" y="3779044"/>
              <a:ext cx="352201" cy="198786"/>
            </a:xfrm>
            <a:custGeom>
              <a:avLst/>
              <a:gdLst/>
              <a:ahLst/>
              <a:cxnLst/>
              <a:rect l="l" t="t" r="r" b="b"/>
              <a:pathLst>
                <a:path w="6311" h="3562" extrusionOk="0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9029348" y="4037942"/>
              <a:ext cx="455836" cy="272787"/>
            </a:xfrm>
            <a:custGeom>
              <a:avLst/>
              <a:gdLst/>
              <a:ahLst/>
              <a:cxnLst/>
              <a:rect l="l" t="t" r="r" b="b"/>
              <a:pathLst>
                <a:path w="8168" h="4888" extrusionOk="0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8911035" y="4289752"/>
              <a:ext cx="487758" cy="270164"/>
            </a:xfrm>
            <a:custGeom>
              <a:avLst/>
              <a:gdLst/>
              <a:ahLst/>
              <a:cxnLst/>
              <a:rect l="l" t="t" r="r" b="b"/>
              <a:pathLst>
                <a:path w="8740" h="4841" extrusionOk="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8394756" y="3193663"/>
              <a:ext cx="512369" cy="2239946"/>
            </a:xfrm>
            <a:custGeom>
              <a:avLst/>
              <a:gdLst/>
              <a:ahLst/>
              <a:cxnLst/>
              <a:rect l="l" t="t" r="r" b="b"/>
              <a:pathLst>
                <a:path w="9181" h="40137" extrusionOk="0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8390794" y="3189701"/>
              <a:ext cx="575431" cy="2247926"/>
            </a:xfrm>
            <a:custGeom>
              <a:avLst/>
              <a:gdLst/>
              <a:ahLst/>
              <a:cxnLst/>
              <a:rect l="l" t="t" r="r" b="b"/>
              <a:pathLst>
                <a:path w="10311" h="40280" extrusionOk="0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8509719" y="3189701"/>
              <a:ext cx="230597" cy="2247926"/>
            </a:xfrm>
            <a:custGeom>
              <a:avLst/>
              <a:gdLst/>
              <a:ahLst/>
              <a:cxnLst/>
              <a:rect l="l" t="t" r="r" b="b"/>
              <a:pathLst>
                <a:path w="4132" h="40280" extrusionOk="0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8665198" y="3309411"/>
              <a:ext cx="106369" cy="122888"/>
            </a:xfrm>
            <a:custGeom>
              <a:avLst/>
              <a:gdLst/>
              <a:ahLst/>
              <a:cxnLst/>
              <a:rect l="l" t="t" r="r" b="b"/>
              <a:pathLst>
                <a:path w="1906" h="2202" extrusionOk="0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8599402" y="3468355"/>
              <a:ext cx="204032" cy="203809"/>
            </a:xfrm>
            <a:custGeom>
              <a:avLst/>
              <a:gdLst/>
              <a:ahLst/>
              <a:cxnLst/>
              <a:rect l="l" t="t" r="r" b="b"/>
              <a:pathLst>
                <a:path w="3656" h="3652" extrusionOk="0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8536953" y="3681155"/>
              <a:ext cx="291092" cy="236177"/>
            </a:xfrm>
            <a:custGeom>
              <a:avLst/>
              <a:gdLst/>
              <a:ahLst/>
              <a:cxnLst/>
              <a:rect l="l" t="t" r="r" b="b"/>
              <a:pathLst>
                <a:path w="5216" h="4232" extrusionOk="0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8483155" y="3949038"/>
              <a:ext cx="361521" cy="214803"/>
            </a:xfrm>
            <a:custGeom>
              <a:avLst/>
              <a:gdLst/>
              <a:ahLst/>
              <a:cxnLst/>
              <a:rect l="l" t="t" r="r" b="b"/>
              <a:pathLst>
                <a:path w="6478" h="3849" extrusionOk="0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8445262" y="4247951"/>
              <a:ext cx="400698" cy="191699"/>
            </a:xfrm>
            <a:custGeom>
              <a:avLst/>
              <a:gdLst/>
              <a:ahLst/>
              <a:cxnLst/>
              <a:rect l="l" t="t" r="r" b="b"/>
              <a:pathLst>
                <a:path w="7180" h="3435" extrusionOk="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7911015" y="3537223"/>
              <a:ext cx="729627" cy="1896395"/>
            </a:xfrm>
            <a:custGeom>
              <a:avLst/>
              <a:gdLst/>
              <a:ahLst/>
              <a:cxnLst/>
              <a:rect l="l" t="t" r="r" b="b"/>
              <a:pathLst>
                <a:path w="13074" h="33981" extrusionOk="0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7879149" y="3532982"/>
              <a:ext cx="765511" cy="1904654"/>
            </a:xfrm>
            <a:custGeom>
              <a:avLst/>
              <a:gdLst/>
              <a:ahLst/>
              <a:cxnLst/>
              <a:rect l="l" t="t" r="r" b="b"/>
              <a:pathLst>
                <a:path w="13717" h="34129" extrusionOk="0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008063" y="3533038"/>
              <a:ext cx="497691" cy="1904598"/>
            </a:xfrm>
            <a:custGeom>
              <a:avLst/>
              <a:gdLst/>
              <a:ahLst/>
              <a:cxnLst/>
              <a:rect l="l" t="t" r="r" b="b"/>
              <a:pathLst>
                <a:path w="8918" h="34128" extrusionOk="0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7967489" y="3734341"/>
              <a:ext cx="209390" cy="179030"/>
            </a:xfrm>
            <a:custGeom>
              <a:avLst/>
              <a:gdLst/>
              <a:ahLst/>
              <a:cxnLst/>
              <a:rect l="l" t="t" r="r" b="b"/>
              <a:pathLst>
                <a:path w="3752" h="3208" extrusionOk="0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7954207" y="3898140"/>
              <a:ext cx="323684" cy="285009"/>
            </a:xfrm>
            <a:custGeom>
              <a:avLst/>
              <a:gdLst/>
              <a:ahLst/>
              <a:cxnLst/>
              <a:rect l="l" t="t" r="r" b="b"/>
              <a:pathLst>
                <a:path w="5800" h="5107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7962188" y="4127013"/>
              <a:ext cx="424639" cy="293324"/>
            </a:xfrm>
            <a:custGeom>
              <a:avLst/>
              <a:gdLst/>
              <a:ahLst/>
              <a:cxnLst/>
              <a:rect l="l" t="t" r="r" b="b"/>
              <a:pathLst>
                <a:path w="7609" h="5256" extrusionOk="0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8013365" y="4423749"/>
              <a:ext cx="476484" cy="318214"/>
            </a:xfrm>
            <a:custGeom>
              <a:avLst/>
              <a:gdLst/>
              <a:ahLst/>
              <a:cxnLst/>
              <a:rect l="l" t="t" r="r" b="b"/>
              <a:pathLst>
                <a:path w="8538" h="5702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2155050" y="1546808"/>
            <a:ext cx="4836000" cy="17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ubTitle" idx="1"/>
          </p:nvPr>
        </p:nvSpPr>
        <p:spPr>
          <a:xfrm>
            <a:off x="2391600" y="3321323"/>
            <a:ext cx="43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7169342" y="1095366"/>
            <a:ext cx="398352" cy="427012"/>
          </a:xfrm>
          <a:custGeom>
            <a:avLst/>
            <a:gdLst/>
            <a:ahLst/>
            <a:cxnLst/>
            <a:rect l="l" t="t" r="r" b="b"/>
            <a:pathLst>
              <a:path w="2977" h="3191" extrusionOk="0">
                <a:moveTo>
                  <a:pt x="1488" y="0"/>
                </a:moveTo>
                <a:lnTo>
                  <a:pt x="1262" y="667"/>
                </a:lnTo>
                <a:cubicBezTo>
                  <a:pt x="1155" y="988"/>
                  <a:pt x="917" y="1238"/>
                  <a:pt x="595" y="1357"/>
                </a:cubicBezTo>
                <a:lnTo>
                  <a:pt x="0" y="1595"/>
                </a:lnTo>
                <a:lnTo>
                  <a:pt x="595" y="1822"/>
                </a:lnTo>
                <a:cubicBezTo>
                  <a:pt x="917" y="1941"/>
                  <a:pt x="1155" y="2203"/>
                  <a:pt x="1262" y="2524"/>
                </a:cubicBezTo>
                <a:lnTo>
                  <a:pt x="1488" y="3191"/>
                </a:lnTo>
                <a:lnTo>
                  <a:pt x="1715" y="2524"/>
                </a:lnTo>
                <a:cubicBezTo>
                  <a:pt x="1822" y="2203"/>
                  <a:pt x="2072" y="1941"/>
                  <a:pt x="2381" y="1822"/>
                </a:cubicBezTo>
                <a:lnTo>
                  <a:pt x="2977" y="1595"/>
                </a:lnTo>
                <a:lnTo>
                  <a:pt x="2381" y="1357"/>
                </a:lnTo>
                <a:cubicBezTo>
                  <a:pt x="2072" y="1238"/>
                  <a:pt x="1822" y="988"/>
                  <a:pt x="1715" y="667"/>
                </a:cubicBezTo>
                <a:lnTo>
                  <a:pt x="1488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155044" y="121402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338102" y="2357862"/>
            <a:ext cx="198305" cy="21389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2206519" y="201292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658244" y="293077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752399" y="1920823"/>
            <a:ext cx="553882" cy="59742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5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404152" y="1349987"/>
            <a:ext cx="198305" cy="21389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420014" y="2930768"/>
            <a:ext cx="147682" cy="158298"/>
          </a:xfrm>
          <a:custGeom>
            <a:avLst/>
            <a:gdLst/>
            <a:ahLst/>
            <a:cxnLst/>
            <a:rect l="l" t="t" r="r" b="b"/>
            <a:pathLst>
              <a:path w="2977" h="3191" extrusionOk="0">
                <a:moveTo>
                  <a:pt x="1488" y="0"/>
                </a:moveTo>
                <a:lnTo>
                  <a:pt x="1262" y="667"/>
                </a:lnTo>
                <a:cubicBezTo>
                  <a:pt x="1155" y="988"/>
                  <a:pt x="917" y="1238"/>
                  <a:pt x="595" y="1357"/>
                </a:cubicBezTo>
                <a:lnTo>
                  <a:pt x="0" y="1595"/>
                </a:lnTo>
                <a:lnTo>
                  <a:pt x="595" y="1822"/>
                </a:lnTo>
                <a:cubicBezTo>
                  <a:pt x="917" y="1941"/>
                  <a:pt x="1155" y="2203"/>
                  <a:pt x="1262" y="2524"/>
                </a:cubicBezTo>
                <a:lnTo>
                  <a:pt x="1488" y="3191"/>
                </a:lnTo>
                <a:lnTo>
                  <a:pt x="1715" y="2524"/>
                </a:lnTo>
                <a:cubicBezTo>
                  <a:pt x="1822" y="2203"/>
                  <a:pt x="2072" y="1941"/>
                  <a:pt x="2381" y="1822"/>
                </a:cubicBezTo>
                <a:lnTo>
                  <a:pt x="2977" y="1595"/>
                </a:lnTo>
                <a:lnTo>
                  <a:pt x="2381" y="1357"/>
                </a:lnTo>
                <a:cubicBezTo>
                  <a:pt x="2072" y="1238"/>
                  <a:pt x="1822" y="988"/>
                  <a:pt x="1715" y="667"/>
                </a:cubicBezTo>
                <a:lnTo>
                  <a:pt x="1488" y="0"/>
                </a:ln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968719" y="15787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6166095" y="224979"/>
            <a:ext cx="489927" cy="52842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801920" y="47841"/>
            <a:ext cx="489927" cy="52842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11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312" name="Google Shape;312;p11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13" name="Google Shape;313;p11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1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1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11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11"/>
          <p:cNvSpPr txBox="1">
            <a:spLocks noGrp="1"/>
          </p:cNvSpPr>
          <p:nvPr>
            <p:ph type="title" hasCustomPrompt="1"/>
          </p:nvPr>
        </p:nvSpPr>
        <p:spPr>
          <a:xfrm>
            <a:off x="3671575" y="1730000"/>
            <a:ext cx="4759200" cy="12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1" name="Google Shape;321;p11"/>
          <p:cNvSpPr txBox="1">
            <a:spLocks noGrp="1"/>
          </p:cNvSpPr>
          <p:nvPr>
            <p:ph type="body" idx="1"/>
          </p:nvPr>
        </p:nvSpPr>
        <p:spPr>
          <a:xfrm>
            <a:off x="3671575" y="3076025"/>
            <a:ext cx="5226000" cy="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2" name="Google Shape;322;p11"/>
          <p:cNvSpPr/>
          <p:nvPr/>
        </p:nvSpPr>
        <p:spPr>
          <a:xfrm rot="10800000">
            <a:off x="887020" y="3114123"/>
            <a:ext cx="214952" cy="326287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1"/>
          <p:cNvSpPr/>
          <p:nvPr/>
        </p:nvSpPr>
        <p:spPr>
          <a:xfrm rot="10800000">
            <a:off x="741019" y="2114527"/>
            <a:ext cx="314806" cy="337478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1"/>
          <p:cNvSpPr/>
          <p:nvPr/>
        </p:nvSpPr>
        <p:spPr>
          <a:xfrm rot="10800000">
            <a:off x="2606359" y="1159349"/>
            <a:ext cx="424019" cy="456049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1"/>
          <p:cNvSpPr/>
          <p:nvPr/>
        </p:nvSpPr>
        <p:spPr>
          <a:xfrm rot="10800000">
            <a:off x="93851" y="2571762"/>
            <a:ext cx="560631" cy="603177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5307" y="1049216"/>
            <a:ext cx="214952" cy="326287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901404" y="1700645"/>
            <a:ext cx="314806" cy="337478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031876" y="-64223"/>
            <a:ext cx="424019" cy="456049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901397" y="598636"/>
            <a:ext cx="560631" cy="603177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 rot="10800000">
            <a:off x="2870570" y="2749748"/>
            <a:ext cx="214952" cy="326287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"/>
          <p:cNvSpPr/>
          <p:nvPr/>
        </p:nvSpPr>
        <p:spPr>
          <a:xfrm rot="10800000">
            <a:off x="1560920" y="854573"/>
            <a:ext cx="214952" cy="326287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1"/>
          <p:cNvSpPr/>
          <p:nvPr/>
        </p:nvSpPr>
        <p:spPr>
          <a:xfrm rot="10800000">
            <a:off x="2333945" y="3847494"/>
            <a:ext cx="214952" cy="326287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11"/>
          <p:cNvGrpSpPr/>
          <p:nvPr/>
        </p:nvGrpSpPr>
        <p:grpSpPr>
          <a:xfrm rot="-7217067">
            <a:off x="-1037809" y="3893003"/>
            <a:ext cx="2435263" cy="1836747"/>
            <a:chOff x="1852738" y="206787"/>
            <a:chExt cx="2668014" cy="2012295"/>
          </a:xfrm>
        </p:grpSpPr>
        <p:sp>
          <p:nvSpPr>
            <p:cNvPr id="334" name="Google Shape;334;p11"/>
            <p:cNvSpPr/>
            <p:nvPr/>
          </p:nvSpPr>
          <p:spPr>
            <a:xfrm>
              <a:off x="1863109" y="218911"/>
              <a:ext cx="2657643" cy="1988923"/>
            </a:xfrm>
            <a:custGeom>
              <a:avLst/>
              <a:gdLst/>
              <a:ahLst/>
              <a:cxnLst/>
              <a:rect l="l" t="t" r="r" b="b"/>
              <a:pathLst>
                <a:path w="18194" h="13616" extrusionOk="0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1852738" y="206787"/>
              <a:ext cx="2626237" cy="2012295"/>
            </a:xfrm>
            <a:custGeom>
              <a:avLst/>
              <a:gdLst/>
              <a:ahLst/>
              <a:cxnLst/>
              <a:rect l="l" t="t" r="r" b="b"/>
              <a:pathLst>
                <a:path w="17979" h="13776" extrusionOk="0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252705" y="1222283"/>
              <a:ext cx="320191" cy="890750"/>
            </a:xfrm>
            <a:custGeom>
              <a:avLst/>
              <a:gdLst/>
              <a:ahLst/>
              <a:cxnLst/>
              <a:rect l="l" t="t" r="r" b="b"/>
              <a:pathLst>
                <a:path w="2192" h="6098" extrusionOk="0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2664906" y="293262"/>
              <a:ext cx="434858" cy="551862"/>
            </a:xfrm>
            <a:custGeom>
              <a:avLst/>
              <a:gdLst/>
              <a:ahLst/>
              <a:cxnLst/>
              <a:rect l="l" t="t" r="r" b="b"/>
              <a:pathLst>
                <a:path w="2977" h="3778" extrusionOk="0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3364013" y="660634"/>
              <a:ext cx="309820" cy="184490"/>
            </a:xfrm>
            <a:custGeom>
              <a:avLst/>
              <a:gdLst/>
              <a:ahLst/>
              <a:cxnLst/>
              <a:rect l="l" t="t" r="r" b="b"/>
              <a:pathLst>
                <a:path w="2121" h="1263" extrusionOk="0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71815" y="1174956"/>
              <a:ext cx="247155" cy="418059"/>
            </a:xfrm>
            <a:custGeom>
              <a:avLst/>
              <a:gdLst/>
              <a:ahLst/>
              <a:cxnLst/>
              <a:rect l="l" t="t" r="r" b="b"/>
              <a:pathLst>
                <a:path w="1692" h="2862" extrusionOk="0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2289205" y="652016"/>
              <a:ext cx="438510" cy="547918"/>
            </a:xfrm>
            <a:custGeom>
              <a:avLst/>
              <a:gdLst/>
              <a:ahLst/>
              <a:cxnLst/>
              <a:rect l="l" t="t" r="r" b="b"/>
              <a:pathLst>
                <a:path w="3002" h="3751" extrusionOk="0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11"/>
          <p:cNvGrpSpPr/>
          <p:nvPr/>
        </p:nvGrpSpPr>
        <p:grpSpPr>
          <a:xfrm rot="-4048342">
            <a:off x="7185262" y="3690373"/>
            <a:ext cx="2435223" cy="1836717"/>
            <a:chOff x="1852738" y="206787"/>
            <a:chExt cx="2668014" cy="2012295"/>
          </a:xfrm>
        </p:grpSpPr>
        <p:sp>
          <p:nvSpPr>
            <p:cNvPr id="342" name="Google Shape;342;p11"/>
            <p:cNvSpPr/>
            <p:nvPr/>
          </p:nvSpPr>
          <p:spPr>
            <a:xfrm>
              <a:off x="1863109" y="218911"/>
              <a:ext cx="2657643" cy="1988923"/>
            </a:xfrm>
            <a:custGeom>
              <a:avLst/>
              <a:gdLst/>
              <a:ahLst/>
              <a:cxnLst/>
              <a:rect l="l" t="t" r="r" b="b"/>
              <a:pathLst>
                <a:path w="18194" h="13616" extrusionOk="0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1852738" y="206787"/>
              <a:ext cx="2626237" cy="2012295"/>
            </a:xfrm>
            <a:custGeom>
              <a:avLst/>
              <a:gdLst/>
              <a:ahLst/>
              <a:cxnLst/>
              <a:rect l="l" t="t" r="r" b="b"/>
              <a:pathLst>
                <a:path w="17979" h="13776" extrusionOk="0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3252705" y="1222283"/>
              <a:ext cx="320191" cy="890750"/>
            </a:xfrm>
            <a:custGeom>
              <a:avLst/>
              <a:gdLst/>
              <a:ahLst/>
              <a:cxnLst/>
              <a:rect l="l" t="t" r="r" b="b"/>
              <a:pathLst>
                <a:path w="2192" h="6098" extrusionOk="0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2664906" y="293262"/>
              <a:ext cx="434858" cy="551862"/>
            </a:xfrm>
            <a:custGeom>
              <a:avLst/>
              <a:gdLst/>
              <a:ahLst/>
              <a:cxnLst/>
              <a:rect l="l" t="t" r="r" b="b"/>
              <a:pathLst>
                <a:path w="2977" h="3778" extrusionOk="0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3364013" y="660634"/>
              <a:ext cx="309820" cy="184490"/>
            </a:xfrm>
            <a:custGeom>
              <a:avLst/>
              <a:gdLst/>
              <a:ahLst/>
              <a:cxnLst/>
              <a:rect l="l" t="t" r="r" b="b"/>
              <a:pathLst>
                <a:path w="2121" h="1263" extrusionOk="0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3471815" y="1174956"/>
              <a:ext cx="247155" cy="418059"/>
            </a:xfrm>
            <a:custGeom>
              <a:avLst/>
              <a:gdLst/>
              <a:ahLst/>
              <a:cxnLst/>
              <a:rect l="l" t="t" r="r" b="b"/>
              <a:pathLst>
                <a:path w="1692" h="2862" extrusionOk="0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2289205" y="652016"/>
              <a:ext cx="438510" cy="547918"/>
            </a:xfrm>
            <a:custGeom>
              <a:avLst/>
              <a:gdLst/>
              <a:ahLst/>
              <a:cxnLst/>
              <a:rect l="l" t="t" r="r" b="b"/>
              <a:pathLst>
                <a:path w="3002" h="3751" extrusionOk="0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13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352" name="Google Shape;352;p13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53" name="Google Shape;353;p13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13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/>
          <p:nvPr/>
        </p:nvSpPr>
        <p:spPr>
          <a:xfrm>
            <a:off x="1074049" y="2338638"/>
            <a:ext cx="355200" cy="355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1074049" y="3684513"/>
            <a:ext cx="355200" cy="355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5233249" y="2338638"/>
            <a:ext cx="355200" cy="355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5233249" y="3684513"/>
            <a:ext cx="355200" cy="355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5233249" y="982163"/>
            <a:ext cx="355200" cy="355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074049" y="992763"/>
            <a:ext cx="355200" cy="355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/>
          </p:nvPr>
        </p:nvSpPr>
        <p:spPr>
          <a:xfrm>
            <a:off x="1484700" y="977961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1"/>
          </p:nvPr>
        </p:nvSpPr>
        <p:spPr>
          <a:xfrm>
            <a:off x="1484700" y="1289369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2" hasCustomPrompt="1"/>
          </p:nvPr>
        </p:nvSpPr>
        <p:spPr>
          <a:xfrm>
            <a:off x="947300" y="1030161"/>
            <a:ext cx="4968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3"/>
          </p:nvPr>
        </p:nvSpPr>
        <p:spPr>
          <a:xfrm>
            <a:off x="5645353" y="977961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subTitle" idx="4"/>
          </p:nvPr>
        </p:nvSpPr>
        <p:spPr>
          <a:xfrm>
            <a:off x="5645353" y="1313769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5" hasCustomPrompt="1"/>
          </p:nvPr>
        </p:nvSpPr>
        <p:spPr>
          <a:xfrm>
            <a:off x="5131893" y="1029343"/>
            <a:ext cx="493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6"/>
          </p:nvPr>
        </p:nvSpPr>
        <p:spPr>
          <a:xfrm>
            <a:off x="1484700" y="2338636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subTitle" idx="7"/>
          </p:nvPr>
        </p:nvSpPr>
        <p:spPr>
          <a:xfrm>
            <a:off x="1484700" y="2650044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title" idx="8" hasCustomPrompt="1"/>
          </p:nvPr>
        </p:nvSpPr>
        <p:spPr>
          <a:xfrm>
            <a:off x="974350" y="2381782"/>
            <a:ext cx="493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9"/>
          </p:nvPr>
        </p:nvSpPr>
        <p:spPr>
          <a:xfrm>
            <a:off x="5645353" y="2338636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13"/>
          </p:nvPr>
        </p:nvSpPr>
        <p:spPr>
          <a:xfrm>
            <a:off x="5645353" y="2650044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14" hasCustomPrompt="1"/>
          </p:nvPr>
        </p:nvSpPr>
        <p:spPr>
          <a:xfrm>
            <a:off x="5131893" y="2390018"/>
            <a:ext cx="493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15"/>
          </p:nvPr>
        </p:nvSpPr>
        <p:spPr>
          <a:xfrm>
            <a:off x="1484700" y="3699311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subTitle" idx="16"/>
          </p:nvPr>
        </p:nvSpPr>
        <p:spPr>
          <a:xfrm>
            <a:off x="1484700" y="4010719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idx="17" hasCustomPrompt="1"/>
          </p:nvPr>
        </p:nvSpPr>
        <p:spPr>
          <a:xfrm>
            <a:off x="974350" y="3742457"/>
            <a:ext cx="493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18"/>
          </p:nvPr>
        </p:nvSpPr>
        <p:spPr>
          <a:xfrm>
            <a:off x="5645353" y="3699311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9"/>
          </p:nvPr>
        </p:nvSpPr>
        <p:spPr>
          <a:xfrm>
            <a:off x="5645353" y="4010719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0" hasCustomPrompt="1"/>
          </p:nvPr>
        </p:nvSpPr>
        <p:spPr>
          <a:xfrm>
            <a:off x="5131893" y="3750693"/>
            <a:ext cx="493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/>
          <p:nvPr/>
        </p:nvSpPr>
        <p:spPr>
          <a:xfrm>
            <a:off x="8334813" y="1543289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3"/>
          <p:cNvSpPr/>
          <p:nvPr/>
        </p:nvSpPr>
        <p:spPr>
          <a:xfrm>
            <a:off x="8822286" y="2067215"/>
            <a:ext cx="253192" cy="271427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3"/>
          <p:cNvSpPr/>
          <p:nvPr/>
        </p:nvSpPr>
        <p:spPr>
          <a:xfrm>
            <a:off x="8122940" y="647781"/>
            <a:ext cx="341030" cy="366792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3"/>
          <p:cNvSpPr/>
          <p:nvPr/>
        </p:nvSpPr>
        <p:spPr>
          <a:xfrm>
            <a:off x="8832877" y="1184901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2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4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5" name="Google Shape;395;p14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14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399" name="Google Shape;399;p14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" name="Google Shape;400;p14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401" name="Google Shape;401;p14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14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4335560" y="1402611"/>
              <a:ext cx="190424" cy="140615"/>
            </a:xfrm>
            <a:custGeom>
              <a:avLst/>
              <a:gdLst/>
              <a:ahLst/>
              <a:cxnLst/>
              <a:rect l="l" t="t" r="r" b="b"/>
              <a:pathLst>
                <a:path w="2454" h="1560" extrusionOk="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4"/>
          <p:cNvGrpSpPr/>
          <p:nvPr/>
        </p:nvGrpSpPr>
        <p:grpSpPr>
          <a:xfrm>
            <a:off x="4815674" y="1380150"/>
            <a:ext cx="3615093" cy="2964328"/>
            <a:chOff x="956924" y="1380150"/>
            <a:chExt cx="3615093" cy="2964328"/>
          </a:xfrm>
        </p:grpSpPr>
        <p:sp>
          <p:nvSpPr>
            <p:cNvPr id="422" name="Google Shape;422;p14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14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424" name="Google Shape;424;p14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4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4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4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4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14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335560" y="1402611"/>
              <a:ext cx="190424" cy="140615"/>
            </a:xfrm>
            <a:custGeom>
              <a:avLst/>
              <a:gdLst/>
              <a:ahLst/>
              <a:cxnLst/>
              <a:rect l="l" t="t" r="r" b="b"/>
              <a:pathLst>
                <a:path w="2454" h="1560" extrusionOk="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14"/>
          <p:cNvSpPr txBox="1">
            <a:spLocks noGrp="1"/>
          </p:cNvSpPr>
          <p:nvPr>
            <p:ph type="title"/>
          </p:nvPr>
        </p:nvSpPr>
        <p:spPr>
          <a:xfrm>
            <a:off x="697475" y="596167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title" idx="2"/>
          </p:nvPr>
        </p:nvSpPr>
        <p:spPr>
          <a:xfrm>
            <a:off x="1231566" y="3123474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6" name="Google Shape;446;p14"/>
          <p:cNvSpPr txBox="1">
            <a:spLocks noGrp="1"/>
          </p:cNvSpPr>
          <p:nvPr>
            <p:ph type="subTitle" idx="1"/>
          </p:nvPr>
        </p:nvSpPr>
        <p:spPr>
          <a:xfrm>
            <a:off x="1231566" y="3434882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7" name="Google Shape;447;p14"/>
          <p:cNvSpPr txBox="1">
            <a:spLocks noGrp="1"/>
          </p:cNvSpPr>
          <p:nvPr>
            <p:ph type="title" idx="3"/>
          </p:nvPr>
        </p:nvSpPr>
        <p:spPr>
          <a:xfrm>
            <a:off x="5362215" y="3123474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8" name="Google Shape;448;p14"/>
          <p:cNvSpPr txBox="1">
            <a:spLocks noGrp="1"/>
          </p:cNvSpPr>
          <p:nvPr>
            <p:ph type="subTitle" idx="4"/>
          </p:nvPr>
        </p:nvSpPr>
        <p:spPr>
          <a:xfrm>
            <a:off x="5362215" y="3434882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9" name="Google Shape;449;p14"/>
          <p:cNvSpPr txBox="1">
            <a:spLocks noGrp="1"/>
          </p:cNvSpPr>
          <p:nvPr>
            <p:ph type="title" idx="5"/>
          </p:nvPr>
        </p:nvSpPr>
        <p:spPr>
          <a:xfrm>
            <a:off x="1231566" y="1791754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6"/>
          </p:nvPr>
        </p:nvSpPr>
        <p:spPr>
          <a:xfrm>
            <a:off x="1231566" y="2103161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1" name="Google Shape;451;p14"/>
          <p:cNvSpPr txBox="1">
            <a:spLocks noGrp="1"/>
          </p:cNvSpPr>
          <p:nvPr>
            <p:ph type="title" idx="7"/>
          </p:nvPr>
        </p:nvSpPr>
        <p:spPr>
          <a:xfrm>
            <a:off x="5362215" y="1791754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2" name="Google Shape;452;p14"/>
          <p:cNvSpPr txBox="1">
            <a:spLocks noGrp="1"/>
          </p:cNvSpPr>
          <p:nvPr>
            <p:ph type="subTitle" idx="8"/>
          </p:nvPr>
        </p:nvSpPr>
        <p:spPr>
          <a:xfrm>
            <a:off x="5362215" y="2103161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3" name="Google Shape;453;p14"/>
          <p:cNvSpPr/>
          <p:nvPr/>
        </p:nvSpPr>
        <p:spPr>
          <a:xfrm>
            <a:off x="7984368" y="2391232"/>
            <a:ext cx="299362" cy="440740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4"/>
          <p:cNvSpPr/>
          <p:nvPr/>
        </p:nvSpPr>
        <p:spPr>
          <a:xfrm>
            <a:off x="8110838" y="989764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4"/>
          <p:cNvSpPr/>
          <p:nvPr/>
        </p:nvSpPr>
        <p:spPr>
          <a:xfrm>
            <a:off x="7898965" y="94256"/>
            <a:ext cx="341030" cy="366792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4"/>
          <p:cNvSpPr/>
          <p:nvPr/>
        </p:nvSpPr>
        <p:spPr>
          <a:xfrm>
            <a:off x="8608902" y="631376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4"/>
          <p:cNvSpPr/>
          <p:nvPr/>
        </p:nvSpPr>
        <p:spPr>
          <a:xfrm>
            <a:off x="8889338" y="1903414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4"/>
          <p:cNvSpPr/>
          <p:nvPr/>
        </p:nvSpPr>
        <p:spPr>
          <a:xfrm rot="10800000">
            <a:off x="761331" y="2401206"/>
            <a:ext cx="299362" cy="440740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4"/>
          <p:cNvSpPr/>
          <p:nvPr/>
        </p:nvSpPr>
        <p:spPr>
          <a:xfrm rot="10800000">
            <a:off x="778490" y="3980987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4"/>
          <p:cNvSpPr/>
          <p:nvPr/>
        </p:nvSpPr>
        <p:spPr>
          <a:xfrm rot="10800000">
            <a:off x="822215" y="4772130"/>
            <a:ext cx="341030" cy="366792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4"/>
          <p:cNvSpPr/>
          <p:nvPr/>
        </p:nvSpPr>
        <p:spPr>
          <a:xfrm rot="10800000">
            <a:off x="2404" y="4116678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4"/>
          <p:cNvSpPr/>
          <p:nvPr/>
        </p:nvSpPr>
        <p:spPr>
          <a:xfrm rot="10800000">
            <a:off x="-10" y="3067337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2_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5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465" name="Google Shape;465;p15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466" name="Google Shape;466;p1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" name="Google Shape;470;p15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5"/>
          <p:cNvGrpSpPr/>
          <p:nvPr/>
        </p:nvGrpSpPr>
        <p:grpSpPr>
          <a:xfrm>
            <a:off x="713225" y="1380150"/>
            <a:ext cx="7733428" cy="2964328"/>
            <a:chOff x="956925" y="1380150"/>
            <a:chExt cx="7733428" cy="2964328"/>
          </a:xfrm>
        </p:grpSpPr>
        <p:sp>
          <p:nvSpPr>
            <p:cNvPr id="474" name="Google Shape;474;p15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15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476" name="Google Shape;476;p15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5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5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5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5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5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" name="Google Shape;489;p15"/>
            <p:cNvSpPr/>
            <p:nvPr/>
          </p:nvSpPr>
          <p:spPr>
            <a:xfrm>
              <a:off x="956925" y="1380150"/>
              <a:ext cx="7733427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956926" y="1381175"/>
              <a:ext cx="7733427" cy="183524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416705" y="1402611"/>
              <a:ext cx="190424" cy="140615"/>
            </a:xfrm>
            <a:custGeom>
              <a:avLst/>
              <a:gdLst/>
              <a:ahLst/>
              <a:cxnLst/>
              <a:rect l="l" t="t" r="r" b="b"/>
              <a:pathLst>
                <a:path w="2454" h="1560" extrusionOk="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625568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15"/>
          <p:cNvSpPr txBox="1">
            <a:spLocks noGrp="1"/>
          </p:cNvSpPr>
          <p:nvPr>
            <p:ph type="title"/>
          </p:nvPr>
        </p:nvSpPr>
        <p:spPr>
          <a:xfrm>
            <a:off x="697475" y="595017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title" idx="2"/>
          </p:nvPr>
        </p:nvSpPr>
        <p:spPr>
          <a:xfrm>
            <a:off x="1421025" y="222540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subTitle" idx="1"/>
          </p:nvPr>
        </p:nvSpPr>
        <p:spPr>
          <a:xfrm>
            <a:off x="1421038" y="2578705"/>
            <a:ext cx="25539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15"/>
          <p:cNvSpPr txBox="1">
            <a:spLocks noGrp="1"/>
          </p:cNvSpPr>
          <p:nvPr>
            <p:ph type="title" idx="3"/>
          </p:nvPr>
        </p:nvSpPr>
        <p:spPr>
          <a:xfrm>
            <a:off x="5169050" y="222540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15"/>
          <p:cNvSpPr txBox="1">
            <a:spLocks noGrp="1"/>
          </p:cNvSpPr>
          <p:nvPr>
            <p:ph type="subTitle" idx="4"/>
          </p:nvPr>
        </p:nvSpPr>
        <p:spPr>
          <a:xfrm>
            <a:off x="5169063" y="2578705"/>
            <a:ext cx="25539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501" name="Google Shape;501;p15"/>
          <p:cNvCxnSpPr/>
          <p:nvPr/>
        </p:nvCxnSpPr>
        <p:spPr>
          <a:xfrm>
            <a:off x="4571604" y="1755500"/>
            <a:ext cx="0" cy="23529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2" name="Google Shape;502;p15"/>
          <p:cNvSpPr/>
          <p:nvPr/>
        </p:nvSpPr>
        <p:spPr>
          <a:xfrm rot="10800000">
            <a:off x="49509" y="986224"/>
            <a:ext cx="240475" cy="257803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5"/>
          <p:cNvSpPr/>
          <p:nvPr/>
        </p:nvSpPr>
        <p:spPr>
          <a:xfrm rot="10800000">
            <a:off x="219834" y="1576699"/>
            <a:ext cx="424019" cy="456049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5"/>
          <p:cNvSpPr/>
          <p:nvPr/>
        </p:nvSpPr>
        <p:spPr>
          <a:xfrm rot="10800000">
            <a:off x="584401" y="640837"/>
            <a:ext cx="560631" cy="603177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TITLE_AND_DESCRIPTION_1_1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16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07" name="Google Shape;507;p16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08" name="Google Shape;508;p16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16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713225" y="58807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 txBox="1">
            <a:spLocks noGrp="1"/>
          </p:cNvSpPr>
          <p:nvPr>
            <p:ph type="title" idx="2"/>
          </p:nvPr>
        </p:nvSpPr>
        <p:spPr>
          <a:xfrm>
            <a:off x="1005350" y="18525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7" name="Google Shape;517;p16"/>
          <p:cNvSpPr txBox="1">
            <a:spLocks noGrp="1"/>
          </p:cNvSpPr>
          <p:nvPr>
            <p:ph type="subTitle" idx="1"/>
          </p:nvPr>
        </p:nvSpPr>
        <p:spPr>
          <a:xfrm>
            <a:off x="1005350" y="21639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8" name="Google Shape;518;p16"/>
          <p:cNvSpPr txBox="1">
            <a:spLocks noGrp="1"/>
          </p:cNvSpPr>
          <p:nvPr>
            <p:ph type="title" idx="3"/>
          </p:nvPr>
        </p:nvSpPr>
        <p:spPr>
          <a:xfrm>
            <a:off x="3445494" y="18525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9" name="Google Shape;519;p16"/>
          <p:cNvSpPr txBox="1">
            <a:spLocks noGrp="1"/>
          </p:cNvSpPr>
          <p:nvPr>
            <p:ph type="subTitle" idx="4"/>
          </p:nvPr>
        </p:nvSpPr>
        <p:spPr>
          <a:xfrm>
            <a:off x="3445494" y="21639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0" name="Google Shape;520;p16"/>
          <p:cNvSpPr txBox="1">
            <a:spLocks noGrp="1"/>
          </p:cNvSpPr>
          <p:nvPr>
            <p:ph type="title" idx="5"/>
          </p:nvPr>
        </p:nvSpPr>
        <p:spPr>
          <a:xfrm>
            <a:off x="5885639" y="18525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1" name="Google Shape;521;p16"/>
          <p:cNvSpPr txBox="1">
            <a:spLocks noGrp="1"/>
          </p:cNvSpPr>
          <p:nvPr>
            <p:ph type="subTitle" idx="6"/>
          </p:nvPr>
        </p:nvSpPr>
        <p:spPr>
          <a:xfrm>
            <a:off x="5885639" y="21639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2" name="Google Shape;522;p16"/>
          <p:cNvSpPr txBox="1">
            <a:spLocks noGrp="1"/>
          </p:cNvSpPr>
          <p:nvPr>
            <p:ph type="title" idx="7"/>
          </p:nvPr>
        </p:nvSpPr>
        <p:spPr>
          <a:xfrm>
            <a:off x="1005350" y="32078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3" name="Google Shape;523;p16"/>
          <p:cNvSpPr txBox="1">
            <a:spLocks noGrp="1"/>
          </p:cNvSpPr>
          <p:nvPr>
            <p:ph type="subTitle" idx="8"/>
          </p:nvPr>
        </p:nvSpPr>
        <p:spPr>
          <a:xfrm>
            <a:off x="1005350" y="35192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4" name="Google Shape;524;p16"/>
          <p:cNvSpPr txBox="1">
            <a:spLocks noGrp="1"/>
          </p:cNvSpPr>
          <p:nvPr>
            <p:ph type="title" idx="9"/>
          </p:nvPr>
        </p:nvSpPr>
        <p:spPr>
          <a:xfrm>
            <a:off x="3445494" y="32078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5" name="Google Shape;525;p16"/>
          <p:cNvSpPr txBox="1">
            <a:spLocks noGrp="1"/>
          </p:cNvSpPr>
          <p:nvPr>
            <p:ph type="subTitle" idx="13"/>
          </p:nvPr>
        </p:nvSpPr>
        <p:spPr>
          <a:xfrm>
            <a:off x="3445494" y="35192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6" name="Google Shape;526;p16"/>
          <p:cNvSpPr txBox="1">
            <a:spLocks noGrp="1"/>
          </p:cNvSpPr>
          <p:nvPr>
            <p:ph type="title" idx="14"/>
          </p:nvPr>
        </p:nvSpPr>
        <p:spPr>
          <a:xfrm>
            <a:off x="5885639" y="32078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7" name="Google Shape;527;p16"/>
          <p:cNvSpPr txBox="1">
            <a:spLocks noGrp="1"/>
          </p:cNvSpPr>
          <p:nvPr>
            <p:ph type="subTitle" idx="15"/>
          </p:nvPr>
        </p:nvSpPr>
        <p:spPr>
          <a:xfrm>
            <a:off x="5885639" y="35192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SECTION_TITLE_AND_DESCRIPTION_1_1_1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17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30" name="Google Shape;530;p17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31" name="Google Shape;531;p17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7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7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7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" name="Google Shape;535;p17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Google Shape;538;p17"/>
          <p:cNvSpPr txBox="1">
            <a:spLocks noGrp="1"/>
          </p:cNvSpPr>
          <p:nvPr>
            <p:ph type="title"/>
          </p:nvPr>
        </p:nvSpPr>
        <p:spPr>
          <a:xfrm>
            <a:off x="697475" y="586657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1"/>
          </p:nvPr>
        </p:nvSpPr>
        <p:spPr>
          <a:xfrm>
            <a:off x="1005350" y="3382402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0" name="Google Shape;540;p17"/>
          <p:cNvSpPr txBox="1">
            <a:spLocks noGrp="1"/>
          </p:cNvSpPr>
          <p:nvPr>
            <p:ph type="subTitle" idx="2"/>
          </p:nvPr>
        </p:nvSpPr>
        <p:spPr>
          <a:xfrm>
            <a:off x="3445494" y="3382402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subTitle" idx="3"/>
          </p:nvPr>
        </p:nvSpPr>
        <p:spPr>
          <a:xfrm>
            <a:off x="5885639" y="3382402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2" name="Google Shape;542;p17"/>
          <p:cNvSpPr txBox="1">
            <a:spLocks noGrp="1"/>
          </p:cNvSpPr>
          <p:nvPr>
            <p:ph type="title" idx="4" hasCustomPrompt="1"/>
          </p:nvPr>
        </p:nvSpPr>
        <p:spPr>
          <a:xfrm>
            <a:off x="1423100" y="2827700"/>
            <a:ext cx="14175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3" name="Google Shape;543;p17"/>
          <p:cNvSpPr txBox="1">
            <a:spLocks noGrp="1"/>
          </p:cNvSpPr>
          <p:nvPr>
            <p:ph type="title" idx="5" hasCustomPrompt="1"/>
          </p:nvPr>
        </p:nvSpPr>
        <p:spPr>
          <a:xfrm>
            <a:off x="3863250" y="2827700"/>
            <a:ext cx="14175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4" name="Google Shape;544;p17"/>
          <p:cNvSpPr txBox="1">
            <a:spLocks noGrp="1"/>
          </p:cNvSpPr>
          <p:nvPr>
            <p:ph type="title" idx="6" hasCustomPrompt="1"/>
          </p:nvPr>
        </p:nvSpPr>
        <p:spPr>
          <a:xfrm>
            <a:off x="6303400" y="2824225"/>
            <a:ext cx="14175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8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47" name="Google Shape;547;p18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48" name="Google Shape;548;p18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" name="Google Shape;552;p18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6" name="Google Shape;556;p18"/>
          <p:cNvSpPr txBox="1">
            <a:spLocks noGrp="1"/>
          </p:cNvSpPr>
          <p:nvPr>
            <p:ph type="title"/>
          </p:nvPr>
        </p:nvSpPr>
        <p:spPr>
          <a:xfrm>
            <a:off x="705300" y="589063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_ONLY_2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19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59" name="Google Shape;559;p19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60" name="Google Shape;560;p19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9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9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9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4" name="Google Shape;564;p19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8" name="Google Shape;568;p19"/>
          <p:cNvSpPr txBox="1">
            <a:spLocks noGrp="1"/>
          </p:cNvSpPr>
          <p:nvPr>
            <p:ph type="title"/>
          </p:nvPr>
        </p:nvSpPr>
        <p:spPr>
          <a:xfrm>
            <a:off x="713225" y="58757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_1_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0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71" name="Google Shape;571;p20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72" name="Google Shape;572;p20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0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0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0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" name="Google Shape;576;p20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20"/>
          <p:cNvSpPr txBox="1">
            <a:spLocks noGrp="1"/>
          </p:cNvSpPr>
          <p:nvPr>
            <p:ph type="title"/>
          </p:nvPr>
        </p:nvSpPr>
        <p:spPr>
          <a:xfrm>
            <a:off x="713225" y="58806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20"/>
          <p:cNvSpPr txBox="1">
            <a:spLocks noGrp="1"/>
          </p:cNvSpPr>
          <p:nvPr>
            <p:ph type="title" idx="2"/>
          </p:nvPr>
        </p:nvSpPr>
        <p:spPr>
          <a:xfrm>
            <a:off x="943698" y="2929954"/>
            <a:ext cx="19866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81" name="Google Shape;581;p20"/>
          <p:cNvSpPr txBox="1">
            <a:spLocks noGrp="1"/>
          </p:cNvSpPr>
          <p:nvPr>
            <p:ph type="subTitle" idx="1"/>
          </p:nvPr>
        </p:nvSpPr>
        <p:spPr>
          <a:xfrm>
            <a:off x="862548" y="3247494"/>
            <a:ext cx="21489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2" name="Google Shape;582;p20"/>
          <p:cNvSpPr txBox="1">
            <a:spLocks noGrp="1"/>
          </p:cNvSpPr>
          <p:nvPr>
            <p:ph type="title" idx="3"/>
          </p:nvPr>
        </p:nvSpPr>
        <p:spPr>
          <a:xfrm>
            <a:off x="3580737" y="2929954"/>
            <a:ext cx="19866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83" name="Google Shape;583;p20"/>
          <p:cNvSpPr txBox="1">
            <a:spLocks noGrp="1"/>
          </p:cNvSpPr>
          <p:nvPr>
            <p:ph type="subTitle" idx="4"/>
          </p:nvPr>
        </p:nvSpPr>
        <p:spPr>
          <a:xfrm>
            <a:off x="3497774" y="3247500"/>
            <a:ext cx="21525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4" name="Google Shape;584;p20"/>
          <p:cNvSpPr txBox="1">
            <a:spLocks noGrp="1"/>
          </p:cNvSpPr>
          <p:nvPr>
            <p:ph type="title" idx="5"/>
          </p:nvPr>
        </p:nvSpPr>
        <p:spPr>
          <a:xfrm>
            <a:off x="6217750" y="2929954"/>
            <a:ext cx="19866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85" name="Google Shape;585;p20"/>
          <p:cNvSpPr txBox="1">
            <a:spLocks noGrp="1"/>
          </p:cNvSpPr>
          <p:nvPr>
            <p:ph type="subTitle" idx="6"/>
          </p:nvPr>
        </p:nvSpPr>
        <p:spPr>
          <a:xfrm>
            <a:off x="6136600" y="3247494"/>
            <a:ext cx="21489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6348832" y="4705267"/>
            <a:ext cx="299361" cy="322522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rot="9941017">
            <a:off x="6472466" y="3245484"/>
            <a:ext cx="2435217" cy="1836712"/>
            <a:chOff x="1852738" y="206787"/>
            <a:chExt cx="2668014" cy="2012295"/>
          </a:xfrm>
        </p:grpSpPr>
        <p:sp>
          <p:nvSpPr>
            <p:cNvPr id="102" name="Google Shape;102;p3"/>
            <p:cNvSpPr/>
            <p:nvPr/>
          </p:nvSpPr>
          <p:spPr>
            <a:xfrm>
              <a:off x="1863109" y="218911"/>
              <a:ext cx="2657643" cy="1988923"/>
            </a:xfrm>
            <a:custGeom>
              <a:avLst/>
              <a:gdLst/>
              <a:ahLst/>
              <a:cxnLst/>
              <a:rect l="l" t="t" r="r" b="b"/>
              <a:pathLst>
                <a:path w="18194" h="13616" extrusionOk="0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852738" y="206787"/>
              <a:ext cx="2626237" cy="2012295"/>
            </a:xfrm>
            <a:custGeom>
              <a:avLst/>
              <a:gdLst/>
              <a:ahLst/>
              <a:cxnLst/>
              <a:rect l="l" t="t" r="r" b="b"/>
              <a:pathLst>
                <a:path w="17979" h="13776" extrusionOk="0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252705" y="1222283"/>
              <a:ext cx="320191" cy="890750"/>
            </a:xfrm>
            <a:custGeom>
              <a:avLst/>
              <a:gdLst/>
              <a:ahLst/>
              <a:cxnLst/>
              <a:rect l="l" t="t" r="r" b="b"/>
              <a:pathLst>
                <a:path w="2192" h="6098" extrusionOk="0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664906" y="293262"/>
              <a:ext cx="434858" cy="551862"/>
            </a:xfrm>
            <a:custGeom>
              <a:avLst/>
              <a:gdLst/>
              <a:ahLst/>
              <a:cxnLst/>
              <a:rect l="l" t="t" r="r" b="b"/>
              <a:pathLst>
                <a:path w="2977" h="3778" extrusionOk="0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364013" y="660634"/>
              <a:ext cx="309820" cy="184490"/>
            </a:xfrm>
            <a:custGeom>
              <a:avLst/>
              <a:gdLst/>
              <a:ahLst/>
              <a:cxnLst/>
              <a:rect l="l" t="t" r="r" b="b"/>
              <a:pathLst>
                <a:path w="2121" h="1263" extrusionOk="0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71815" y="1174956"/>
              <a:ext cx="247155" cy="418059"/>
            </a:xfrm>
            <a:custGeom>
              <a:avLst/>
              <a:gdLst/>
              <a:ahLst/>
              <a:cxnLst/>
              <a:rect l="l" t="t" r="r" b="b"/>
              <a:pathLst>
                <a:path w="1692" h="2862" extrusionOk="0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289205" y="652016"/>
              <a:ext cx="438510" cy="547918"/>
            </a:xfrm>
            <a:custGeom>
              <a:avLst/>
              <a:gdLst/>
              <a:ahLst/>
              <a:cxnLst/>
              <a:rect l="l" t="t" r="r" b="b"/>
              <a:pathLst>
                <a:path w="3002" h="3751" extrusionOk="0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3"/>
          <p:cNvGrpSpPr/>
          <p:nvPr/>
        </p:nvGrpSpPr>
        <p:grpSpPr>
          <a:xfrm>
            <a:off x="2813843" y="1327211"/>
            <a:ext cx="5396099" cy="3088286"/>
            <a:chOff x="329117" y="143471"/>
            <a:chExt cx="8485767" cy="4856559"/>
          </a:xfrm>
        </p:grpSpPr>
        <p:grpSp>
          <p:nvGrpSpPr>
            <p:cNvPr id="110" name="Google Shape;110;p3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11" name="Google Shape;111;p3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p3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393318" y="3460732"/>
            <a:ext cx="299362" cy="440740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272886" y="321462"/>
            <a:ext cx="223706" cy="329856"/>
          </a:xfrm>
          <a:custGeom>
            <a:avLst/>
            <a:gdLst/>
            <a:ahLst/>
            <a:cxnLst/>
            <a:rect l="l" t="t" r="r" b="b"/>
            <a:pathLst>
              <a:path w="2883" h="4251" extrusionOk="0">
                <a:moveTo>
                  <a:pt x="1441" y="0"/>
                </a:moveTo>
                <a:lnTo>
                  <a:pt x="1251" y="703"/>
                </a:lnTo>
                <a:cubicBezTo>
                  <a:pt x="1120" y="1227"/>
                  <a:pt x="775" y="1679"/>
                  <a:pt x="298" y="1953"/>
                </a:cubicBezTo>
                <a:lnTo>
                  <a:pt x="1" y="2131"/>
                </a:lnTo>
                <a:lnTo>
                  <a:pt x="298" y="2298"/>
                </a:lnTo>
                <a:cubicBezTo>
                  <a:pt x="775" y="2572"/>
                  <a:pt x="1120" y="3024"/>
                  <a:pt x="1251" y="3548"/>
                </a:cubicBezTo>
                <a:lnTo>
                  <a:pt x="1441" y="4251"/>
                </a:lnTo>
                <a:lnTo>
                  <a:pt x="1632" y="3548"/>
                </a:lnTo>
                <a:cubicBezTo>
                  <a:pt x="1775" y="3024"/>
                  <a:pt x="2120" y="2572"/>
                  <a:pt x="2584" y="2298"/>
                </a:cubicBezTo>
                <a:lnTo>
                  <a:pt x="2882" y="2131"/>
                </a:lnTo>
                <a:lnTo>
                  <a:pt x="2584" y="1953"/>
                </a:lnTo>
                <a:cubicBezTo>
                  <a:pt x="2120" y="1679"/>
                  <a:pt x="1775" y="1227"/>
                  <a:pt x="1632" y="703"/>
                </a:cubicBezTo>
                <a:lnTo>
                  <a:pt x="144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19788" y="2059264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1161148" y="4396592"/>
            <a:ext cx="242096" cy="260642"/>
          </a:xfrm>
          <a:custGeom>
            <a:avLst/>
            <a:gdLst/>
            <a:ahLst/>
            <a:cxnLst/>
            <a:rect l="l" t="t" r="r" b="b"/>
            <a:pathLst>
              <a:path w="3120" h="3359" extrusionOk="0">
                <a:moveTo>
                  <a:pt x="1560" y="1"/>
                </a:moveTo>
                <a:lnTo>
                  <a:pt x="1322" y="703"/>
                </a:lnTo>
                <a:cubicBezTo>
                  <a:pt x="1215" y="1036"/>
                  <a:pt x="953" y="1310"/>
                  <a:pt x="631" y="1441"/>
                </a:cubicBezTo>
                <a:lnTo>
                  <a:pt x="0" y="1679"/>
                </a:lnTo>
                <a:lnTo>
                  <a:pt x="631" y="1917"/>
                </a:lnTo>
                <a:cubicBezTo>
                  <a:pt x="953" y="2048"/>
                  <a:pt x="1215" y="2310"/>
                  <a:pt x="1322" y="2656"/>
                </a:cubicBezTo>
                <a:lnTo>
                  <a:pt x="1560" y="3358"/>
                </a:lnTo>
                <a:lnTo>
                  <a:pt x="1798" y="2656"/>
                </a:lnTo>
                <a:cubicBezTo>
                  <a:pt x="1905" y="2310"/>
                  <a:pt x="2167" y="2048"/>
                  <a:pt x="2500" y="1917"/>
                </a:cubicBezTo>
                <a:lnTo>
                  <a:pt x="3120" y="1679"/>
                </a:lnTo>
                <a:lnTo>
                  <a:pt x="2500" y="1441"/>
                </a:lnTo>
                <a:cubicBezTo>
                  <a:pt x="2167" y="1310"/>
                  <a:pt x="1905" y="1036"/>
                  <a:pt x="1798" y="703"/>
                </a:cubicBezTo>
                <a:lnTo>
                  <a:pt x="1560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1155561" y="4391315"/>
            <a:ext cx="253192" cy="271427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1429015" y="3460718"/>
            <a:ext cx="751197" cy="809316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307915" y="1163756"/>
            <a:ext cx="341030" cy="366792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1017852" y="1700876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833152" y="542219"/>
            <a:ext cx="498005" cy="536880"/>
          </a:xfrm>
          <a:custGeom>
            <a:avLst/>
            <a:gdLst/>
            <a:ahLst/>
            <a:cxnLst/>
            <a:rect l="l" t="t" r="r" b="b"/>
            <a:pathLst>
              <a:path w="6418" h="6919" extrusionOk="0">
                <a:moveTo>
                  <a:pt x="3215" y="1"/>
                </a:moveTo>
                <a:lnTo>
                  <a:pt x="2727" y="1441"/>
                </a:lnTo>
                <a:cubicBezTo>
                  <a:pt x="2501" y="2144"/>
                  <a:pt x="1965" y="2692"/>
                  <a:pt x="1286" y="2954"/>
                </a:cubicBezTo>
                <a:lnTo>
                  <a:pt x="0" y="3454"/>
                </a:lnTo>
                <a:lnTo>
                  <a:pt x="1286" y="3954"/>
                </a:lnTo>
                <a:cubicBezTo>
                  <a:pt x="1965" y="4216"/>
                  <a:pt x="2501" y="4775"/>
                  <a:pt x="2727" y="5466"/>
                </a:cubicBezTo>
                <a:lnTo>
                  <a:pt x="3215" y="6918"/>
                </a:lnTo>
                <a:lnTo>
                  <a:pt x="3691" y="5466"/>
                </a:lnTo>
                <a:cubicBezTo>
                  <a:pt x="3929" y="4775"/>
                  <a:pt x="4453" y="4216"/>
                  <a:pt x="5132" y="3954"/>
                </a:cubicBezTo>
                <a:lnTo>
                  <a:pt x="6418" y="3454"/>
                </a:lnTo>
                <a:lnTo>
                  <a:pt x="5132" y="2954"/>
                </a:lnTo>
                <a:cubicBezTo>
                  <a:pt x="4453" y="2692"/>
                  <a:pt x="3929" y="2144"/>
                  <a:pt x="3691" y="1441"/>
                </a:cubicBezTo>
                <a:lnTo>
                  <a:pt x="3215" y="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1793939" y="1822690"/>
            <a:ext cx="937813" cy="1010830"/>
          </a:xfrm>
          <a:custGeom>
            <a:avLst/>
            <a:gdLst/>
            <a:ahLst/>
            <a:cxnLst/>
            <a:rect l="l" t="t" r="r" b="b"/>
            <a:pathLst>
              <a:path w="12086" h="13027" extrusionOk="0">
                <a:moveTo>
                  <a:pt x="6049" y="1"/>
                </a:moveTo>
                <a:lnTo>
                  <a:pt x="5133" y="2727"/>
                </a:lnTo>
                <a:cubicBezTo>
                  <a:pt x="4692" y="4037"/>
                  <a:pt x="3692" y="5073"/>
                  <a:pt x="2418" y="5573"/>
                </a:cubicBezTo>
                <a:lnTo>
                  <a:pt x="1" y="6514"/>
                </a:lnTo>
                <a:lnTo>
                  <a:pt x="2418" y="7454"/>
                </a:lnTo>
                <a:cubicBezTo>
                  <a:pt x="3692" y="7954"/>
                  <a:pt x="4692" y="9002"/>
                  <a:pt x="5133" y="10300"/>
                </a:cubicBezTo>
                <a:lnTo>
                  <a:pt x="6049" y="13026"/>
                </a:lnTo>
                <a:lnTo>
                  <a:pt x="6954" y="10300"/>
                </a:lnTo>
                <a:cubicBezTo>
                  <a:pt x="7395" y="9002"/>
                  <a:pt x="8395" y="7954"/>
                  <a:pt x="9681" y="7454"/>
                </a:cubicBezTo>
                <a:lnTo>
                  <a:pt x="12086" y="6514"/>
                </a:lnTo>
                <a:lnTo>
                  <a:pt x="9681" y="5573"/>
                </a:lnTo>
                <a:cubicBezTo>
                  <a:pt x="8395" y="5073"/>
                  <a:pt x="7395" y="4037"/>
                  <a:pt x="6954" y="2727"/>
                </a:cubicBezTo>
                <a:lnTo>
                  <a:pt x="6049" y="1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1879915" y="4680201"/>
            <a:ext cx="24986" cy="25063"/>
          </a:xfrm>
          <a:custGeom>
            <a:avLst/>
            <a:gdLst/>
            <a:ahLst/>
            <a:cxnLst/>
            <a:rect l="l" t="t" r="r" b="b"/>
            <a:pathLst>
              <a:path w="322" h="323" extrusionOk="0">
                <a:moveTo>
                  <a:pt x="167" y="1"/>
                </a:moveTo>
                <a:cubicBezTo>
                  <a:pt x="72" y="1"/>
                  <a:pt x="0" y="72"/>
                  <a:pt x="0" y="156"/>
                </a:cubicBezTo>
                <a:cubicBezTo>
                  <a:pt x="0" y="251"/>
                  <a:pt x="72" y="322"/>
                  <a:pt x="167" y="322"/>
                </a:cubicBezTo>
                <a:cubicBezTo>
                  <a:pt x="250" y="322"/>
                  <a:pt x="322" y="251"/>
                  <a:pt x="322" y="156"/>
                </a:cubicBezTo>
                <a:cubicBezTo>
                  <a:pt x="322" y="72"/>
                  <a:pt x="250" y="1"/>
                  <a:pt x="1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1703463" y="635566"/>
            <a:ext cx="1717488" cy="1423791"/>
          </a:xfrm>
          <a:custGeom>
            <a:avLst/>
            <a:gdLst/>
            <a:ahLst/>
            <a:cxnLst/>
            <a:rect l="l" t="t" r="r" b="b"/>
            <a:pathLst>
              <a:path w="22134" h="18349" extrusionOk="0">
                <a:moveTo>
                  <a:pt x="13633" y="0"/>
                </a:moveTo>
                <a:lnTo>
                  <a:pt x="0" y="7061"/>
                </a:lnTo>
                <a:lnTo>
                  <a:pt x="10132" y="17800"/>
                </a:lnTo>
                <a:cubicBezTo>
                  <a:pt x="10485" y="18173"/>
                  <a:pt x="11006" y="18349"/>
                  <a:pt x="11639" y="18349"/>
                </a:cubicBezTo>
                <a:cubicBezTo>
                  <a:pt x="13273" y="18349"/>
                  <a:pt x="15651" y="17174"/>
                  <a:pt x="17788" y="15157"/>
                </a:cubicBezTo>
                <a:cubicBezTo>
                  <a:pt x="20753" y="12359"/>
                  <a:pt x="22134" y="9001"/>
                  <a:pt x="20872" y="7668"/>
                </a:cubicBezTo>
                <a:lnTo>
                  <a:pt x="136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1697876" y="629436"/>
            <a:ext cx="1728661" cy="1435430"/>
          </a:xfrm>
          <a:custGeom>
            <a:avLst/>
            <a:gdLst/>
            <a:ahLst/>
            <a:cxnLst/>
            <a:rect l="l" t="t" r="r" b="b"/>
            <a:pathLst>
              <a:path w="22278" h="18499" extrusionOk="0">
                <a:moveTo>
                  <a:pt x="13681" y="163"/>
                </a:moveTo>
                <a:lnTo>
                  <a:pt x="20884" y="7795"/>
                </a:lnTo>
                <a:cubicBezTo>
                  <a:pt x="22122" y="9092"/>
                  <a:pt x="20741" y="12414"/>
                  <a:pt x="17812" y="15176"/>
                </a:cubicBezTo>
                <a:cubicBezTo>
                  <a:pt x="16384" y="16522"/>
                  <a:pt x="14812" y="17534"/>
                  <a:pt x="13371" y="18034"/>
                </a:cubicBezTo>
                <a:cubicBezTo>
                  <a:pt x="12753" y="18247"/>
                  <a:pt x="12194" y="18353"/>
                  <a:pt x="11712" y="18353"/>
                </a:cubicBezTo>
                <a:cubicBezTo>
                  <a:pt x="11088" y="18353"/>
                  <a:pt x="10593" y="18175"/>
                  <a:pt x="10264" y="17820"/>
                </a:cubicBezTo>
                <a:lnTo>
                  <a:pt x="203" y="7164"/>
                </a:lnTo>
                <a:lnTo>
                  <a:pt x="13681" y="163"/>
                </a:lnTo>
                <a:close/>
                <a:moveTo>
                  <a:pt x="13703" y="0"/>
                </a:moveTo>
                <a:cubicBezTo>
                  <a:pt x="13691" y="0"/>
                  <a:pt x="13679" y="3"/>
                  <a:pt x="13669" y="8"/>
                </a:cubicBezTo>
                <a:lnTo>
                  <a:pt x="36" y="7080"/>
                </a:lnTo>
                <a:cubicBezTo>
                  <a:pt x="13" y="7092"/>
                  <a:pt x="1" y="7104"/>
                  <a:pt x="1" y="7128"/>
                </a:cubicBezTo>
                <a:cubicBezTo>
                  <a:pt x="1" y="7152"/>
                  <a:pt x="1" y="7175"/>
                  <a:pt x="24" y="7199"/>
                </a:cubicBezTo>
                <a:lnTo>
                  <a:pt x="10157" y="17927"/>
                </a:lnTo>
                <a:cubicBezTo>
                  <a:pt x="10514" y="18308"/>
                  <a:pt x="11050" y="18498"/>
                  <a:pt x="11716" y="18498"/>
                </a:cubicBezTo>
                <a:cubicBezTo>
                  <a:pt x="12216" y="18498"/>
                  <a:pt x="12788" y="18391"/>
                  <a:pt x="13419" y="18165"/>
                </a:cubicBezTo>
                <a:cubicBezTo>
                  <a:pt x="14872" y="17665"/>
                  <a:pt x="16467" y="16641"/>
                  <a:pt x="17908" y="15284"/>
                </a:cubicBezTo>
                <a:cubicBezTo>
                  <a:pt x="20896" y="12462"/>
                  <a:pt x="22277" y="9057"/>
                  <a:pt x="20991" y="7687"/>
                </a:cubicBezTo>
                <a:lnTo>
                  <a:pt x="13752" y="20"/>
                </a:lnTo>
                <a:cubicBezTo>
                  <a:pt x="13738" y="6"/>
                  <a:pt x="13720" y="0"/>
                  <a:pt x="13703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1703463" y="635566"/>
            <a:ext cx="1308252" cy="1423713"/>
          </a:xfrm>
          <a:custGeom>
            <a:avLst/>
            <a:gdLst/>
            <a:ahLst/>
            <a:cxnLst/>
            <a:rect l="l" t="t" r="r" b="b"/>
            <a:pathLst>
              <a:path w="16860" h="18348" extrusionOk="0">
                <a:moveTo>
                  <a:pt x="13621" y="0"/>
                </a:moveTo>
                <a:lnTo>
                  <a:pt x="0" y="7061"/>
                </a:lnTo>
                <a:lnTo>
                  <a:pt x="10132" y="17800"/>
                </a:lnTo>
                <a:cubicBezTo>
                  <a:pt x="10488" y="18171"/>
                  <a:pt x="11009" y="18347"/>
                  <a:pt x="11640" y="18347"/>
                </a:cubicBezTo>
                <a:cubicBezTo>
                  <a:pt x="12445" y="18347"/>
                  <a:pt x="13430" y="18060"/>
                  <a:pt x="14478" y="17526"/>
                </a:cubicBezTo>
                <a:cubicBezTo>
                  <a:pt x="15240" y="13002"/>
                  <a:pt x="16228" y="7156"/>
                  <a:pt x="16859" y="3417"/>
                </a:cubicBezTo>
                <a:lnTo>
                  <a:pt x="13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1697876" y="629436"/>
            <a:ext cx="1320279" cy="1435430"/>
          </a:xfrm>
          <a:custGeom>
            <a:avLst/>
            <a:gdLst/>
            <a:ahLst/>
            <a:cxnLst/>
            <a:rect l="l" t="t" r="r" b="b"/>
            <a:pathLst>
              <a:path w="17015" h="18499" extrusionOk="0">
                <a:moveTo>
                  <a:pt x="13681" y="163"/>
                </a:moveTo>
                <a:lnTo>
                  <a:pt x="16848" y="3520"/>
                </a:lnTo>
                <a:cubicBezTo>
                  <a:pt x="16229" y="7247"/>
                  <a:pt x="15253" y="13045"/>
                  <a:pt x="14491" y="17558"/>
                </a:cubicBezTo>
                <a:cubicBezTo>
                  <a:pt x="13438" y="18084"/>
                  <a:pt x="12487" y="18352"/>
                  <a:pt x="11720" y="18352"/>
                </a:cubicBezTo>
                <a:cubicBezTo>
                  <a:pt x="11099" y="18352"/>
                  <a:pt x="10599" y="18176"/>
                  <a:pt x="10264" y="17820"/>
                </a:cubicBezTo>
                <a:lnTo>
                  <a:pt x="203" y="7164"/>
                </a:lnTo>
                <a:lnTo>
                  <a:pt x="13681" y="163"/>
                </a:lnTo>
                <a:close/>
                <a:moveTo>
                  <a:pt x="13703" y="0"/>
                </a:moveTo>
                <a:cubicBezTo>
                  <a:pt x="13691" y="0"/>
                  <a:pt x="13679" y="3"/>
                  <a:pt x="13669" y="8"/>
                </a:cubicBezTo>
                <a:lnTo>
                  <a:pt x="36" y="7080"/>
                </a:lnTo>
                <a:cubicBezTo>
                  <a:pt x="13" y="7092"/>
                  <a:pt x="1" y="7104"/>
                  <a:pt x="1" y="7128"/>
                </a:cubicBezTo>
                <a:cubicBezTo>
                  <a:pt x="1" y="7152"/>
                  <a:pt x="1" y="7175"/>
                  <a:pt x="24" y="7199"/>
                </a:cubicBezTo>
                <a:lnTo>
                  <a:pt x="10157" y="17927"/>
                </a:lnTo>
                <a:cubicBezTo>
                  <a:pt x="10514" y="18308"/>
                  <a:pt x="11050" y="18498"/>
                  <a:pt x="11716" y="18498"/>
                </a:cubicBezTo>
                <a:cubicBezTo>
                  <a:pt x="12514" y="18498"/>
                  <a:pt x="13502" y="18224"/>
                  <a:pt x="14586" y="17665"/>
                </a:cubicBezTo>
                <a:cubicBezTo>
                  <a:pt x="14610" y="17653"/>
                  <a:pt x="14622" y="17641"/>
                  <a:pt x="14622" y="17617"/>
                </a:cubicBezTo>
                <a:cubicBezTo>
                  <a:pt x="15384" y="13093"/>
                  <a:pt x="16372" y="7247"/>
                  <a:pt x="17003" y="3508"/>
                </a:cubicBezTo>
                <a:cubicBezTo>
                  <a:pt x="17015" y="3484"/>
                  <a:pt x="17003" y="3461"/>
                  <a:pt x="16991" y="3449"/>
                </a:cubicBezTo>
                <a:lnTo>
                  <a:pt x="13752" y="20"/>
                </a:lnTo>
                <a:cubicBezTo>
                  <a:pt x="13738" y="6"/>
                  <a:pt x="13720" y="0"/>
                  <a:pt x="137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1414264" y="471065"/>
            <a:ext cx="1549417" cy="1224216"/>
          </a:xfrm>
          <a:custGeom>
            <a:avLst/>
            <a:gdLst/>
            <a:ahLst/>
            <a:cxnLst/>
            <a:rect l="l" t="t" r="r" b="b"/>
            <a:pathLst>
              <a:path w="19968" h="15777" extrusionOk="0">
                <a:moveTo>
                  <a:pt x="3537" y="1"/>
                </a:moveTo>
                <a:lnTo>
                  <a:pt x="0" y="15777"/>
                </a:lnTo>
                <a:lnTo>
                  <a:pt x="16431" y="15777"/>
                </a:lnTo>
                <a:lnTo>
                  <a:pt x="1996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1407824" y="465555"/>
            <a:ext cx="1561367" cy="1235312"/>
          </a:xfrm>
          <a:custGeom>
            <a:avLst/>
            <a:gdLst/>
            <a:ahLst/>
            <a:cxnLst/>
            <a:rect l="l" t="t" r="r" b="b"/>
            <a:pathLst>
              <a:path w="20122" h="15920" extrusionOk="0">
                <a:moveTo>
                  <a:pt x="19955" y="143"/>
                </a:moveTo>
                <a:lnTo>
                  <a:pt x="16455" y="15776"/>
                </a:lnTo>
                <a:lnTo>
                  <a:pt x="167" y="15776"/>
                </a:lnTo>
                <a:lnTo>
                  <a:pt x="3667" y="143"/>
                </a:lnTo>
                <a:close/>
                <a:moveTo>
                  <a:pt x="3608" y="1"/>
                </a:moveTo>
                <a:cubicBezTo>
                  <a:pt x="3572" y="1"/>
                  <a:pt x="3548" y="24"/>
                  <a:pt x="3536" y="60"/>
                </a:cubicBezTo>
                <a:lnTo>
                  <a:pt x="0" y="15836"/>
                </a:lnTo>
                <a:cubicBezTo>
                  <a:pt x="0" y="15848"/>
                  <a:pt x="12" y="15872"/>
                  <a:pt x="24" y="15895"/>
                </a:cubicBezTo>
                <a:cubicBezTo>
                  <a:pt x="36" y="15907"/>
                  <a:pt x="60" y="15919"/>
                  <a:pt x="83" y="15919"/>
                </a:cubicBezTo>
                <a:lnTo>
                  <a:pt x="16514" y="15919"/>
                </a:lnTo>
                <a:cubicBezTo>
                  <a:pt x="16550" y="15919"/>
                  <a:pt x="16574" y="15895"/>
                  <a:pt x="16586" y="15860"/>
                </a:cubicBezTo>
                <a:lnTo>
                  <a:pt x="20122" y="84"/>
                </a:lnTo>
                <a:cubicBezTo>
                  <a:pt x="20122" y="60"/>
                  <a:pt x="20122" y="48"/>
                  <a:pt x="20098" y="24"/>
                </a:cubicBezTo>
                <a:cubicBezTo>
                  <a:pt x="20086" y="12"/>
                  <a:pt x="20062" y="1"/>
                  <a:pt x="20050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1577758" y="833200"/>
            <a:ext cx="531293" cy="1365594"/>
          </a:xfrm>
          <a:custGeom>
            <a:avLst/>
            <a:gdLst/>
            <a:ahLst/>
            <a:cxnLst/>
            <a:rect l="l" t="t" r="r" b="b"/>
            <a:pathLst>
              <a:path w="6847" h="17599" extrusionOk="0">
                <a:moveTo>
                  <a:pt x="6780" y="0"/>
                </a:moveTo>
                <a:cubicBezTo>
                  <a:pt x="6243" y="0"/>
                  <a:pt x="2659" y="144"/>
                  <a:pt x="977" y="4216"/>
                </a:cubicBezTo>
                <a:cubicBezTo>
                  <a:pt x="1" y="6609"/>
                  <a:pt x="858" y="10122"/>
                  <a:pt x="1418" y="12443"/>
                </a:cubicBezTo>
                <a:cubicBezTo>
                  <a:pt x="1572" y="13050"/>
                  <a:pt x="1692" y="13562"/>
                  <a:pt x="1763" y="13955"/>
                </a:cubicBezTo>
                <a:cubicBezTo>
                  <a:pt x="2084" y="15741"/>
                  <a:pt x="1430" y="17218"/>
                  <a:pt x="1418" y="17230"/>
                </a:cubicBezTo>
                <a:lnTo>
                  <a:pt x="2227" y="17599"/>
                </a:lnTo>
                <a:cubicBezTo>
                  <a:pt x="2263" y="17527"/>
                  <a:pt x="3013" y="15872"/>
                  <a:pt x="2644" y="13801"/>
                </a:cubicBezTo>
                <a:cubicBezTo>
                  <a:pt x="2573" y="13384"/>
                  <a:pt x="2442" y="12848"/>
                  <a:pt x="2287" y="12229"/>
                </a:cubicBezTo>
                <a:cubicBezTo>
                  <a:pt x="1751" y="10026"/>
                  <a:pt x="930" y="6681"/>
                  <a:pt x="1811" y="4561"/>
                </a:cubicBezTo>
                <a:cubicBezTo>
                  <a:pt x="3287" y="978"/>
                  <a:pt x="6309" y="882"/>
                  <a:pt x="6750" y="882"/>
                </a:cubicBezTo>
                <a:cubicBezTo>
                  <a:pt x="6775" y="882"/>
                  <a:pt x="6792" y="882"/>
                  <a:pt x="6799" y="882"/>
                </a:cubicBezTo>
                <a:lnTo>
                  <a:pt x="6847" y="1"/>
                </a:lnTo>
                <a:cubicBezTo>
                  <a:pt x="6844" y="1"/>
                  <a:pt x="6820" y="0"/>
                  <a:pt x="6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571318" y="826760"/>
            <a:ext cx="543320" cy="1377622"/>
          </a:xfrm>
          <a:custGeom>
            <a:avLst/>
            <a:gdLst/>
            <a:ahLst/>
            <a:cxnLst/>
            <a:rect l="l" t="t" r="r" b="b"/>
            <a:pathLst>
              <a:path w="7002" h="17754" extrusionOk="0">
                <a:moveTo>
                  <a:pt x="6847" y="156"/>
                </a:moveTo>
                <a:lnTo>
                  <a:pt x="6811" y="894"/>
                </a:lnTo>
                <a:cubicBezTo>
                  <a:pt x="6287" y="894"/>
                  <a:pt x="3287" y="1049"/>
                  <a:pt x="1822" y="4609"/>
                </a:cubicBezTo>
                <a:cubicBezTo>
                  <a:pt x="941" y="6752"/>
                  <a:pt x="1763" y="10109"/>
                  <a:pt x="2298" y="12336"/>
                </a:cubicBezTo>
                <a:cubicBezTo>
                  <a:pt x="2453" y="12955"/>
                  <a:pt x="2584" y="13479"/>
                  <a:pt x="2656" y="13895"/>
                </a:cubicBezTo>
                <a:cubicBezTo>
                  <a:pt x="2989" y="15741"/>
                  <a:pt x="2417" y="17253"/>
                  <a:pt x="2275" y="17586"/>
                </a:cubicBezTo>
                <a:lnTo>
                  <a:pt x="1941" y="17432"/>
                </a:lnTo>
                <a:lnTo>
                  <a:pt x="1608" y="17277"/>
                </a:lnTo>
                <a:cubicBezTo>
                  <a:pt x="1727" y="16955"/>
                  <a:pt x="2215" y="15610"/>
                  <a:pt x="1929" y="14026"/>
                </a:cubicBezTo>
                <a:cubicBezTo>
                  <a:pt x="1858" y="13634"/>
                  <a:pt x="1727" y="13122"/>
                  <a:pt x="1584" y="12514"/>
                </a:cubicBezTo>
                <a:cubicBezTo>
                  <a:pt x="1013" y="10193"/>
                  <a:pt x="155" y="6704"/>
                  <a:pt x="1132" y="4335"/>
                </a:cubicBezTo>
                <a:cubicBezTo>
                  <a:pt x="2787" y="322"/>
                  <a:pt x="6263" y="156"/>
                  <a:pt x="6847" y="156"/>
                </a:cubicBezTo>
                <a:close/>
                <a:moveTo>
                  <a:pt x="6882" y="1"/>
                </a:moveTo>
                <a:cubicBezTo>
                  <a:pt x="6398" y="1"/>
                  <a:pt x="2715" y="98"/>
                  <a:pt x="1001" y="4275"/>
                </a:cubicBezTo>
                <a:cubicBezTo>
                  <a:pt x="1" y="6692"/>
                  <a:pt x="870" y="10216"/>
                  <a:pt x="1441" y="12550"/>
                </a:cubicBezTo>
                <a:cubicBezTo>
                  <a:pt x="1584" y="13145"/>
                  <a:pt x="1703" y="13669"/>
                  <a:pt x="1775" y="14050"/>
                </a:cubicBezTo>
                <a:cubicBezTo>
                  <a:pt x="2096" y="15824"/>
                  <a:pt x="1441" y="17265"/>
                  <a:pt x="1441" y="17277"/>
                </a:cubicBezTo>
                <a:cubicBezTo>
                  <a:pt x="1429" y="17301"/>
                  <a:pt x="1429" y="17313"/>
                  <a:pt x="1429" y="17336"/>
                </a:cubicBezTo>
                <a:cubicBezTo>
                  <a:pt x="1441" y="17348"/>
                  <a:pt x="1453" y="17372"/>
                  <a:pt x="1477" y="17372"/>
                </a:cubicBezTo>
                <a:lnTo>
                  <a:pt x="2287" y="17753"/>
                </a:lnTo>
                <a:lnTo>
                  <a:pt x="2310" y="17753"/>
                </a:lnTo>
                <a:cubicBezTo>
                  <a:pt x="2346" y="17753"/>
                  <a:pt x="2370" y="17741"/>
                  <a:pt x="2382" y="17717"/>
                </a:cubicBezTo>
                <a:cubicBezTo>
                  <a:pt x="2417" y="17646"/>
                  <a:pt x="3179" y="15967"/>
                  <a:pt x="2798" y="13872"/>
                </a:cubicBezTo>
                <a:cubicBezTo>
                  <a:pt x="2727" y="13443"/>
                  <a:pt x="2596" y="12919"/>
                  <a:pt x="2441" y="12300"/>
                </a:cubicBezTo>
                <a:cubicBezTo>
                  <a:pt x="1906" y="10097"/>
                  <a:pt x="1096" y="6764"/>
                  <a:pt x="1953" y="4668"/>
                </a:cubicBezTo>
                <a:cubicBezTo>
                  <a:pt x="3406" y="1132"/>
                  <a:pt x="6392" y="1036"/>
                  <a:pt x="6822" y="1036"/>
                </a:cubicBezTo>
                <a:cubicBezTo>
                  <a:pt x="6847" y="1036"/>
                  <a:pt x="6863" y="1037"/>
                  <a:pt x="6870" y="1037"/>
                </a:cubicBezTo>
                <a:cubicBezTo>
                  <a:pt x="6918" y="1037"/>
                  <a:pt x="6954" y="1013"/>
                  <a:pt x="6954" y="965"/>
                </a:cubicBezTo>
                <a:lnTo>
                  <a:pt x="7001" y="84"/>
                </a:lnTo>
                <a:cubicBezTo>
                  <a:pt x="7001" y="60"/>
                  <a:pt x="6989" y="49"/>
                  <a:pt x="6978" y="25"/>
                </a:cubicBezTo>
                <a:cubicBezTo>
                  <a:pt x="6966" y="13"/>
                  <a:pt x="6942" y="1"/>
                  <a:pt x="6930" y="1"/>
                </a:cubicBezTo>
                <a:cubicBezTo>
                  <a:pt x="6922" y="1"/>
                  <a:pt x="6906" y="1"/>
                  <a:pt x="688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1331082" y="2127638"/>
            <a:ext cx="540604" cy="614320"/>
          </a:xfrm>
          <a:custGeom>
            <a:avLst/>
            <a:gdLst/>
            <a:ahLst/>
            <a:cxnLst/>
            <a:rect l="l" t="t" r="r" b="b"/>
            <a:pathLst>
              <a:path w="6967" h="7917" extrusionOk="0">
                <a:moveTo>
                  <a:pt x="4703" y="1"/>
                </a:moveTo>
                <a:cubicBezTo>
                  <a:pt x="3633" y="1"/>
                  <a:pt x="3188" y="913"/>
                  <a:pt x="2858" y="1726"/>
                </a:cubicBezTo>
                <a:cubicBezTo>
                  <a:pt x="2477" y="2667"/>
                  <a:pt x="2132" y="3607"/>
                  <a:pt x="1739" y="4143"/>
                </a:cubicBezTo>
                <a:cubicBezTo>
                  <a:pt x="1334" y="4679"/>
                  <a:pt x="1" y="5905"/>
                  <a:pt x="1" y="5905"/>
                </a:cubicBezTo>
                <a:cubicBezTo>
                  <a:pt x="1" y="5905"/>
                  <a:pt x="382" y="6775"/>
                  <a:pt x="1430" y="7358"/>
                </a:cubicBezTo>
                <a:cubicBezTo>
                  <a:pt x="2501" y="6405"/>
                  <a:pt x="3287" y="5251"/>
                  <a:pt x="3716" y="3869"/>
                </a:cubicBezTo>
                <a:lnTo>
                  <a:pt x="3716" y="3869"/>
                </a:lnTo>
                <a:cubicBezTo>
                  <a:pt x="3418" y="5322"/>
                  <a:pt x="3049" y="6644"/>
                  <a:pt x="2585" y="7787"/>
                </a:cubicBezTo>
                <a:cubicBezTo>
                  <a:pt x="2692" y="7810"/>
                  <a:pt x="2811" y="7834"/>
                  <a:pt x="2930" y="7846"/>
                </a:cubicBezTo>
                <a:cubicBezTo>
                  <a:pt x="3303" y="7896"/>
                  <a:pt x="3654" y="7917"/>
                  <a:pt x="3981" y="7917"/>
                </a:cubicBezTo>
                <a:cubicBezTo>
                  <a:pt x="4123" y="7917"/>
                  <a:pt x="4261" y="7913"/>
                  <a:pt x="4394" y="7906"/>
                </a:cubicBezTo>
                <a:cubicBezTo>
                  <a:pt x="4371" y="7290"/>
                  <a:pt x="4665" y="5461"/>
                  <a:pt x="4779" y="5461"/>
                </a:cubicBezTo>
                <a:cubicBezTo>
                  <a:pt x="4782" y="5461"/>
                  <a:pt x="4785" y="5463"/>
                  <a:pt x="4787" y="5465"/>
                </a:cubicBezTo>
                <a:cubicBezTo>
                  <a:pt x="4740" y="6346"/>
                  <a:pt x="4740" y="7167"/>
                  <a:pt x="4859" y="7870"/>
                </a:cubicBezTo>
                <a:cubicBezTo>
                  <a:pt x="5930" y="7751"/>
                  <a:pt x="6573" y="7465"/>
                  <a:pt x="6573" y="7465"/>
                </a:cubicBezTo>
                <a:cubicBezTo>
                  <a:pt x="6573" y="7465"/>
                  <a:pt x="6383" y="6751"/>
                  <a:pt x="6490" y="6143"/>
                </a:cubicBezTo>
                <a:cubicBezTo>
                  <a:pt x="6597" y="5548"/>
                  <a:pt x="6966" y="3953"/>
                  <a:pt x="6918" y="2869"/>
                </a:cubicBezTo>
                <a:cubicBezTo>
                  <a:pt x="6871" y="1774"/>
                  <a:pt x="6633" y="405"/>
                  <a:pt x="5252" y="71"/>
                </a:cubicBezTo>
                <a:cubicBezTo>
                  <a:pt x="5052" y="23"/>
                  <a:pt x="4870" y="1"/>
                  <a:pt x="470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1324642" y="2121896"/>
            <a:ext cx="552554" cy="625648"/>
          </a:xfrm>
          <a:custGeom>
            <a:avLst/>
            <a:gdLst/>
            <a:ahLst/>
            <a:cxnLst/>
            <a:rect l="l" t="t" r="r" b="b"/>
            <a:pathLst>
              <a:path w="7121" h="8063" extrusionOk="0">
                <a:moveTo>
                  <a:pt x="4789" y="147"/>
                </a:moveTo>
                <a:cubicBezTo>
                  <a:pt x="4951" y="147"/>
                  <a:pt x="5128" y="169"/>
                  <a:pt x="5323" y="217"/>
                </a:cubicBezTo>
                <a:cubicBezTo>
                  <a:pt x="6668" y="538"/>
                  <a:pt x="6882" y="1931"/>
                  <a:pt x="6930" y="2943"/>
                </a:cubicBezTo>
                <a:cubicBezTo>
                  <a:pt x="6978" y="3836"/>
                  <a:pt x="6728" y="5086"/>
                  <a:pt x="6573" y="5825"/>
                </a:cubicBezTo>
                <a:cubicBezTo>
                  <a:pt x="6549" y="5979"/>
                  <a:pt x="6513" y="6110"/>
                  <a:pt x="6501" y="6206"/>
                </a:cubicBezTo>
                <a:cubicBezTo>
                  <a:pt x="6406" y="6718"/>
                  <a:pt x="6525" y="7301"/>
                  <a:pt x="6573" y="7491"/>
                </a:cubicBezTo>
                <a:cubicBezTo>
                  <a:pt x="6394" y="7563"/>
                  <a:pt x="5835" y="7765"/>
                  <a:pt x="5001" y="7861"/>
                </a:cubicBezTo>
                <a:cubicBezTo>
                  <a:pt x="4906" y="7253"/>
                  <a:pt x="4882" y="6491"/>
                  <a:pt x="4942" y="5551"/>
                </a:cubicBezTo>
                <a:cubicBezTo>
                  <a:pt x="4942" y="5527"/>
                  <a:pt x="4930" y="5503"/>
                  <a:pt x="4918" y="5491"/>
                </a:cubicBezTo>
                <a:cubicBezTo>
                  <a:pt x="4900" y="5474"/>
                  <a:pt x="4870" y="5463"/>
                  <a:pt x="4846" y="5463"/>
                </a:cubicBezTo>
                <a:cubicBezTo>
                  <a:pt x="4837" y="5463"/>
                  <a:pt x="4829" y="5464"/>
                  <a:pt x="4823" y="5467"/>
                </a:cubicBezTo>
                <a:cubicBezTo>
                  <a:pt x="4632" y="5551"/>
                  <a:pt x="4418" y="7349"/>
                  <a:pt x="4406" y="7908"/>
                </a:cubicBezTo>
                <a:cubicBezTo>
                  <a:pt x="4286" y="7914"/>
                  <a:pt x="4166" y="7917"/>
                  <a:pt x="4046" y="7917"/>
                </a:cubicBezTo>
                <a:cubicBezTo>
                  <a:pt x="3702" y="7917"/>
                  <a:pt x="3360" y="7893"/>
                  <a:pt x="3025" y="7849"/>
                </a:cubicBezTo>
                <a:cubicBezTo>
                  <a:pt x="2941" y="7837"/>
                  <a:pt x="2858" y="7825"/>
                  <a:pt x="2763" y="7801"/>
                </a:cubicBezTo>
                <a:cubicBezTo>
                  <a:pt x="3203" y="6729"/>
                  <a:pt x="3572" y="5432"/>
                  <a:pt x="3870" y="3955"/>
                </a:cubicBezTo>
                <a:cubicBezTo>
                  <a:pt x="3882" y="3920"/>
                  <a:pt x="3858" y="3884"/>
                  <a:pt x="3811" y="3872"/>
                </a:cubicBezTo>
                <a:cubicBezTo>
                  <a:pt x="3804" y="3870"/>
                  <a:pt x="3798" y="3869"/>
                  <a:pt x="3792" y="3869"/>
                </a:cubicBezTo>
                <a:cubicBezTo>
                  <a:pt x="3763" y="3869"/>
                  <a:pt x="3737" y="3890"/>
                  <a:pt x="3727" y="3920"/>
                </a:cubicBezTo>
                <a:cubicBezTo>
                  <a:pt x="3322" y="5229"/>
                  <a:pt x="2608" y="6348"/>
                  <a:pt x="1513" y="7349"/>
                </a:cubicBezTo>
                <a:cubicBezTo>
                  <a:pt x="655" y="6860"/>
                  <a:pt x="274" y="6182"/>
                  <a:pt x="179" y="6003"/>
                </a:cubicBezTo>
                <a:cubicBezTo>
                  <a:pt x="405" y="5789"/>
                  <a:pt x="1513" y="4753"/>
                  <a:pt x="1882" y="4265"/>
                </a:cubicBezTo>
                <a:cubicBezTo>
                  <a:pt x="2239" y="3765"/>
                  <a:pt x="2560" y="2967"/>
                  <a:pt x="2906" y="2110"/>
                </a:cubicBezTo>
                <a:lnTo>
                  <a:pt x="3013" y="1824"/>
                </a:lnTo>
                <a:cubicBezTo>
                  <a:pt x="3341" y="1003"/>
                  <a:pt x="3776" y="147"/>
                  <a:pt x="4789" y="147"/>
                </a:cubicBezTo>
                <a:close/>
                <a:moveTo>
                  <a:pt x="4793" y="1"/>
                </a:moveTo>
                <a:cubicBezTo>
                  <a:pt x="3583" y="1"/>
                  <a:pt x="3131" y="1130"/>
                  <a:pt x="2870" y="1776"/>
                </a:cubicBezTo>
                <a:lnTo>
                  <a:pt x="2763" y="2050"/>
                </a:lnTo>
                <a:cubicBezTo>
                  <a:pt x="2429" y="2896"/>
                  <a:pt x="2108" y="3693"/>
                  <a:pt x="1763" y="4170"/>
                </a:cubicBezTo>
                <a:cubicBezTo>
                  <a:pt x="1370" y="4693"/>
                  <a:pt x="48" y="5920"/>
                  <a:pt x="36" y="5932"/>
                </a:cubicBezTo>
                <a:cubicBezTo>
                  <a:pt x="12" y="5956"/>
                  <a:pt x="1" y="5979"/>
                  <a:pt x="12" y="6015"/>
                </a:cubicBezTo>
                <a:cubicBezTo>
                  <a:pt x="36" y="6051"/>
                  <a:pt x="417" y="6908"/>
                  <a:pt x="1477" y="7503"/>
                </a:cubicBezTo>
                <a:cubicBezTo>
                  <a:pt x="1492" y="7508"/>
                  <a:pt x="1507" y="7511"/>
                  <a:pt x="1520" y="7511"/>
                </a:cubicBezTo>
                <a:cubicBezTo>
                  <a:pt x="1540" y="7511"/>
                  <a:pt x="1558" y="7505"/>
                  <a:pt x="1572" y="7491"/>
                </a:cubicBezTo>
                <a:cubicBezTo>
                  <a:pt x="2429" y="6706"/>
                  <a:pt x="3072" y="5860"/>
                  <a:pt x="3513" y="4896"/>
                </a:cubicBezTo>
                <a:lnTo>
                  <a:pt x="3513" y="4896"/>
                </a:lnTo>
                <a:cubicBezTo>
                  <a:pt x="3251" y="6003"/>
                  <a:pt x="2941" y="6991"/>
                  <a:pt x="2596" y="7837"/>
                </a:cubicBezTo>
                <a:cubicBezTo>
                  <a:pt x="2584" y="7849"/>
                  <a:pt x="2584" y="7872"/>
                  <a:pt x="2596" y="7896"/>
                </a:cubicBezTo>
                <a:cubicBezTo>
                  <a:pt x="2608" y="7908"/>
                  <a:pt x="2620" y="7932"/>
                  <a:pt x="2644" y="7932"/>
                </a:cubicBezTo>
                <a:cubicBezTo>
                  <a:pt x="2775" y="7956"/>
                  <a:pt x="2894" y="7980"/>
                  <a:pt x="3001" y="7992"/>
                </a:cubicBezTo>
                <a:cubicBezTo>
                  <a:pt x="3358" y="8039"/>
                  <a:pt x="3727" y="8063"/>
                  <a:pt x="4084" y="8063"/>
                </a:cubicBezTo>
                <a:lnTo>
                  <a:pt x="4477" y="8063"/>
                </a:lnTo>
                <a:cubicBezTo>
                  <a:pt x="4525" y="8051"/>
                  <a:pt x="4549" y="8027"/>
                  <a:pt x="4549" y="7980"/>
                </a:cubicBezTo>
                <a:cubicBezTo>
                  <a:pt x="4537" y="7551"/>
                  <a:pt x="4656" y="6682"/>
                  <a:pt x="4763" y="6110"/>
                </a:cubicBezTo>
                <a:lnTo>
                  <a:pt x="4763" y="6110"/>
                </a:lnTo>
                <a:cubicBezTo>
                  <a:pt x="4751" y="6837"/>
                  <a:pt x="4775" y="7444"/>
                  <a:pt x="4870" y="7956"/>
                </a:cubicBezTo>
                <a:cubicBezTo>
                  <a:pt x="4870" y="7995"/>
                  <a:pt x="4895" y="8018"/>
                  <a:pt x="4923" y="8018"/>
                </a:cubicBezTo>
                <a:cubicBezTo>
                  <a:pt x="4929" y="8018"/>
                  <a:pt x="4936" y="8017"/>
                  <a:pt x="4942" y="8015"/>
                </a:cubicBezTo>
                <a:cubicBezTo>
                  <a:pt x="6013" y="7908"/>
                  <a:pt x="6668" y="7622"/>
                  <a:pt x="6692" y="7611"/>
                </a:cubicBezTo>
                <a:cubicBezTo>
                  <a:pt x="6728" y="7587"/>
                  <a:pt x="6739" y="7551"/>
                  <a:pt x="6728" y="7515"/>
                </a:cubicBezTo>
                <a:cubicBezTo>
                  <a:pt x="6728" y="7515"/>
                  <a:pt x="6537" y="6813"/>
                  <a:pt x="6644" y="6241"/>
                </a:cubicBezTo>
                <a:cubicBezTo>
                  <a:pt x="6668" y="6134"/>
                  <a:pt x="6692" y="6003"/>
                  <a:pt x="6716" y="5848"/>
                </a:cubicBezTo>
                <a:cubicBezTo>
                  <a:pt x="6870" y="5098"/>
                  <a:pt x="7120" y="3848"/>
                  <a:pt x="7073" y="2931"/>
                </a:cubicBezTo>
                <a:cubicBezTo>
                  <a:pt x="7025" y="1872"/>
                  <a:pt x="6799" y="419"/>
                  <a:pt x="5358" y="74"/>
                </a:cubicBezTo>
                <a:cubicBezTo>
                  <a:pt x="5154" y="23"/>
                  <a:pt x="4966" y="1"/>
                  <a:pt x="479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1739467" y="2466651"/>
            <a:ext cx="39806" cy="264289"/>
          </a:xfrm>
          <a:custGeom>
            <a:avLst/>
            <a:gdLst/>
            <a:ahLst/>
            <a:cxnLst/>
            <a:rect l="l" t="t" r="r" b="b"/>
            <a:pathLst>
              <a:path w="513" h="3406" extrusionOk="0">
                <a:moveTo>
                  <a:pt x="250" y="0"/>
                </a:moveTo>
                <a:cubicBezTo>
                  <a:pt x="203" y="0"/>
                  <a:pt x="167" y="36"/>
                  <a:pt x="167" y="72"/>
                </a:cubicBezTo>
                <a:cubicBezTo>
                  <a:pt x="0" y="1524"/>
                  <a:pt x="60" y="2572"/>
                  <a:pt x="358" y="3358"/>
                </a:cubicBezTo>
                <a:cubicBezTo>
                  <a:pt x="370" y="3394"/>
                  <a:pt x="405" y="3406"/>
                  <a:pt x="429" y="3406"/>
                </a:cubicBezTo>
                <a:lnTo>
                  <a:pt x="453" y="3406"/>
                </a:lnTo>
                <a:cubicBezTo>
                  <a:pt x="501" y="3394"/>
                  <a:pt x="512" y="3346"/>
                  <a:pt x="501" y="3310"/>
                </a:cubicBezTo>
                <a:cubicBezTo>
                  <a:pt x="203" y="2536"/>
                  <a:pt x="143" y="1524"/>
                  <a:pt x="322" y="84"/>
                </a:cubicBezTo>
                <a:cubicBezTo>
                  <a:pt x="322" y="48"/>
                  <a:pt x="286" y="12"/>
                  <a:pt x="2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1577758" y="2569231"/>
            <a:ext cx="52765" cy="176529"/>
          </a:xfrm>
          <a:custGeom>
            <a:avLst/>
            <a:gdLst/>
            <a:ahLst/>
            <a:cxnLst/>
            <a:rect l="l" t="t" r="r" b="b"/>
            <a:pathLst>
              <a:path w="680" h="2275" extrusionOk="0">
                <a:moveTo>
                  <a:pt x="608" y="0"/>
                </a:moveTo>
                <a:cubicBezTo>
                  <a:pt x="560" y="0"/>
                  <a:pt x="525" y="24"/>
                  <a:pt x="525" y="71"/>
                </a:cubicBezTo>
                <a:cubicBezTo>
                  <a:pt x="441" y="845"/>
                  <a:pt x="275" y="1536"/>
                  <a:pt x="13" y="2167"/>
                </a:cubicBezTo>
                <a:cubicBezTo>
                  <a:pt x="1" y="2203"/>
                  <a:pt x="13" y="2250"/>
                  <a:pt x="60" y="2262"/>
                </a:cubicBezTo>
                <a:cubicBezTo>
                  <a:pt x="60" y="2262"/>
                  <a:pt x="72" y="2274"/>
                  <a:pt x="84" y="2274"/>
                </a:cubicBezTo>
                <a:cubicBezTo>
                  <a:pt x="120" y="2274"/>
                  <a:pt x="144" y="2250"/>
                  <a:pt x="156" y="2227"/>
                </a:cubicBezTo>
                <a:cubicBezTo>
                  <a:pt x="418" y="1572"/>
                  <a:pt x="584" y="881"/>
                  <a:pt x="668" y="83"/>
                </a:cubicBezTo>
                <a:cubicBezTo>
                  <a:pt x="680" y="48"/>
                  <a:pt x="644" y="12"/>
                  <a:pt x="6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1786567" y="2575672"/>
            <a:ext cx="36082" cy="146034"/>
          </a:xfrm>
          <a:custGeom>
            <a:avLst/>
            <a:gdLst/>
            <a:ahLst/>
            <a:cxnLst/>
            <a:rect l="l" t="t" r="r" b="b"/>
            <a:pathLst>
              <a:path w="465" h="1882" extrusionOk="0">
                <a:moveTo>
                  <a:pt x="96" y="0"/>
                </a:moveTo>
                <a:cubicBezTo>
                  <a:pt x="48" y="0"/>
                  <a:pt x="24" y="36"/>
                  <a:pt x="24" y="72"/>
                </a:cubicBezTo>
                <a:cubicBezTo>
                  <a:pt x="1" y="703"/>
                  <a:pt x="96" y="1286"/>
                  <a:pt x="310" y="1834"/>
                </a:cubicBezTo>
                <a:cubicBezTo>
                  <a:pt x="322" y="1870"/>
                  <a:pt x="346" y="1882"/>
                  <a:pt x="382" y="1882"/>
                </a:cubicBezTo>
                <a:lnTo>
                  <a:pt x="405" y="1882"/>
                </a:lnTo>
                <a:cubicBezTo>
                  <a:pt x="441" y="1858"/>
                  <a:pt x="465" y="1822"/>
                  <a:pt x="453" y="1786"/>
                </a:cubicBezTo>
                <a:cubicBezTo>
                  <a:pt x="239" y="1251"/>
                  <a:pt x="155" y="691"/>
                  <a:pt x="167" y="72"/>
                </a:cubicBezTo>
                <a:cubicBezTo>
                  <a:pt x="167" y="36"/>
                  <a:pt x="132" y="0"/>
                  <a:pt x="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1378260" y="2486903"/>
            <a:ext cx="166364" cy="176606"/>
          </a:xfrm>
          <a:custGeom>
            <a:avLst/>
            <a:gdLst/>
            <a:ahLst/>
            <a:cxnLst/>
            <a:rect l="l" t="t" r="r" b="b"/>
            <a:pathLst>
              <a:path w="2144" h="2276" extrusionOk="0">
                <a:moveTo>
                  <a:pt x="2055" y="1"/>
                </a:moveTo>
                <a:cubicBezTo>
                  <a:pt x="2029" y="1"/>
                  <a:pt x="2004" y="14"/>
                  <a:pt x="1988" y="37"/>
                </a:cubicBezTo>
                <a:cubicBezTo>
                  <a:pt x="1548" y="823"/>
                  <a:pt x="786" y="1513"/>
                  <a:pt x="36" y="2145"/>
                </a:cubicBezTo>
                <a:cubicBezTo>
                  <a:pt x="12" y="2168"/>
                  <a:pt x="0" y="2216"/>
                  <a:pt x="24" y="2240"/>
                </a:cubicBezTo>
                <a:cubicBezTo>
                  <a:pt x="48" y="2264"/>
                  <a:pt x="60" y="2275"/>
                  <a:pt x="83" y="2275"/>
                </a:cubicBezTo>
                <a:cubicBezTo>
                  <a:pt x="107" y="2275"/>
                  <a:pt x="119" y="2264"/>
                  <a:pt x="131" y="2252"/>
                </a:cubicBezTo>
                <a:cubicBezTo>
                  <a:pt x="893" y="1621"/>
                  <a:pt x="1667" y="918"/>
                  <a:pt x="2119" y="109"/>
                </a:cubicBezTo>
                <a:cubicBezTo>
                  <a:pt x="2143" y="73"/>
                  <a:pt x="2131" y="25"/>
                  <a:pt x="2096" y="13"/>
                </a:cubicBezTo>
                <a:cubicBezTo>
                  <a:pt x="2083" y="5"/>
                  <a:pt x="2069" y="1"/>
                  <a:pt x="20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1341247" y="2505060"/>
            <a:ext cx="122988" cy="115927"/>
          </a:xfrm>
          <a:custGeom>
            <a:avLst/>
            <a:gdLst/>
            <a:ahLst/>
            <a:cxnLst/>
            <a:rect l="l" t="t" r="r" b="b"/>
            <a:pathLst>
              <a:path w="1585" h="1494" extrusionOk="0">
                <a:moveTo>
                  <a:pt x="1497" y="1"/>
                </a:moveTo>
                <a:cubicBezTo>
                  <a:pt x="1475" y="1"/>
                  <a:pt x="1455" y="10"/>
                  <a:pt x="1442" y="29"/>
                </a:cubicBezTo>
                <a:cubicBezTo>
                  <a:pt x="1049" y="553"/>
                  <a:pt x="632" y="1101"/>
                  <a:pt x="60" y="1351"/>
                </a:cubicBezTo>
                <a:cubicBezTo>
                  <a:pt x="25" y="1363"/>
                  <a:pt x="1" y="1410"/>
                  <a:pt x="25" y="1446"/>
                </a:cubicBezTo>
                <a:cubicBezTo>
                  <a:pt x="37" y="1470"/>
                  <a:pt x="60" y="1494"/>
                  <a:pt x="96" y="1494"/>
                </a:cubicBezTo>
                <a:cubicBezTo>
                  <a:pt x="96" y="1494"/>
                  <a:pt x="108" y="1494"/>
                  <a:pt x="120" y="1482"/>
                </a:cubicBezTo>
                <a:cubicBezTo>
                  <a:pt x="727" y="1220"/>
                  <a:pt x="1156" y="660"/>
                  <a:pt x="1561" y="125"/>
                </a:cubicBezTo>
                <a:cubicBezTo>
                  <a:pt x="1584" y="89"/>
                  <a:pt x="1572" y="41"/>
                  <a:pt x="1549" y="17"/>
                </a:cubicBezTo>
                <a:cubicBezTo>
                  <a:pt x="1533" y="7"/>
                  <a:pt x="1514" y="1"/>
                  <a:pt x="14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1298288" y="2972914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6405519" y="2271497"/>
            <a:ext cx="1197495" cy="1199703"/>
          </a:xfrm>
          <a:custGeom>
            <a:avLst/>
            <a:gdLst/>
            <a:ahLst/>
            <a:cxnLst/>
            <a:rect l="l" t="t" r="r" b="b"/>
            <a:pathLst>
              <a:path w="6942" h="6955" extrusionOk="0">
                <a:moveTo>
                  <a:pt x="3477" y="1"/>
                </a:moveTo>
                <a:cubicBezTo>
                  <a:pt x="1548" y="1"/>
                  <a:pt x="0" y="1561"/>
                  <a:pt x="0" y="3478"/>
                </a:cubicBezTo>
                <a:cubicBezTo>
                  <a:pt x="0" y="5394"/>
                  <a:pt x="1548" y="6954"/>
                  <a:pt x="3477" y="6954"/>
                </a:cubicBezTo>
                <a:cubicBezTo>
                  <a:pt x="5394" y="6954"/>
                  <a:pt x="6942" y="5394"/>
                  <a:pt x="6942" y="3478"/>
                </a:cubicBezTo>
                <a:cubicBezTo>
                  <a:pt x="6942" y="1561"/>
                  <a:pt x="5394" y="1"/>
                  <a:pt x="34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6393098" y="2259250"/>
            <a:ext cx="1224405" cy="1224197"/>
          </a:xfrm>
          <a:custGeom>
            <a:avLst/>
            <a:gdLst/>
            <a:ahLst/>
            <a:cxnLst/>
            <a:rect l="l" t="t" r="r" b="b"/>
            <a:pathLst>
              <a:path w="7098" h="7097" extrusionOk="0">
                <a:moveTo>
                  <a:pt x="3549" y="143"/>
                </a:moveTo>
                <a:cubicBezTo>
                  <a:pt x="5418" y="143"/>
                  <a:pt x="6942" y="1679"/>
                  <a:pt x="6942" y="3549"/>
                </a:cubicBezTo>
                <a:cubicBezTo>
                  <a:pt x="6942" y="5418"/>
                  <a:pt x="5418" y="6942"/>
                  <a:pt x="3549" y="6942"/>
                </a:cubicBezTo>
                <a:cubicBezTo>
                  <a:pt x="1668" y="6942"/>
                  <a:pt x="144" y="5418"/>
                  <a:pt x="144" y="3549"/>
                </a:cubicBezTo>
                <a:cubicBezTo>
                  <a:pt x="144" y="1679"/>
                  <a:pt x="1668" y="143"/>
                  <a:pt x="3549" y="143"/>
                </a:cubicBezTo>
                <a:close/>
                <a:moveTo>
                  <a:pt x="3549" y="0"/>
                </a:moveTo>
                <a:cubicBezTo>
                  <a:pt x="1584" y="0"/>
                  <a:pt x="1" y="1596"/>
                  <a:pt x="1" y="3549"/>
                </a:cubicBezTo>
                <a:cubicBezTo>
                  <a:pt x="1" y="5501"/>
                  <a:pt x="1584" y="7097"/>
                  <a:pt x="3549" y="7097"/>
                </a:cubicBezTo>
                <a:cubicBezTo>
                  <a:pt x="5502" y="7097"/>
                  <a:pt x="7097" y="5501"/>
                  <a:pt x="7097" y="3549"/>
                </a:cubicBezTo>
                <a:cubicBezTo>
                  <a:pt x="7097" y="1596"/>
                  <a:pt x="5502" y="0"/>
                  <a:pt x="35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6793645" y="2450202"/>
            <a:ext cx="573218" cy="840223"/>
          </a:xfrm>
          <a:custGeom>
            <a:avLst/>
            <a:gdLst/>
            <a:ahLst/>
            <a:cxnLst/>
            <a:rect l="l" t="t" r="r" b="b"/>
            <a:pathLst>
              <a:path w="3323" h="4871" extrusionOk="0">
                <a:moveTo>
                  <a:pt x="1" y="1"/>
                </a:moveTo>
                <a:lnTo>
                  <a:pt x="1" y="4870"/>
                </a:lnTo>
                <a:lnTo>
                  <a:pt x="3323" y="244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6781397" y="2438472"/>
            <a:ext cx="597713" cy="866270"/>
          </a:xfrm>
          <a:custGeom>
            <a:avLst/>
            <a:gdLst/>
            <a:ahLst/>
            <a:cxnLst/>
            <a:rect l="l" t="t" r="r" b="b"/>
            <a:pathLst>
              <a:path w="3465" h="5022" extrusionOk="0">
                <a:moveTo>
                  <a:pt x="143" y="224"/>
                </a:moveTo>
                <a:lnTo>
                  <a:pt x="3263" y="2510"/>
                </a:lnTo>
                <a:lnTo>
                  <a:pt x="143" y="4796"/>
                </a:lnTo>
                <a:lnTo>
                  <a:pt x="143" y="224"/>
                </a:lnTo>
                <a:close/>
                <a:moveTo>
                  <a:pt x="76" y="0"/>
                </a:moveTo>
                <a:cubicBezTo>
                  <a:pt x="63" y="0"/>
                  <a:pt x="48" y="3"/>
                  <a:pt x="36" y="9"/>
                </a:cubicBezTo>
                <a:cubicBezTo>
                  <a:pt x="12" y="21"/>
                  <a:pt x="0" y="45"/>
                  <a:pt x="0" y="69"/>
                </a:cubicBezTo>
                <a:lnTo>
                  <a:pt x="0" y="4938"/>
                </a:lnTo>
                <a:cubicBezTo>
                  <a:pt x="0" y="4974"/>
                  <a:pt x="12" y="4998"/>
                  <a:pt x="36" y="5010"/>
                </a:cubicBezTo>
                <a:cubicBezTo>
                  <a:pt x="48" y="5010"/>
                  <a:pt x="60" y="5022"/>
                  <a:pt x="72" y="5022"/>
                </a:cubicBezTo>
                <a:cubicBezTo>
                  <a:pt x="84" y="5022"/>
                  <a:pt x="95" y="5010"/>
                  <a:pt x="107" y="4998"/>
                </a:cubicBezTo>
                <a:lnTo>
                  <a:pt x="3441" y="2569"/>
                </a:lnTo>
                <a:cubicBezTo>
                  <a:pt x="3453" y="2557"/>
                  <a:pt x="3465" y="2533"/>
                  <a:pt x="3465" y="2510"/>
                </a:cubicBezTo>
                <a:cubicBezTo>
                  <a:pt x="3465" y="2486"/>
                  <a:pt x="3453" y="2462"/>
                  <a:pt x="3441" y="2450"/>
                </a:cubicBezTo>
                <a:lnTo>
                  <a:pt x="107" y="9"/>
                </a:lnTo>
                <a:cubicBezTo>
                  <a:pt x="101" y="3"/>
                  <a:pt x="90" y="0"/>
                  <a:pt x="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7235246" y="2446925"/>
            <a:ext cx="260993" cy="759323"/>
          </a:xfrm>
          <a:custGeom>
            <a:avLst/>
            <a:gdLst/>
            <a:ahLst/>
            <a:cxnLst/>
            <a:rect l="l" t="t" r="r" b="b"/>
            <a:pathLst>
              <a:path w="1513" h="4402" extrusionOk="0">
                <a:moveTo>
                  <a:pt x="89" y="1"/>
                </a:moveTo>
                <a:cubicBezTo>
                  <a:pt x="64" y="1"/>
                  <a:pt x="39" y="9"/>
                  <a:pt x="24" y="32"/>
                </a:cubicBezTo>
                <a:cubicBezTo>
                  <a:pt x="1" y="67"/>
                  <a:pt x="12" y="115"/>
                  <a:pt x="48" y="139"/>
                </a:cubicBezTo>
                <a:cubicBezTo>
                  <a:pt x="870" y="639"/>
                  <a:pt x="1370" y="1496"/>
                  <a:pt x="1370" y="2461"/>
                </a:cubicBezTo>
                <a:cubicBezTo>
                  <a:pt x="1370" y="3127"/>
                  <a:pt x="1120" y="3770"/>
                  <a:pt x="667" y="4270"/>
                </a:cubicBezTo>
                <a:cubicBezTo>
                  <a:pt x="643" y="4306"/>
                  <a:pt x="643" y="4354"/>
                  <a:pt x="667" y="4377"/>
                </a:cubicBezTo>
                <a:cubicBezTo>
                  <a:pt x="691" y="4389"/>
                  <a:pt x="703" y="4401"/>
                  <a:pt x="727" y="4401"/>
                </a:cubicBezTo>
                <a:cubicBezTo>
                  <a:pt x="739" y="4401"/>
                  <a:pt x="763" y="4389"/>
                  <a:pt x="774" y="4377"/>
                </a:cubicBezTo>
                <a:cubicBezTo>
                  <a:pt x="1251" y="3854"/>
                  <a:pt x="1513" y="3163"/>
                  <a:pt x="1513" y="2461"/>
                </a:cubicBezTo>
                <a:cubicBezTo>
                  <a:pt x="1513" y="1449"/>
                  <a:pt x="1001" y="532"/>
                  <a:pt x="131" y="8"/>
                </a:cubicBezTo>
                <a:cubicBezTo>
                  <a:pt x="118" y="3"/>
                  <a:pt x="104" y="1"/>
                  <a:pt x="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8672657" y="3350942"/>
            <a:ext cx="299361" cy="322522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3225300" y="2577925"/>
            <a:ext cx="434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subTitle" idx="1"/>
          </p:nvPr>
        </p:nvSpPr>
        <p:spPr>
          <a:xfrm>
            <a:off x="3225300" y="3236700"/>
            <a:ext cx="3057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title" idx="2" hasCustomPrompt="1"/>
          </p:nvPr>
        </p:nvSpPr>
        <p:spPr>
          <a:xfrm>
            <a:off x="3225300" y="1880900"/>
            <a:ext cx="369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AND_TWO_COLUMNS_1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21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88" name="Google Shape;588;p21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89" name="Google Shape;589;p21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1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1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1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3" name="Google Shape;593;p21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7" name="Google Shape;597;p21"/>
          <p:cNvSpPr txBox="1">
            <a:spLocks noGrp="1"/>
          </p:cNvSpPr>
          <p:nvPr>
            <p:ph type="title"/>
          </p:nvPr>
        </p:nvSpPr>
        <p:spPr>
          <a:xfrm>
            <a:off x="697475" y="593076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SECTION_TITLE_AND_DESCRIPTION_2_1_1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2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600" name="Google Shape;600;p22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601" name="Google Shape;601;p22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2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2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22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22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609" name="Google Shape;609;p22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0" name="Google Shape;610;p22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611" name="Google Shape;611;p22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2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4" name="Google Shape;624;p22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4335560" y="1402611"/>
              <a:ext cx="190424" cy="140615"/>
            </a:xfrm>
            <a:custGeom>
              <a:avLst/>
              <a:gdLst/>
              <a:ahLst/>
              <a:cxnLst/>
              <a:rect l="l" t="t" r="r" b="b"/>
              <a:pathLst>
                <a:path w="2454" h="1560" extrusionOk="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22"/>
          <p:cNvGrpSpPr/>
          <p:nvPr/>
        </p:nvGrpSpPr>
        <p:grpSpPr>
          <a:xfrm>
            <a:off x="4815674" y="1380150"/>
            <a:ext cx="3615093" cy="2964328"/>
            <a:chOff x="956924" y="1380150"/>
            <a:chExt cx="3615093" cy="2964328"/>
          </a:xfrm>
        </p:grpSpPr>
        <p:sp>
          <p:nvSpPr>
            <p:cNvPr id="632" name="Google Shape;632;p22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3" name="Google Shape;633;p22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634" name="Google Shape;634;p22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2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7" name="Google Shape;647;p22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4335560" y="1402611"/>
              <a:ext cx="190424" cy="140615"/>
            </a:xfrm>
            <a:custGeom>
              <a:avLst/>
              <a:gdLst/>
              <a:ahLst/>
              <a:cxnLst/>
              <a:rect l="l" t="t" r="r" b="b"/>
              <a:pathLst>
                <a:path w="2454" h="1560" extrusionOk="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2"/>
          <p:cNvSpPr txBox="1">
            <a:spLocks noGrp="1"/>
          </p:cNvSpPr>
          <p:nvPr>
            <p:ph type="title"/>
          </p:nvPr>
        </p:nvSpPr>
        <p:spPr>
          <a:xfrm>
            <a:off x="713225" y="58865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title" idx="2"/>
          </p:nvPr>
        </p:nvSpPr>
        <p:spPr>
          <a:xfrm>
            <a:off x="1243820" y="3066983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6" name="Google Shape;656;p22"/>
          <p:cNvSpPr txBox="1">
            <a:spLocks noGrp="1"/>
          </p:cNvSpPr>
          <p:nvPr>
            <p:ph type="subTitle" idx="1"/>
          </p:nvPr>
        </p:nvSpPr>
        <p:spPr>
          <a:xfrm>
            <a:off x="1243820" y="3375300"/>
            <a:ext cx="25539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7" name="Google Shape;657;p22"/>
          <p:cNvSpPr txBox="1">
            <a:spLocks noGrp="1"/>
          </p:cNvSpPr>
          <p:nvPr>
            <p:ph type="title" idx="3"/>
          </p:nvPr>
        </p:nvSpPr>
        <p:spPr>
          <a:xfrm>
            <a:off x="5346270" y="3066983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8" name="Google Shape;658;p22"/>
          <p:cNvSpPr txBox="1">
            <a:spLocks noGrp="1"/>
          </p:cNvSpPr>
          <p:nvPr>
            <p:ph type="subTitle" idx="4"/>
          </p:nvPr>
        </p:nvSpPr>
        <p:spPr>
          <a:xfrm>
            <a:off x="5346270" y="3375300"/>
            <a:ext cx="25539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1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23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661" name="Google Shape;661;p23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662" name="Google Shape;662;p23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666;p23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23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670" name="Google Shape;670;p23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1" name="Google Shape;671;p23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672" name="Google Shape;672;p23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3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3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5" name="Google Shape;685;p23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23"/>
          <p:cNvSpPr/>
          <p:nvPr/>
        </p:nvSpPr>
        <p:spPr>
          <a:xfrm>
            <a:off x="2029654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ctrTitle"/>
          </p:nvPr>
        </p:nvSpPr>
        <p:spPr>
          <a:xfrm>
            <a:off x="1273425" y="2249125"/>
            <a:ext cx="25818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1"/>
          </p:nvPr>
        </p:nvSpPr>
        <p:spPr>
          <a:xfrm>
            <a:off x="4572000" y="1489800"/>
            <a:ext cx="3726600" cy="11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3" name="Google Shape;693;p23"/>
          <p:cNvSpPr txBox="1"/>
          <p:nvPr/>
        </p:nvSpPr>
        <p:spPr>
          <a:xfrm>
            <a:off x="4572000" y="2829091"/>
            <a:ext cx="38589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and illustrations by </a:t>
            </a:r>
            <a:r>
              <a:rPr lang="en" sz="1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Stories</a:t>
            </a:r>
            <a:endParaRPr sz="1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_ONLY_1_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24"/>
          <p:cNvGrpSpPr/>
          <p:nvPr/>
        </p:nvGrpSpPr>
        <p:grpSpPr>
          <a:xfrm>
            <a:off x="777625" y="373675"/>
            <a:ext cx="3794384" cy="4275159"/>
            <a:chOff x="446439" y="565325"/>
            <a:chExt cx="3794384" cy="4275159"/>
          </a:xfrm>
        </p:grpSpPr>
        <p:sp>
          <p:nvSpPr>
            <p:cNvPr id="696" name="Google Shape;696;p24"/>
            <p:cNvSpPr/>
            <p:nvPr/>
          </p:nvSpPr>
          <p:spPr>
            <a:xfrm>
              <a:off x="446439" y="657450"/>
              <a:ext cx="3792282" cy="4183034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446439" y="565325"/>
              <a:ext cx="3794384" cy="183524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701603" y="606974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832889" y="606974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570317" y="606974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2" name="Google Shape;702;p24"/>
          <p:cNvSpPr txBox="1">
            <a:spLocks noGrp="1"/>
          </p:cNvSpPr>
          <p:nvPr>
            <p:ph type="title"/>
          </p:nvPr>
        </p:nvSpPr>
        <p:spPr>
          <a:xfrm>
            <a:off x="865508" y="588901"/>
            <a:ext cx="361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25"/>
          <p:cNvGrpSpPr/>
          <p:nvPr/>
        </p:nvGrpSpPr>
        <p:grpSpPr>
          <a:xfrm>
            <a:off x="336517" y="150871"/>
            <a:ext cx="8485767" cy="4856559"/>
            <a:chOff x="329117" y="143471"/>
            <a:chExt cx="8485767" cy="4856559"/>
          </a:xfrm>
        </p:grpSpPr>
        <p:grpSp>
          <p:nvGrpSpPr>
            <p:cNvPr id="705" name="Google Shape;705;p25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706" name="Google Shape;706;p2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5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1" name="Google Shape;711;p25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4" name="Google Shape;714;p25"/>
          <p:cNvSpPr txBox="1">
            <a:spLocks noGrp="1"/>
          </p:cNvSpPr>
          <p:nvPr>
            <p:ph type="title"/>
          </p:nvPr>
        </p:nvSpPr>
        <p:spPr>
          <a:xfrm>
            <a:off x="697475" y="588957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5"/>
          <p:cNvSpPr txBox="1">
            <a:spLocks noGrp="1"/>
          </p:cNvSpPr>
          <p:nvPr>
            <p:ph type="body" idx="1"/>
          </p:nvPr>
        </p:nvSpPr>
        <p:spPr>
          <a:xfrm>
            <a:off x="909125" y="1767887"/>
            <a:ext cx="7406100" cy="16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6" name="Google Shape;716;p25"/>
          <p:cNvSpPr/>
          <p:nvPr/>
        </p:nvSpPr>
        <p:spPr>
          <a:xfrm rot="10800000">
            <a:off x="748295" y="874273"/>
            <a:ext cx="214952" cy="326287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5"/>
          <p:cNvSpPr/>
          <p:nvPr/>
        </p:nvSpPr>
        <p:spPr>
          <a:xfrm rot="10800000">
            <a:off x="42344" y="586627"/>
            <a:ext cx="314806" cy="337478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5"/>
          <p:cNvSpPr/>
          <p:nvPr/>
        </p:nvSpPr>
        <p:spPr>
          <a:xfrm rot="10800000">
            <a:off x="357159" y="4152524"/>
            <a:ext cx="424019" cy="456049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5"/>
          <p:cNvSpPr/>
          <p:nvPr/>
        </p:nvSpPr>
        <p:spPr>
          <a:xfrm rot="10800000">
            <a:off x="136851" y="1852662"/>
            <a:ext cx="560631" cy="603177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" name="Google Shape;720;p25"/>
          <p:cNvGrpSpPr/>
          <p:nvPr/>
        </p:nvGrpSpPr>
        <p:grpSpPr>
          <a:xfrm rot="-3380402">
            <a:off x="7283273" y="2942117"/>
            <a:ext cx="3239089" cy="2443016"/>
            <a:chOff x="1852738" y="206787"/>
            <a:chExt cx="2668014" cy="2012295"/>
          </a:xfrm>
        </p:grpSpPr>
        <p:sp>
          <p:nvSpPr>
            <p:cNvPr id="721" name="Google Shape;721;p25"/>
            <p:cNvSpPr/>
            <p:nvPr/>
          </p:nvSpPr>
          <p:spPr>
            <a:xfrm>
              <a:off x="1863109" y="218911"/>
              <a:ext cx="2657643" cy="1988923"/>
            </a:xfrm>
            <a:custGeom>
              <a:avLst/>
              <a:gdLst/>
              <a:ahLst/>
              <a:cxnLst/>
              <a:rect l="l" t="t" r="r" b="b"/>
              <a:pathLst>
                <a:path w="18194" h="13616" extrusionOk="0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1852738" y="206787"/>
              <a:ext cx="2626237" cy="2012295"/>
            </a:xfrm>
            <a:custGeom>
              <a:avLst/>
              <a:gdLst/>
              <a:ahLst/>
              <a:cxnLst/>
              <a:rect l="l" t="t" r="r" b="b"/>
              <a:pathLst>
                <a:path w="17979" h="13776" extrusionOk="0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3252705" y="1222283"/>
              <a:ext cx="320191" cy="890750"/>
            </a:xfrm>
            <a:custGeom>
              <a:avLst/>
              <a:gdLst/>
              <a:ahLst/>
              <a:cxnLst/>
              <a:rect l="l" t="t" r="r" b="b"/>
              <a:pathLst>
                <a:path w="2192" h="6098" extrusionOk="0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2664906" y="293262"/>
              <a:ext cx="434858" cy="551862"/>
            </a:xfrm>
            <a:custGeom>
              <a:avLst/>
              <a:gdLst/>
              <a:ahLst/>
              <a:cxnLst/>
              <a:rect l="l" t="t" r="r" b="b"/>
              <a:pathLst>
                <a:path w="2977" h="3778" extrusionOk="0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3364013" y="660634"/>
              <a:ext cx="309820" cy="184490"/>
            </a:xfrm>
            <a:custGeom>
              <a:avLst/>
              <a:gdLst/>
              <a:ahLst/>
              <a:cxnLst/>
              <a:rect l="l" t="t" r="r" b="b"/>
              <a:pathLst>
                <a:path w="2121" h="1263" extrusionOk="0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3471815" y="1174956"/>
              <a:ext cx="247155" cy="418059"/>
            </a:xfrm>
            <a:custGeom>
              <a:avLst/>
              <a:gdLst/>
              <a:ahLst/>
              <a:cxnLst/>
              <a:rect l="l" t="t" r="r" b="b"/>
              <a:pathLst>
                <a:path w="1692" h="2862" extrusionOk="0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2289205" y="652016"/>
              <a:ext cx="438510" cy="547918"/>
            </a:xfrm>
            <a:custGeom>
              <a:avLst/>
              <a:gdLst/>
              <a:ahLst/>
              <a:cxnLst/>
              <a:rect l="l" t="t" r="r" b="b"/>
              <a:pathLst>
                <a:path w="3002" h="3751" extrusionOk="0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4"/>
          <p:cNvGrpSpPr/>
          <p:nvPr/>
        </p:nvGrpSpPr>
        <p:grpSpPr>
          <a:xfrm>
            <a:off x="336517" y="150871"/>
            <a:ext cx="8485767" cy="4856559"/>
            <a:chOff x="329117" y="143471"/>
            <a:chExt cx="8485767" cy="4856559"/>
          </a:xfrm>
        </p:grpSpPr>
        <p:grpSp>
          <p:nvGrpSpPr>
            <p:cNvPr id="158" name="Google Shape;158;p4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59" name="Google Shape;159;p4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4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697475" y="589601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909125" y="1162300"/>
            <a:ext cx="7406100" cy="32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ncert One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9" name="Google Shape;169;p4"/>
          <p:cNvSpPr/>
          <p:nvPr/>
        </p:nvSpPr>
        <p:spPr>
          <a:xfrm>
            <a:off x="67218" y="3198757"/>
            <a:ext cx="299362" cy="440740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/>
          <p:nvPr/>
        </p:nvSpPr>
        <p:spPr>
          <a:xfrm>
            <a:off x="586636" y="3879365"/>
            <a:ext cx="253192" cy="271427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-158698" y="4203918"/>
            <a:ext cx="751197" cy="809316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247689" y="1775401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586625" y="2710939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5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176" name="Google Shape;176;p5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177" name="Google Shape;177;p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81;p5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5"/>
          <p:cNvGrpSpPr/>
          <p:nvPr/>
        </p:nvGrpSpPr>
        <p:grpSpPr>
          <a:xfrm>
            <a:off x="4806174" y="1380150"/>
            <a:ext cx="3615093" cy="3356090"/>
            <a:chOff x="956924" y="1380150"/>
            <a:chExt cx="3615093" cy="3356090"/>
          </a:xfrm>
        </p:grpSpPr>
        <p:sp>
          <p:nvSpPr>
            <p:cNvPr id="185" name="Google Shape;185;p5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" name="Google Shape;186;p5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200;p5"/>
            <p:cNvSpPr/>
            <p:nvPr/>
          </p:nvSpPr>
          <p:spPr>
            <a:xfrm>
              <a:off x="956925" y="1380150"/>
              <a:ext cx="3615092" cy="3356090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5"/>
          <p:cNvGrpSpPr/>
          <p:nvPr/>
        </p:nvGrpSpPr>
        <p:grpSpPr>
          <a:xfrm>
            <a:off x="713224" y="1380150"/>
            <a:ext cx="3615093" cy="3356090"/>
            <a:chOff x="956924" y="1380150"/>
            <a:chExt cx="3615093" cy="3356090"/>
          </a:xfrm>
        </p:grpSpPr>
        <p:sp>
          <p:nvSpPr>
            <p:cNvPr id="207" name="Google Shape;207;p5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" name="Google Shape;208;p5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209" name="Google Shape;209;p5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" name="Google Shape;222;p5"/>
            <p:cNvSpPr/>
            <p:nvPr/>
          </p:nvSpPr>
          <p:spPr>
            <a:xfrm>
              <a:off x="956925" y="1380150"/>
              <a:ext cx="3615092" cy="3356090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544424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5"/>
          <p:cNvSpPr txBox="1">
            <a:spLocks noGrp="1"/>
          </p:cNvSpPr>
          <p:nvPr>
            <p:ph type="body" idx="1"/>
          </p:nvPr>
        </p:nvSpPr>
        <p:spPr>
          <a:xfrm>
            <a:off x="779900" y="1947850"/>
            <a:ext cx="3366300" cy="24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body" idx="2"/>
          </p:nvPr>
        </p:nvSpPr>
        <p:spPr>
          <a:xfrm>
            <a:off x="5061100" y="1947850"/>
            <a:ext cx="3366300" cy="24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713225" y="58808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"/>
          <p:cNvSpPr txBox="1">
            <a:spLocks noGrp="1"/>
          </p:cNvSpPr>
          <p:nvPr>
            <p:ph type="title" idx="3"/>
          </p:nvPr>
        </p:nvSpPr>
        <p:spPr>
          <a:xfrm>
            <a:off x="854825" y="1470325"/>
            <a:ext cx="2944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title" idx="4"/>
          </p:nvPr>
        </p:nvSpPr>
        <p:spPr>
          <a:xfrm>
            <a:off x="5123606" y="1465469"/>
            <a:ext cx="2944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6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236" name="Google Shape;236;p6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237" name="Google Shape;237;p6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6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6"/>
          <p:cNvSpPr txBox="1">
            <a:spLocks noGrp="1"/>
          </p:cNvSpPr>
          <p:nvPr>
            <p:ph type="title"/>
          </p:nvPr>
        </p:nvSpPr>
        <p:spPr>
          <a:xfrm>
            <a:off x="697475" y="588564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7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248" name="Google Shape;248;p7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249" name="Google Shape;249;p7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253;p7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7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257" name="Google Shape;257;p7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7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259" name="Google Shape;259;p7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" name="Google Shape;272;p7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7"/>
          <p:cNvSpPr txBox="1">
            <a:spLocks noGrp="1"/>
          </p:cNvSpPr>
          <p:nvPr>
            <p:ph type="title"/>
          </p:nvPr>
        </p:nvSpPr>
        <p:spPr>
          <a:xfrm>
            <a:off x="713225" y="508469"/>
            <a:ext cx="7717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8" name="Google Shape;278;p7"/>
          <p:cNvSpPr txBox="1">
            <a:spLocks noGrp="1"/>
          </p:cNvSpPr>
          <p:nvPr>
            <p:ph type="body" idx="1"/>
          </p:nvPr>
        </p:nvSpPr>
        <p:spPr>
          <a:xfrm>
            <a:off x="5141750" y="2090650"/>
            <a:ext cx="29154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9" name="Google Shape;279;p7"/>
          <p:cNvSpPr/>
          <p:nvPr/>
        </p:nvSpPr>
        <p:spPr>
          <a:xfrm>
            <a:off x="7880460" y="204705"/>
            <a:ext cx="254989" cy="387053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7"/>
          <p:cNvSpPr/>
          <p:nvPr/>
        </p:nvSpPr>
        <p:spPr>
          <a:xfrm>
            <a:off x="8556689" y="513348"/>
            <a:ext cx="412236" cy="625763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7"/>
          <p:cNvSpPr/>
          <p:nvPr/>
        </p:nvSpPr>
        <p:spPr>
          <a:xfrm>
            <a:off x="8098500" y="979848"/>
            <a:ext cx="254989" cy="387053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"/>
          <p:cNvSpPr/>
          <p:nvPr/>
        </p:nvSpPr>
        <p:spPr>
          <a:xfrm>
            <a:off x="3029310" y="1815580"/>
            <a:ext cx="254989" cy="387053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7"/>
          <p:cNvSpPr/>
          <p:nvPr/>
        </p:nvSpPr>
        <p:spPr>
          <a:xfrm>
            <a:off x="3705539" y="2124223"/>
            <a:ext cx="412236" cy="625763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3481825" y="2883798"/>
            <a:ext cx="254989" cy="387053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7"/>
          <p:cNvSpPr/>
          <p:nvPr/>
        </p:nvSpPr>
        <p:spPr>
          <a:xfrm rot="10800000">
            <a:off x="1796636" y="3580073"/>
            <a:ext cx="254989" cy="387053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7"/>
          <p:cNvSpPr/>
          <p:nvPr/>
        </p:nvSpPr>
        <p:spPr>
          <a:xfrm rot="10800000">
            <a:off x="972910" y="2915495"/>
            <a:ext cx="412236" cy="625763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 rot="10800000">
            <a:off x="1329446" y="2378230"/>
            <a:ext cx="254989" cy="387053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>
            <a:spLocks noGrp="1"/>
          </p:cNvSpPr>
          <p:nvPr>
            <p:ph type="title"/>
          </p:nvPr>
        </p:nvSpPr>
        <p:spPr>
          <a:xfrm>
            <a:off x="797325" y="671225"/>
            <a:ext cx="34893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9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292" name="Google Shape;292;p9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293" name="Google Shape;293;p9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" name="Google Shape;297;p9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9"/>
          <p:cNvSpPr txBox="1">
            <a:spLocks noGrp="1"/>
          </p:cNvSpPr>
          <p:nvPr>
            <p:ph type="subTitle" idx="1"/>
          </p:nvPr>
        </p:nvSpPr>
        <p:spPr>
          <a:xfrm>
            <a:off x="4787775" y="1617625"/>
            <a:ext cx="32730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301" name="Google Shape;301;p9"/>
          <p:cNvSpPr txBox="1">
            <a:spLocks noGrp="1"/>
          </p:cNvSpPr>
          <p:nvPr>
            <p:ph type="body" idx="2"/>
          </p:nvPr>
        </p:nvSpPr>
        <p:spPr>
          <a:xfrm>
            <a:off x="4787775" y="2114150"/>
            <a:ext cx="3273000" cy="2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9"/>
          <p:cNvSpPr txBox="1">
            <a:spLocks noGrp="1"/>
          </p:cNvSpPr>
          <p:nvPr>
            <p:ph type="title"/>
          </p:nvPr>
        </p:nvSpPr>
        <p:spPr>
          <a:xfrm>
            <a:off x="697475" y="575845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9"/>
          <p:cNvSpPr/>
          <p:nvPr/>
        </p:nvSpPr>
        <p:spPr>
          <a:xfrm>
            <a:off x="247705" y="3352582"/>
            <a:ext cx="299362" cy="440740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9"/>
          <p:cNvSpPr/>
          <p:nvPr/>
        </p:nvSpPr>
        <p:spPr>
          <a:xfrm>
            <a:off x="1283402" y="3352568"/>
            <a:ext cx="751197" cy="809316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162303" y="1055606"/>
            <a:ext cx="341030" cy="366792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9"/>
          <p:cNvSpPr/>
          <p:nvPr/>
        </p:nvSpPr>
        <p:spPr>
          <a:xfrm>
            <a:off x="872239" y="1592726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1110525" y="2864764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 txBox="1">
            <a:spLocks noGrp="1"/>
          </p:cNvSpPr>
          <p:nvPr>
            <p:ph type="title"/>
          </p:nvPr>
        </p:nvSpPr>
        <p:spPr>
          <a:xfrm>
            <a:off x="4572000" y="360051"/>
            <a:ext cx="3858900" cy="18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 b="1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pantelidis@schools.nyc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126q.com/mission-vis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6"/>
          <p:cNvSpPr txBox="1">
            <a:spLocks noGrp="1"/>
          </p:cNvSpPr>
          <p:nvPr>
            <p:ph type="ctrTitle"/>
          </p:nvPr>
        </p:nvSpPr>
        <p:spPr>
          <a:xfrm>
            <a:off x="2155050" y="1546808"/>
            <a:ext cx="4836000" cy="17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Cyberbullying</a:t>
            </a:r>
            <a:endParaRPr/>
          </a:p>
        </p:txBody>
      </p:sp>
      <p:sp>
        <p:nvSpPr>
          <p:cNvPr id="733" name="Google Shape;733;p26"/>
          <p:cNvSpPr txBox="1">
            <a:spLocks noGrp="1"/>
          </p:cNvSpPr>
          <p:nvPr>
            <p:ph type="subTitle" idx="1"/>
          </p:nvPr>
        </p:nvSpPr>
        <p:spPr>
          <a:xfrm>
            <a:off x="2391600" y="3321323"/>
            <a:ext cx="43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Marina Pantelidis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I.S. 126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/>
              </a:rPr>
              <a:t>mpantelidis@schools.nyc.gov</a:t>
            </a: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35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895" name="Google Shape;895;p35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0" name="Google Shape;900;p35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35"/>
          <p:cNvSpPr txBox="1">
            <a:spLocks noGrp="1"/>
          </p:cNvSpPr>
          <p:nvPr>
            <p:ph type="title"/>
          </p:nvPr>
        </p:nvSpPr>
        <p:spPr>
          <a:xfrm>
            <a:off x="713225" y="58757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and Talk:</a:t>
            </a:r>
            <a:endParaRPr/>
          </a:p>
        </p:txBody>
      </p:sp>
      <p:sp>
        <p:nvSpPr>
          <p:cNvPr id="904" name="Google Shape;904;p35"/>
          <p:cNvSpPr txBox="1">
            <a:spLocks noGrp="1"/>
          </p:cNvSpPr>
          <p:nvPr>
            <p:ph type="subTitle" idx="4294967295"/>
          </p:nvPr>
        </p:nvSpPr>
        <p:spPr>
          <a:xfrm>
            <a:off x="4436225" y="1581650"/>
            <a:ext cx="3994800" cy="19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Based on the 3 previous solutions for the problem of cyberbullying, which solution has the highest feasibility and effectiveness? </a:t>
            </a:r>
            <a:endParaRPr sz="2000">
              <a:solidFill>
                <a:srgbClr val="FFFFFF"/>
              </a:solidFill>
            </a:endParaRPr>
          </a:p>
        </p:txBody>
      </p:sp>
      <p:grpSp>
        <p:nvGrpSpPr>
          <p:cNvPr id="905" name="Google Shape;905;p35"/>
          <p:cNvGrpSpPr/>
          <p:nvPr/>
        </p:nvGrpSpPr>
        <p:grpSpPr>
          <a:xfrm>
            <a:off x="712999" y="1480207"/>
            <a:ext cx="3392900" cy="2496279"/>
            <a:chOff x="3856375" y="1746425"/>
            <a:chExt cx="1630575" cy="1183800"/>
          </a:xfrm>
        </p:grpSpPr>
        <p:sp>
          <p:nvSpPr>
            <p:cNvPr id="906" name="Google Shape;906;p35"/>
            <p:cNvSpPr/>
            <p:nvPr/>
          </p:nvSpPr>
          <p:spPr>
            <a:xfrm>
              <a:off x="5119625" y="2150150"/>
              <a:ext cx="251250" cy="85050"/>
            </a:xfrm>
            <a:custGeom>
              <a:avLst/>
              <a:gdLst/>
              <a:ahLst/>
              <a:cxnLst/>
              <a:rect l="l" t="t" r="r" b="b"/>
              <a:pathLst>
                <a:path w="10050" h="3402" extrusionOk="0">
                  <a:moveTo>
                    <a:pt x="9154" y="1"/>
                  </a:moveTo>
                  <a:cubicBezTo>
                    <a:pt x="6912" y="1"/>
                    <a:pt x="4663" y="431"/>
                    <a:pt x="2584" y="1258"/>
                  </a:cubicBezTo>
                  <a:cubicBezTo>
                    <a:pt x="1727" y="1616"/>
                    <a:pt x="512" y="2199"/>
                    <a:pt x="24" y="3294"/>
                  </a:cubicBezTo>
                  <a:cubicBezTo>
                    <a:pt x="1" y="3330"/>
                    <a:pt x="24" y="3378"/>
                    <a:pt x="60" y="3402"/>
                  </a:cubicBezTo>
                  <a:lnTo>
                    <a:pt x="96" y="3402"/>
                  </a:lnTo>
                  <a:cubicBezTo>
                    <a:pt x="120" y="3402"/>
                    <a:pt x="143" y="3390"/>
                    <a:pt x="155" y="3354"/>
                  </a:cubicBezTo>
                  <a:cubicBezTo>
                    <a:pt x="632" y="2306"/>
                    <a:pt x="1798" y="1735"/>
                    <a:pt x="2644" y="1401"/>
                  </a:cubicBezTo>
                  <a:cubicBezTo>
                    <a:pt x="4701" y="574"/>
                    <a:pt x="6938" y="144"/>
                    <a:pt x="9153" y="144"/>
                  </a:cubicBezTo>
                  <a:cubicBezTo>
                    <a:pt x="9424" y="144"/>
                    <a:pt x="9696" y="150"/>
                    <a:pt x="9966" y="163"/>
                  </a:cubicBezTo>
                  <a:cubicBezTo>
                    <a:pt x="9972" y="165"/>
                    <a:pt x="9978" y="165"/>
                    <a:pt x="9984" y="165"/>
                  </a:cubicBezTo>
                  <a:cubicBezTo>
                    <a:pt x="10022" y="165"/>
                    <a:pt x="10049" y="133"/>
                    <a:pt x="10049" y="92"/>
                  </a:cubicBezTo>
                  <a:cubicBezTo>
                    <a:pt x="10049" y="56"/>
                    <a:pt x="10014" y="20"/>
                    <a:pt x="9978" y="20"/>
                  </a:cubicBezTo>
                  <a:cubicBezTo>
                    <a:pt x="9704" y="7"/>
                    <a:pt x="9429" y="1"/>
                    <a:pt x="9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5121125" y="2217950"/>
              <a:ext cx="41100" cy="70225"/>
            </a:xfrm>
            <a:custGeom>
              <a:avLst/>
              <a:gdLst/>
              <a:ahLst/>
              <a:cxnLst/>
              <a:rect l="l" t="t" r="r" b="b"/>
              <a:pathLst>
                <a:path w="1644" h="2809" extrusionOk="0">
                  <a:moveTo>
                    <a:pt x="726" y="0"/>
                  </a:moveTo>
                  <a:cubicBezTo>
                    <a:pt x="706" y="0"/>
                    <a:pt x="686" y="10"/>
                    <a:pt x="667" y="23"/>
                  </a:cubicBezTo>
                  <a:cubicBezTo>
                    <a:pt x="441" y="273"/>
                    <a:pt x="155" y="582"/>
                    <a:pt x="83" y="975"/>
                  </a:cubicBezTo>
                  <a:cubicBezTo>
                    <a:pt x="0" y="1368"/>
                    <a:pt x="155" y="1797"/>
                    <a:pt x="488" y="2142"/>
                  </a:cubicBezTo>
                  <a:cubicBezTo>
                    <a:pt x="774" y="2440"/>
                    <a:pt x="1167" y="2642"/>
                    <a:pt x="1536" y="2797"/>
                  </a:cubicBezTo>
                  <a:cubicBezTo>
                    <a:pt x="1536" y="2809"/>
                    <a:pt x="1548" y="2809"/>
                    <a:pt x="1560" y="2809"/>
                  </a:cubicBezTo>
                  <a:cubicBezTo>
                    <a:pt x="1595" y="2809"/>
                    <a:pt x="1619" y="2797"/>
                    <a:pt x="1631" y="2761"/>
                  </a:cubicBezTo>
                  <a:cubicBezTo>
                    <a:pt x="1643" y="2726"/>
                    <a:pt x="1631" y="2678"/>
                    <a:pt x="1595" y="2666"/>
                  </a:cubicBezTo>
                  <a:cubicBezTo>
                    <a:pt x="1238" y="2511"/>
                    <a:pt x="869" y="2321"/>
                    <a:pt x="595" y="2035"/>
                  </a:cubicBezTo>
                  <a:cubicBezTo>
                    <a:pt x="298" y="1725"/>
                    <a:pt x="167" y="1344"/>
                    <a:pt x="226" y="999"/>
                  </a:cubicBezTo>
                  <a:cubicBezTo>
                    <a:pt x="298" y="654"/>
                    <a:pt x="560" y="356"/>
                    <a:pt x="774" y="130"/>
                  </a:cubicBezTo>
                  <a:cubicBezTo>
                    <a:pt x="810" y="94"/>
                    <a:pt x="810" y="47"/>
                    <a:pt x="774" y="23"/>
                  </a:cubicBezTo>
                  <a:cubicBezTo>
                    <a:pt x="758" y="7"/>
                    <a:pt x="742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5207125" y="2196775"/>
              <a:ext cx="138450" cy="37225"/>
            </a:xfrm>
            <a:custGeom>
              <a:avLst/>
              <a:gdLst/>
              <a:ahLst/>
              <a:cxnLst/>
              <a:rect l="l" t="t" r="r" b="b"/>
              <a:pathLst>
                <a:path w="5538" h="1489" extrusionOk="0">
                  <a:moveTo>
                    <a:pt x="5454" y="1"/>
                  </a:moveTo>
                  <a:cubicBezTo>
                    <a:pt x="4085" y="1"/>
                    <a:pt x="2704" y="191"/>
                    <a:pt x="1382" y="584"/>
                  </a:cubicBezTo>
                  <a:cubicBezTo>
                    <a:pt x="858" y="739"/>
                    <a:pt x="334" y="941"/>
                    <a:pt x="25" y="1358"/>
                  </a:cubicBezTo>
                  <a:cubicBezTo>
                    <a:pt x="1" y="1394"/>
                    <a:pt x="13" y="1441"/>
                    <a:pt x="49" y="1465"/>
                  </a:cubicBezTo>
                  <a:cubicBezTo>
                    <a:pt x="60" y="1477"/>
                    <a:pt x="72" y="1489"/>
                    <a:pt x="84" y="1489"/>
                  </a:cubicBezTo>
                  <a:cubicBezTo>
                    <a:pt x="108" y="1489"/>
                    <a:pt x="132" y="1477"/>
                    <a:pt x="144" y="1453"/>
                  </a:cubicBezTo>
                  <a:cubicBezTo>
                    <a:pt x="430" y="1060"/>
                    <a:pt x="930" y="870"/>
                    <a:pt x="1418" y="727"/>
                  </a:cubicBezTo>
                  <a:cubicBezTo>
                    <a:pt x="2716" y="346"/>
                    <a:pt x="4061" y="155"/>
                    <a:pt x="5418" y="155"/>
                  </a:cubicBezTo>
                  <a:lnTo>
                    <a:pt x="5454" y="155"/>
                  </a:lnTo>
                  <a:cubicBezTo>
                    <a:pt x="5502" y="155"/>
                    <a:pt x="5537" y="120"/>
                    <a:pt x="5537" y="84"/>
                  </a:cubicBezTo>
                  <a:cubicBezTo>
                    <a:pt x="5537" y="36"/>
                    <a:pt x="5502" y="1"/>
                    <a:pt x="5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5219925" y="2117050"/>
              <a:ext cx="129825" cy="32125"/>
            </a:xfrm>
            <a:custGeom>
              <a:avLst/>
              <a:gdLst/>
              <a:ahLst/>
              <a:cxnLst/>
              <a:rect l="l" t="t" r="r" b="b"/>
              <a:pathLst>
                <a:path w="5193" h="1285" extrusionOk="0">
                  <a:moveTo>
                    <a:pt x="3173" y="0"/>
                  </a:moveTo>
                  <a:cubicBezTo>
                    <a:pt x="2033" y="0"/>
                    <a:pt x="889" y="398"/>
                    <a:pt x="37" y="1154"/>
                  </a:cubicBezTo>
                  <a:cubicBezTo>
                    <a:pt x="1" y="1178"/>
                    <a:pt x="1" y="1225"/>
                    <a:pt x="25" y="1261"/>
                  </a:cubicBezTo>
                  <a:cubicBezTo>
                    <a:pt x="49" y="1273"/>
                    <a:pt x="60" y="1285"/>
                    <a:pt x="84" y="1285"/>
                  </a:cubicBezTo>
                  <a:cubicBezTo>
                    <a:pt x="108" y="1285"/>
                    <a:pt x="120" y="1273"/>
                    <a:pt x="132" y="1261"/>
                  </a:cubicBezTo>
                  <a:cubicBezTo>
                    <a:pt x="960" y="537"/>
                    <a:pt x="2064" y="155"/>
                    <a:pt x="3166" y="155"/>
                  </a:cubicBezTo>
                  <a:cubicBezTo>
                    <a:pt x="3822" y="155"/>
                    <a:pt x="4477" y="290"/>
                    <a:pt x="5073" y="570"/>
                  </a:cubicBezTo>
                  <a:cubicBezTo>
                    <a:pt x="5082" y="573"/>
                    <a:pt x="5092" y="575"/>
                    <a:pt x="5101" y="575"/>
                  </a:cubicBezTo>
                  <a:cubicBezTo>
                    <a:pt x="5130" y="575"/>
                    <a:pt x="5159" y="561"/>
                    <a:pt x="5168" y="535"/>
                  </a:cubicBezTo>
                  <a:cubicBezTo>
                    <a:pt x="5192" y="499"/>
                    <a:pt x="5168" y="451"/>
                    <a:pt x="5133" y="427"/>
                  </a:cubicBezTo>
                  <a:cubicBezTo>
                    <a:pt x="4522" y="140"/>
                    <a:pt x="3848" y="0"/>
                    <a:pt x="3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5315475" y="2176750"/>
              <a:ext cx="24750" cy="73625"/>
            </a:xfrm>
            <a:custGeom>
              <a:avLst/>
              <a:gdLst/>
              <a:ahLst/>
              <a:cxnLst/>
              <a:rect l="l" t="t" r="r" b="b"/>
              <a:pathLst>
                <a:path w="990" h="2945" extrusionOk="0">
                  <a:moveTo>
                    <a:pt x="100" y="1"/>
                  </a:moveTo>
                  <a:cubicBezTo>
                    <a:pt x="68" y="1"/>
                    <a:pt x="34" y="22"/>
                    <a:pt x="25" y="52"/>
                  </a:cubicBezTo>
                  <a:cubicBezTo>
                    <a:pt x="13" y="99"/>
                    <a:pt x="37" y="135"/>
                    <a:pt x="84" y="147"/>
                  </a:cubicBezTo>
                  <a:cubicBezTo>
                    <a:pt x="394" y="242"/>
                    <a:pt x="656" y="492"/>
                    <a:pt x="751" y="802"/>
                  </a:cubicBezTo>
                  <a:cubicBezTo>
                    <a:pt x="846" y="1076"/>
                    <a:pt x="822" y="1385"/>
                    <a:pt x="715" y="1742"/>
                  </a:cubicBezTo>
                  <a:cubicBezTo>
                    <a:pt x="572" y="2147"/>
                    <a:pt x="346" y="2528"/>
                    <a:pt x="37" y="2826"/>
                  </a:cubicBezTo>
                  <a:cubicBezTo>
                    <a:pt x="1" y="2850"/>
                    <a:pt x="1" y="2897"/>
                    <a:pt x="37" y="2933"/>
                  </a:cubicBezTo>
                  <a:cubicBezTo>
                    <a:pt x="48" y="2945"/>
                    <a:pt x="72" y="2945"/>
                    <a:pt x="84" y="2945"/>
                  </a:cubicBezTo>
                  <a:cubicBezTo>
                    <a:pt x="108" y="2945"/>
                    <a:pt x="120" y="2945"/>
                    <a:pt x="144" y="2933"/>
                  </a:cubicBezTo>
                  <a:cubicBezTo>
                    <a:pt x="465" y="2611"/>
                    <a:pt x="703" y="2219"/>
                    <a:pt x="846" y="1790"/>
                  </a:cubicBezTo>
                  <a:cubicBezTo>
                    <a:pt x="977" y="1397"/>
                    <a:pt x="989" y="1052"/>
                    <a:pt x="894" y="766"/>
                  </a:cubicBezTo>
                  <a:cubicBezTo>
                    <a:pt x="775" y="409"/>
                    <a:pt x="477" y="111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5202075" y="1944225"/>
              <a:ext cx="113725" cy="35000"/>
            </a:xfrm>
            <a:custGeom>
              <a:avLst/>
              <a:gdLst/>
              <a:ahLst/>
              <a:cxnLst/>
              <a:rect l="l" t="t" r="r" b="b"/>
              <a:pathLst>
                <a:path w="4549" h="1400" extrusionOk="0">
                  <a:moveTo>
                    <a:pt x="4467" y="0"/>
                  </a:moveTo>
                  <a:cubicBezTo>
                    <a:pt x="4448" y="0"/>
                    <a:pt x="4430" y="6"/>
                    <a:pt x="4418" y="18"/>
                  </a:cubicBezTo>
                  <a:cubicBezTo>
                    <a:pt x="3636" y="816"/>
                    <a:pt x="2554" y="1250"/>
                    <a:pt x="1496" y="1250"/>
                  </a:cubicBezTo>
                  <a:cubicBezTo>
                    <a:pt x="1023" y="1250"/>
                    <a:pt x="554" y="1163"/>
                    <a:pt x="120" y="982"/>
                  </a:cubicBezTo>
                  <a:cubicBezTo>
                    <a:pt x="110" y="976"/>
                    <a:pt x="99" y="973"/>
                    <a:pt x="88" y="973"/>
                  </a:cubicBezTo>
                  <a:cubicBezTo>
                    <a:pt x="60" y="973"/>
                    <a:pt x="33" y="992"/>
                    <a:pt x="24" y="1018"/>
                  </a:cubicBezTo>
                  <a:cubicBezTo>
                    <a:pt x="1" y="1054"/>
                    <a:pt x="24" y="1102"/>
                    <a:pt x="60" y="1113"/>
                  </a:cubicBezTo>
                  <a:cubicBezTo>
                    <a:pt x="513" y="1304"/>
                    <a:pt x="1001" y="1399"/>
                    <a:pt x="1501" y="1399"/>
                  </a:cubicBezTo>
                  <a:cubicBezTo>
                    <a:pt x="2596" y="1399"/>
                    <a:pt x="3715" y="947"/>
                    <a:pt x="4525" y="125"/>
                  </a:cubicBezTo>
                  <a:cubicBezTo>
                    <a:pt x="4549" y="90"/>
                    <a:pt x="4549" y="42"/>
                    <a:pt x="4525" y="18"/>
                  </a:cubicBezTo>
                  <a:cubicBezTo>
                    <a:pt x="4507" y="6"/>
                    <a:pt x="4486" y="0"/>
                    <a:pt x="4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5252375" y="1974325"/>
              <a:ext cx="100625" cy="65025"/>
            </a:xfrm>
            <a:custGeom>
              <a:avLst/>
              <a:gdLst/>
              <a:ahLst/>
              <a:cxnLst/>
              <a:rect l="l" t="t" r="r" b="b"/>
              <a:pathLst>
                <a:path w="4025" h="2601" extrusionOk="0">
                  <a:moveTo>
                    <a:pt x="87" y="0"/>
                  </a:moveTo>
                  <a:cubicBezTo>
                    <a:pt x="78" y="0"/>
                    <a:pt x="69" y="2"/>
                    <a:pt x="60" y="5"/>
                  </a:cubicBezTo>
                  <a:cubicBezTo>
                    <a:pt x="13" y="17"/>
                    <a:pt x="1" y="64"/>
                    <a:pt x="13" y="100"/>
                  </a:cubicBezTo>
                  <a:cubicBezTo>
                    <a:pt x="298" y="910"/>
                    <a:pt x="858" y="1612"/>
                    <a:pt x="1549" y="2041"/>
                  </a:cubicBezTo>
                  <a:cubicBezTo>
                    <a:pt x="2144" y="2410"/>
                    <a:pt x="2822" y="2600"/>
                    <a:pt x="3513" y="2600"/>
                  </a:cubicBezTo>
                  <a:cubicBezTo>
                    <a:pt x="3656" y="2600"/>
                    <a:pt x="3811" y="2588"/>
                    <a:pt x="3954" y="2576"/>
                  </a:cubicBezTo>
                  <a:cubicBezTo>
                    <a:pt x="4001" y="2576"/>
                    <a:pt x="4025" y="2541"/>
                    <a:pt x="4025" y="2493"/>
                  </a:cubicBezTo>
                  <a:cubicBezTo>
                    <a:pt x="4015" y="2462"/>
                    <a:pt x="3987" y="2431"/>
                    <a:pt x="3956" y="2431"/>
                  </a:cubicBezTo>
                  <a:cubicBezTo>
                    <a:pt x="3951" y="2431"/>
                    <a:pt x="3946" y="2432"/>
                    <a:pt x="3942" y="2434"/>
                  </a:cubicBezTo>
                  <a:cubicBezTo>
                    <a:pt x="3800" y="2450"/>
                    <a:pt x="3658" y="2459"/>
                    <a:pt x="3517" y="2459"/>
                  </a:cubicBezTo>
                  <a:cubicBezTo>
                    <a:pt x="2852" y="2459"/>
                    <a:pt x="2201" y="2275"/>
                    <a:pt x="1632" y="1922"/>
                  </a:cubicBezTo>
                  <a:cubicBezTo>
                    <a:pt x="965" y="1505"/>
                    <a:pt x="429" y="826"/>
                    <a:pt x="155" y="52"/>
                  </a:cubicBezTo>
                  <a:cubicBezTo>
                    <a:pt x="146" y="16"/>
                    <a:pt x="116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3856375" y="2700700"/>
              <a:ext cx="1630575" cy="172975"/>
            </a:xfrm>
            <a:custGeom>
              <a:avLst/>
              <a:gdLst/>
              <a:ahLst/>
              <a:cxnLst/>
              <a:rect l="l" t="t" r="r" b="b"/>
              <a:pathLst>
                <a:path w="65223" h="6919" extrusionOk="0">
                  <a:moveTo>
                    <a:pt x="3453" y="1"/>
                  </a:moveTo>
                  <a:cubicBezTo>
                    <a:pt x="1548" y="1"/>
                    <a:pt x="0" y="1549"/>
                    <a:pt x="0" y="3454"/>
                  </a:cubicBezTo>
                  <a:cubicBezTo>
                    <a:pt x="0" y="5371"/>
                    <a:pt x="1548" y="6918"/>
                    <a:pt x="3453" y="6918"/>
                  </a:cubicBezTo>
                  <a:lnTo>
                    <a:pt x="65223" y="6918"/>
                  </a:lnTo>
                  <a:lnTo>
                    <a:pt x="65223" y="6299"/>
                  </a:lnTo>
                  <a:lnTo>
                    <a:pt x="3525" y="6299"/>
                  </a:lnTo>
                  <a:cubicBezTo>
                    <a:pt x="1953" y="6299"/>
                    <a:pt x="691" y="5037"/>
                    <a:pt x="691" y="3478"/>
                  </a:cubicBezTo>
                  <a:lnTo>
                    <a:pt x="691" y="3430"/>
                  </a:lnTo>
                  <a:cubicBezTo>
                    <a:pt x="691" y="1870"/>
                    <a:pt x="1953" y="608"/>
                    <a:pt x="3525" y="608"/>
                  </a:cubicBezTo>
                  <a:lnTo>
                    <a:pt x="65223" y="608"/>
                  </a:lnTo>
                  <a:lnTo>
                    <a:pt x="65223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3873625" y="2715900"/>
              <a:ext cx="1595475" cy="142600"/>
            </a:xfrm>
            <a:custGeom>
              <a:avLst/>
              <a:gdLst/>
              <a:ahLst/>
              <a:cxnLst/>
              <a:rect l="l" t="t" r="r" b="b"/>
              <a:pathLst>
                <a:path w="63819" h="5704" extrusionOk="0">
                  <a:moveTo>
                    <a:pt x="2835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2870"/>
                  </a:lnTo>
                  <a:cubicBezTo>
                    <a:pt x="1" y="4429"/>
                    <a:pt x="1263" y="5703"/>
                    <a:pt x="2835" y="5703"/>
                  </a:cubicBezTo>
                  <a:lnTo>
                    <a:pt x="63818" y="5703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3871850" y="2714100"/>
              <a:ext cx="1599025" cy="146175"/>
            </a:xfrm>
            <a:custGeom>
              <a:avLst/>
              <a:gdLst/>
              <a:ahLst/>
              <a:cxnLst/>
              <a:rect l="l" t="t" r="r" b="b"/>
              <a:pathLst>
                <a:path w="63961" h="5847" extrusionOk="0">
                  <a:moveTo>
                    <a:pt x="63818" y="144"/>
                  </a:moveTo>
                  <a:lnTo>
                    <a:pt x="63818" y="5692"/>
                  </a:lnTo>
                  <a:lnTo>
                    <a:pt x="2906" y="5692"/>
                  </a:lnTo>
                  <a:cubicBezTo>
                    <a:pt x="1382" y="5692"/>
                    <a:pt x="143" y="4466"/>
                    <a:pt x="143" y="2942"/>
                  </a:cubicBezTo>
                  <a:lnTo>
                    <a:pt x="143" y="2894"/>
                  </a:lnTo>
                  <a:cubicBezTo>
                    <a:pt x="143" y="1382"/>
                    <a:pt x="1382" y="144"/>
                    <a:pt x="2906" y="144"/>
                  </a:cubicBezTo>
                  <a:close/>
                  <a:moveTo>
                    <a:pt x="2906" y="1"/>
                  </a:moveTo>
                  <a:cubicBezTo>
                    <a:pt x="1298" y="1"/>
                    <a:pt x="1" y="1298"/>
                    <a:pt x="1" y="2894"/>
                  </a:cubicBezTo>
                  <a:lnTo>
                    <a:pt x="1" y="2942"/>
                  </a:lnTo>
                  <a:cubicBezTo>
                    <a:pt x="1" y="4537"/>
                    <a:pt x="1298" y="5847"/>
                    <a:pt x="2906" y="5847"/>
                  </a:cubicBezTo>
                  <a:lnTo>
                    <a:pt x="63889" y="5847"/>
                  </a:lnTo>
                  <a:cubicBezTo>
                    <a:pt x="63937" y="5847"/>
                    <a:pt x="63961" y="5811"/>
                    <a:pt x="63961" y="5775"/>
                  </a:cubicBezTo>
                  <a:lnTo>
                    <a:pt x="63961" y="72"/>
                  </a:lnTo>
                  <a:cubicBezTo>
                    <a:pt x="63961" y="24"/>
                    <a:pt x="63937" y="1"/>
                    <a:pt x="6388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4457925" y="2785250"/>
              <a:ext cx="517650" cy="3600"/>
            </a:xfrm>
            <a:custGeom>
              <a:avLst/>
              <a:gdLst/>
              <a:ahLst/>
              <a:cxnLst/>
              <a:rect l="l" t="t" r="r" b="b"/>
              <a:pathLst>
                <a:path w="20706" h="144" extrusionOk="0">
                  <a:moveTo>
                    <a:pt x="84" y="0"/>
                  </a:moveTo>
                  <a:cubicBezTo>
                    <a:pt x="37" y="0"/>
                    <a:pt x="1" y="36"/>
                    <a:pt x="1" y="72"/>
                  </a:cubicBezTo>
                  <a:cubicBezTo>
                    <a:pt x="1" y="119"/>
                    <a:pt x="37" y="143"/>
                    <a:pt x="84" y="143"/>
                  </a:cubicBezTo>
                  <a:lnTo>
                    <a:pt x="20623" y="143"/>
                  </a:lnTo>
                  <a:cubicBezTo>
                    <a:pt x="20670" y="143"/>
                    <a:pt x="20706" y="119"/>
                    <a:pt x="20706" y="72"/>
                  </a:cubicBezTo>
                  <a:cubicBezTo>
                    <a:pt x="20706" y="36"/>
                    <a:pt x="20670" y="0"/>
                    <a:pt x="20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4248375" y="2745350"/>
              <a:ext cx="390550" cy="3600"/>
            </a:xfrm>
            <a:custGeom>
              <a:avLst/>
              <a:gdLst/>
              <a:ahLst/>
              <a:cxnLst/>
              <a:rect l="l" t="t" r="r" b="b"/>
              <a:pathLst>
                <a:path w="15622" h="144" extrusionOk="0">
                  <a:moveTo>
                    <a:pt x="72" y="1"/>
                  </a:moveTo>
                  <a:cubicBezTo>
                    <a:pt x="25" y="1"/>
                    <a:pt x="1" y="25"/>
                    <a:pt x="1" y="72"/>
                  </a:cubicBezTo>
                  <a:cubicBezTo>
                    <a:pt x="1" y="108"/>
                    <a:pt x="25" y="144"/>
                    <a:pt x="72" y="144"/>
                  </a:cubicBezTo>
                  <a:lnTo>
                    <a:pt x="15550" y="144"/>
                  </a:lnTo>
                  <a:cubicBezTo>
                    <a:pt x="15598" y="144"/>
                    <a:pt x="15622" y="108"/>
                    <a:pt x="15622" y="72"/>
                  </a:cubicBezTo>
                  <a:cubicBezTo>
                    <a:pt x="15622" y="25"/>
                    <a:pt x="15598" y="1"/>
                    <a:pt x="15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3954900" y="2745350"/>
              <a:ext cx="243500" cy="3600"/>
            </a:xfrm>
            <a:custGeom>
              <a:avLst/>
              <a:gdLst/>
              <a:ahLst/>
              <a:cxnLst/>
              <a:rect l="l" t="t" r="r" b="b"/>
              <a:pathLst>
                <a:path w="9740" h="144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cubicBezTo>
                    <a:pt x="0" y="108"/>
                    <a:pt x="36" y="144"/>
                    <a:pt x="72" y="144"/>
                  </a:cubicBezTo>
                  <a:lnTo>
                    <a:pt x="9668" y="144"/>
                  </a:lnTo>
                  <a:cubicBezTo>
                    <a:pt x="9716" y="144"/>
                    <a:pt x="9740" y="108"/>
                    <a:pt x="9740" y="72"/>
                  </a:cubicBezTo>
                  <a:cubicBezTo>
                    <a:pt x="9740" y="25"/>
                    <a:pt x="9716" y="1"/>
                    <a:pt x="9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4823750" y="2745350"/>
              <a:ext cx="350375" cy="3600"/>
            </a:xfrm>
            <a:custGeom>
              <a:avLst/>
              <a:gdLst/>
              <a:ahLst/>
              <a:cxnLst/>
              <a:rect l="l" t="t" r="r" b="b"/>
              <a:pathLst>
                <a:path w="14015" h="144" extrusionOk="0">
                  <a:moveTo>
                    <a:pt x="72" y="1"/>
                  </a:moveTo>
                  <a:cubicBezTo>
                    <a:pt x="25" y="1"/>
                    <a:pt x="1" y="25"/>
                    <a:pt x="1" y="72"/>
                  </a:cubicBezTo>
                  <a:cubicBezTo>
                    <a:pt x="1" y="108"/>
                    <a:pt x="25" y="144"/>
                    <a:pt x="72" y="144"/>
                  </a:cubicBezTo>
                  <a:lnTo>
                    <a:pt x="13943" y="144"/>
                  </a:lnTo>
                  <a:cubicBezTo>
                    <a:pt x="13979" y="144"/>
                    <a:pt x="14014" y="108"/>
                    <a:pt x="14014" y="72"/>
                  </a:cubicBezTo>
                  <a:cubicBezTo>
                    <a:pt x="14014" y="25"/>
                    <a:pt x="13979" y="1"/>
                    <a:pt x="13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5241375" y="2745350"/>
              <a:ext cx="229500" cy="3600"/>
            </a:xfrm>
            <a:custGeom>
              <a:avLst/>
              <a:gdLst/>
              <a:ahLst/>
              <a:cxnLst/>
              <a:rect l="l" t="t" r="r" b="b"/>
              <a:pathLst>
                <a:path w="9180" h="144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cubicBezTo>
                    <a:pt x="0" y="108"/>
                    <a:pt x="36" y="144"/>
                    <a:pt x="72" y="144"/>
                  </a:cubicBezTo>
                  <a:lnTo>
                    <a:pt x="9108" y="144"/>
                  </a:lnTo>
                  <a:cubicBezTo>
                    <a:pt x="9156" y="144"/>
                    <a:pt x="9180" y="108"/>
                    <a:pt x="9180" y="72"/>
                  </a:cubicBezTo>
                  <a:cubicBezTo>
                    <a:pt x="9180" y="25"/>
                    <a:pt x="9156" y="1"/>
                    <a:pt x="9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5264575" y="2785250"/>
              <a:ext cx="206300" cy="3600"/>
            </a:xfrm>
            <a:custGeom>
              <a:avLst/>
              <a:gdLst/>
              <a:ahLst/>
              <a:cxnLst/>
              <a:rect l="l" t="t" r="r" b="b"/>
              <a:pathLst>
                <a:path w="8252" h="144" extrusionOk="0">
                  <a:moveTo>
                    <a:pt x="72" y="0"/>
                  </a:moveTo>
                  <a:cubicBezTo>
                    <a:pt x="37" y="0"/>
                    <a:pt x="1" y="36"/>
                    <a:pt x="1" y="72"/>
                  </a:cubicBezTo>
                  <a:cubicBezTo>
                    <a:pt x="1" y="119"/>
                    <a:pt x="37" y="143"/>
                    <a:pt x="72" y="143"/>
                  </a:cubicBezTo>
                  <a:lnTo>
                    <a:pt x="8180" y="143"/>
                  </a:lnTo>
                  <a:cubicBezTo>
                    <a:pt x="8228" y="143"/>
                    <a:pt x="8252" y="119"/>
                    <a:pt x="8252" y="72"/>
                  </a:cubicBezTo>
                  <a:cubicBezTo>
                    <a:pt x="8252" y="36"/>
                    <a:pt x="8228" y="0"/>
                    <a:pt x="8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4091825" y="2747150"/>
              <a:ext cx="77400" cy="126525"/>
            </a:xfrm>
            <a:custGeom>
              <a:avLst/>
              <a:gdLst/>
              <a:ahLst/>
              <a:cxnLst/>
              <a:rect l="l" t="t" r="r" b="b"/>
              <a:pathLst>
                <a:path w="3096" h="5061" extrusionOk="0">
                  <a:moveTo>
                    <a:pt x="643" y="0"/>
                  </a:moveTo>
                  <a:cubicBezTo>
                    <a:pt x="524" y="1369"/>
                    <a:pt x="298" y="2858"/>
                    <a:pt x="0" y="4453"/>
                  </a:cubicBezTo>
                  <a:lnTo>
                    <a:pt x="0" y="5060"/>
                  </a:lnTo>
                  <a:lnTo>
                    <a:pt x="2822" y="5060"/>
                  </a:lnTo>
                  <a:lnTo>
                    <a:pt x="2822" y="4453"/>
                  </a:lnTo>
                  <a:cubicBezTo>
                    <a:pt x="3013" y="3024"/>
                    <a:pt x="3096" y="1536"/>
                    <a:pt x="3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4090025" y="2745350"/>
              <a:ext cx="81000" cy="130100"/>
            </a:xfrm>
            <a:custGeom>
              <a:avLst/>
              <a:gdLst/>
              <a:ahLst/>
              <a:cxnLst/>
              <a:rect l="l" t="t" r="r" b="b"/>
              <a:pathLst>
                <a:path w="3240" h="5204" extrusionOk="0">
                  <a:moveTo>
                    <a:pt x="3096" y="144"/>
                  </a:moveTo>
                  <a:cubicBezTo>
                    <a:pt x="3085" y="1703"/>
                    <a:pt x="3001" y="3168"/>
                    <a:pt x="2811" y="4513"/>
                  </a:cubicBezTo>
                  <a:lnTo>
                    <a:pt x="2811" y="5049"/>
                  </a:lnTo>
                  <a:lnTo>
                    <a:pt x="144" y="5049"/>
                  </a:lnTo>
                  <a:lnTo>
                    <a:pt x="144" y="4537"/>
                  </a:lnTo>
                  <a:cubicBezTo>
                    <a:pt x="465" y="2846"/>
                    <a:pt x="679" y="1406"/>
                    <a:pt x="787" y="144"/>
                  </a:cubicBezTo>
                  <a:close/>
                  <a:moveTo>
                    <a:pt x="715" y="1"/>
                  </a:moveTo>
                  <a:cubicBezTo>
                    <a:pt x="679" y="1"/>
                    <a:pt x="644" y="25"/>
                    <a:pt x="644" y="60"/>
                  </a:cubicBezTo>
                  <a:cubicBezTo>
                    <a:pt x="537" y="1334"/>
                    <a:pt x="322" y="2787"/>
                    <a:pt x="1" y="4513"/>
                  </a:cubicBezTo>
                  <a:lnTo>
                    <a:pt x="1" y="5132"/>
                  </a:lnTo>
                  <a:cubicBezTo>
                    <a:pt x="1" y="5168"/>
                    <a:pt x="25" y="5204"/>
                    <a:pt x="72" y="5204"/>
                  </a:cubicBezTo>
                  <a:lnTo>
                    <a:pt x="2894" y="5204"/>
                  </a:lnTo>
                  <a:cubicBezTo>
                    <a:pt x="2930" y="5204"/>
                    <a:pt x="2965" y="5168"/>
                    <a:pt x="2965" y="5132"/>
                  </a:cubicBezTo>
                  <a:lnTo>
                    <a:pt x="2965" y="4525"/>
                  </a:lnTo>
                  <a:cubicBezTo>
                    <a:pt x="3144" y="3156"/>
                    <a:pt x="3239" y="1668"/>
                    <a:pt x="3239" y="72"/>
                  </a:cubicBezTo>
                  <a:cubicBezTo>
                    <a:pt x="3239" y="48"/>
                    <a:pt x="3227" y="37"/>
                    <a:pt x="3215" y="13"/>
                  </a:cubicBezTo>
                  <a:cubicBezTo>
                    <a:pt x="3204" y="1"/>
                    <a:pt x="3192" y="1"/>
                    <a:pt x="3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4090025" y="2747150"/>
              <a:ext cx="71775" cy="83650"/>
            </a:xfrm>
            <a:custGeom>
              <a:avLst/>
              <a:gdLst/>
              <a:ahLst/>
              <a:cxnLst/>
              <a:rect l="l" t="t" r="r" b="b"/>
              <a:pathLst>
                <a:path w="2871" h="3346" extrusionOk="0">
                  <a:moveTo>
                    <a:pt x="620" y="0"/>
                  </a:moveTo>
                  <a:cubicBezTo>
                    <a:pt x="572" y="1191"/>
                    <a:pt x="358" y="2298"/>
                    <a:pt x="1" y="3346"/>
                  </a:cubicBezTo>
                  <a:lnTo>
                    <a:pt x="2251" y="3346"/>
                  </a:lnTo>
                  <a:cubicBezTo>
                    <a:pt x="2620" y="2358"/>
                    <a:pt x="2811" y="1239"/>
                    <a:pt x="2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4088250" y="2745350"/>
              <a:ext cx="75325" cy="87550"/>
            </a:xfrm>
            <a:custGeom>
              <a:avLst/>
              <a:gdLst/>
              <a:ahLst/>
              <a:cxnLst/>
              <a:rect l="l" t="t" r="r" b="b"/>
              <a:pathLst>
                <a:path w="3013" h="3502" extrusionOk="0">
                  <a:moveTo>
                    <a:pt x="2858" y="144"/>
                  </a:moveTo>
                  <a:cubicBezTo>
                    <a:pt x="2798" y="1334"/>
                    <a:pt x="2608" y="2418"/>
                    <a:pt x="2274" y="3346"/>
                  </a:cubicBezTo>
                  <a:lnTo>
                    <a:pt x="179" y="3346"/>
                  </a:lnTo>
                  <a:cubicBezTo>
                    <a:pt x="524" y="2311"/>
                    <a:pt x="715" y="1239"/>
                    <a:pt x="762" y="144"/>
                  </a:cubicBezTo>
                  <a:close/>
                  <a:moveTo>
                    <a:pt x="691" y="1"/>
                  </a:moveTo>
                  <a:cubicBezTo>
                    <a:pt x="643" y="1"/>
                    <a:pt x="608" y="25"/>
                    <a:pt x="608" y="72"/>
                  </a:cubicBezTo>
                  <a:cubicBezTo>
                    <a:pt x="572" y="1203"/>
                    <a:pt x="369" y="2323"/>
                    <a:pt x="0" y="3394"/>
                  </a:cubicBezTo>
                  <a:cubicBezTo>
                    <a:pt x="0" y="3418"/>
                    <a:pt x="0" y="3442"/>
                    <a:pt x="12" y="3466"/>
                  </a:cubicBezTo>
                  <a:cubicBezTo>
                    <a:pt x="24" y="3489"/>
                    <a:pt x="48" y="3501"/>
                    <a:pt x="72" y="3501"/>
                  </a:cubicBezTo>
                  <a:lnTo>
                    <a:pt x="2322" y="3501"/>
                  </a:lnTo>
                  <a:cubicBezTo>
                    <a:pt x="2358" y="3501"/>
                    <a:pt x="2382" y="3477"/>
                    <a:pt x="2394" y="3442"/>
                  </a:cubicBezTo>
                  <a:cubicBezTo>
                    <a:pt x="2751" y="2465"/>
                    <a:pt x="2953" y="1334"/>
                    <a:pt x="3013" y="72"/>
                  </a:cubicBezTo>
                  <a:cubicBezTo>
                    <a:pt x="3013" y="48"/>
                    <a:pt x="3001" y="37"/>
                    <a:pt x="2989" y="13"/>
                  </a:cubicBezTo>
                  <a:cubicBezTo>
                    <a:pt x="2977" y="1"/>
                    <a:pt x="2965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4252550" y="2778100"/>
              <a:ext cx="69375" cy="95575"/>
            </a:xfrm>
            <a:custGeom>
              <a:avLst/>
              <a:gdLst/>
              <a:ahLst/>
              <a:cxnLst/>
              <a:rect l="l" t="t" r="r" b="b"/>
              <a:pathLst>
                <a:path w="2775" h="3823" extrusionOk="0">
                  <a:moveTo>
                    <a:pt x="1" y="1"/>
                  </a:moveTo>
                  <a:lnTo>
                    <a:pt x="120" y="3215"/>
                  </a:lnTo>
                  <a:lnTo>
                    <a:pt x="120" y="3822"/>
                  </a:lnTo>
                  <a:lnTo>
                    <a:pt x="2775" y="3822"/>
                  </a:lnTo>
                  <a:lnTo>
                    <a:pt x="2775" y="3215"/>
                  </a:lnTo>
                  <a:cubicBezTo>
                    <a:pt x="2751" y="2167"/>
                    <a:pt x="2691" y="1096"/>
                    <a:pt x="2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4250775" y="2776025"/>
              <a:ext cx="72950" cy="99425"/>
            </a:xfrm>
            <a:custGeom>
              <a:avLst/>
              <a:gdLst/>
              <a:ahLst/>
              <a:cxnLst/>
              <a:rect l="l" t="t" r="r" b="b"/>
              <a:pathLst>
                <a:path w="2918" h="3977" extrusionOk="0">
                  <a:moveTo>
                    <a:pt x="2596" y="155"/>
                  </a:moveTo>
                  <a:cubicBezTo>
                    <a:pt x="2691" y="1238"/>
                    <a:pt x="2751" y="2286"/>
                    <a:pt x="2774" y="3274"/>
                  </a:cubicBezTo>
                  <a:cubicBezTo>
                    <a:pt x="2774" y="3286"/>
                    <a:pt x="2774" y="3286"/>
                    <a:pt x="2774" y="3286"/>
                  </a:cubicBezTo>
                  <a:lnTo>
                    <a:pt x="2774" y="3822"/>
                  </a:lnTo>
                  <a:lnTo>
                    <a:pt x="262" y="3822"/>
                  </a:lnTo>
                  <a:lnTo>
                    <a:pt x="262" y="3286"/>
                  </a:lnTo>
                  <a:lnTo>
                    <a:pt x="155" y="155"/>
                  </a:lnTo>
                  <a:close/>
                  <a:moveTo>
                    <a:pt x="72" y="0"/>
                  </a:moveTo>
                  <a:cubicBezTo>
                    <a:pt x="48" y="0"/>
                    <a:pt x="36" y="12"/>
                    <a:pt x="24" y="24"/>
                  </a:cubicBezTo>
                  <a:cubicBezTo>
                    <a:pt x="0" y="36"/>
                    <a:pt x="0" y="60"/>
                    <a:pt x="0" y="84"/>
                  </a:cubicBezTo>
                  <a:lnTo>
                    <a:pt x="119" y="3286"/>
                  </a:lnTo>
                  <a:lnTo>
                    <a:pt x="119" y="3905"/>
                  </a:lnTo>
                  <a:cubicBezTo>
                    <a:pt x="119" y="3941"/>
                    <a:pt x="155" y="3977"/>
                    <a:pt x="191" y="3977"/>
                  </a:cubicBezTo>
                  <a:lnTo>
                    <a:pt x="2846" y="3977"/>
                  </a:lnTo>
                  <a:cubicBezTo>
                    <a:pt x="2881" y="3977"/>
                    <a:pt x="2917" y="3941"/>
                    <a:pt x="2917" y="3905"/>
                  </a:cubicBezTo>
                  <a:lnTo>
                    <a:pt x="2917" y="3310"/>
                  </a:lnTo>
                  <a:cubicBezTo>
                    <a:pt x="2917" y="3298"/>
                    <a:pt x="2917" y="3298"/>
                    <a:pt x="2917" y="3286"/>
                  </a:cubicBezTo>
                  <a:cubicBezTo>
                    <a:pt x="2893" y="2262"/>
                    <a:pt x="2834" y="1191"/>
                    <a:pt x="2739" y="72"/>
                  </a:cubicBezTo>
                  <a:cubicBezTo>
                    <a:pt x="2727" y="36"/>
                    <a:pt x="2703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4235000" y="2778100"/>
              <a:ext cx="76800" cy="152125"/>
            </a:xfrm>
            <a:custGeom>
              <a:avLst/>
              <a:gdLst/>
              <a:ahLst/>
              <a:cxnLst/>
              <a:rect l="l" t="t" r="r" b="b"/>
              <a:pathLst>
                <a:path w="3072" h="6085" extrusionOk="0">
                  <a:moveTo>
                    <a:pt x="464" y="1"/>
                  </a:moveTo>
                  <a:cubicBezTo>
                    <a:pt x="572" y="1882"/>
                    <a:pt x="381" y="3930"/>
                    <a:pt x="0" y="6085"/>
                  </a:cubicBezTo>
                  <a:lnTo>
                    <a:pt x="2560" y="6085"/>
                  </a:lnTo>
                  <a:cubicBezTo>
                    <a:pt x="2893" y="3941"/>
                    <a:pt x="3072" y="1894"/>
                    <a:pt x="3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5051750" y="2733150"/>
              <a:ext cx="83375" cy="140525"/>
            </a:xfrm>
            <a:custGeom>
              <a:avLst/>
              <a:gdLst/>
              <a:ahLst/>
              <a:cxnLst/>
              <a:rect l="l" t="t" r="r" b="b"/>
              <a:pathLst>
                <a:path w="3335" h="5621" extrusionOk="0">
                  <a:moveTo>
                    <a:pt x="120" y="1"/>
                  </a:moveTo>
                  <a:cubicBezTo>
                    <a:pt x="1" y="1525"/>
                    <a:pt x="108" y="3192"/>
                    <a:pt x="501" y="5001"/>
                  </a:cubicBezTo>
                  <a:lnTo>
                    <a:pt x="525" y="5001"/>
                  </a:lnTo>
                  <a:lnTo>
                    <a:pt x="525" y="5620"/>
                  </a:lnTo>
                  <a:lnTo>
                    <a:pt x="3335" y="5620"/>
                  </a:lnTo>
                  <a:lnTo>
                    <a:pt x="3335" y="5001"/>
                  </a:lnTo>
                  <a:cubicBezTo>
                    <a:pt x="2954" y="3489"/>
                    <a:pt x="2692" y="1810"/>
                    <a:pt x="2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5049675" y="2731075"/>
              <a:ext cx="87525" cy="144375"/>
            </a:xfrm>
            <a:custGeom>
              <a:avLst/>
              <a:gdLst/>
              <a:ahLst/>
              <a:cxnLst/>
              <a:rect l="l" t="t" r="r" b="b"/>
              <a:pathLst>
                <a:path w="3501" h="5775" extrusionOk="0">
                  <a:moveTo>
                    <a:pt x="2548" y="155"/>
                  </a:moveTo>
                  <a:cubicBezTo>
                    <a:pt x="2703" y="1989"/>
                    <a:pt x="2977" y="3644"/>
                    <a:pt x="3346" y="5096"/>
                  </a:cubicBezTo>
                  <a:lnTo>
                    <a:pt x="3346" y="5620"/>
                  </a:lnTo>
                  <a:lnTo>
                    <a:pt x="679" y="5620"/>
                  </a:lnTo>
                  <a:lnTo>
                    <a:pt x="679" y="5084"/>
                  </a:lnTo>
                  <a:cubicBezTo>
                    <a:pt x="679" y="5060"/>
                    <a:pt x="667" y="5049"/>
                    <a:pt x="655" y="5037"/>
                  </a:cubicBezTo>
                  <a:cubicBezTo>
                    <a:pt x="274" y="3322"/>
                    <a:pt x="155" y="1727"/>
                    <a:pt x="274" y="155"/>
                  </a:cubicBezTo>
                  <a:close/>
                  <a:moveTo>
                    <a:pt x="203" y="0"/>
                  </a:moveTo>
                  <a:cubicBezTo>
                    <a:pt x="167" y="0"/>
                    <a:pt x="132" y="36"/>
                    <a:pt x="132" y="72"/>
                  </a:cubicBezTo>
                  <a:cubicBezTo>
                    <a:pt x="1" y="1691"/>
                    <a:pt x="132" y="3334"/>
                    <a:pt x="513" y="5108"/>
                  </a:cubicBezTo>
                  <a:cubicBezTo>
                    <a:pt x="513" y="5120"/>
                    <a:pt x="524" y="5132"/>
                    <a:pt x="536" y="5144"/>
                  </a:cubicBezTo>
                  <a:lnTo>
                    <a:pt x="536" y="5703"/>
                  </a:lnTo>
                  <a:cubicBezTo>
                    <a:pt x="536" y="5739"/>
                    <a:pt x="560" y="5775"/>
                    <a:pt x="608" y="5775"/>
                  </a:cubicBezTo>
                  <a:lnTo>
                    <a:pt x="3418" y="5775"/>
                  </a:lnTo>
                  <a:cubicBezTo>
                    <a:pt x="3465" y="5775"/>
                    <a:pt x="3501" y="5739"/>
                    <a:pt x="3501" y="5692"/>
                  </a:cubicBezTo>
                  <a:lnTo>
                    <a:pt x="3501" y="5084"/>
                  </a:lnTo>
                  <a:cubicBezTo>
                    <a:pt x="3501" y="5084"/>
                    <a:pt x="3489" y="5072"/>
                    <a:pt x="3489" y="5072"/>
                  </a:cubicBezTo>
                  <a:cubicBezTo>
                    <a:pt x="3120" y="3608"/>
                    <a:pt x="2846" y="1929"/>
                    <a:pt x="2691" y="72"/>
                  </a:cubicBezTo>
                  <a:cubicBezTo>
                    <a:pt x="2691" y="36"/>
                    <a:pt x="2656" y="0"/>
                    <a:pt x="2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5060100" y="2733150"/>
              <a:ext cx="71750" cy="84575"/>
            </a:xfrm>
            <a:custGeom>
              <a:avLst/>
              <a:gdLst/>
              <a:ahLst/>
              <a:cxnLst/>
              <a:rect l="l" t="t" r="r" b="b"/>
              <a:pathLst>
                <a:path w="2870" h="3383" extrusionOk="0">
                  <a:moveTo>
                    <a:pt x="0" y="1"/>
                  </a:moveTo>
                  <a:cubicBezTo>
                    <a:pt x="36" y="1215"/>
                    <a:pt x="203" y="2346"/>
                    <a:pt x="512" y="3382"/>
                  </a:cubicBezTo>
                  <a:lnTo>
                    <a:pt x="2870" y="3382"/>
                  </a:lnTo>
                  <a:cubicBezTo>
                    <a:pt x="2596" y="2263"/>
                    <a:pt x="2417" y="1132"/>
                    <a:pt x="2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5058000" y="2731075"/>
              <a:ext cx="75650" cy="88425"/>
            </a:xfrm>
            <a:custGeom>
              <a:avLst/>
              <a:gdLst/>
              <a:ahLst/>
              <a:cxnLst/>
              <a:rect l="l" t="t" r="r" b="b"/>
              <a:pathLst>
                <a:path w="3026" h="3537" extrusionOk="0">
                  <a:moveTo>
                    <a:pt x="2370" y="155"/>
                  </a:moveTo>
                  <a:cubicBezTo>
                    <a:pt x="2430" y="1203"/>
                    <a:pt x="2596" y="2286"/>
                    <a:pt x="2858" y="3394"/>
                  </a:cubicBezTo>
                  <a:lnTo>
                    <a:pt x="656" y="3394"/>
                  </a:lnTo>
                  <a:cubicBezTo>
                    <a:pt x="370" y="2441"/>
                    <a:pt x="203" y="1381"/>
                    <a:pt x="156" y="155"/>
                  </a:cubicBezTo>
                  <a:close/>
                  <a:moveTo>
                    <a:pt x="84" y="0"/>
                  </a:moveTo>
                  <a:cubicBezTo>
                    <a:pt x="60" y="0"/>
                    <a:pt x="37" y="12"/>
                    <a:pt x="25" y="24"/>
                  </a:cubicBezTo>
                  <a:cubicBezTo>
                    <a:pt x="13" y="36"/>
                    <a:pt x="1" y="60"/>
                    <a:pt x="1" y="84"/>
                  </a:cubicBezTo>
                  <a:cubicBezTo>
                    <a:pt x="49" y="1381"/>
                    <a:pt x="227" y="2501"/>
                    <a:pt x="525" y="3489"/>
                  </a:cubicBezTo>
                  <a:cubicBezTo>
                    <a:pt x="537" y="3513"/>
                    <a:pt x="561" y="3536"/>
                    <a:pt x="596" y="3536"/>
                  </a:cubicBezTo>
                  <a:lnTo>
                    <a:pt x="2954" y="3536"/>
                  </a:lnTo>
                  <a:cubicBezTo>
                    <a:pt x="2977" y="3536"/>
                    <a:pt x="3001" y="3525"/>
                    <a:pt x="3013" y="3513"/>
                  </a:cubicBezTo>
                  <a:cubicBezTo>
                    <a:pt x="3025" y="3489"/>
                    <a:pt x="3025" y="3465"/>
                    <a:pt x="3025" y="3441"/>
                  </a:cubicBezTo>
                  <a:cubicBezTo>
                    <a:pt x="2739" y="2298"/>
                    <a:pt x="2573" y="1167"/>
                    <a:pt x="2513" y="72"/>
                  </a:cubicBezTo>
                  <a:cubicBezTo>
                    <a:pt x="2513" y="36"/>
                    <a:pt x="2477" y="0"/>
                    <a:pt x="2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5174700" y="2787025"/>
              <a:ext cx="77400" cy="86650"/>
            </a:xfrm>
            <a:custGeom>
              <a:avLst/>
              <a:gdLst/>
              <a:ahLst/>
              <a:cxnLst/>
              <a:rect l="l" t="t" r="r" b="b"/>
              <a:pathLst>
                <a:path w="3096" h="3466" extrusionOk="0">
                  <a:moveTo>
                    <a:pt x="36" y="1"/>
                  </a:moveTo>
                  <a:cubicBezTo>
                    <a:pt x="0" y="858"/>
                    <a:pt x="72" y="1822"/>
                    <a:pt x="226" y="2858"/>
                  </a:cubicBezTo>
                  <a:lnTo>
                    <a:pt x="226" y="3465"/>
                  </a:lnTo>
                  <a:lnTo>
                    <a:pt x="3096" y="3465"/>
                  </a:lnTo>
                  <a:lnTo>
                    <a:pt x="3096" y="2858"/>
                  </a:lnTo>
                  <a:cubicBezTo>
                    <a:pt x="2905" y="1882"/>
                    <a:pt x="2786" y="929"/>
                    <a:pt x="2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5172900" y="2785250"/>
              <a:ext cx="81000" cy="90200"/>
            </a:xfrm>
            <a:custGeom>
              <a:avLst/>
              <a:gdLst/>
              <a:ahLst/>
              <a:cxnLst/>
              <a:rect l="l" t="t" r="r" b="b"/>
              <a:pathLst>
                <a:path w="3240" h="3608" extrusionOk="0">
                  <a:moveTo>
                    <a:pt x="2739" y="143"/>
                  </a:moveTo>
                  <a:cubicBezTo>
                    <a:pt x="2787" y="1012"/>
                    <a:pt x="2906" y="1953"/>
                    <a:pt x="3096" y="2917"/>
                  </a:cubicBezTo>
                  <a:lnTo>
                    <a:pt x="3096" y="3453"/>
                  </a:lnTo>
                  <a:lnTo>
                    <a:pt x="370" y="3453"/>
                  </a:lnTo>
                  <a:lnTo>
                    <a:pt x="370" y="2917"/>
                  </a:lnTo>
                  <a:cubicBezTo>
                    <a:pt x="203" y="1846"/>
                    <a:pt x="144" y="929"/>
                    <a:pt x="179" y="143"/>
                  </a:cubicBezTo>
                  <a:close/>
                  <a:moveTo>
                    <a:pt x="108" y="0"/>
                  </a:moveTo>
                  <a:cubicBezTo>
                    <a:pt x="72" y="0"/>
                    <a:pt x="36" y="36"/>
                    <a:pt x="36" y="72"/>
                  </a:cubicBezTo>
                  <a:cubicBezTo>
                    <a:pt x="1" y="881"/>
                    <a:pt x="60" y="1822"/>
                    <a:pt x="215" y="2917"/>
                  </a:cubicBezTo>
                  <a:lnTo>
                    <a:pt x="215" y="3536"/>
                  </a:lnTo>
                  <a:cubicBezTo>
                    <a:pt x="215" y="3572"/>
                    <a:pt x="251" y="3608"/>
                    <a:pt x="298" y="3608"/>
                  </a:cubicBezTo>
                  <a:lnTo>
                    <a:pt x="3168" y="3608"/>
                  </a:lnTo>
                  <a:cubicBezTo>
                    <a:pt x="3204" y="3608"/>
                    <a:pt x="3239" y="3572"/>
                    <a:pt x="3239" y="3536"/>
                  </a:cubicBezTo>
                  <a:lnTo>
                    <a:pt x="3239" y="2917"/>
                  </a:lnTo>
                  <a:cubicBezTo>
                    <a:pt x="3049" y="1905"/>
                    <a:pt x="2930" y="953"/>
                    <a:pt x="2882" y="72"/>
                  </a:cubicBezTo>
                  <a:cubicBezTo>
                    <a:pt x="2882" y="36"/>
                    <a:pt x="2846" y="0"/>
                    <a:pt x="2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5186300" y="2787025"/>
              <a:ext cx="86650" cy="117000"/>
            </a:xfrm>
            <a:custGeom>
              <a:avLst/>
              <a:gdLst/>
              <a:ahLst/>
              <a:cxnLst/>
              <a:rect l="l" t="t" r="r" b="b"/>
              <a:pathLst>
                <a:path w="3466" h="4680" extrusionOk="0">
                  <a:moveTo>
                    <a:pt x="1" y="1"/>
                  </a:moveTo>
                  <a:cubicBezTo>
                    <a:pt x="167" y="1679"/>
                    <a:pt x="441" y="3239"/>
                    <a:pt x="858" y="4680"/>
                  </a:cubicBezTo>
                  <a:lnTo>
                    <a:pt x="3465" y="4680"/>
                  </a:lnTo>
                  <a:cubicBezTo>
                    <a:pt x="3049" y="3180"/>
                    <a:pt x="2763" y="1620"/>
                    <a:pt x="2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5184525" y="2785250"/>
              <a:ext cx="90500" cy="120575"/>
            </a:xfrm>
            <a:custGeom>
              <a:avLst/>
              <a:gdLst/>
              <a:ahLst/>
              <a:cxnLst/>
              <a:rect l="l" t="t" r="r" b="b"/>
              <a:pathLst>
                <a:path w="3620" h="4823" extrusionOk="0">
                  <a:moveTo>
                    <a:pt x="2608" y="143"/>
                  </a:moveTo>
                  <a:cubicBezTo>
                    <a:pt x="2762" y="1679"/>
                    <a:pt x="3036" y="3203"/>
                    <a:pt x="3441" y="4668"/>
                  </a:cubicBezTo>
                  <a:lnTo>
                    <a:pt x="988" y="4668"/>
                  </a:lnTo>
                  <a:cubicBezTo>
                    <a:pt x="595" y="3346"/>
                    <a:pt x="322" y="1822"/>
                    <a:pt x="155" y="143"/>
                  </a:cubicBezTo>
                  <a:close/>
                  <a:moveTo>
                    <a:pt x="72" y="0"/>
                  </a:moveTo>
                  <a:cubicBezTo>
                    <a:pt x="48" y="0"/>
                    <a:pt x="36" y="12"/>
                    <a:pt x="12" y="24"/>
                  </a:cubicBezTo>
                  <a:cubicBezTo>
                    <a:pt x="0" y="36"/>
                    <a:pt x="0" y="60"/>
                    <a:pt x="0" y="84"/>
                  </a:cubicBezTo>
                  <a:cubicBezTo>
                    <a:pt x="167" y="1822"/>
                    <a:pt x="453" y="3394"/>
                    <a:pt x="857" y="4763"/>
                  </a:cubicBezTo>
                  <a:cubicBezTo>
                    <a:pt x="869" y="4798"/>
                    <a:pt x="905" y="4822"/>
                    <a:pt x="929" y="4822"/>
                  </a:cubicBezTo>
                  <a:lnTo>
                    <a:pt x="3536" y="4822"/>
                  </a:lnTo>
                  <a:cubicBezTo>
                    <a:pt x="3560" y="4822"/>
                    <a:pt x="3584" y="4810"/>
                    <a:pt x="3596" y="4798"/>
                  </a:cubicBezTo>
                  <a:cubicBezTo>
                    <a:pt x="3620" y="4775"/>
                    <a:pt x="3620" y="4751"/>
                    <a:pt x="3608" y="4727"/>
                  </a:cubicBezTo>
                  <a:cubicBezTo>
                    <a:pt x="3191" y="3215"/>
                    <a:pt x="2905" y="1643"/>
                    <a:pt x="2750" y="72"/>
                  </a:cubicBezTo>
                  <a:cubicBezTo>
                    <a:pt x="2750" y="36"/>
                    <a:pt x="2715" y="0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425800" y="2759650"/>
              <a:ext cx="76500" cy="114025"/>
            </a:xfrm>
            <a:custGeom>
              <a:avLst/>
              <a:gdLst/>
              <a:ahLst/>
              <a:cxnLst/>
              <a:rect l="l" t="t" r="r" b="b"/>
              <a:pathLst>
                <a:path w="3060" h="4561" extrusionOk="0">
                  <a:moveTo>
                    <a:pt x="536" y="0"/>
                  </a:moveTo>
                  <a:cubicBezTo>
                    <a:pt x="607" y="1501"/>
                    <a:pt x="810" y="2917"/>
                    <a:pt x="0" y="3953"/>
                  </a:cubicBezTo>
                  <a:lnTo>
                    <a:pt x="0" y="4560"/>
                  </a:lnTo>
                  <a:lnTo>
                    <a:pt x="2869" y="4560"/>
                  </a:lnTo>
                  <a:lnTo>
                    <a:pt x="2869" y="3953"/>
                  </a:lnTo>
                  <a:cubicBezTo>
                    <a:pt x="2953" y="2727"/>
                    <a:pt x="3012" y="1381"/>
                    <a:pt x="3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4424000" y="2757850"/>
              <a:ext cx="80100" cy="117600"/>
            </a:xfrm>
            <a:custGeom>
              <a:avLst/>
              <a:gdLst/>
              <a:ahLst/>
              <a:cxnLst/>
              <a:rect l="l" t="t" r="r" b="b"/>
              <a:pathLst>
                <a:path w="3204" h="4704" extrusionOk="0">
                  <a:moveTo>
                    <a:pt x="3061" y="144"/>
                  </a:moveTo>
                  <a:cubicBezTo>
                    <a:pt x="3013" y="1430"/>
                    <a:pt x="2953" y="2775"/>
                    <a:pt x="2870" y="4013"/>
                  </a:cubicBezTo>
                  <a:lnTo>
                    <a:pt x="2870" y="4549"/>
                  </a:lnTo>
                  <a:lnTo>
                    <a:pt x="143" y="4549"/>
                  </a:lnTo>
                  <a:lnTo>
                    <a:pt x="143" y="4049"/>
                  </a:lnTo>
                  <a:cubicBezTo>
                    <a:pt x="858" y="3108"/>
                    <a:pt x="786" y="1882"/>
                    <a:pt x="715" y="584"/>
                  </a:cubicBezTo>
                  <a:cubicBezTo>
                    <a:pt x="703" y="441"/>
                    <a:pt x="691" y="299"/>
                    <a:pt x="691" y="144"/>
                  </a:cubicBezTo>
                  <a:close/>
                  <a:moveTo>
                    <a:pt x="608" y="1"/>
                  </a:moveTo>
                  <a:cubicBezTo>
                    <a:pt x="596" y="1"/>
                    <a:pt x="572" y="1"/>
                    <a:pt x="560" y="25"/>
                  </a:cubicBezTo>
                  <a:cubicBezTo>
                    <a:pt x="548" y="37"/>
                    <a:pt x="536" y="49"/>
                    <a:pt x="536" y="72"/>
                  </a:cubicBezTo>
                  <a:cubicBezTo>
                    <a:pt x="548" y="251"/>
                    <a:pt x="560" y="418"/>
                    <a:pt x="572" y="596"/>
                  </a:cubicBezTo>
                  <a:cubicBezTo>
                    <a:pt x="644" y="1870"/>
                    <a:pt x="715" y="3085"/>
                    <a:pt x="13" y="3978"/>
                  </a:cubicBezTo>
                  <a:cubicBezTo>
                    <a:pt x="1" y="3989"/>
                    <a:pt x="1" y="4001"/>
                    <a:pt x="1" y="4013"/>
                  </a:cubicBezTo>
                  <a:lnTo>
                    <a:pt x="1" y="4632"/>
                  </a:lnTo>
                  <a:cubicBezTo>
                    <a:pt x="1" y="4668"/>
                    <a:pt x="36" y="4704"/>
                    <a:pt x="72" y="4704"/>
                  </a:cubicBezTo>
                  <a:lnTo>
                    <a:pt x="2941" y="4704"/>
                  </a:lnTo>
                  <a:cubicBezTo>
                    <a:pt x="2977" y="4704"/>
                    <a:pt x="3013" y="4668"/>
                    <a:pt x="3013" y="4621"/>
                  </a:cubicBezTo>
                  <a:lnTo>
                    <a:pt x="3013" y="4025"/>
                  </a:lnTo>
                  <a:cubicBezTo>
                    <a:pt x="3108" y="2751"/>
                    <a:pt x="3156" y="1370"/>
                    <a:pt x="3203" y="72"/>
                  </a:cubicBezTo>
                  <a:cubicBezTo>
                    <a:pt x="3203" y="49"/>
                    <a:pt x="3203" y="37"/>
                    <a:pt x="3180" y="13"/>
                  </a:cubicBezTo>
                  <a:cubicBezTo>
                    <a:pt x="3168" y="1"/>
                    <a:pt x="3156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4424900" y="2759650"/>
              <a:ext cx="69975" cy="94675"/>
            </a:xfrm>
            <a:custGeom>
              <a:avLst/>
              <a:gdLst/>
              <a:ahLst/>
              <a:cxnLst/>
              <a:rect l="l" t="t" r="r" b="b"/>
              <a:pathLst>
                <a:path w="2799" h="3787" extrusionOk="0">
                  <a:moveTo>
                    <a:pt x="429" y="0"/>
                  </a:moveTo>
                  <a:cubicBezTo>
                    <a:pt x="477" y="1191"/>
                    <a:pt x="310" y="2465"/>
                    <a:pt x="0" y="3787"/>
                  </a:cubicBezTo>
                  <a:lnTo>
                    <a:pt x="2370" y="3787"/>
                  </a:lnTo>
                  <a:cubicBezTo>
                    <a:pt x="2655" y="2524"/>
                    <a:pt x="2786" y="1262"/>
                    <a:pt x="2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4422800" y="2757850"/>
              <a:ext cx="74150" cy="98250"/>
            </a:xfrm>
            <a:custGeom>
              <a:avLst/>
              <a:gdLst/>
              <a:ahLst/>
              <a:cxnLst/>
              <a:rect l="l" t="t" r="r" b="b"/>
              <a:pathLst>
                <a:path w="2966" h="3930" extrusionOk="0">
                  <a:moveTo>
                    <a:pt x="2811" y="144"/>
                  </a:moveTo>
                  <a:cubicBezTo>
                    <a:pt x="2799" y="1394"/>
                    <a:pt x="2656" y="2608"/>
                    <a:pt x="2394" y="3775"/>
                  </a:cubicBezTo>
                  <a:lnTo>
                    <a:pt x="180" y="3775"/>
                  </a:lnTo>
                  <a:cubicBezTo>
                    <a:pt x="489" y="2442"/>
                    <a:pt x="620" y="1251"/>
                    <a:pt x="596" y="144"/>
                  </a:cubicBezTo>
                  <a:close/>
                  <a:moveTo>
                    <a:pt x="513" y="1"/>
                  </a:moveTo>
                  <a:cubicBezTo>
                    <a:pt x="501" y="1"/>
                    <a:pt x="477" y="13"/>
                    <a:pt x="465" y="25"/>
                  </a:cubicBezTo>
                  <a:cubicBezTo>
                    <a:pt x="453" y="37"/>
                    <a:pt x="442" y="60"/>
                    <a:pt x="442" y="72"/>
                  </a:cubicBezTo>
                  <a:cubicBezTo>
                    <a:pt x="489" y="1215"/>
                    <a:pt x="346" y="2442"/>
                    <a:pt x="13" y="3835"/>
                  </a:cubicBezTo>
                  <a:cubicBezTo>
                    <a:pt x="1" y="3859"/>
                    <a:pt x="13" y="3882"/>
                    <a:pt x="25" y="3894"/>
                  </a:cubicBezTo>
                  <a:cubicBezTo>
                    <a:pt x="37" y="3918"/>
                    <a:pt x="61" y="3930"/>
                    <a:pt x="84" y="3930"/>
                  </a:cubicBezTo>
                  <a:lnTo>
                    <a:pt x="2454" y="3930"/>
                  </a:lnTo>
                  <a:cubicBezTo>
                    <a:pt x="2489" y="3930"/>
                    <a:pt x="2513" y="3906"/>
                    <a:pt x="2525" y="3870"/>
                  </a:cubicBezTo>
                  <a:cubicBezTo>
                    <a:pt x="2799" y="2656"/>
                    <a:pt x="2954" y="1370"/>
                    <a:pt x="2966" y="72"/>
                  </a:cubicBezTo>
                  <a:cubicBezTo>
                    <a:pt x="2966" y="60"/>
                    <a:pt x="2954" y="37"/>
                    <a:pt x="2942" y="25"/>
                  </a:cubicBezTo>
                  <a:cubicBezTo>
                    <a:pt x="2930" y="13"/>
                    <a:pt x="2906" y="1"/>
                    <a:pt x="2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3956675" y="1746425"/>
              <a:ext cx="1429975" cy="874250"/>
            </a:xfrm>
            <a:custGeom>
              <a:avLst/>
              <a:gdLst/>
              <a:ahLst/>
              <a:cxnLst/>
              <a:rect l="l" t="t" r="r" b="b"/>
              <a:pathLst>
                <a:path w="57199" h="34970" extrusionOk="0">
                  <a:moveTo>
                    <a:pt x="3787" y="1"/>
                  </a:moveTo>
                  <a:cubicBezTo>
                    <a:pt x="1703" y="1"/>
                    <a:pt x="1" y="1703"/>
                    <a:pt x="1" y="3787"/>
                  </a:cubicBezTo>
                  <a:lnTo>
                    <a:pt x="1" y="34969"/>
                  </a:lnTo>
                  <a:lnTo>
                    <a:pt x="57198" y="34969"/>
                  </a:lnTo>
                  <a:lnTo>
                    <a:pt x="57198" y="3787"/>
                  </a:lnTo>
                  <a:cubicBezTo>
                    <a:pt x="57198" y="1703"/>
                    <a:pt x="55496" y="1"/>
                    <a:pt x="5341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366075" y="1946750"/>
              <a:ext cx="3900" cy="169400"/>
            </a:xfrm>
            <a:custGeom>
              <a:avLst/>
              <a:gdLst/>
              <a:ahLst/>
              <a:cxnLst/>
              <a:rect l="l" t="t" r="r" b="b"/>
              <a:pathLst>
                <a:path w="156" h="6776" extrusionOk="0">
                  <a:moveTo>
                    <a:pt x="72" y="0"/>
                  </a:moveTo>
                  <a:cubicBezTo>
                    <a:pt x="37" y="0"/>
                    <a:pt x="1" y="36"/>
                    <a:pt x="1" y="84"/>
                  </a:cubicBezTo>
                  <a:lnTo>
                    <a:pt x="1" y="6704"/>
                  </a:lnTo>
                  <a:cubicBezTo>
                    <a:pt x="1" y="6739"/>
                    <a:pt x="37" y="6775"/>
                    <a:pt x="72" y="6775"/>
                  </a:cubicBezTo>
                  <a:cubicBezTo>
                    <a:pt x="120" y="6775"/>
                    <a:pt x="156" y="6739"/>
                    <a:pt x="156" y="6704"/>
                  </a:cubicBezTo>
                  <a:lnTo>
                    <a:pt x="156" y="84"/>
                  </a:lnTo>
                  <a:cubicBezTo>
                    <a:pt x="156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185100" y="1763100"/>
              <a:ext cx="184875" cy="149750"/>
            </a:xfrm>
            <a:custGeom>
              <a:avLst/>
              <a:gdLst/>
              <a:ahLst/>
              <a:cxnLst/>
              <a:rect l="l" t="t" r="r" b="b"/>
              <a:pathLst>
                <a:path w="7395" h="5990" extrusionOk="0">
                  <a:moveTo>
                    <a:pt x="72" y="0"/>
                  </a:moveTo>
                  <a:cubicBezTo>
                    <a:pt x="37" y="0"/>
                    <a:pt x="1" y="36"/>
                    <a:pt x="1" y="84"/>
                  </a:cubicBezTo>
                  <a:cubicBezTo>
                    <a:pt x="1" y="119"/>
                    <a:pt x="37" y="155"/>
                    <a:pt x="72" y="155"/>
                  </a:cubicBezTo>
                  <a:lnTo>
                    <a:pt x="2930" y="155"/>
                  </a:lnTo>
                  <a:cubicBezTo>
                    <a:pt x="5311" y="155"/>
                    <a:pt x="7240" y="2084"/>
                    <a:pt x="7240" y="4465"/>
                  </a:cubicBezTo>
                  <a:lnTo>
                    <a:pt x="7240" y="5918"/>
                  </a:lnTo>
                  <a:cubicBezTo>
                    <a:pt x="7240" y="5953"/>
                    <a:pt x="7276" y="5989"/>
                    <a:pt x="7311" y="5989"/>
                  </a:cubicBezTo>
                  <a:cubicBezTo>
                    <a:pt x="7359" y="5989"/>
                    <a:pt x="7395" y="5953"/>
                    <a:pt x="7395" y="5918"/>
                  </a:cubicBezTo>
                  <a:lnTo>
                    <a:pt x="7395" y="4465"/>
                  </a:lnTo>
                  <a:cubicBezTo>
                    <a:pt x="7395" y="2001"/>
                    <a:pt x="5394" y="0"/>
                    <a:pt x="2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4563000" y="1759525"/>
              <a:ext cx="217325" cy="43475"/>
            </a:xfrm>
            <a:custGeom>
              <a:avLst/>
              <a:gdLst/>
              <a:ahLst/>
              <a:cxnLst/>
              <a:rect l="l" t="t" r="r" b="b"/>
              <a:pathLst>
                <a:path w="8693" h="1739" extrusionOk="0">
                  <a:moveTo>
                    <a:pt x="882" y="0"/>
                  </a:moveTo>
                  <a:cubicBezTo>
                    <a:pt x="394" y="0"/>
                    <a:pt x="1" y="381"/>
                    <a:pt x="1" y="870"/>
                  </a:cubicBezTo>
                  <a:cubicBezTo>
                    <a:pt x="1" y="1358"/>
                    <a:pt x="394" y="1739"/>
                    <a:pt x="882" y="1739"/>
                  </a:cubicBezTo>
                  <a:lnTo>
                    <a:pt x="7811" y="1739"/>
                  </a:lnTo>
                  <a:cubicBezTo>
                    <a:pt x="8299" y="1739"/>
                    <a:pt x="8692" y="1358"/>
                    <a:pt x="8692" y="870"/>
                  </a:cubicBezTo>
                  <a:cubicBezTo>
                    <a:pt x="8692" y="393"/>
                    <a:pt x="8299" y="0"/>
                    <a:pt x="7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4561225" y="1757450"/>
              <a:ext cx="220875" cy="47650"/>
            </a:xfrm>
            <a:custGeom>
              <a:avLst/>
              <a:gdLst/>
              <a:ahLst/>
              <a:cxnLst/>
              <a:rect l="l" t="t" r="r" b="b"/>
              <a:pathLst>
                <a:path w="8835" h="1906" extrusionOk="0">
                  <a:moveTo>
                    <a:pt x="7882" y="155"/>
                  </a:moveTo>
                  <a:cubicBezTo>
                    <a:pt x="8323" y="155"/>
                    <a:pt x="8680" y="512"/>
                    <a:pt x="8680" y="953"/>
                  </a:cubicBezTo>
                  <a:cubicBezTo>
                    <a:pt x="8680" y="1393"/>
                    <a:pt x="8323" y="1750"/>
                    <a:pt x="7882" y="1750"/>
                  </a:cubicBezTo>
                  <a:lnTo>
                    <a:pt x="953" y="1750"/>
                  </a:lnTo>
                  <a:cubicBezTo>
                    <a:pt x="512" y="1750"/>
                    <a:pt x="155" y="1393"/>
                    <a:pt x="155" y="953"/>
                  </a:cubicBezTo>
                  <a:cubicBezTo>
                    <a:pt x="155" y="512"/>
                    <a:pt x="512" y="155"/>
                    <a:pt x="953" y="155"/>
                  </a:cubicBezTo>
                  <a:close/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76"/>
                    <a:pt x="429" y="1905"/>
                    <a:pt x="953" y="1905"/>
                  </a:cubicBezTo>
                  <a:lnTo>
                    <a:pt x="7882" y="1905"/>
                  </a:lnTo>
                  <a:cubicBezTo>
                    <a:pt x="8406" y="1905"/>
                    <a:pt x="8835" y="1476"/>
                    <a:pt x="8835" y="953"/>
                  </a:cubicBezTo>
                  <a:cubicBezTo>
                    <a:pt x="8835" y="429"/>
                    <a:pt x="8406" y="0"/>
                    <a:pt x="7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4600225" y="1767550"/>
              <a:ext cx="27400" cy="27425"/>
            </a:xfrm>
            <a:custGeom>
              <a:avLst/>
              <a:gdLst/>
              <a:ahLst/>
              <a:cxnLst/>
              <a:rect l="l" t="t" r="r" b="b"/>
              <a:pathLst>
                <a:path w="1096" h="1097" extrusionOk="0">
                  <a:moveTo>
                    <a:pt x="548" y="144"/>
                  </a:moveTo>
                  <a:cubicBezTo>
                    <a:pt x="774" y="144"/>
                    <a:pt x="953" y="322"/>
                    <a:pt x="953" y="549"/>
                  </a:cubicBezTo>
                  <a:cubicBezTo>
                    <a:pt x="953" y="763"/>
                    <a:pt x="774" y="941"/>
                    <a:pt x="548" y="941"/>
                  </a:cubicBezTo>
                  <a:cubicBezTo>
                    <a:pt x="333" y="941"/>
                    <a:pt x="155" y="763"/>
                    <a:pt x="155" y="549"/>
                  </a:cubicBezTo>
                  <a:cubicBezTo>
                    <a:pt x="155" y="322"/>
                    <a:pt x="333" y="144"/>
                    <a:pt x="548" y="144"/>
                  </a:cubicBezTo>
                  <a:close/>
                  <a:moveTo>
                    <a:pt x="548" y="1"/>
                  </a:moveTo>
                  <a:cubicBezTo>
                    <a:pt x="250" y="1"/>
                    <a:pt x="0" y="251"/>
                    <a:pt x="0" y="549"/>
                  </a:cubicBezTo>
                  <a:cubicBezTo>
                    <a:pt x="0" y="846"/>
                    <a:pt x="250" y="1096"/>
                    <a:pt x="548" y="1096"/>
                  </a:cubicBezTo>
                  <a:cubicBezTo>
                    <a:pt x="845" y="1096"/>
                    <a:pt x="1095" y="846"/>
                    <a:pt x="1095" y="549"/>
                  </a:cubicBezTo>
                  <a:cubicBezTo>
                    <a:pt x="1095" y="251"/>
                    <a:pt x="84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4010550" y="1813400"/>
              <a:ext cx="1329375" cy="751600"/>
            </a:xfrm>
            <a:custGeom>
              <a:avLst/>
              <a:gdLst/>
              <a:ahLst/>
              <a:cxnLst/>
              <a:rect l="l" t="t" r="r" b="b"/>
              <a:pathLst>
                <a:path w="53175" h="30064" extrusionOk="0">
                  <a:moveTo>
                    <a:pt x="3263" y="0"/>
                  </a:moveTo>
                  <a:cubicBezTo>
                    <a:pt x="1465" y="0"/>
                    <a:pt x="1" y="1465"/>
                    <a:pt x="1" y="3275"/>
                  </a:cubicBezTo>
                  <a:lnTo>
                    <a:pt x="1" y="30064"/>
                  </a:lnTo>
                  <a:lnTo>
                    <a:pt x="53174" y="30064"/>
                  </a:lnTo>
                  <a:lnTo>
                    <a:pt x="53174" y="3275"/>
                  </a:lnTo>
                  <a:cubicBezTo>
                    <a:pt x="53174" y="1465"/>
                    <a:pt x="51710" y="0"/>
                    <a:pt x="4991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3891800" y="2591475"/>
              <a:ext cx="1566875" cy="109250"/>
            </a:xfrm>
            <a:custGeom>
              <a:avLst/>
              <a:gdLst/>
              <a:ahLst/>
              <a:cxnLst/>
              <a:rect l="l" t="t" r="r" b="b"/>
              <a:pathLst>
                <a:path w="62675" h="4370" extrusionOk="0">
                  <a:moveTo>
                    <a:pt x="988" y="0"/>
                  </a:moveTo>
                  <a:cubicBezTo>
                    <a:pt x="346" y="0"/>
                    <a:pt x="0" y="727"/>
                    <a:pt x="381" y="1227"/>
                  </a:cubicBezTo>
                  <a:lnTo>
                    <a:pt x="1000" y="2048"/>
                  </a:lnTo>
                  <a:cubicBezTo>
                    <a:pt x="2131" y="3513"/>
                    <a:pt x="3870" y="4370"/>
                    <a:pt x="5715" y="4370"/>
                  </a:cubicBezTo>
                  <a:lnTo>
                    <a:pt x="56960" y="4370"/>
                  </a:lnTo>
                  <a:cubicBezTo>
                    <a:pt x="58805" y="4370"/>
                    <a:pt x="60544" y="3501"/>
                    <a:pt x="61675" y="2048"/>
                  </a:cubicBezTo>
                  <a:lnTo>
                    <a:pt x="62294" y="1227"/>
                  </a:lnTo>
                  <a:cubicBezTo>
                    <a:pt x="62675" y="727"/>
                    <a:pt x="62318" y="0"/>
                    <a:pt x="61687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4524900" y="2591475"/>
              <a:ext cx="300675" cy="45850"/>
            </a:xfrm>
            <a:custGeom>
              <a:avLst/>
              <a:gdLst/>
              <a:ahLst/>
              <a:cxnLst/>
              <a:rect l="l" t="t" r="r" b="b"/>
              <a:pathLst>
                <a:path w="12027" h="1834" extrusionOk="0">
                  <a:moveTo>
                    <a:pt x="1" y="0"/>
                  </a:moveTo>
                  <a:cubicBezTo>
                    <a:pt x="1" y="1012"/>
                    <a:pt x="822" y="1834"/>
                    <a:pt x="1834" y="1834"/>
                  </a:cubicBezTo>
                  <a:lnTo>
                    <a:pt x="10193" y="1834"/>
                  </a:lnTo>
                  <a:cubicBezTo>
                    <a:pt x="11205" y="1834"/>
                    <a:pt x="12026" y="1012"/>
                    <a:pt x="1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4523125" y="2589675"/>
              <a:ext cx="304225" cy="49450"/>
            </a:xfrm>
            <a:custGeom>
              <a:avLst/>
              <a:gdLst/>
              <a:ahLst/>
              <a:cxnLst/>
              <a:rect l="l" t="t" r="r" b="b"/>
              <a:pathLst>
                <a:path w="12169" h="1978" extrusionOk="0">
                  <a:moveTo>
                    <a:pt x="12014" y="156"/>
                  </a:moveTo>
                  <a:cubicBezTo>
                    <a:pt x="11978" y="1084"/>
                    <a:pt x="11204" y="1834"/>
                    <a:pt x="10264" y="1834"/>
                  </a:cubicBezTo>
                  <a:lnTo>
                    <a:pt x="1905" y="1834"/>
                  </a:lnTo>
                  <a:cubicBezTo>
                    <a:pt x="965" y="1834"/>
                    <a:pt x="191" y="1084"/>
                    <a:pt x="155" y="156"/>
                  </a:cubicBezTo>
                  <a:close/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32"/>
                    <a:pt x="858" y="1977"/>
                    <a:pt x="1905" y="1977"/>
                  </a:cubicBezTo>
                  <a:lnTo>
                    <a:pt x="10264" y="1977"/>
                  </a:lnTo>
                  <a:cubicBezTo>
                    <a:pt x="11311" y="1977"/>
                    <a:pt x="12169" y="1132"/>
                    <a:pt x="12169" y="72"/>
                  </a:cubicBezTo>
                  <a:cubicBezTo>
                    <a:pt x="12169" y="37"/>
                    <a:pt x="12133" y="1"/>
                    <a:pt x="1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3941500" y="2667675"/>
              <a:ext cx="1467475" cy="33050"/>
            </a:xfrm>
            <a:custGeom>
              <a:avLst/>
              <a:gdLst/>
              <a:ahLst/>
              <a:cxnLst/>
              <a:rect l="l" t="t" r="r" b="b"/>
              <a:pathLst>
                <a:path w="58699" h="1322" extrusionOk="0">
                  <a:moveTo>
                    <a:pt x="1" y="0"/>
                  </a:moveTo>
                  <a:cubicBezTo>
                    <a:pt x="1048" y="846"/>
                    <a:pt x="2358" y="1322"/>
                    <a:pt x="3727" y="1322"/>
                  </a:cubicBezTo>
                  <a:lnTo>
                    <a:pt x="54972" y="1322"/>
                  </a:lnTo>
                  <a:cubicBezTo>
                    <a:pt x="56341" y="1322"/>
                    <a:pt x="57651" y="846"/>
                    <a:pt x="58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3939425" y="2665875"/>
              <a:ext cx="1471625" cy="36650"/>
            </a:xfrm>
            <a:custGeom>
              <a:avLst/>
              <a:gdLst/>
              <a:ahLst/>
              <a:cxnLst/>
              <a:rect l="l" t="t" r="r" b="b"/>
              <a:pathLst>
                <a:path w="58865" h="1466" extrusionOk="0">
                  <a:moveTo>
                    <a:pt x="58567" y="144"/>
                  </a:moveTo>
                  <a:cubicBezTo>
                    <a:pt x="57555" y="906"/>
                    <a:pt x="56317" y="1311"/>
                    <a:pt x="55055" y="1311"/>
                  </a:cubicBezTo>
                  <a:lnTo>
                    <a:pt x="3810" y="1311"/>
                  </a:lnTo>
                  <a:cubicBezTo>
                    <a:pt x="2548" y="1311"/>
                    <a:pt x="1310" y="906"/>
                    <a:pt x="310" y="144"/>
                  </a:cubicBezTo>
                  <a:close/>
                  <a:moveTo>
                    <a:pt x="84" y="1"/>
                  </a:moveTo>
                  <a:cubicBezTo>
                    <a:pt x="60" y="1"/>
                    <a:pt x="24" y="25"/>
                    <a:pt x="12" y="48"/>
                  </a:cubicBezTo>
                  <a:cubicBezTo>
                    <a:pt x="0" y="84"/>
                    <a:pt x="12" y="108"/>
                    <a:pt x="36" y="132"/>
                  </a:cubicBezTo>
                  <a:cubicBezTo>
                    <a:pt x="1108" y="989"/>
                    <a:pt x="2441" y="1465"/>
                    <a:pt x="3810" y="1465"/>
                  </a:cubicBezTo>
                  <a:lnTo>
                    <a:pt x="55055" y="1465"/>
                  </a:lnTo>
                  <a:cubicBezTo>
                    <a:pt x="56424" y="1465"/>
                    <a:pt x="57757" y="989"/>
                    <a:pt x="58829" y="132"/>
                  </a:cubicBezTo>
                  <a:cubicBezTo>
                    <a:pt x="58853" y="108"/>
                    <a:pt x="58865" y="84"/>
                    <a:pt x="58853" y="48"/>
                  </a:cubicBezTo>
                  <a:cubicBezTo>
                    <a:pt x="58841" y="25"/>
                    <a:pt x="58817" y="1"/>
                    <a:pt x="58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4253150" y="2602775"/>
              <a:ext cx="135450" cy="3600"/>
            </a:xfrm>
            <a:custGeom>
              <a:avLst/>
              <a:gdLst/>
              <a:ahLst/>
              <a:cxnLst/>
              <a:rect l="l" t="t" r="r" b="b"/>
              <a:pathLst>
                <a:path w="5418" h="144" extrusionOk="0">
                  <a:moveTo>
                    <a:pt x="72" y="1"/>
                  </a:moveTo>
                  <a:cubicBezTo>
                    <a:pt x="36" y="1"/>
                    <a:pt x="0" y="36"/>
                    <a:pt x="0" y="72"/>
                  </a:cubicBezTo>
                  <a:cubicBezTo>
                    <a:pt x="0" y="120"/>
                    <a:pt x="36" y="144"/>
                    <a:pt x="72" y="144"/>
                  </a:cubicBezTo>
                  <a:lnTo>
                    <a:pt x="5346" y="144"/>
                  </a:lnTo>
                  <a:cubicBezTo>
                    <a:pt x="5382" y="144"/>
                    <a:pt x="5418" y="120"/>
                    <a:pt x="5418" y="72"/>
                  </a:cubicBezTo>
                  <a:cubicBezTo>
                    <a:pt x="5418" y="36"/>
                    <a:pt x="5382" y="1"/>
                    <a:pt x="5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3933475" y="2602775"/>
              <a:ext cx="273550" cy="3600"/>
            </a:xfrm>
            <a:custGeom>
              <a:avLst/>
              <a:gdLst/>
              <a:ahLst/>
              <a:cxnLst/>
              <a:rect l="l" t="t" r="r" b="b"/>
              <a:pathLst>
                <a:path w="10942" h="144" extrusionOk="0">
                  <a:moveTo>
                    <a:pt x="72" y="1"/>
                  </a:moveTo>
                  <a:cubicBezTo>
                    <a:pt x="36" y="1"/>
                    <a:pt x="0" y="36"/>
                    <a:pt x="0" y="72"/>
                  </a:cubicBezTo>
                  <a:cubicBezTo>
                    <a:pt x="0" y="120"/>
                    <a:pt x="36" y="144"/>
                    <a:pt x="72" y="144"/>
                  </a:cubicBezTo>
                  <a:lnTo>
                    <a:pt x="10871" y="144"/>
                  </a:lnTo>
                  <a:cubicBezTo>
                    <a:pt x="10906" y="144"/>
                    <a:pt x="10942" y="120"/>
                    <a:pt x="10942" y="72"/>
                  </a:cubicBezTo>
                  <a:cubicBezTo>
                    <a:pt x="10942" y="36"/>
                    <a:pt x="10906" y="1"/>
                    <a:pt x="10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4303750" y="1891075"/>
              <a:ext cx="392325" cy="53900"/>
            </a:xfrm>
            <a:custGeom>
              <a:avLst/>
              <a:gdLst/>
              <a:ahLst/>
              <a:cxnLst/>
              <a:rect l="l" t="t" r="r" b="b"/>
              <a:pathLst>
                <a:path w="15693" h="2156" extrusionOk="0">
                  <a:moveTo>
                    <a:pt x="2167" y="1"/>
                  </a:moveTo>
                  <a:cubicBezTo>
                    <a:pt x="965" y="1"/>
                    <a:pt x="0" y="965"/>
                    <a:pt x="0" y="2156"/>
                  </a:cubicBezTo>
                  <a:lnTo>
                    <a:pt x="15693" y="2156"/>
                  </a:lnTo>
                  <a:lnTo>
                    <a:pt x="156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4301975" y="1889300"/>
              <a:ext cx="396200" cy="57775"/>
            </a:xfrm>
            <a:custGeom>
              <a:avLst/>
              <a:gdLst/>
              <a:ahLst/>
              <a:cxnLst/>
              <a:rect l="l" t="t" r="r" b="b"/>
              <a:pathLst>
                <a:path w="15848" h="2311" extrusionOk="0">
                  <a:moveTo>
                    <a:pt x="15692" y="143"/>
                  </a:moveTo>
                  <a:lnTo>
                    <a:pt x="15692" y="2156"/>
                  </a:lnTo>
                  <a:lnTo>
                    <a:pt x="143" y="2156"/>
                  </a:lnTo>
                  <a:cubicBezTo>
                    <a:pt x="191" y="1036"/>
                    <a:pt x="1107" y="143"/>
                    <a:pt x="2238" y="143"/>
                  </a:cubicBezTo>
                  <a:close/>
                  <a:moveTo>
                    <a:pt x="2238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2275"/>
                    <a:pt x="36" y="2310"/>
                    <a:pt x="71" y="2310"/>
                  </a:cubicBezTo>
                  <a:lnTo>
                    <a:pt x="15764" y="2310"/>
                  </a:lnTo>
                  <a:cubicBezTo>
                    <a:pt x="15812" y="2310"/>
                    <a:pt x="15847" y="2275"/>
                    <a:pt x="15847" y="2227"/>
                  </a:cubicBezTo>
                  <a:lnTo>
                    <a:pt x="15847" y="72"/>
                  </a:lnTo>
                  <a:cubicBezTo>
                    <a:pt x="15847" y="24"/>
                    <a:pt x="15812" y="1"/>
                    <a:pt x="15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4335000" y="1891075"/>
              <a:ext cx="361075" cy="54200"/>
            </a:xfrm>
            <a:custGeom>
              <a:avLst/>
              <a:gdLst/>
              <a:ahLst/>
              <a:cxnLst/>
              <a:rect l="l" t="t" r="r" b="b"/>
              <a:pathLst>
                <a:path w="14443" h="2168" extrusionOk="0">
                  <a:moveTo>
                    <a:pt x="917" y="1"/>
                  </a:moveTo>
                  <a:cubicBezTo>
                    <a:pt x="584" y="1"/>
                    <a:pt x="274" y="72"/>
                    <a:pt x="1" y="203"/>
                  </a:cubicBezTo>
                  <a:lnTo>
                    <a:pt x="1584" y="2168"/>
                  </a:lnTo>
                  <a:lnTo>
                    <a:pt x="14443" y="2168"/>
                  </a:lnTo>
                  <a:lnTo>
                    <a:pt x="144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4332925" y="1889000"/>
              <a:ext cx="365250" cy="58075"/>
            </a:xfrm>
            <a:custGeom>
              <a:avLst/>
              <a:gdLst/>
              <a:ahLst/>
              <a:cxnLst/>
              <a:rect l="l" t="t" r="r" b="b"/>
              <a:pathLst>
                <a:path w="14610" h="2323" extrusionOk="0">
                  <a:moveTo>
                    <a:pt x="14454" y="155"/>
                  </a:moveTo>
                  <a:lnTo>
                    <a:pt x="14454" y="2168"/>
                  </a:lnTo>
                  <a:lnTo>
                    <a:pt x="1703" y="2168"/>
                  </a:lnTo>
                  <a:lnTo>
                    <a:pt x="203" y="310"/>
                  </a:lnTo>
                  <a:cubicBezTo>
                    <a:pt x="453" y="215"/>
                    <a:pt x="727" y="155"/>
                    <a:pt x="1000" y="155"/>
                  </a:cubicBezTo>
                  <a:close/>
                  <a:moveTo>
                    <a:pt x="1000" y="1"/>
                  </a:moveTo>
                  <a:cubicBezTo>
                    <a:pt x="667" y="1"/>
                    <a:pt x="346" y="72"/>
                    <a:pt x="48" y="215"/>
                  </a:cubicBezTo>
                  <a:cubicBezTo>
                    <a:pt x="36" y="227"/>
                    <a:pt x="12" y="251"/>
                    <a:pt x="12" y="263"/>
                  </a:cubicBezTo>
                  <a:cubicBezTo>
                    <a:pt x="0" y="286"/>
                    <a:pt x="12" y="310"/>
                    <a:pt x="24" y="334"/>
                  </a:cubicBezTo>
                  <a:lnTo>
                    <a:pt x="1608" y="2287"/>
                  </a:lnTo>
                  <a:cubicBezTo>
                    <a:pt x="1620" y="2310"/>
                    <a:pt x="1643" y="2322"/>
                    <a:pt x="1667" y="2322"/>
                  </a:cubicBezTo>
                  <a:lnTo>
                    <a:pt x="14526" y="2322"/>
                  </a:lnTo>
                  <a:cubicBezTo>
                    <a:pt x="14574" y="2322"/>
                    <a:pt x="14609" y="2287"/>
                    <a:pt x="14597" y="2239"/>
                  </a:cubicBezTo>
                  <a:lnTo>
                    <a:pt x="14597" y="84"/>
                  </a:lnTo>
                  <a:cubicBezTo>
                    <a:pt x="14597" y="36"/>
                    <a:pt x="14574" y="1"/>
                    <a:pt x="14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4360900" y="1891075"/>
              <a:ext cx="508725" cy="632550"/>
            </a:xfrm>
            <a:custGeom>
              <a:avLst/>
              <a:gdLst/>
              <a:ahLst/>
              <a:cxnLst/>
              <a:rect l="l" t="t" r="r" b="b"/>
              <a:pathLst>
                <a:path w="20349" h="25302" extrusionOk="0">
                  <a:moveTo>
                    <a:pt x="0" y="1"/>
                  </a:moveTo>
                  <a:cubicBezTo>
                    <a:pt x="1084" y="1"/>
                    <a:pt x="2025" y="799"/>
                    <a:pt x="2191" y="1882"/>
                  </a:cubicBezTo>
                  <a:lnTo>
                    <a:pt x="2239" y="2156"/>
                  </a:lnTo>
                  <a:lnTo>
                    <a:pt x="5620" y="23790"/>
                  </a:lnTo>
                  <a:cubicBezTo>
                    <a:pt x="5751" y="24659"/>
                    <a:pt x="6489" y="25302"/>
                    <a:pt x="7370" y="25302"/>
                  </a:cubicBezTo>
                  <a:lnTo>
                    <a:pt x="20348" y="25302"/>
                  </a:lnTo>
                  <a:lnTo>
                    <a:pt x="16681" y="1823"/>
                  </a:lnTo>
                  <a:cubicBezTo>
                    <a:pt x="16514" y="775"/>
                    <a:pt x="15610" y="1"/>
                    <a:pt x="14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4358825" y="1889300"/>
              <a:ext cx="512575" cy="636125"/>
            </a:xfrm>
            <a:custGeom>
              <a:avLst/>
              <a:gdLst/>
              <a:ahLst/>
              <a:cxnLst/>
              <a:rect l="l" t="t" r="r" b="b"/>
              <a:pathLst>
                <a:path w="20503" h="25445" extrusionOk="0">
                  <a:moveTo>
                    <a:pt x="14621" y="143"/>
                  </a:moveTo>
                  <a:cubicBezTo>
                    <a:pt x="15657" y="143"/>
                    <a:pt x="16526" y="882"/>
                    <a:pt x="16681" y="1906"/>
                  </a:cubicBezTo>
                  <a:lnTo>
                    <a:pt x="20336" y="25301"/>
                  </a:lnTo>
                  <a:lnTo>
                    <a:pt x="7453" y="25301"/>
                  </a:lnTo>
                  <a:cubicBezTo>
                    <a:pt x="6608" y="25301"/>
                    <a:pt x="5906" y="24694"/>
                    <a:pt x="5775" y="23849"/>
                  </a:cubicBezTo>
                  <a:lnTo>
                    <a:pt x="2346" y="1941"/>
                  </a:lnTo>
                  <a:cubicBezTo>
                    <a:pt x="2215" y="1096"/>
                    <a:pt x="1655" y="429"/>
                    <a:pt x="893" y="143"/>
                  </a:cubicBezTo>
                  <a:close/>
                  <a:moveTo>
                    <a:pt x="83" y="1"/>
                  </a:moveTo>
                  <a:cubicBezTo>
                    <a:pt x="36" y="1"/>
                    <a:pt x="0" y="24"/>
                    <a:pt x="0" y="72"/>
                  </a:cubicBezTo>
                  <a:cubicBezTo>
                    <a:pt x="0" y="108"/>
                    <a:pt x="36" y="143"/>
                    <a:pt x="83" y="143"/>
                  </a:cubicBezTo>
                  <a:cubicBezTo>
                    <a:pt x="1143" y="143"/>
                    <a:pt x="2036" y="905"/>
                    <a:pt x="2203" y="1965"/>
                  </a:cubicBezTo>
                  <a:lnTo>
                    <a:pt x="5620" y="23873"/>
                  </a:lnTo>
                  <a:cubicBezTo>
                    <a:pt x="5763" y="24789"/>
                    <a:pt x="6537" y="25444"/>
                    <a:pt x="7453" y="25444"/>
                  </a:cubicBezTo>
                  <a:lnTo>
                    <a:pt x="20431" y="25444"/>
                  </a:lnTo>
                  <a:cubicBezTo>
                    <a:pt x="20443" y="25444"/>
                    <a:pt x="20467" y="25432"/>
                    <a:pt x="20479" y="25420"/>
                  </a:cubicBezTo>
                  <a:cubicBezTo>
                    <a:pt x="20503" y="25408"/>
                    <a:pt x="20503" y="25385"/>
                    <a:pt x="20503" y="25361"/>
                  </a:cubicBezTo>
                  <a:lnTo>
                    <a:pt x="16836" y="1882"/>
                  </a:lnTo>
                  <a:cubicBezTo>
                    <a:pt x="16657" y="786"/>
                    <a:pt x="15728" y="1"/>
                    <a:pt x="14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4552000" y="2469425"/>
              <a:ext cx="426850" cy="54200"/>
            </a:xfrm>
            <a:custGeom>
              <a:avLst/>
              <a:gdLst/>
              <a:ahLst/>
              <a:cxnLst/>
              <a:rect l="l" t="t" r="r" b="b"/>
              <a:pathLst>
                <a:path w="17074" h="2168" extrusionOk="0">
                  <a:moveTo>
                    <a:pt x="2155" y="1"/>
                  </a:moveTo>
                  <a:cubicBezTo>
                    <a:pt x="2155" y="1203"/>
                    <a:pt x="1191" y="2168"/>
                    <a:pt x="0" y="2168"/>
                  </a:cubicBezTo>
                  <a:lnTo>
                    <a:pt x="14919" y="2168"/>
                  </a:lnTo>
                  <a:cubicBezTo>
                    <a:pt x="16109" y="2168"/>
                    <a:pt x="17074" y="1203"/>
                    <a:pt x="17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4446025" y="1952700"/>
              <a:ext cx="309300" cy="3900"/>
            </a:xfrm>
            <a:custGeom>
              <a:avLst/>
              <a:gdLst/>
              <a:ahLst/>
              <a:cxnLst/>
              <a:rect l="l" t="t" r="r" b="b"/>
              <a:pathLst>
                <a:path w="12372" h="156" extrusionOk="0">
                  <a:moveTo>
                    <a:pt x="72" y="1"/>
                  </a:moveTo>
                  <a:cubicBezTo>
                    <a:pt x="24" y="1"/>
                    <a:pt x="1" y="36"/>
                    <a:pt x="1" y="72"/>
                  </a:cubicBezTo>
                  <a:cubicBezTo>
                    <a:pt x="1" y="120"/>
                    <a:pt x="24" y="155"/>
                    <a:pt x="72" y="155"/>
                  </a:cubicBezTo>
                  <a:lnTo>
                    <a:pt x="12300" y="155"/>
                  </a:lnTo>
                  <a:cubicBezTo>
                    <a:pt x="12336" y="155"/>
                    <a:pt x="12371" y="120"/>
                    <a:pt x="12371" y="72"/>
                  </a:cubicBezTo>
                  <a:cubicBezTo>
                    <a:pt x="12371" y="36"/>
                    <a:pt x="12336" y="1"/>
                    <a:pt x="12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4584725" y="1995575"/>
              <a:ext cx="177150" cy="3575"/>
            </a:xfrm>
            <a:custGeom>
              <a:avLst/>
              <a:gdLst/>
              <a:ahLst/>
              <a:cxnLst/>
              <a:rect l="l" t="t" r="r" b="b"/>
              <a:pathLst>
                <a:path w="7086" h="143" extrusionOk="0">
                  <a:moveTo>
                    <a:pt x="72" y="0"/>
                  </a:moveTo>
                  <a:cubicBezTo>
                    <a:pt x="37" y="0"/>
                    <a:pt x="1" y="36"/>
                    <a:pt x="1" y="71"/>
                  </a:cubicBezTo>
                  <a:cubicBezTo>
                    <a:pt x="1" y="119"/>
                    <a:pt x="37" y="143"/>
                    <a:pt x="72" y="143"/>
                  </a:cubicBezTo>
                  <a:lnTo>
                    <a:pt x="7014" y="143"/>
                  </a:lnTo>
                  <a:cubicBezTo>
                    <a:pt x="7061" y="143"/>
                    <a:pt x="7085" y="119"/>
                    <a:pt x="7085" y="71"/>
                  </a:cubicBezTo>
                  <a:cubicBezTo>
                    <a:pt x="7085" y="36"/>
                    <a:pt x="7061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4452575" y="1995575"/>
              <a:ext cx="94675" cy="3575"/>
            </a:xfrm>
            <a:custGeom>
              <a:avLst/>
              <a:gdLst/>
              <a:ahLst/>
              <a:cxnLst/>
              <a:rect l="l" t="t" r="r" b="b"/>
              <a:pathLst>
                <a:path w="3787" h="143" extrusionOk="0">
                  <a:moveTo>
                    <a:pt x="72" y="0"/>
                  </a:moveTo>
                  <a:cubicBezTo>
                    <a:pt x="36" y="0"/>
                    <a:pt x="1" y="36"/>
                    <a:pt x="1" y="71"/>
                  </a:cubicBezTo>
                  <a:cubicBezTo>
                    <a:pt x="1" y="119"/>
                    <a:pt x="36" y="143"/>
                    <a:pt x="72" y="143"/>
                  </a:cubicBezTo>
                  <a:lnTo>
                    <a:pt x="3715" y="143"/>
                  </a:lnTo>
                  <a:cubicBezTo>
                    <a:pt x="3763" y="143"/>
                    <a:pt x="3787" y="119"/>
                    <a:pt x="3787" y="71"/>
                  </a:cubicBezTo>
                  <a:cubicBezTo>
                    <a:pt x="3787" y="36"/>
                    <a:pt x="3763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4459425" y="2038425"/>
              <a:ext cx="309300" cy="3600"/>
            </a:xfrm>
            <a:custGeom>
              <a:avLst/>
              <a:gdLst/>
              <a:ahLst/>
              <a:cxnLst/>
              <a:rect l="l" t="t" r="r" b="b"/>
              <a:pathLst>
                <a:path w="12372" h="144" extrusionOk="0">
                  <a:moveTo>
                    <a:pt x="72" y="1"/>
                  </a:moveTo>
                  <a:cubicBezTo>
                    <a:pt x="24" y="1"/>
                    <a:pt x="0" y="24"/>
                    <a:pt x="0" y="72"/>
                  </a:cubicBezTo>
                  <a:cubicBezTo>
                    <a:pt x="0" y="108"/>
                    <a:pt x="24" y="143"/>
                    <a:pt x="72" y="143"/>
                  </a:cubicBezTo>
                  <a:lnTo>
                    <a:pt x="12300" y="143"/>
                  </a:lnTo>
                  <a:cubicBezTo>
                    <a:pt x="12335" y="143"/>
                    <a:pt x="12371" y="108"/>
                    <a:pt x="12371" y="72"/>
                  </a:cubicBezTo>
                  <a:cubicBezTo>
                    <a:pt x="12371" y="24"/>
                    <a:pt x="12335" y="1"/>
                    <a:pt x="12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4465975" y="2081000"/>
              <a:ext cx="309275" cy="3875"/>
            </a:xfrm>
            <a:custGeom>
              <a:avLst/>
              <a:gdLst/>
              <a:ahLst/>
              <a:cxnLst/>
              <a:rect l="l" t="t" r="r" b="b"/>
              <a:pathLst>
                <a:path w="12371" h="155" extrusionOk="0">
                  <a:moveTo>
                    <a:pt x="72" y="0"/>
                  </a:moveTo>
                  <a:cubicBezTo>
                    <a:pt x="36" y="0"/>
                    <a:pt x="0" y="36"/>
                    <a:pt x="0" y="83"/>
                  </a:cubicBezTo>
                  <a:cubicBezTo>
                    <a:pt x="0" y="119"/>
                    <a:pt x="36" y="155"/>
                    <a:pt x="72" y="155"/>
                  </a:cubicBezTo>
                  <a:lnTo>
                    <a:pt x="12300" y="155"/>
                  </a:lnTo>
                  <a:cubicBezTo>
                    <a:pt x="12347" y="155"/>
                    <a:pt x="12371" y="119"/>
                    <a:pt x="12371" y="83"/>
                  </a:cubicBezTo>
                  <a:cubicBezTo>
                    <a:pt x="12371" y="36"/>
                    <a:pt x="12347" y="0"/>
                    <a:pt x="12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4578475" y="2123850"/>
              <a:ext cx="203625" cy="3900"/>
            </a:xfrm>
            <a:custGeom>
              <a:avLst/>
              <a:gdLst/>
              <a:ahLst/>
              <a:cxnLst/>
              <a:rect l="l" t="t" r="r" b="b"/>
              <a:pathLst>
                <a:path w="8145" h="156" extrusionOk="0">
                  <a:moveTo>
                    <a:pt x="72" y="1"/>
                  </a:moveTo>
                  <a:cubicBezTo>
                    <a:pt x="37" y="1"/>
                    <a:pt x="1" y="36"/>
                    <a:pt x="1" y="72"/>
                  </a:cubicBezTo>
                  <a:cubicBezTo>
                    <a:pt x="1" y="120"/>
                    <a:pt x="37" y="155"/>
                    <a:pt x="72" y="155"/>
                  </a:cubicBezTo>
                  <a:lnTo>
                    <a:pt x="8073" y="155"/>
                  </a:lnTo>
                  <a:cubicBezTo>
                    <a:pt x="8109" y="155"/>
                    <a:pt x="8145" y="120"/>
                    <a:pt x="8145" y="72"/>
                  </a:cubicBezTo>
                  <a:cubicBezTo>
                    <a:pt x="8145" y="36"/>
                    <a:pt x="8109" y="1"/>
                    <a:pt x="8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4472525" y="2123850"/>
              <a:ext cx="68175" cy="3900"/>
            </a:xfrm>
            <a:custGeom>
              <a:avLst/>
              <a:gdLst/>
              <a:ahLst/>
              <a:cxnLst/>
              <a:rect l="l" t="t" r="r" b="b"/>
              <a:pathLst>
                <a:path w="2727" h="156" extrusionOk="0">
                  <a:moveTo>
                    <a:pt x="84" y="1"/>
                  </a:moveTo>
                  <a:cubicBezTo>
                    <a:pt x="36" y="1"/>
                    <a:pt x="0" y="36"/>
                    <a:pt x="0" y="72"/>
                  </a:cubicBezTo>
                  <a:cubicBezTo>
                    <a:pt x="0" y="120"/>
                    <a:pt x="36" y="155"/>
                    <a:pt x="84" y="155"/>
                  </a:cubicBezTo>
                  <a:lnTo>
                    <a:pt x="2644" y="155"/>
                  </a:lnTo>
                  <a:cubicBezTo>
                    <a:pt x="2691" y="155"/>
                    <a:pt x="2727" y="120"/>
                    <a:pt x="2727" y="72"/>
                  </a:cubicBezTo>
                  <a:cubicBezTo>
                    <a:pt x="2727" y="36"/>
                    <a:pt x="2691" y="1"/>
                    <a:pt x="2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4479375" y="2166725"/>
              <a:ext cx="309275" cy="3575"/>
            </a:xfrm>
            <a:custGeom>
              <a:avLst/>
              <a:gdLst/>
              <a:ahLst/>
              <a:cxnLst/>
              <a:rect l="l" t="t" r="r" b="b"/>
              <a:pathLst>
                <a:path w="12371" h="143" extrusionOk="0">
                  <a:moveTo>
                    <a:pt x="72" y="0"/>
                  </a:moveTo>
                  <a:cubicBezTo>
                    <a:pt x="36" y="0"/>
                    <a:pt x="0" y="36"/>
                    <a:pt x="0" y="72"/>
                  </a:cubicBezTo>
                  <a:cubicBezTo>
                    <a:pt x="0" y="119"/>
                    <a:pt x="36" y="143"/>
                    <a:pt x="72" y="143"/>
                  </a:cubicBezTo>
                  <a:lnTo>
                    <a:pt x="12299" y="143"/>
                  </a:lnTo>
                  <a:cubicBezTo>
                    <a:pt x="12335" y="143"/>
                    <a:pt x="12371" y="119"/>
                    <a:pt x="12371" y="72"/>
                  </a:cubicBezTo>
                  <a:cubicBezTo>
                    <a:pt x="12371" y="36"/>
                    <a:pt x="12347" y="0"/>
                    <a:pt x="12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4666300" y="2209575"/>
              <a:ext cx="129200" cy="3600"/>
            </a:xfrm>
            <a:custGeom>
              <a:avLst/>
              <a:gdLst/>
              <a:ahLst/>
              <a:cxnLst/>
              <a:rect l="l" t="t" r="r" b="b"/>
              <a:pathLst>
                <a:path w="5168" h="144" extrusionOk="0">
                  <a:moveTo>
                    <a:pt x="72" y="1"/>
                  </a:moveTo>
                  <a:cubicBezTo>
                    <a:pt x="36" y="1"/>
                    <a:pt x="0" y="24"/>
                    <a:pt x="0" y="72"/>
                  </a:cubicBezTo>
                  <a:cubicBezTo>
                    <a:pt x="0" y="108"/>
                    <a:pt x="36" y="144"/>
                    <a:pt x="72" y="144"/>
                  </a:cubicBezTo>
                  <a:lnTo>
                    <a:pt x="5084" y="144"/>
                  </a:lnTo>
                  <a:cubicBezTo>
                    <a:pt x="5132" y="144"/>
                    <a:pt x="5168" y="108"/>
                    <a:pt x="5168" y="72"/>
                  </a:cubicBezTo>
                  <a:cubicBezTo>
                    <a:pt x="5168" y="24"/>
                    <a:pt x="5132" y="1"/>
                    <a:pt x="5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4485925" y="2209575"/>
              <a:ext cx="143475" cy="3600"/>
            </a:xfrm>
            <a:custGeom>
              <a:avLst/>
              <a:gdLst/>
              <a:ahLst/>
              <a:cxnLst/>
              <a:rect l="l" t="t" r="r" b="b"/>
              <a:pathLst>
                <a:path w="5739" h="144" extrusionOk="0">
                  <a:moveTo>
                    <a:pt x="83" y="1"/>
                  </a:moveTo>
                  <a:cubicBezTo>
                    <a:pt x="36" y="1"/>
                    <a:pt x="0" y="24"/>
                    <a:pt x="0" y="72"/>
                  </a:cubicBezTo>
                  <a:cubicBezTo>
                    <a:pt x="0" y="108"/>
                    <a:pt x="36" y="144"/>
                    <a:pt x="83" y="144"/>
                  </a:cubicBezTo>
                  <a:lnTo>
                    <a:pt x="5667" y="144"/>
                  </a:lnTo>
                  <a:cubicBezTo>
                    <a:pt x="5715" y="144"/>
                    <a:pt x="5739" y="108"/>
                    <a:pt x="5739" y="72"/>
                  </a:cubicBezTo>
                  <a:cubicBezTo>
                    <a:pt x="5739" y="24"/>
                    <a:pt x="5715" y="1"/>
                    <a:pt x="5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4587725" y="2252150"/>
              <a:ext cx="214325" cy="3875"/>
            </a:xfrm>
            <a:custGeom>
              <a:avLst/>
              <a:gdLst/>
              <a:ahLst/>
              <a:cxnLst/>
              <a:rect l="l" t="t" r="r" b="b"/>
              <a:pathLst>
                <a:path w="8573" h="155" extrusionOk="0">
                  <a:moveTo>
                    <a:pt x="83" y="0"/>
                  </a:moveTo>
                  <a:cubicBezTo>
                    <a:pt x="36" y="0"/>
                    <a:pt x="0" y="36"/>
                    <a:pt x="0" y="84"/>
                  </a:cubicBezTo>
                  <a:cubicBezTo>
                    <a:pt x="0" y="119"/>
                    <a:pt x="36" y="155"/>
                    <a:pt x="83" y="155"/>
                  </a:cubicBezTo>
                  <a:lnTo>
                    <a:pt x="8501" y="155"/>
                  </a:lnTo>
                  <a:cubicBezTo>
                    <a:pt x="8537" y="155"/>
                    <a:pt x="8573" y="119"/>
                    <a:pt x="8573" y="84"/>
                  </a:cubicBezTo>
                  <a:cubicBezTo>
                    <a:pt x="8573" y="36"/>
                    <a:pt x="8537" y="0"/>
                    <a:pt x="8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4492750" y="2252150"/>
              <a:ext cx="50350" cy="3875"/>
            </a:xfrm>
            <a:custGeom>
              <a:avLst/>
              <a:gdLst/>
              <a:ahLst/>
              <a:cxnLst/>
              <a:rect l="l" t="t" r="r" b="b"/>
              <a:pathLst>
                <a:path w="2014" h="155" extrusionOk="0">
                  <a:moveTo>
                    <a:pt x="72" y="0"/>
                  </a:moveTo>
                  <a:cubicBezTo>
                    <a:pt x="25" y="0"/>
                    <a:pt x="1" y="36"/>
                    <a:pt x="1" y="84"/>
                  </a:cubicBezTo>
                  <a:cubicBezTo>
                    <a:pt x="1" y="119"/>
                    <a:pt x="25" y="155"/>
                    <a:pt x="72" y="155"/>
                  </a:cubicBezTo>
                  <a:lnTo>
                    <a:pt x="1942" y="155"/>
                  </a:lnTo>
                  <a:cubicBezTo>
                    <a:pt x="1977" y="155"/>
                    <a:pt x="2013" y="119"/>
                    <a:pt x="2013" y="84"/>
                  </a:cubicBezTo>
                  <a:cubicBezTo>
                    <a:pt x="2013" y="36"/>
                    <a:pt x="1977" y="0"/>
                    <a:pt x="1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4722850" y="2295000"/>
              <a:ext cx="86050" cy="3600"/>
            </a:xfrm>
            <a:custGeom>
              <a:avLst/>
              <a:gdLst/>
              <a:ahLst/>
              <a:cxnLst/>
              <a:rect l="l" t="t" r="r" b="b"/>
              <a:pathLst>
                <a:path w="3442" h="144" extrusionOk="0">
                  <a:moveTo>
                    <a:pt x="72" y="1"/>
                  </a:moveTo>
                  <a:cubicBezTo>
                    <a:pt x="24" y="1"/>
                    <a:pt x="0" y="36"/>
                    <a:pt x="0" y="72"/>
                  </a:cubicBezTo>
                  <a:cubicBezTo>
                    <a:pt x="0" y="120"/>
                    <a:pt x="24" y="144"/>
                    <a:pt x="72" y="144"/>
                  </a:cubicBezTo>
                  <a:lnTo>
                    <a:pt x="3358" y="144"/>
                  </a:lnTo>
                  <a:cubicBezTo>
                    <a:pt x="3406" y="144"/>
                    <a:pt x="3441" y="120"/>
                    <a:pt x="3441" y="72"/>
                  </a:cubicBezTo>
                  <a:cubicBezTo>
                    <a:pt x="3441" y="36"/>
                    <a:pt x="3406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4499300" y="2295000"/>
              <a:ext cx="182800" cy="3600"/>
            </a:xfrm>
            <a:custGeom>
              <a:avLst/>
              <a:gdLst/>
              <a:ahLst/>
              <a:cxnLst/>
              <a:rect l="l" t="t" r="r" b="b"/>
              <a:pathLst>
                <a:path w="7312" h="144" extrusionOk="0">
                  <a:moveTo>
                    <a:pt x="72" y="1"/>
                  </a:moveTo>
                  <a:cubicBezTo>
                    <a:pt x="37" y="1"/>
                    <a:pt x="1" y="36"/>
                    <a:pt x="1" y="72"/>
                  </a:cubicBezTo>
                  <a:cubicBezTo>
                    <a:pt x="1" y="120"/>
                    <a:pt x="37" y="144"/>
                    <a:pt x="72" y="144"/>
                  </a:cubicBezTo>
                  <a:lnTo>
                    <a:pt x="7240" y="144"/>
                  </a:lnTo>
                  <a:cubicBezTo>
                    <a:pt x="7276" y="144"/>
                    <a:pt x="7311" y="120"/>
                    <a:pt x="7311" y="72"/>
                  </a:cubicBezTo>
                  <a:cubicBezTo>
                    <a:pt x="7311" y="36"/>
                    <a:pt x="7276" y="1"/>
                    <a:pt x="7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4506150" y="2337875"/>
              <a:ext cx="309300" cy="3600"/>
            </a:xfrm>
            <a:custGeom>
              <a:avLst/>
              <a:gdLst/>
              <a:ahLst/>
              <a:cxnLst/>
              <a:rect l="l" t="t" r="r" b="b"/>
              <a:pathLst>
                <a:path w="12372" h="144" extrusionOk="0">
                  <a:moveTo>
                    <a:pt x="72" y="0"/>
                  </a:moveTo>
                  <a:cubicBezTo>
                    <a:pt x="25" y="0"/>
                    <a:pt x="1" y="24"/>
                    <a:pt x="1" y="72"/>
                  </a:cubicBezTo>
                  <a:cubicBezTo>
                    <a:pt x="1" y="107"/>
                    <a:pt x="25" y="143"/>
                    <a:pt x="72" y="143"/>
                  </a:cubicBezTo>
                  <a:lnTo>
                    <a:pt x="12300" y="143"/>
                  </a:lnTo>
                  <a:cubicBezTo>
                    <a:pt x="12336" y="143"/>
                    <a:pt x="12371" y="107"/>
                    <a:pt x="12371" y="72"/>
                  </a:cubicBezTo>
                  <a:cubicBezTo>
                    <a:pt x="12371" y="24"/>
                    <a:pt x="12336" y="0"/>
                    <a:pt x="12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4675525" y="2380425"/>
              <a:ext cx="146775" cy="3900"/>
            </a:xfrm>
            <a:custGeom>
              <a:avLst/>
              <a:gdLst/>
              <a:ahLst/>
              <a:cxnLst/>
              <a:rect l="l" t="t" r="r" b="b"/>
              <a:pathLst>
                <a:path w="5871" h="156" extrusionOk="0">
                  <a:moveTo>
                    <a:pt x="72" y="1"/>
                  </a:moveTo>
                  <a:cubicBezTo>
                    <a:pt x="36" y="1"/>
                    <a:pt x="0" y="37"/>
                    <a:pt x="0" y="84"/>
                  </a:cubicBezTo>
                  <a:cubicBezTo>
                    <a:pt x="0" y="120"/>
                    <a:pt x="36" y="156"/>
                    <a:pt x="72" y="156"/>
                  </a:cubicBezTo>
                  <a:lnTo>
                    <a:pt x="5787" y="156"/>
                  </a:lnTo>
                  <a:cubicBezTo>
                    <a:pt x="5834" y="156"/>
                    <a:pt x="5870" y="120"/>
                    <a:pt x="5870" y="84"/>
                  </a:cubicBezTo>
                  <a:cubicBezTo>
                    <a:pt x="5870" y="37"/>
                    <a:pt x="5834" y="1"/>
                    <a:pt x="5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4512700" y="2380425"/>
              <a:ext cx="116700" cy="3900"/>
            </a:xfrm>
            <a:custGeom>
              <a:avLst/>
              <a:gdLst/>
              <a:ahLst/>
              <a:cxnLst/>
              <a:rect l="l" t="t" r="r" b="b"/>
              <a:pathLst>
                <a:path w="4668" h="156" extrusionOk="0">
                  <a:moveTo>
                    <a:pt x="72" y="1"/>
                  </a:moveTo>
                  <a:cubicBezTo>
                    <a:pt x="36" y="1"/>
                    <a:pt x="1" y="37"/>
                    <a:pt x="1" y="84"/>
                  </a:cubicBezTo>
                  <a:cubicBezTo>
                    <a:pt x="1" y="120"/>
                    <a:pt x="36" y="156"/>
                    <a:pt x="72" y="156"/>
                  </a:cubicBezTo>
                  <a:lnTo>
                    <a:pt x="4596" y="156"/>
                  </a:lnTo>
                  <a:cubicBezTo>
                    <a:pt x="4644" y="156"/>
                    <a:pt x="4668" y="120"/>
                    <a:pt x="4668" y="84"/>
                  </a:cubicBezTo>
                  <a:cubicBezTo>
                    <a:pt x="4668" y="37"/>
                    <a:pt x="4644" y="1"/>
                    <a:pt x="4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4519550" y="2423300"/>
              <a:ext cx="309300" cy="3900"/>
            </a:xfrm>
            <a:custGeom>
              <a:avLst/>
              <a:gdLst/>
              <a:ahLst/>
              <a:cxnLst/>
              <a:rect l="l" t="t" r="r" b="b"/>
              <a:pathLst>
                <a:path w="12372" h="156" extrusionOk="0">
                  <a:moveTo>
                    <a:pt x="72" y="0"/>
                  </a:moveTo>
                  <a:cubicBezTo>
                    <a:pt x="24" y="0"/>
                    <a:pt x="1" y="36"/>
                    <a:pt x="1" y="72"/>
                  </a:cubicBezTo>
                  <a:cubicBezTo>
                    <a:pt x="1" y="119"/>
                    <a:pt x="24" y="155"/>
                    <a:pt x="72" y="155"/>
                  </a:cubicBezTo>
                  <a:lnTo>
                    <a:pt x="12300" y="155"/>
                  </a:lnTo>
                  <a:cubicBezTo>
                    <a:pt x="12335" y="155"/>
                    <a:pt x="12371" y="119"/>
                    <a:pt x="12371" y="72"/>
                  </a:cubicBezTo>
                  <a:cubicBezTo>
                    <a:pt x="12371" y="36"/>
                    <a:pt x="12335" y="0"/>
                    <a:pt x="12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4128125" y="2228625"/>
              <a:ext cx="292325" cy="292025"/>
            </a:xfrm>
            <a:custGeom>
              <a:avLst/>
              <a:gdLst/>
              <a:ahLst/>
              <a:cxnLst/>
              <a:rect l="l" t="t" r="r" b="b"/>
              <a:pathLst>
                <a:path w="11693" h="11681" extrusionOk="0">
                  <a:moveTo>
                    <a:pt x="5847" y="144"/>
                  </a:moveTo>
                  <a:cubicBezTo>
                    <a:pt x="8990" y="144"/>
                    <a:pt x="11538" y="2703"/>
                    <a:pt x="11538" y="5835"/>
                  </a:cubicBezTo>
                  <a:cubicBezTo>
                    <a:pt x="11538" y="8978"/>
                    <a:pt x="8990" y="11538"/>
                    <a:pt x="5847" y="11538"/>
                  </a:cubicBezTo>
                  <a:cubicBezTo>
                    <a:pt x="2704" y="11538"/>
                    <a:pt x="156" y="8978"/>
                    <a:pt x="156" y="5835"/>
                  </a:cubicBezTo>
                  <a:cubicBezTo>
                    <a:pt x="156" y="2703"/>
                    <a:pt x="2704" y="144"/>
                    <a:pt x="5847" y="144"/>
                  </a:cubicBezTo>
                  <a:close/>
                  <a:moveTo>
                    <a:pt x="5847" y="1"/>
                  </a:moveTo>
                  <a:cubicBezTo>
                    <a:pt x="2620" y="1"/>
                    <a:pt x="1" y="2620"/>
                    <a:pt x="1" y="5847"/>
                  </a:cubicBezTo>
                  <a:cubicBezTo>
                    <a:pt x="1" y="9061"/>
                    <a:pt x="2620" y="11681"/>
                    <a:pt x="5847" y="11681"/>
                  </a:cubicBezTo>
                  <a:cubicBezTo>
                    <a:pt x="9073" y="11681"/>
                    <a:pt x="11693" y="9061"/>
                    <a:pt x="11693" y="5847"/>
                  </a:cubicBezTo>
                  <a:cubicBezTo>
                    <a:pt x="11693" y="2620"/>
                    <a:pt x="9073" y="1"/>
                    <a:pt x="5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4931800" y="2083075"/>
              <a:ext cx="203625" cy="330400"/>
            </a:xfrm>
            <a:custGeom>
              <a:avLst/>
              <a:gdLst/>
              <a:ahLst/>
              <a:cxnLst/>
              <a:rect l="l" t="t" r="r" b="b"/>
              <a:pathLst>
                <a:path w="8145" h="13216" extrusionOk="0">
                  <a:moveTo>
                    <a:pt x="1" y="0"/>
                  </a:moveTo>
                  <a:lnTo>
                    <a:pt x="1" y="12704"/>
                  </a:lnTo>
                  <a:cubicBezTo>
                    <a:pt x="1" y="13007"/>
                    <a:pt x="246" y="13216"/>
                    <a:pt x="512" y="13216"/>
                  </a:cubicBezTo>
                  <a:cubicBezTo>
                    <a:pt x="613" y="13216"/>
                    <a:pt x="716" y="13186"/>
                    <a:pt x="810" y="13121"/>
                  </a:cubicBezTo>
                  <a:lnTo>
                    <a:pt x="3489" y="11240"/>
                  </a:lnTo>
                  <a:cubicBezTo>
                    <a:pt x="3668" y="11115"/>
                    <a:pt x="3873" y="11052"/>
                    <a:pt x="4077" y="11052"/>
                  </a:cubicBezTo>
                  <a:cubicBezTo>
                    <a:pt x="4281" y="11052"/>
                    <a:pt x="4483" y="11115"/>
                    <a:pt x="4656" y="11240"/>
                  </a:cubicBezTo>
                  <a:lnTo>
                    <a:pt x="7347" y="13121"/>
                  </a:lnTo>
                  <a:cubicBezTo>
                    <a:pt x="7438" y="13186"/>
                    <a:pt x="7539" y="13216"/>
                    <a:pt x="7637" y="13216"/>
                  </a:cubicBezTo>
                  <a:cubicBezTo>
                    <a:pt x="7899" y="13216"/>
                    <a:pt x="8145" y="13007"/>
                    <a:pt x="8145" y="12704"/>
                  </a:cubicBezTo>
                  <a:lnTo>
                    <a:pt x="8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4930025" y="2081000"/>
              <a:ext cx="207475" cy="334350"/>
            </a:xfrm>
            <a:custGeom>
              <a:avLst/>
              <a:gdLst/>
              <a:ahLst/>
              <a:cxnLst/>
              <a:rect l="l" t="t" r="r" b="b"/>
              <a:pathLst>
                <a:path w="8299" h="13374" extrusionOk="0">
                  <a:moveTo>
                    <a:pt x="8144" y="155"/>
                  </a:moveTo>
                  <a:lnTo>
                    <a:pt x="8144" y="12787"/>
                  </a:lnTo>
                  <a:cubicBezTo>
                    <a:pt x="8144" y="12954"/>
                    <a:pt x="8061" y="13097"/>
                    <a:pt x="7906" y="13180"/>
                  </a:cubicBezTo>
                  <a:cubicBezTo>
                    <a:pt x="7845" y="13211"/>
                    <a:pt x="7779" y="13226"/>
                    <a:pt x="7714" y="13226"/>
                  </a:cubicBezTo>
                  <a:cubicBezTo>
                    <a:pt x="7627" y="13226"/>
                    <a:pt x="7540" y="13199"/>
                    <a:pt x="7465" y="13145"/>
                  </a:cubicBezTo>
                  <a:lnTo>
                    <a:pt x="4775" y="11263"/>
                  </a:lnTo>
                  <a:cubicBezTo>
                    <a:pt x="4584" y="11132"/>
                    <a:pt x="4370" y="11061"/>
                    <a:pt x="4144" y="11061"/>
                  </a:cubicBezTo>
                  <a:cubicBezTo>
                    <a:pt x="3929" y="11061"/>
                    <a:pt x="3703" y="11132"/>
                    <a:pt x="3513" y="11263"/>
                  </a:cubicBezTo>
                  <a:lnTo>
                    <a:pt x="834" y="13145"/>
                  </a:lnTo>
                  <a:cubicBezTo>
                    <a:pt x="759" y="13199"/>
                    <a:pt x="672" y="13226"/>
                    <a:pt x="583" y="13226"/>
                  </a:cubicBezTo>
                  <a:cubicBezTo>
                    <a:pt x="516" y="13226"/>
                    <a:pt x="448" y="13211"/>
                    <a:pt x="381" y="13180"/>
                  </a:cubicBezTo>
                  <a:cubicBezTo>
                    <a:pt x="238" y="13097"/>
                    <a:pt x="155" y="12954"/>
                    <a:pt x="155" y="12787"/>
                  </a:cubicBezTo>
                  <a:lnTo>
                    <a:pt x="155" y="155"/>
                  </a:lnTo>
                  <a:close/>
                  <a:moveTo>
                    <a:pt x="72" y="0"/>
                  </a:moveTo>
                  <a:cubicBezTo>
                    <a:pt x="36" y="0"/>
                    <a:pt x="0" y="36"/>
                    <a:pt x="0" y="83"/>
                  </a:cubicBezTo>
                  <a:lnTo>
                    <a:pt x="0" y="12787"/>
                  </a:lnTo>
                  <a:cubicBezTo>
                    <a:pt x="0" y="13014"/>
                    <a:pt x="119" y="13204"/>
                    <a:pt x="310" y="13311"/>
                  </a:cubicBezTo>
                  <a:cubicBezTo>
                    <a:pt x="398" y="13353"/>
                    <a:pt x="490" y="13374"/>
                    <a:pt x="581" y="13374"/>
                  </a:cubicBezTo>
                  <a:cubicBezTo>
                    <a:pt x="700" y="13374"/>
                    <a:pt x="816" y="13338"/>
                    <a:pt x="917" y="13264"/>
                  </a:cubicBezTo>
                  <a:lnTo>
                    <a:pt x="3608" y="11382"/>
                  </a:lnTo>
                  <a:cubicBezTo>
                    <a:pt x="3769" y="11269"/>
                    <a:pt x="3959" y="11213"/>
                    <a:pt x="4150" y="11213"/>
                  </a:cubicBezTo>
                  <a:cubicBezTo>
                    <a:pt x="4340" y="11213"/>
                    <a:pt x="4531" y="11269"/>
                    <a:pt x="4691" y="11382"/>
                  </a:cubicBezTo>
                  <a:lnTo>
                    <a:pt x="7370" y="13264"/>
                  </a:lnTo>
                  <a:cubicBezTo>
                    <a:pt x="7477" y="13335"/>
                    <a:pt x="7596" y="13371"/>
                    <a:pt x="7704" y="13371"/>
                  </a:cubicBezTo>
                  <a:cubicBezTo>
                    <a:pt x="7799" y="13371"/>
                    <a:pt x="7894" y="13347"/>
                    <a:pt x="7977" y="13311"/>
                  </a:cubicBezTo>
                  <a:cubicBezTo>
                    <a:pt x="8180" y="13204"/>
                    <a:pt x="8299" y="13014"/>
                    <a:pt x="8299" y="12787"/>
                  </a:cubicBezTo>
                  <a:lnTo>
                    <a:pt x="8299" y="83"/>
                  </a:lnTo>
                  <a:cubicBezTo>
                    <a:pt x="8299" y="36"/>
                    <a:pt x="8263" y="0"/>
                    <a:pt x="8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5007100" y="2021450"/>
              <a:ext cx="53325" cy="308100"/>
            </a:xfrm>
            <a:custGeom>
              <a:avLst/>
              <a:gdLst/>
              <a:ahLst/>
              <a:cxnLst/>
              <a:rect l="l" t="t" r="r" b="b"/>
              <a:pathLst>
                <a:path w="2133" h="12324" extrusionOk="0">
                  <a:moveTo>
                    <a:pt x="1" y="1"/>
                  </a:moveTo>
                  <a:lnTo>
                    <a:pt x="1" y="11264"/>
                  </a:lnTo>
                  <a:cubicBezTo>
                    <a:pt x="1" y="11848"/>
                    <a:pt x="477" y="12324"/>
                    <a:pt x="1061" y="12324"/>
                  </a:cubicBezTo>
                  <a:cubicBezTo>
                    <a:pt x="1656" y="12324"/>
                    <a:pt x="2132" y="11848"/>
                    <a:pt x="2132" y="11264"/>
                  </a:cubicBezTo>
                  <a:lnTo>
                    <a:pt x="2132" y="1"/>
                  </a:lnTo>
                  <a:close/>
                </a:path>
              </a:pathLst>
            </a:custGeom>
            <a:solidFill>
              <a:srgbClr val="183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5005325" y="2019675"/>
              <a:ext cx="56875" cy="311975"/>
            </a:xfrm>
            <a:custGeom>
              <a:avLst/>
              <a:gdLst/>
              <a:ahLst/>
              <a:cxnLst/>
              <a:rect l="l" t="t" r="r" b="b"/>
              <a:pathLst>
                <a:path w="2275" h="12479" extrusionOk="0">
                  <a:moveTo>
                    <a:pt x="2120" y="143"/>
                  </a:moveTo>
                  <a:lnTo>
                    <a:pt x="2120" y="11335"/>
                  </a:lnTo>
                  <a:cubicBezTo>
                    <a:pt x="2120" y="11883"/>
                    <a:pt x="1679" y="12323"/>
                    <a:pt x="1132" y="12323"/>
                  </a:cubicBezTo>
                  <a:cubicBezTo>
                    <a:pt x="584" y="12323"/>
                    <a:pt x="143" y="11883"/>
                    <a:pt x="143" y="11335"/>
                  </a:cubicBezTo>
                  <a:lnTo>
                    <a:pt x="143" y="143"/>
                  </a:lnTo>
                  <a:close/>
                  <a:moveTo>
                    <a:pt x="72" y="0"/>
                  </a:moveTo>
                  <a:cubicBezTo>
                    <a:pt x="24" y="0"/>
                    <a:pt x="1" y="24"/>
                    <a:pt x="1" y="72"/>
                  </a:cubicBezTo>
                  <a:lnTo>
                    <a:pt x="1" y="11335"/>
                  </a:lnTo>
                  <a:cubicBezTo>
                    <a:pt x="1" y="11966"/>
                    <a:pt x="512" y="12478"/>
                    <a:pt x="1132" y="12478"/>
                  </a:cubicBezTo>
                  <a:cubicBezTo>
                    <a:pt x="1763" y="12478"/>
                    <a:pt x="2275" y="11966"/>
                    <a:pt x="2275" y="11335"/>
                  </a:cubicBezTo>
                  <a:lnTo>
                    <a:pt x="2275" y="72"/>
                  </a:lnTo>
                  <a:cubicBezTo>
                    <a:pt x="2275" y="24"/>
                    <a:pt x="2239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4827625" y="1858825"/>
              <a:ext cx="411975" cy="406000"/>
            </a:xfrm>
            <a:custGeom>
              <a:avLst/>
              <a:gdLst/>
              <a:ahLst/>
              <a:cxnLst/>
              <a:rect l="l" t="t" r="r" b="b"/>
              <a:pathLst>
                <a:path w="16479" h="16240" extrusionOk="0">
                  <a:moveTo>
                    <a:pt x="6874" y="0"/>
                  </a:moveTo>
                  <a:cubicBezTo>
                    <a:pt x="6853" y="0"/>
                    <a:pt x="6832" y="2"/>
                    <a:pt x="6811" y="5"/>
                  </a:cubicBezTo>
                  <a:cubicBezTo>
                    <a:pt x="6358" y="88"/>
                    <a:pt x="6108" y="946"/>
                    <a:pt x="5680" y="1100"/>
                  </a:cubicBezTo>
                  <a:cubicBezTo>
                    <a:pt x="5620" y="1122"/>
                    <a:pt x="5555" y="1131"/>
                    <a:pt x="5486" y="1131"/>
                  </a:cubicBezTo>
                  <a:cubicBezTo>
                    <a:pt x="5149" y="1131"/>
                    <a:pt x="4713" y="922"/>
                    <a:pt x="4377" y="922"/>
                  </a:cubicBezTo>
                  <a:cubicBezTo>
                    <a:pt x="4282" y="922"/>
                    <a:pt x="4195" y="938"/>
                    <a:pt x="4120" y="981"/>
                  </a:cubicBezTo>
                  <a:cubicBezTo>
                    <a:pt x="3727" y="1220"/>
                    <a:pt x="3787" y="2101"/>
                    <a:pt x="3441" y="2398"/>
                  </a:cubicBezTo>
                  <a:cubicBezTo>
                    <a:pt x="3084" y="2696"/>
                    <a:pt x="2227" y="2482"/>
                    <a:pt x="1929" y="2827"/>
                  </a:cubicBezTo>
                  <a:cubicBezTo>
                    <a:pt x="1644" y="3172"/>
                    <a:pt x="2001" y="3994"/>
                    <a:pt x="1763" y="4387"/>
                  </a:cubicBezTo>
                  <a:cubicBezTo>
                    <a:pt x="1536" y="4779"/>
                    <a:pt x="655" y="4875"/>
                    <a:pt x="501" y="5303"/>
                  </a:cubicBezTo>
                  <a:cubicBezTo>
                    <a:pt x="346" y="5732"/>
                    <a:pt x="965" y="6375"/>
                    <a:pt x="882" y="6827"/>
                  </a:cubicBezTo>
                  <a:cubicBezTo>
                    <a:pt x="798" y="7268"/>
                    <a:pt x="0" y="7661"/>
                    <a:pt x="0" y="8125"/>
                  </a:cubicBezTo>
                  <a:cubicBezTo>
                    <a:pt x="0" y="8589"/>
                    <a:pt x="810" y="8982"/>
                    <a:pt x="882" y="9423"/>
                  </a:cubicBezTo>
                  <a:cubicBezTo>
                    <a:pt x="965" y="9875"/>
                    <a:pt x="346" y="10518"/>
                    <a:pt x="501" y="10947"/>
                  </a:cubicBezTo>
                  <a:cubicBezTo>
                    <a:pt x="655" y="11376"/>
                    <a:pt x="1536" y="11471"/>
                    <a:pt x="1763" y="11864"/>
                  </a:cubicBezTo>
                  <a:cubicBezTo>
                    <a:pt x="2001" y="12257"/>
                    <a:pt x="1644" y="13066"/>
                    <a:pt x="1929" y="13423"/>
                  </a:cubicBezTo>
                  <a:cubicBezTo>
                    <a:pt x="2227" y="13769"/>
                    <a:pt x="3084" y="13554"/>
                    <a:pt x="3441" y="13852"/>
                  </a:cubicBezTo>
                  <a:cubicBezTo>
                    <a:pt x="3787" y="14138"/>
                    <a:pt x="3727" y="15031"/>
                    <a:pt x="4120" y="15257"/>
                  </a:cubicBezTo>
                  <a:cubicBezTo>
                    <a:pt x="4196" y="15301"/>
                    <a:pt x="4286" y="15318"/>
                    <a:pt x="4383" y="15318"/>
                  </a:cubicBezTo>
                  <a:cubicBezTo>
                    <a:pt x="4717" y="15318"/>
                    <a:pt x="5147" y="15119"/>
                    <a:pt x="5481" y="15119"/>
                  </a:cubicBezTo>
                  <a:cubicBezTo>
                    <a:pt x="5552" y="15119"/>
                    <a:pt x="5619" y="15128"/>
                    <a:pt x="5680" y="15150"/>
                  </a:cubicBezTo>
                  <a:cubicBezTo>
                    <a:pt x="6108" y="15305"/>
                    <a:pt x="6358" y="16150"/>
                    <a:pt x="6811" y="16233"/>
                  </a:cubicBezTo>
                  <a:cubicBezTo>
                    <a:pt x="6835" y="16238"/>
                    <a:pt x="6859" y="16240"/>
                    <a:pt x="6883" y="16240"/>
                  </a:cubicBezTo>
                  <a:cubicBezTo>
                    <a:pt x="7308" y="16240"/>
                    <a:pt x="7800" y="15590"/>
                    <a:pt x="8240" y="15590"/>
                  </a:cubicBezTo>
                  <a:cubicBezTo>
                    <a:pt x="8679" y="15590"/>
                    <a:pt x="9171" y="16240"/>
                    <a:pt x="9596" y="16240"/>
                  </a:cubicBezTo>
                  <a:cubicBezTo>
                    <a:pt x="9620" y="16240"/>
                    <a:pt x="9644" y="16238"/>
                    <a:pt x="9668" y="16233"/>
                  </a:cubicBezTo>
                  <a:cubicBezTo>
                    <a:pt x="10121" y="16162"/>
                    <a:pt x="10371" y="15305"/>
                    <a:pt x="10799" y="15150"/>
                  </a:cubicBezTo>
                  <a:cubicBezTo>
                    <a:pt x="10860" y="15128"/>
                    <a:pt x="10927" y="15119"/>
                    <a:pt x="10998" y="15119"/>
                  </a:cubicBezTo>
                  <a:cubicBezTo>
                    <a:pt x="11332" y="15119"/>
                    <a:pt x="11762" y="15318"/>
                    <a:pt x="12096" y="15318"/>
                  </a:cubicBezTo>
                  <a:cubicBezTo>
                    <a:pt x="12194" y="15318"/>
                    <a:pt x="12283" y="15301"/>
                    <a:pt x="12359" y="15257"/>
                  </a:cubicBezTo>
                  <a:cubicBezTo>
                    <a:pt x="12752" y="15031"/>
                    <a:pt x="12693" y="14138"/>
                    <a:pt x="13050" y="13852"/>
                  </a:cubicBezTo>
                  <a:cubicBezTo>
                    <a:pt x="13395" y="13554"/>
                    <a:pt x="14252" y="13769"/>
                    <a:pt x="14550" y="13423"/>
                  </a:cubicBezTo>
                  <a:cubicBezTo>
                    <a:pt x="14848" y="13066"/>
                    <a:pt x="14490" y="12257"/>
                    <a:pt x="14717" y="11864"/>
                  </a:cubicBezTo>
                  <a:cubicBezTo>
                    <a:pt x="14943" y="11471"/>
                    <a:pt x="15824" y="11376"/>
                    <a:pt x="15979" y="10935"/>
                  </a:cubicBezTo>
                  <a:cubicBezTo>
                    <a:pt x="16133" y="10518"/>
                    <a:pt x="15526" y="9875"/>
                    <a:pt x="15598" y="9423"/>
                  </a:cubicBezTo>
                  <a:cubicBezTo>
                    <a:pt x="15681" y="8982"/>
                    <a:pt x="16479" y="8589"/>
                    <a:pt x="16479" y="8125"/>
                  </a:cubicBezTo>
                  <a:cubicBezTo>
                    <a:pt x="16479" y="7661"/>
                    <a:pt x="15681" y="7268"/>
                    <a:pt x="15598" y="6827"/>
                  </a:cubicBezTo>
                  <a:cubicBezTo>
                    <a:pt x="15526" y="6363"/>
                    <a:pt x="16133" y="5732"/>
                    <a:pt x="15979" y="5303"/>
                  </a:cubicBezTo>
                  <a:cubicBezTo>
                    <a:pt x="15824" y="4875"/>
                    <a:pt x="14943" y="4779"/>
                    <a:pt x="14717" y="4387"/>
                  </a:cubicBezTo>
                  <a:cubicBezTo>
                    <a:pt x="14490" y="3982"/>
                    <a:pt x="14848" y="3172"/>
                    <a:pt x="14550" y="2827"/>
                  </a:cubicBezTo>
                  <a:cubicBezTo>
                    <a:pt x="14252" y="2482"/>
                    <a:pt x="13395" y="2696"/>
                    <a:pt x="13050" y="2398"/>
                  </a:cubicBezTo>
                  <a:cubicBezTo>
                    <a:pt x="12693" y="2101"/>
                    <a:pt x="12752" y="1220"/>
                    <a:pt x="12359" y="981"/>
                  </a:cubicBezTo>
                  <a:cubicBezTo>
                    <a:pt x="12286" y="942"/>
                    <a:pt x="12202" y="926"/>
                    <a:pt x="12109" y="926"/>
                  </a:cubicBezTo>
                  <a:cubicBezTo>
                    <a:pt x="11773" y="926"/>
                    <a:pt x="11336" y="1131"/>
                    <a:pt x="10998" y="1131"/>
                  </a:cubicBezTo>
                  <a:cubicBezTo>
                    <a:pt x="10927" y="1131"/>
                    <a:pt x="10860" y="1122"/>
                    <a:pt x="10799" y="1100"/>
                  </a:cubicBezTo>
                  <a:cubicBezTo>
                    <a:pt x="10371" y="946"/>
                    <a:pt x="10121" y="88"/>
                    <a:pt x="9668" y="5"/>
                  </a:cubicBezTo>
                  <a:cubicBezTo>
                    <a:pt x="9647" y="2"/>
                    <a:pt x="9626" y="0"/>
                    <a:pt x="9605" y="0"/>
                  </a:cubicBezTo>
                  <a:cubicBezTo>
                    <a:pt x="9178" y="0"/>
                    <a:pt x="8682" y="648"/>
                    <a:pt x="8240" y="648"/>
                  </a:cubicBezTo>
                  <a:cubicBezTo>
                    <a:pt x="7797" y="648"/>
                    <a:pt x="7301" y="0"/>
                    <a:pt x="6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4827625" y="1858825"/>
              <a:ext cx="411975" cy="406000"/>
            </a:xfrm>
            <a:custGeom>
              <a:avLst/>
              <a:gdLst/>
              <a:ahLst/>
              <a:cxnLst/>
              <a:rect l="l" t="t" r="r" b="b"/>
              <a:pathLst>
                <a:path w="16479" h="16240" extrusionOk="0">
                  <a:moveTo>
                    <a:pt x="6874" y="0"/>
                  </a:moveTo>
                  <a:cubicBezTo>
                    <a:pt x="6853" y="0"/>
                    <a:pt x="6832" y="2"/>
                    <a:pt x="6811" y="5"/>
                  </a:cubicBezTo>
                  <a:cubicBezTo>
                    <a:pt x="6358" y="88"/>
                    <a:pt x="6108" y="946"/>
                    <a:pt x="5680" y="1100"/>
                  </a:cubicBezTo>
                  <a:cubicBezTo>
                    <a:pt x="5620" y="1122"/>
                    <a:pt x="5555" y="1131"/>
                    <a:pt x="5486" y="1131"/>
                  </a:cubicBezTo>
                  <a:cubicBezTo>
                    <a:pt x="5149" y="1131"/>
                    <a:pt x="4713" y="922"/>
                    <a:pt x="4377" y="922"/>
                  </a:cubicBezTo>
                  <a:cubicBezTo>
                    <a:pt x="4282" y="922"/>
                    <a:pt x="4195" y="938"/>
                    <a:pt x="4120" y="981"/>
                  </a:cubicBezTo>
                  <a:cubicBezTo>
                    <a:pt x="3727" y="1220"/>
                    <a:pt x="3787" y="2101"/>
                    <a:pt x="3441" y="2398"/>
                  </a:cubicBezTo>
                  <a:cubicBezTo>
                    <a:pt x="3084" y="2696"/>
                    <a:pt x="2227" y="2482"/>
                    <a:pt x="1929" y="2827"/>
                  </a:cubicBezTo>
                  <a:cubicBezTo>
                    <a:pt x="1644" y="3172"/>
                    <a:pt x="2001" y="3994"/>
                    <a:pt x="1763" y="4387"/>
                  </a:cubicBezTo>
                  <a:cubicBezTo>
                    <a:pt x="1536" y="4779"/>
                    <a:pt x="655" y="4875"/>
                    <a:pt x="501" y="5303"/>
                  </a:cubicBezTo>
                  <a:cubicBezTo>
                    <a:pt x="346" y="5732"/>
                    <a:pt x="965" y="6375"/>
                    <a:pt x="882" y="6827"/>
                  </a:cubicBezTo>
                  <a:cubicBezTo>
                    <a:pt x="798" y="7268"/>
                    <a:pt x="0" y="7661"/>
                    <a:pt x="0" y="8125"/>
                  </a:cubicBezTo>
                  <a:cubicBezTo>
                    <a:pt x="0" y="8589"/>
                    <a:pt x="810" y="8982"/>
                    <a:pt x="882" y="9423"/>
                  </a:cubicBezTo>
                  <a:cubicBezTo>
                    <a:pt x="965" y="9875"/>
                    <a:pt x="346" y="10518"/>
                    <a:pt x="501" y="10947"/>
                  </a:cubicBezTo>
                  <a:cubicBezTo>
                    <a:pt x="655" y="11376"/>
                    <a:pt x="1536" y="11471"/>
                    <a:pt x="1763" y="11864"/>
                  </a:cubicBezTo>
                  <a:cubicBezTo>
                    <a:pt x="2001" y="12257"/>
                    <a:pt x="1644" y="13066"/>
                    <a:pt x="1929" y="13423"/>
                  </a:cubicBezTo>
                  <a:cubicBezTo>
                    <a:pt x="2227" y="13769"/>
                    <a:pt x="3084" y="13554"/>
                    <a:pt x="3441" y="13852"/>
                  </a:cubicBezTo>
                  <a:cubicBezTo>
                    <a:pt x="3787" y="14138"/>
                    <a:pt x="3727" y="15031"/>
                    <a:pt x="4120" y="15257"/>
                  </a:cubicBezTo>
                  <a:cubicBezTo>
                    <a:pt x="4196" y="15301"/>
                    <a:pt x="4286" y="15318"/>
                    <a:pt x="4383" y="15318"/>
                  </a:cubicBezTo>
                  <a:cubicBezTo>
                    <a:pt x="4717" y="15318"/>
                    <a:pt x="5147" y="15119"/>
                    <a:pt x="5481" y="15119"/>
                  </a:cubicBezTo>
                  <a:cubicBezTo>
                    <a:pt x="5552" y="15119"/>
                    <a:pt x="5619" y="15128"/>
                    <a:pt x="5680" y="15150"/>
                  </a:cubicBezTo>
                  <a:cubicBezTo>
                    <a:pt x="6108" y="15305"/>
                    <a:pt x="6358" y="16150"/>
                    <a:pt x="6811" y="16233"/>
                  </a:cubicBezTo>
                  <a:cubicBezTo>
                    <a:pt x="6835" y="16238"/>
                    <a:pt x="6859" y="16240"/>
                    <a:pt x="6883" y="16240"/>
                  </a:cubicBezTo>
                  <a:cubicBezTo>
                    <a:pt x="7308" y="16240"/>
                    <a:pt x="7800" y="15590"/>
                    <a:pt x="8240" y="15590"/>
                  </a:cubicBezTo>
                  <a:cubicBezTo>
                    <a:pt x="8679" y="15590"/>
                    <a:pt x="9171" y="16240"/>
                    <a:pt x="9596" y="16240"/>
                  </a:cubicBezTo>
                  <a:cubicBezTo>
                    <a:pt x="9620" y="16240"/>
                    <a:pt x="9644" y="16238"/>
                    <a:pt x="9668" y="16233"/>
                  </a:cubicBezTo>
                  <a:cubicBezTo>
                    <a:pt x="10121" y="16162"/>
                    <a:pt x="10371" y="15305"/>
                    <a:pt x="10799" y="15150"/>
                  </a:cubicBezTo>
                  <a:cubicBezTo>
                    <a:pt x="10860" y="15128"/>
                    <a:pt x="10927" y="15119"/>
                    <a:pt x="10998" y="15119"/>
                  </a:cubicBezTo>
                  <a:cubicBezTo>
                    <a:pt x="11332" y="15119"/>
                    <a:pt x="11762" y="15318"/>
                    <a:pt x="12096" y="15318"/>
                  </a:cubicBezTo>
                  <a:cubicBezTo>
                    <a:pt x="12194" y="15318"/>
                    <a:pt x="12283" y="15301"/>
                    <a:pt x="12359" y="15257"/>
                  </a:cubicBezTo>
                  <a:cubicBezTo>
                    <a:pt x="12752" y="15031"/>
                    <a:pt x="12693" y="14138"/>
                    <a:pt x="13050" y="13852"/>
                  </a:cubicBezTo>
                  <a:cubicBezTo>
                    <a:pt x="13395" y="13554"/>
                    <a:pt x="14252" y="13769"/>
                    <a:pt x="14550" y="13423"/>
                  </a:cubicBezTo>
                  <a:cubicBezTo>
                    <a:pt x="14848" y="13066"/>
                    <a:pt x="14490" y="12257"/>
                    <a:pt x="14717" y="11864"/>
                  </a:cubicBezTo>
                  <a:cubicBezTo>
                    <a:pt x="14943" y="11471"/>
                    <a:pt x="15824" y="11376"/>
                    <a:pt x="15979" y="10935"/>
                  </a:cubicBezTo>
                  <a:cubicBezTo>
                    <a:pt x="16133" y="10518"/>
                    <a:pt x="15526" y="9875"/>
                    <a:pt x="15598" y="9423"/>
                  </a:cubicBezTo>
                  <a:cubicBezTo>
                    <a:pt x="15681" y="8982"/>
                    <a:pt x="16479" y="8589"/>
                    <a:pt x="16479" y="8125"/>
                  </a:cubicBezTo>
                  <a:cubicBezTo>
                    <a:pt x="16479" y="7661"/>
                    <a:pt x="15681" y="7268"/>
                    <a:pt x="15598" y="6827"/>
                  </a:cubicBezTo>
                  <a:cubicBezTo>
                    <a:pt x="15526" y="6363"/>
                    <a:pt x="16133" y="5732"/>
                    <a:pt x="15979" y="5303"/>
                  </a:cubicBezTo>
                  <a:cubicBezTo>
                    <a:pt x="15824" y="4875"/>
                    <a:pt x="14943" y="4779"/>
                    <a:pt x="14717" y="4387"/>
                  </a:cubicBezTo>
                  <a:cubicBezTo>
                    <a:pt x="14490" y="3982"/>
                    <a:pt x="14848" y="3172"/>
                    <a:pt x="14550" y="2827"/>
                  </a:cubicBezTo>
                  <a:cubicBezTo>
                    <a:pt x="14252" y="2482"/>
                    <a:pt x="13395" y="2696"/>
                    <a:pt x="13050" y="2398"/>
                  </a:cubicBezTo>
                  <a:cubicBezTo>
                    <a:pt x="12693" y="2101"/>
                    <a:pt x="12752" y="1220"/>
                    <a:pt x="12359" y="981"/>
                  </a:cubicBezTo>
                  <a:cubicBezTo>
                    <a:pt x="12286" y="942"/>
                    <a:pt x="12202" y="926"/>
                    <a:pt x="12109" y="926"/>
                  </a:cubicBezTo>
                  <a:cubicBezTo>
                    <a:pt x="11773" y="926"/>
                    <a:pt x="11336" y="1131"/>
                    <a:pt x="10998" y="1131"/>
                  </a:cubicBezTo>
                  <a:cubicBezTo>
                    <a:pt x="10927" y="1131"/>
                    <a:pt x="10860" y="1122"/>
                    <a:pt x="10799" y="1100"/>
                  </a:cubicBezTo>
                  <a:cubicBezTo>
                    <a:pt x="10371" y="946"/>
                    <a:pt x="10121" y="88"/>
                    <a:pt x="9668" y="5"/>
                  </a:cubicBezTo>
                  <a:cubicBezTo>
                    <a:pt x="9647" y="2"/>
                    <a:pt x="9626" y="0"/>
                    <a:pt x="9605" y="0"/>
                  </a:cubicBezTo>
                  <a:cubicBezTo>
                    <a:pt x="9178" y="0"/>
                    <a:pt x="8682" y="648"/>
                    <a:pt x="8240" y="648"/>
                  </a:cubicBezTo>
                  <a:cubicBezTo>
                    <a:pt x="7797" y="648"/>
                    <a:pt x="7301" y="0"/>
                    <a:pt x="6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4825850" y="1856975"/>
              <a:ext cx="415550" cy="409775"/>
            </a:xfrm>
            <a:custGeom>
              <a:avLst/>
              <a:gdLst/>
              <a:ahLst/>
              <a:cxnLst/>
              <a:rect l="l" t="t" r="r" b="b"/>
              <a:pathLst>
                <a:path w="16622" h="16391" extrusionOk="0">
                  <a:moveTo>
                    <a:pt x="9670" y="158"/>
                  </a:moveTo>
                  <a:cubicBezTo>
                    <a:pt x="9690" y="158"/>
                    <a:pt x="9709" y="159"/>
                    <a:pt x="9727" y="162"/>
                  </a:cubicBezTo>
                  <a:cubicBezTo>
                    <a:pt x="9942" y="198"/>
                    <a:pt x="10120" y="448"/>
                    <a:pt x="10287" y="686"/>
                  </a:cubicBezTo>
                  <a:cubicBezTo>
                    <a:pt x="10454" y="924"/>
                    <a:pt x="10620" y="1163"/>
                    <a:pt x="10847" y="1246"/>
                  </a:cubicBezTo>
                  <a:cubicBezTo>
                    <a:pt x="10919" y="1273"/>
                    <a:pt x="10998" y="1283"/>
                    <a:pt x="11081" y="1283"/>
                  </a:cubicBezTo>
                  <a:cubicBezTo>
                    <a:pt x="11256" y="1283"/>
                    <a:pt x="11450" y="1235"/>
                    <a:pt x="11644" y="1186"/>
                  </a:cubicBezTo>
                  <a:cubicBezTo>
                    <a:pt x="11819" y="1133"/>
                    <a:pt x="12004" y="1085"/>
                    <a:pt x="12161" y="1085"/>
                  </a:cubicBezTo>
                  <a:cubicBezTo>
                    <a:pt x="12250" y="1085"/>
                    <a:pt x="12330" y="1100"/>
                    <a:pt x="12394" y="1139"/>
                  </a:cubicBezTo>
                  <a:cubicBezTo>
                    <a:pt x="12573" y="1234"/>
                    <a:pt x="12656" y="1532"/>
                    <a:pt x="12728" y="1817"/>
                  </a:cubicBezTo>
                  <a:cubicBezTo>
                    <a:pt x="12811" y="2091"/>
                    <a:pt x="12883" y="2377"/>
                    <a:pt x="13061" y="2532"/>
                  </a:cubicBezTo>
                  <a:cubicBezTo>
                    <a:pt x="13252" y="2687"/>
                    <a:pt x="13549" y="2710"/>
                    <a:pt x="13835" y="2746"/>
                  </a:cubicBezTo>
                  <a:cubicBezTo>
                    <a:pt x="14133" y="2770"/>
                    <a:pt x="14430" y="2794"/>
                    <a:pt x="14561" y="2960"/>
                  </a:cubicBezTo>
                  <a:cubicBezTo>
                    <a:pt x="14692" y="3115"/>
                    <a:pt x="14669" y="3413"/>
                    <a:pt x="14645" y="3710"/>
                  </a:cubicBezTo>
                  <a:cubicBezTo>
                    <a:pt x="14621" y="3996"/>
                    <a:pt x="14597" y="4294"/>
                    <a:pt x="14716" y="4496"/>
                  </a:cubicBezTo>
                  <a:cubicBezTo>
                    <a:pt x="14835" y="4711"/>
                    <a:pt x="15109" y="4830"/>
                    <a:pt x="15371" y="4961"/>
                  </a:cubicBezTo>
                  <a:cubicBezTo>
                    <a:pt x="15633" y="5080"/>
                    <a:pt x="15907" y="5211"/>
                    <a:pt x="15978" y="5413"/>
                  </a:cubicBezTo>
                  <a:cubicBezTo>
                    <a:pt x="16050" y="5604"/>
                    <a:pt x="15931" y="5877"/>
                    <a:pt x="15800" y="6139"/>
                  </a:cubicBezTo>
                  <a:cubicBezTo>
                    <a:pt x="15681" y="6401"/>
                    <a:pt x="15562" y="6675"/>
                    <a:pt x="15597" y="6913"/>
                  </a:cubicBezTo>
                  <a:cubicBezTo>
                    <a:pt x="15633" y="7151"/>
                    <a:pt x="15847" y="7354"/>
                    <a:pt x="16050" y="7556"/>
                  </a:cubicBezTo>
                  <a:cubicBezTo>
                    <a:pt x="16252" y="7771"/>
                    <a:pt x="16466" y="7985"/>
                    <a:pt x="16466" y="8199"/>
                  </a:cubicBezTo>
                  <a:cubicBezTo>
                    <a:pt x="16466" y="8413"/>
                    <a:pt x="16252" y="8640"/>
                    <a:pt x="16050" y="8842"/>
                  </a:cubicBezTo>
                  <a:cubicBezTo>
                    <a:pt x="15847" y="9044"/>
                    <a:pt x="15633" y="9259"/>
                    <a:pt x="15597" y="9485"/>
                  </a:cubicBezTo>
                  <a:cubicBezTo>
                    <a:pt x="15562" y="9723"/>
                    <a:pt x="15681" y="9997"/>
                    <a:pt x="15800" y="10259"/>
                  </a:cubicBezTo>
                  <a:cubicBezTo>
                    <a:pt x="15931" y="10521"/>
                    <a:pt x="16050" y="10795"/>
                    <a:pt x="15978" y="10997"/>
                  </a:cubicBezTo>
                  <a:cubicBezTo>
                    <a:pt x="15907" y="11188"/>
                    <a:pt x="15633" y="11319"/>
                    <a:pt x="15371" y="11450"/>
                  </a:cubicBezTo>
                  <a:cubicBezTo>
                    <a:pt x="15109" y="11569"/>
                    <a:pt x="14835" y="11700"/>
                    <a:pt x="14716" y="11902"/>
                  </a:cubicBezTo>
                  <a:cubicBezTo>
                    <a:pt x="14597" y="12104"/>
                    <a:pt x="14621" y="12402"/>
                    <a:pt x="14645" y="12700"/>
                  </a:cubicBezTo>
                  <a:cubicBezTo>
                    <a:pt x="14669" y="12985"/>
                    <a:pt x="14692" y="13283"/>
                    <a:pt x="14561" y="13450"/>
                  </a:cubicBezTo>
                  <a:cubicBezTo>
                    <a:pt x="14430" y="13605"/>
                    <a:pt x="14133" y="13628"/>
                    <a:pt x="13835" y="13664"/>
                  </a:cubicBezTo>
                  <a:cubicBezTo>
                    <a:pt x="13549" y="13688"/>
                    <a:pt x="13252" y="13712"/>
                    <a:pt x="13073" y="13867"/>
                  </a:cubicBezTo>
                  <a:cubicBezTo>
                    <a:pt x="12883" y="14021"/>
                    <a:pt x="12811" y="14307"/>
                    <a:pt x="12728" y="14581"/>
                  </a:cubicBezTo>
                  <a:cubicBezTo>
                    <a:pt x="12656" y="14867"/>
                    <a:pt x="12573" y="15164"/>
                    <a:pt x="12394" y="15271"/>
                  </a:cubicBezTo>
                  <a:cubicBezTo>
                    <a:pt x="12333" y="15304"/>
                    <a:pt x="12257" y="15317"/>
                    <a:pt x="12173" y="15317"/>
                  </a:cubicBezTo>
                  <a:cubicBezTo>
                    <a:pt x="12013" y="15317"/>
                    <a:pt x="11824" y="15271"/>
                    <a:pt x="11644" y="15224"/>
                  </a:cubicBezTo>
                  <a:cubicBezTo>
                    <a:pt x="11449" y="15167"/>
                    <a:pt x="11253" y="15115"/>
                    <a:pt x="11076" y="15115"/>
                  </a:cubicBezTo>
                  <a:cubicBezTo>
                    <a:pt x="10995" y="15115"/>
                    <a:pt x="10918" y="15126"/>
                    <a:pt x="10847" y="15152"/>
                  </a:cubicBezTo>
                  <a:cubicBezTo>
                    <a:pt x="10620" y="15236"/>
                    <a:pt x="10454" y="15474"/>
                    <a:pt x="10287" y="15712"/>
                  </a:cubicBezTo>
                  <a:cubicBezTo>
                    <a:pt x="10120" y="15950"/>
                    <a:pt x="9942" y="16200"/>
                    <a:pt x="9727" y="16236"/>
                  </a:cubicBezTo>
                  <a:cubicBezTo>
                    <a:pt x="9709" y="16239"/>
                    <a:pt x="9690" y="16241"/>
                    <a:pt x="9670" y="16241"/>
                  </a:cubicBezTo>
                  <a:cubicBezTo>
                    <a:pt x="9481" y="16241"/>
                    <a:pt x="9265" y="16089"/>
                    <a:pt x="9049" y="15938"/>
                  </a:cubicBezTo>
                  <a:cubicBezTo>
                    <a:pt x="8811" y="15771"/>
                    <a:pt x="8561" y="15593"/>
                    <a:pt x="8311" y="15593"/>
                  </a:cubicBezTo>
                  <a:cubicBezTo>
                    <a:pt x="8072" y="15593"/>
                    <a:pt x="7822" y="15771"/>
                    <a:pt x="7584" y="15938"/>
                  </a:cubicBezTo>
                  <a:cubicBezTo>
                    <a:pt x="7368" y="16089"/>
                    <a:pt x="7142" y="16241"/>
                    <a:pt x="6951" y="16241"/>
                  </a:cubicBezTo>
                  <a:cubicBezTo>
                    <a:pt x="6932" y="16241"/>
                    <a:pt x="6912" y="16239"/>
                    <a:pt x="6894" y="16236"/>
                  </a:cubicBezTo>
                  <a:cubicBezTo>
                    <a:pt x="6691" y="16200"/>
                    <a:pt x="6513" y="15950"/>
                    <a:pt x="6334" y="15712"/>
                  </a:cubicBezTo>
                  <a:cubicBezTo>
                    <a:pt x="6179" y="15474"/>
                    <a:pt x="6001" y="15236"/>
                    <a:pt x="5786" y="15152"/>
                  </a:cubicBezTo>
                  <a:cubicBezTo>
                    <a:pt x="5715" y="15129"/>
                    <a:pt x="5632" y="15117"/>
                    <a:pt x="5560" y="15117"/>
                  </a:cubicBezTo>
                  <a:cubicBezTo>
                    <a:pt x="5382" y="15117"/>
                    <a:pt x="5179" y="15164"/>
                    <a:pt x="4989" y="15224"/>
                  </a:cubicBezTo>
                  <a:cubicBezTo>
                    <a:pt x="4802" y="15271"/>
                    <a:pt x="4610" y="15317"/>
                    <a:pt x="4449" y="15317"/>
                  </a:cubicBezTo>
                  <a:cubicBezTo>
                    <a:pt x="4364" y="15317"/>
                    <a:pt x="4288" y="15304"/>
                    <a:pt x="4227" y="15271"/>
                  </a:cubicBezTo>
                  <a:cubicBezTo>
                    <a:pt x="4048" y="15164"/>
                    <a:pt x="3965" y="14867"/>
                    <a:pt x="3893" y="14581"/>
                  </a:cubicBezTo>
                  <a:cubicBezTo>
                    <a:pt x="3822" y="14307"/>
                    <a:pt x="3739" y="14021"/>
                    <a:pt x="3560" y="13867"/>
                  </a:cubicBezTo>
                  <a:cubicBezTo>
                    <a:pt x="3370" y="13712"/>
                    <a:pt x="3072" y="13688"/>
                    <a:pt x="2786" y="13664"/>
                  </a:cubicBezTo>
                  <a:cubicBezTo>
                    <a:pt x="2500" y="13628"/>
                    <a:pt x="2191" y="13605"/>
                    <a:pt x="2060" y="13450"/>
                  </a:cubicBezTo>
                  <a:cubicBezTo>
                    <a:pt x="1929" y="13283"/>
                    <a:pt x="1953" y="12985"/>
                    <a:pt x="1976" y="12700"/>
                  </a:cubicBezTo>
                  <a:cubicBezTo>
                    <a:pt x="2000" y="12402"/>
                    <a:pt x="2024" y="12104"/>
                    <a:pt x="1905" y="11902"/>
                  </a:cubicBezTo>
                  <a:cubicBezTo>
                    <a:pt x="1786" y="11700"/>
                    <a:pt x="1512" y="11569"/>
                    <a:pt x="1262" y="11450"/>
                  </a:cubicBezTo>
                  <a:cubicBezTo>
                    <a:pt x="988" y="11319"/>
                    <a:pt x="714" y="11188"/>
                    <a:pt x="643" y="10997"/>
                  </a:cubicBezTo>
                  <a:cubicBezTo>
                    <a:pt x="572" y="10795"/>
                    <a:pt x="703" y="10521"/>
                    <a:pt x="822" y="10259"/>
                  </a:cubicBezTo>
                  <a:cubicBezTo>
                    <a:pt x="941" y="9997"/>
                    <a:pt x="1072" y="9723"/>
                    <a:pt x="1024" y="9485"/>
                  </a:cubicBezTo>
                  <a:cubicBezTo>
                    <a:pt x="988" y="9259"/>
                    <a:pt x="774" y="9044"/>
                    <a:pt x="572" y="8842"/>
                  </a:cubicBezTo>
                  <a:cubicBezTo>
                    <a:pt x="369" y="8628"/>
                    <a:pt x="155" y="8413"/>
                    <a:pt x="155" y="8199"/>
                  </a:cubicBezTo>
                  <a:cubicBezTo>
                    <a:pt x="155" y="7985"/>
                    <a:pt x="369" y="7771"/>
                    <a:pt x="572" y="7556"/>
                  </a:cubicBezTo>
                  <a:cubicBezTo>
                    <a:pt x="774" y="7354"/>
                    <a:pt x="988" y="7139"/>
                    <a:pt x="1024" y="6913"/>
                  </a:cubicBezTo>
                  <a:cubicBezTo>
                    <a:pt x="1072" y="6675"/>
                    <a:pt x="941" y="6401"/>
                    <a:pt x="822" y="6139"/>
                  </a:cubicBezTo>
                  <a:cubicBezTo>
                    <a:pt x="703" y="5877"/>
                    <a:pt x="572" y="5604"/>
                    <a:pt x="643" y="5413"/>
                  </a:cubicBezTo>
                  <a:cubicBezTo>
                    <a:pt x="714" y="5211"/>
                    <a:pt x="988" y="5080"/>
                    <a:pt x="1262" y="4949"/>
                  </a:cubicBezTo>
                  <a:cubicBezTo>
                    <a:pt x="1512" y="4830"/>
                    <a:pt x="1786" y="4711"/>
                    <a:pt x="1905" y="4496"/>
                  </a:cubicBezTo>
                  <a:cubicBezTo>
                    <a:pt x="2024" y="4294"/>
                    <a:pt x="2000" y="3996"/>
                    <a:pt x="1976" y="3710"/>
                  </a:cubicBezTo>
                  <a:cubicBezTo>
                    <a:pt x="1953" y="3413"/>
                    <a:pt x="1929" y="3115"/>
                    <a:pt x="2060" y="2948"/>
                  </a:cubicBezTo>
                  <a:cubicBezTo>
                    <a:pt x="2191" y="2794"/>
                    <a:pt x="2500" y="2770"/>
                    <a:pt x="2786" y="2734"/>
                  </a:cubicBezTo>
                  <a:cubicBezTo>
                    <a:pt x="3072" y="2710"/>
                    <a:pt x="3370" y="2687"/>
                    <a:pt x="3560" y="2532"/>
                  </a:cubicBezTo>
                  <a:cubicBezTo>
                    <a:pt x="3739" y="2377"/>
                    <a:pt x="3822" y="2091"/>
                    <a:pt x="3893" y="1817"/>
                  </a:cubicBezTo>
                  <a:cubicBezTo>
                    <a:pt x="3965" y="1532"/>
                    <a:pt x="4048" y="1234"/>
                    <a:pt x="4227" y="1127"/>
                  </a:cubicBezTo>
                  <a:cubicBezTo>
                    <a:pt x="4288" y="1094"/>
                    <a:pt x="4364" y="1081"/>
                    <a:pt x="4449" y="1081"/>
                  </a:cubicBezTo>
                  <a:cubicBezTo>
                    <a:pt x="4610" y="1081"/>
                    <a:pt x="4802" y="1128"/>
                    <a:pt x="4989" y="1174"/>
                  </a:cubicBezTo>
                  <a:cubicBezTo>
                    <a:pt x="5176" y="1232"/>
                    <a:pt x="5369" y="1283"/>
                    <a:pt x="5549" y="1283"/>
                  </a:cubicBezTo>
                  <a:cubicBezTo>
                    <a:pt x="5632" y="1283"/>
                    <a:pt x="5711" y="1272"/>
                    <a:pt x="5786" y="1246"/>
                  </a:cubicBezTo>
                  <a:cubicBezTo>
                    <a:pt x="6001" y="1163"/>
                    <a:pt x="6167" y="924"/>
                    <a:pt x="6334" y="686"/>
                  </a:cubicBezTo>
                  <a:cubicBezTo>
                    <a:pt x="6513" y="448"/>
                    <a:pt x="6679" y="198"/>
                    <a:pt x="6894" y="162"/>
                  </a:cubicBezTo>
                  <a:cubicBezTo>
                    <a:pt x="6912" y="159"/>
                    <a:pt x="6932" y="158"/>
                    <a:pt x="6951" y="158"/>
                  </a:cubicBezTo>
                  <a:cubicBezTo>
                    <a:pt x="7142" y="158"/>
                    <a:pt x="7367" y="309"/>
                    <a:pt x="7572" y="460"/>
                  </a:cubicBezTo>
                  <a:cubicBezTo>
                    <a:pt x="7822" y="627"/>
                    <a:pt x="8061" y="805"/>
                    <a:pt x="8311" y="805"/>
                  </a:cubicBezTo>
                  <a:cubicBezTo>
                    <a:pt x="8561" y="805"/>
                    <a:pt x="8811" y="627"/>
                    <a:pt x="9049" y="460"/>
                  </a:cubicBezTo>
                  <a:cubicBezTo>
                    <a:pt x="9265" y="309"/>
                    <a:pt x="9481" y="158"/>
                    <a:pt x="9670" y="158"/>
                  </a:cubicBezTo>
                  <a:close/>
                  <a:moveTo>
                    <a:pt x="6954" y="0"/>
                  </a:moveTo>
                  <a:cubicBezTo>
                    <a:pt x="6926" y="0"/>
                    <a:pt x="6898" y="3"/>
                    <a:pt x="6870" y="8"/>
                  </a:cubicBezTo>
                  <a:cubicBezTo>
                    <a:pt x="6596" y="55"/>
                    <a:pt x="6406" y="329"/>
                    <a:pt x="6215" y="603"/>
                  </a:cubicBezTo>
                  <a:cubicBezTo>
                    <a:pt x="6060" y="817"/>
                    <a:pt x="5906" y="1032"/>
                    <a:pt x="5727" y="1103"/>
                  </a:cubicBezTo>
                  <a:cubicBezTo>
                    <a:pt x="5676" y="1120"/>
                    <a:pt x="5618" y="1127"/>
                    <a:pt x="5554" y="1127"/>
                  </a:cubicBezTo>
                  <a:cubicBezTo>
                    <a:pt x="5398" y="1127"/>
                    <a:pt x="5211" y="1083"/>
                    <a:pt x="5024" y="1032"/>
                  </a:cubicBezTo>
                  <a:cubicBezTo>
                    <a:pt x="4831" y="980"/>
                    <a:pt x="4634" y="928"/>
                    <a:pt x="4455" y="928"/>
                  </a:cubicBezTo>
                  <a:cubicBezTo>
                    <a:pt x="4346" y="928"/>
                    <a:pt x="4245" y="947"/>
                    <a:pt x="4155" y="996"/>
                  </a:cubicBezTo>
                  <a:cubicBezTo>
                    <a:pt x="3917" y="1139"/>
                    <a:pt x="3834" y="1460"/>
                    <a:pt x="3751" y="1770"/>
                  </a:cubicBezTo>
                  <a:cubicBezTo>
                    <a:pt x="3679" y="2020"/>
                    <a:pt x="3608" y="2294"/>
                    <a:pt x="3465" y="2413"/>
                  </a:cubicBezTo>
                  <a:cubicBezTo>
                    <a:pt x="3310" y="2532"/>
                    <a:pt x="3036" y="2567"/>
                    <a:pt x="2774" y="2591"/>
                  </a:cubicBezTo>
                  <a:cubicBezTo>
                    <a:pt x="2453" y="2615"/>
                    <a:pt x="2119" y="2639"/>
                    <a:pt x="1953" y="2853"/>
                  </a:cubicBezTo>
                  <a:cubicBezTo>
                    <a:pt x="1774" y="3056"/>
                    <a:pt x="1798" y="3389"/>
                    <a:pt x="1834" y="3710"/>
                  </a:cubicBezTo>
                  <a:cubicBezTo>
                    <a:pt x="1846" y="3984"/>
                    <a:pt x="1869" y="4258"/>
                    <a:pt x="1774" y="4425"/>
                  </a:cubicBezTo>
                  <a:cubicBezTo>
                    <a:pt x="1679" y="4592"/>
                    <a:pt x="1429" y="4699"/>
                    <a:pt x="1191" y="4818"/>
                  </a:cubicBezTo>
                  <a:cubicBezTo>
                    <a:pt x="905" y="4949"/>
                    <a:pt x="595" y="5092"/>
                    <a:pt x="500" y="5354"/>
                  </a:cubicBezTo>
                  <a:cubicBezTo>
                    <a:pt x="417" y="5604"/>
                    <a:pt x="548" y="5901"/>
                    <a:pt x="691" y="6199"/>
                  </a:cubicBezTo>
                  <a:cubicBezTo>
                    <a:pt x="798" y="6437"/>
                    <a:pt x="917" y="6687"/>
                    <a:pt x="881" y="6889"/>
                  </a:cubicBezTo>
                  <a:cubicBezTo>
                    <a:pt x="845" y="7068"/>
                    <a:pt x="655" y="7259"/>
                    <a:pt x="476" y="7449"/>
                  </a:cubicBezTo>
                  <a:cubicBezTo>
                    <a:pt x="238" y="7675"/>
                    <a:pt x="0" y="7913"/>
                    <a:pt x="0" y="8199"/>
                  </a:cubicBezTo>
                  <a:cubicBezTo>
                    <a:pt x="0" y="8473"/>
                    <a:pt x="238" y="8711"/>
                    <a:pt x="476" y="8949"/>
                  </a:cubicBezTo>
                  <a:cubicBezTo>
                    <a:pt x="655" y="9128"/>
                    <a:pt x="845" y="9318"/>
                    <a:pt x="881" y="9509"/>
                  </a:cubicBezTo>
                  <a:cubicBezTo>
                    <a:pt x="917" y="9699"/>
                    <a:pt x="798" y="9949"/>
                    <a:pt x="691" y="10199"/>
                  </a:cubicBezTo>
                  <a:cubicBezTo>
                    <a:pt x="548" y="10485"/>
                    <a:pt x="405" y="10783"/>
                    <a:pt x="500" y="11045"/>
                  </a:cubicBezTo>
                  <a:cubicBezTo>
                    <a:pt x="595" y="11295"/>
                    <a:pt x="905" y="11438"/>
                    <a:pt x="1191" y="11581"/>
                  </a:cubicBezTo>
                  <a:cubicBezTo>
                    <a:pt x="1429" y="11688"/>
                    <a:pt x="1679" y="11807"/>
                    <a:pt x="1774" y="11973"/>
                  </a:cubicBezTo>
                  <a:cubicBezTo>
                    <a:pt x="1869" y="12140"/>
                    <a:pt x="1846" y="12414"/>
                    <a:pt x="1834" y="12676"/>
                  </a:cubicBezTo>
                  <a:cubicBezTo>
                    <a:pt x="1798" y="12997"/>
                    <a:pt x="1774" y="13331"/>
                    <a:pt x="1953" y="13533"/>
                  </a:cubicBezTo>
                  <a:cubicBezTo>
                    <a:pt x="2119" y="13747"/>
                    <a:pt x="2453" y="13771"/>
                    <a:pt x="2774" y="13807"/>
                  </a:cubicBezTo>
                  <a:cubicBezTo>
                    <a:pt x="3036" y="13831"/>
                    <a:pt x="3310" y="13855"/>
                    <a:pt x="3465" y="13974"/>
                  </a:cubicBezTo>
                  <a:cubicBezTo>
                    <a:pt x="3608" y="14105"/>
                    <a:pt x="3679" y="14367"/>
                    <a:pt x="3751" y="14617"/>
                  </a:cubicBezTo>
                  <a:cubicBezTo>
                    <a:pt x="3834" y="14938"/>
                    <a:pt x="3917" y="15260"/>
                    <a:pt x="4155" y="15390"/>
                  </a:cubicBezTo>
                  <a:cubicBezTo>
                    <a:pt x="4246" y="15445"/>
                    <a:pt x="4348" y="15465"/>
                    <a:pt x="4457" y="15465"/>
                  </a:cubicBezTo>
                  <a:cubicBezTo>
                    <a:pt x="4635" y="15465"/>
                    <a:pt x="4832" y="15411"/>
                    <a:pt x="5024" y="15367"/>
                  </a:cubicBezTo>
                  <a:cubicBezTo>
                    <a:pt x="5201" y="15316"/>
                    <a:pt x="5390" y="15266"/>
                    <a:pt x="5548" y="15266"/>
                  </a:cubicBezTo>
                  <a:cubicBezTo>
                    <a:pt x="5614" y="15266"/>
                    <a:pt x="5675" y="15274"/>
                    <a:pt x="5727" y="15295"/>
                  </a:cubicBezTo>
                  <a:cubicBezTo>
                    <a:pt x="5906" y="15355"/>
                    <a:pt x="6060" y="15581"/>
                    <a:pt x="6215" y="15795"/>
                  </a:cubicBezTo>
                  <a:cubicBezTo>
                    <a:pt x="6406" y="16057"/>
                    <a:pt x="6596" y="16331"/>
                    <a:pt x="6870" y="16379"/>
                  </a:cubicBezTo>
                  <a:cubicBezTo>
                    <a:pt x="6894" y="16391"/>
                    <a:pt x="6929" y="16391"/>
                    <a:pt x="6953" y="16391"/>
                  </a:cubicBezTo>
                  <a:cubicBezTo>
                    <a:pt x="7191" y="16391"/>
                    <a:pt x="7430" y="16224"/>
                    <a:pt x="7668" y="16057"/>
                  </a:cubicBezTo>
                  <a:cubicBezTo>
                    <a:pt x="7882" y="15902"/>
                    <a:pt x="8120" y="15748"/>
                    <a:pt x="8311" y="15748"/>
                  </a:cubicBezTo>
                  <a:cubicBezTo>
                    <a:pt x="8513" y="15748"/>
                    <a:pt x="8739" y="15902"/>
                    <a:pt x="8965" y="16057"/>
                  </a:cubicBezTo>
                  <a:cubicBezTo>
                    <a:pt x="9200" y="16217"/>
                    <a:pt x="9434" y="16386"/>
                    <a:pt x="9668" y="16386"/>
                  </a:cubicBezTo>
                  <a:cubicBezTo>
                    <a:pt x="9696" y="16386"/>
                    <a:pt x="9724" y="16384"/>
                    <a:pt x="9751" y="16379"/>
                  </a:cubicBezTo>
                  <a:cubicBezTo>
                    <a:pt x="10025" y="16331"/>
                    <a:pt x="10228" y="16057"/>
                    <a:pt x="10406" y="15795"/>
                  </a:cubicBezTo>
                  <a:cubicBezTo>
                    <a:pt x="10561" y="15581"/>
                    <a:pt x="10716" y="15355"/>
                    <a:pt x="10894" y="15295"/>
                  </a:cubicBezTo>
                  <a:cubicBezTo>
                    <a:pt x="10950" y="15274"/>
                    <a:pt x="11012" y="15266"/>
                    <a:pt x="11078" y="15266"/>
                  </a:cubicBezTo>
                  <a:cubicBezTo>
                    <a:pt x="11238" y="15266"/>
                    <a:pt x="11423" y="15316"/>
                    <a:pt x="11609" y="15367"/>
                  </a:cubicBezTo>
                  <a:cubicBezTo>
                    <a:pt x="11801" y="15411"/>
                    <a:pt x="11998" y="15465"/>
                    <a:pt x="12173" y="15465"/>
                  </a:cubicBezTo>
                  <a:cubicBezTo>
                    <a:pt x="12281" y="15465"/>
                    <a:pt x="12380" y="15445"/>
                    <a:pt x="12466" y="15390"/>
                  </a:cubicBezTo>
                  <a:cubicBezTo>
                    <a:pt x="12704" y="15260"/>
                    <a:pt x="12787" y="14938"/>
                    <a:pt x="12883" y="14617"/>
                  </a:cubicBezTo>
                  <a:cubicBezTo>
                    <a:pt x="12942" y="14367"/>
                    <a:pt x="13014" y="14105"/>
                    <a:pt x="13168" y="13974"/>
                  </a:cubicBezTo>
                  <a:cubicBezTo>
                    <a:pt x="13311" y="13855"/>
                    <a:pt x="13585" y="13831"/>
                    <a:pt x="13847" y="13807"/>
                  </a:cubicBezTo>
                  <a:cubicBezTo>
                    <a:pt x="14168" y="13771"/>
                    <a:pt x="14502" y="13747"/>
                    <a:pt x="14680" y="13533"/>
                  </a:cubicBezTo>
                  <a:cubicBezTo>
                    <a:pt x="14859" y="13331"/>
                    <a:pt x="14823" y="12997"/>
                    <a:pt x="14800" y="12676"/>
                  </a:cubicBezTo>
                  <a:cubicBezTo>
                    <a:pt x="14776" y="12414"/>
                    <a:pt x="14752" y="12140"/>
                    <a:pt x="14847" y="11973"/>
                  </a:cubicBezTo>
                  <a:cubicBezTo>
                    <a:pt x="14942" y="11807"/>
                    <a:pt x="15192" y="11688"/>
                    <a:pt x="15431" y="11581"/>
                  </a:cubicBezTo>
                  <a:cubicBezTo>
                    <a:pt x="15728" y="11438"/>
                    <a:pt x="16026" y="11295"/>
                    <a:pt x="16121" y="11045"/>
                  </a:cubicBezTo>
                  <a:cubicBezTo>
                    <a:pt x="16216" y="10783"/>
                    <a:pt x="16073" y="10485"/>
                    <a:pt x="15943" y="10199"/>
                  </a:cubicBezTo>
                  <a:cubicBezTo>
                    <a:pt x="15823" y="9949"/>
                    <a:pt x="15716" y="9699"/>
                    <a:pt x="15752" y="9509"/>
                  </a:cubicBezTo>
                  <a:cubicBezTo>
                    <a:pt x="15776" y="9318"/>
                    <a:pt x="15966" y="9128"/>
                    <a:pt x="16157" y="8949"/>
                  </a:cubicBezTo>
                  <a:cubicBezTo>
                    <a:pt x="16383" y="8711"/>
                    <a:pt x="16621" y="8473"/>
                    <a:pt x="16621" y="8199"/>
                  </a:cubicBezTo>
                  <a:cubicBezTo>
                    <a:pt x="16621" y="7913"/>
                    <a:pt x="16383" y="7675"/>
                    <a:pt x="16157" y="7449"/>
                  </a:cubicBezTo>
                  <a:cubicBezTo>
                    <a:pt x="15966" y="7259"/>
                    <a:pt x="15776" y="7068"/>
                    <a:pt x="15752" y="6889"/>
                  </a:cubicBezTo>
                  <a:cubicBezTo>
                    <a:pt x="15716" y="6687"/>
                    <a:pt x="15823" y="6437"/>
                    <a:pt x="15943" y="6199"/>
                  </a:cubicBezTo>
                  <a:cubicBezTo>
                    <a:pt x="16073" y="5901"/>
                    <a:pt x="16216" y="5604"/>
                    <a:pt x="16121" y="5354"/>
                  </a:cubicBezTo>
                  <a:cubicBezTo>
                    <a:pt x="16026" y="5092"/>
                    <a:pt x="15728" y="4949"/>
                    <a:pt x="15431" y="4818"/>
                  </a:cubicBezTo>
                  <a:cubicBezTo>
                    <a:pt x="15192" y="4699"/>
                    <a:pt x="14942" y="4592"/>
                    <a:pt x="14847" y="4425"/>
                  </a:cubicBezTo>
                  <a:cubicBezTo>
                    <a:pt x="14752" y="4258"/>
                    <a:pt x="14776" y="3972"/>
                    <a:pt x="14800" y="3710"/>
                  </a:cubicBezTo>
                  <a:cubicBezTo>
                    <a:pt x="14823" y="3389"/>
                    <a:pt x="14859" y="3056"/>
                    <a:pt x="14680" y="2853"/>
                  </a:cubicBezTo>
                  <a:cubicBezTo>
                    <a:pt x="14502" y="2651"/>
                    <a:pt x="14168" y="2615"/>
                    <a:pt x="13847" y="2591"/>
                  </a:cubicBezTo>
                  <a:cubicBezTo>
                    <a:pt x="13585" y="2567"/>
                    <a:pt x="13311" y="2544"/>
                    <a:pt x="13168" y="2413"/>
                  </a:cubicBezTo>
                  <a:cubicBezTo>
                    <a:pt x="13014" y="2294"/>
                    <a:pt x="12942" y="2020"/>
                    <a:pt x="12883" y="1770"/>
                  </a:cubicBezTo>
                  <a:cubicBezTo>
                    <a:pt x="12787" y="1460"/>
                    <a:pt x="12704" y="1139"/>
                    <a:pt x="12466" y="996"/>
                  </a:cubicBezTo>
                  <a:cubicBezTo>
                    <a:pt x="12381" y="947"/>
                    <a:pt x="12282" y="928"/>
                    <a:pt x="12176" y="928"/>
                  </a:cubicBezTo>
                  <a:cubicBezTo>
                    <a:pt x="11999" y="928"/>
                    <a:pt x="11802" y="980"/>
                    <a:pt x="11609" y="1032"/>
                  </a:cubicBezTo>
                  <a:cubicBezTo>
                    <a:pt x="11422" y="1083"/>
                    <a:pt x="11235" y="1127"/>
                    <a:pt x="11074" y="1127"/>
                  </a:cubicBezTo>
                  <a:cubicBezTo>
                    <a:pt x="11010" y="1127"/>
                    <a:pt x="10949" y="1120"/>
                    <a:pt x="10894" y="1103"/>
                  </a:cubicBezTo>
                  <a:cubicBezTo>
                    <a:pt x="10716" y="1032"/>
                    <a:pt x="10561" y="817"/>
                    <a:pt x="10406" y="603"/>
                  </a:cubicBezTo>
                  <a:cubicBezTo>
                    <a:pt x="10228" y="329"/>
                    <a:pt x="10025" y="55"/>
                    <a:pt x="9751" y="8"/>
                  </a:cubicBezTo>
                  <a:cubicBezTo>
                    <a:pt x="9725" y="3"/>
                    <a:pt x="9698" y="0"/>
                    <a:pt x="9671" y="0"/>
                  </a:cubicBezTo>
                  <a:cubicBezTo>
                    <a:pt x="9443" y="0"/>
                    <a:pt x="9200" y="169"/>
                    <a:pt x="8965" y="329"/>
                  </a:cubicBezTo>
                  <a:cubicBezTo>
                    <a:pt x="8739" y="484"/>
                    <a:pt x="8513" y="651"/>
                    <a:pt x="8311" y="651"/>
                  </a:cubicBezTo>
                  <a:cubicBezTo>
                    <a:pt x="8120" y="651"/>
                    <a:pt x="7882" y="484"/>
                    <a:pt x="7668" y="329"/>
                  </a:cubicBezTo>
                  <a:cubicBezTo>
                    <a:pt x="7433" y="169"/>
                    <a:pt x="7190" y="0"/>
                    <a:pt x="6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5054150" y="1876800"/>
              <a:ext cx="12225" cy="68475"/>
            </a:xfrm>
            <a:custGeom>
              <a:avLst/>
              <a:gdLst/>
              <a:ahLst/>
              <a:cxnLst/>
              <a:rect l="l" t="t" r="r" b="b"/>
              <a:pathLst>
                <a:path w="489" h="2739" extrusionOk="0">
                  <a:moveTo>
                    <a:pt x="488" y="0"/>
                  </a:moveTo>
                  <a:lnTo>
                    <a:pt x="0" y="273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5052350" y="1874725"/>
              <a:ext cx="16100" cy="72350"/>
            </a:xfrm>
            <a:custGeom>
              <a:avLst/>
              <a:gdLst/>
              <a:ahLst/>
              <a:cxnLst/>
              <a:rect l="l" t="t" r="r" b="b"/>
              <a:pathLst>
                <a:path w="644" h="2894" extrusionOk="0">
                  <a:moveTo>
                    <a:pt x="572" y="0"/>
                  </a:moveTo>
                  <a:cubicBezTo>
                    <a:pt x="536" y="0"/>
                    <a:pt x="489" y="24"/>
                    <a:pt x="489" y="72"/>
                  </a:cubicBezTo>
                  <a:lnTo>
                    <a:pt x="1" y="2810"/>
                  </a:lnTo>
                  <a:cubicBezTo>
                    <a:pt x="1" y="2846"/>
                    <a:pt x="25" y="2881"/>
                    <a:pt x="60" y="2893"/>
                  </a:cubicBezTo>
                  <a:lnTo>
                    <a:pt x="72" y="2893"/>
                  </a:lnTo>
                  <a:cubicBezTo>
                    <a:pt x="108" y="2893"/>
                    <a:pt x="144" y="2870"/>
                    <a:pt x="155" y="2834"/>
                  </a:cubicBezTo>
                  <a:lnTo>
                    <a:pt x="632" y="95"/>
                  </a:lnTo>
                  <a:cubicBezTo>
                    <a:pt x="644" y="48"/>
                    <a:pt x="608" y="12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5001150" y="1876800"/>
              <a:ext cx="11950" cy="68475"/>
            </a:xfrm>
            <a:custGeom>
              <a:avLst/>
              <a:gdLst/>
              <a:ahLst/>
              <a:cxnLst/>
              <a:rect l="l" t="t" r="r" b="b"/>
              <a:pathLst>
                <a:path w="478" h="2739" extrusionOk="0">
                  <a:moveTo>
                    <a:pt x="1" y="0"/>
                  </a:moveTo>
                  <a:lnTo>
                    <a:pt x="477" y="273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4999075" y="1874925"/>
              <a:ext cx="16100" cy="72150"/>
            </a:xfrm>
            <a:custGeom>
              <a:avLst/>
              <a:gdLst/>
              <a:ahLst/>
              <a:cxnLst/>
              <a:rect l="l" t="t" r="r" b="b"/>
              <a:pathLst>
                <a:path w="644" h="2886" extrusionOk="0">
                  <a:moveTo>
                    <a:pt x="83" y="1"/>
                  </a:moveTo>
                  <a:cubicBezTo>
                    <a:pt x="76" y="1"/>
                    <a:pt x="68" y="2"/>
                    <a:pt x="60" y="4"/>
                  </a:cubicBezTo>
                  <a:cubicBezTo>
                    <a:pt x="24" y="4"/>
                    <a:pt x="0" y="40"/>
                    <a:pt x="0" y="87"/>
                  </a:cubicBezTo>
                  <a:lnTo>
                    <a:pt x="489" y="2826"/>
                  </a:lnTo>
                  <a:cubicBezTo>
                    <a:pt x="489" y="2862"/>
                    <a:pt x="524" y="2885"/>
                    <a:pt x="560" y="2885"/>
                  </a:cubicBezTo>
                  <a:lnTo>
                    <a:pt x="572" y="2885"/>
                  </a:lnTo>
                  <a:cubicBezTo>
                    <a:pt x="620" y="2873"/>
                    <a:pt x="643" y="2838"/>
                    <a:pt x="632" y="2802"/>
                  </a:cubicBezTo>
                  <a:lnTo>
                    <a:pt x="155" y="64"/>
                  </a:lnTo>
                  <a:cubicBezTo>
                    <a:pt x="145" y="24"/>
                    <a:pt x="119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4939550" y="1899125"/>
              <a:ext cx="34850" cy="60150"/>
            </a:xfrm>
            <a:custGeom>
              <a:avLst/>
              <a:gdLst/>
              <a:ahLst/>
              <a:cxnLst/>
              <a:rect l="l" t="t" r="r" b="b"/>
              <a:pathLst>
                <a:path w="1394" h="2406" extrusionOk="0">
                  <a:moveTo>
                    <a:pt x="0" y="0"/>
                  </a:moveTo>
                  <a:lnTo>
                    <a:pt x="1393" y="240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4937450" y="1897225"/>
              <a:ext cx="39025" cy="63825"/>
            </a:xfrm>
            <a:custGeom>
              <a:avLst/>
              <a:gdLst/>
              <a:ahLst/>
              <a:cxnLst/>
              <a:rect l="l" t="t" r="r" b="b"/>
              <a:pathLst>
                <a:path w="1561" h="2553" extrusionOk="0">
                  <a:moveTo>
                    <a:pt x="77" y="1"/>
                  </a:moveTo>
                  <a:cubicBezTo>
                    <a:pt x="67" y="1"/>
                    <a:pt x="57" y="2"/>
                    <a:pt x="49" y="5"/>
                  </a:cubicBezTo>
                  <a:cubicBezTo>
                    <a:pt x="13" y="29"/>
                    <a:pt x="1" y="76"/>
                    <a:pt x="25" y="112"/>
                  </a:cubicBezTo>
                  <a:lnTo>
                    <a:pt x="1418" y="2517"/>
                  </a:lnTo>
                  <a:cubicBezTo>
                    <a:pt x="1430" y="2541"/>
                    <a:pt x="1453" y="2553"/>
                    <a:pt x="1477" y="2553"/>
                  </a:cubicBezTo>
                  <a:cubicBezTo>
                    <a:pt x="1489" y="2553"/>
                    <a:pt x="1501" y="2553"/>
                    <a:pt x="1513" y="2541"/>
                  </a:cubicBezTo>
                  <a:cubicBezTo>
                    <a:pt x="1549" y="2529"/>
                    <a:pt x="1561" y="2481"/>
                    <a:pt x="1549" y="2446"/>
                  </a:cubicBezTo>
                  <a:lnTo>
                    <a:pt x="156" y="41"/>
                  </a:lnTo>
                  <a:cubicBezTo>
                    <a:pt x="138" y="14"/>
                    <a:pt x="107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4889525" y="1941100"/>
              <a:ext cx="53325" cy="44675"/>
            </a:xfrm>
            <a:custGeom>
              <a:avLst/>
              <a:gdLst/>
              <a:ahLst/>
              <a:cxnLst/>
              <a:rect l="l" t="t" r="r" b="b"/>
              <a:pathLst>
                <a:path w="2133" h="1787" extrusionOk="0">
                  <a:moveTo>
                    <a:pt x="1" y="0"/>
                  </a:moveTo>
                  <a:lnTo>
                    <a:pt x="2132" y="178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4887450" y="1939200"/>
              <a:ext cx="57475" cy="48350"/>
            </a:xfrm>
            <a:custGeom>
              <a:avLst/>
              <a:gdLst/>
              <a:ahLst/>
              <a:cxnLst/>
              <a:rect l="l" t="t" r="r" b="b"/>
              <a:pathLst>
                <a:path w="2299" h="1934" extrusionOk="0">
                  <a:moveTo>
                    <a:pt x="89" y="0"/>
                  </a:moveTo>
                  <a:cubicBezTo>
                    <a:pt x="70" y="0"/>
                    <a:pt x="49" y="9"/>
                    <a:pt x="36" y="29"/>
                  </a:cubicBezTo>
                  <a:cubicBezTo>
                    <a:pt x="1" y="52"/>
                    <a:pt x="13" y="100"/>
                    <a:pt x="36" y="124"/>
                  </a:cubicBezTo>
                  <a:lnTo>
                    <a:pt x="2168" y="1922"/>
                  </a:lnTo>
                  <a:cubicBezTo>
                    <a:pt x="2179" y="1934"/>
                    <a:pt x="2203" y="1934"/>
                    <a:pt x="2215" y="1934"/>
                  </a:cubicBezTo>
                  <a:cubicBezTo>
                    <a:pt x="2239" y="1934"/>
                    <a:pt x="2263" y="1922"/>
                    <a:pt x="2275" y="1910"/>
                  </a:cubicBezTo>
                  <a:cubicBezTo>
                    <a:pt x="2299" y="1874"/>
                    <a:pt x="2299" y="1826"/>
                    <a:pt x="2263" y="1803"/>
                  </a:cubicBezTo>
                  <a:lnTo>
                    <a:pt x="132" y="17"/>
                  </a:lnTo>
                  <a:cubicBezTo>
                    <a:pt x="121" y="6"/>
                    <a:pt x="10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4856800" y="1997650"/>
              <a:ext cx="65500" cy="23825"/>
            </a:xfrm>
            <a:custGeom>
              <a:avLst/>
              <a:gdLst/>
              <a:ahLst/>
              <a:cxnLst/>
              <a:rect l="l" t="t" r="r" b="b"/>
              <a:pathLst>
                <a:path w="2620" h="953" extrusionOk="0">
                  <a:moveTo>
                    <a:pt x="0" y="0"/>
                  </a:moveTo>
                  <a:lnTo>
                    <a:pt x="2620" y="95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4855000" y="1995750"/>
              <a:ext cx="69375" cy="27525"/>
            </a:xfrm>
            <a:custGeom>
              <a:avLst/>
              <a:gdLst/>
              <a:ahLst/>
              <a:cxnLst/>
              <a:rect l="l" t="t" r="r" b="b"/>
              <a:pathLst>
                <a:path w="2775" h="1101" extrusionOk="0">
                  <a:moveTo>
                    <a:pt x="76" y="1"/>
                  </a:moveTo>
                  <a:cubicBezTo>
                    <a:pt x="45" y="1"/>
                    <a:pt x="22" y="16"/>
                    <a:pt x="13" y="53"/>
                  </a:cubicBezTo>
                  <a:cubicBezTo>
                    <a:pt x="1" y="88"/>
                    <a:pt x="13" y="136"/>
                    <a:pt x="48" y="148"/>
                  </a:cubicBezTo>
                  <a:lnTo>
                    <a:pt x="2668" y="1100"/>
                  </a:lnTo>
                  <a:lnTo>
                    <a:pt x="2692" y="1100"/>
                  </a:lnTo>
                  <a:cubicBezTo>
                    <a:pt x="2727" y="1100"/>
                    <a:pt x="2751" y="1077"/>
                    <a:pt x="2763" y="1053"/>
                  </a:cubicBezTo>
                  <a:cubicBezTo>
                    <a:pt x="2775" y="1017"/>
                    <a:pt x="2763" y="969"/>
                    <a:pt x="2715" y="957"/>
                  </a:cubicBezTo>
                  <a:lnTo>
                    <a:pt x="108" y="5"/>
                  </a:lnTo>
                  <a:cubicBezTo>
                    <a:pt x="97" y="2"/>
                    <a:pt x="8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4845775" y="2061950"/>
              <a:ext cx="69375" cy="25"/>
            </a:xfrm>
            <a:custGeom>
              <a:avLst/>
              <a:gdLst/>
              <a:ahLst/>
              <a:cxnLst/>
              <a:rect l="l" t="t" r="r" b="b"/>
              <a:pathLst>
                <a:path w="2775" h="1" extrusionOk="0">
                  <a:moveTo>
                    <a:pt x="1" y="0"/>
                  </a:moveTo>
                  <a:lnTo>
                    <a:pt x="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4843700" y="2060150"/>
              <a:ext cx="73550" cy="3600"/>
            </a:xfrm>
            <a:custGeom>
              <a:avLst/>
              <a:gdLst/>
              <a:ahLst/>
              <a:cxnLst/>
              <a:rect l="l" t="t" r="r" b="b"/>
              <a:pathLst>
                <a:path w="2942" h="144" extrusionOk="0">
                  <a:moveTo>
                    <a:pt x="84" y="1"/>
                  </a:moveTo>
                  <a:cubicBezTo>
                    <a:pt x="36" y="1"/>
                    <a:pt x="0" y="25"/>
                    <a:pt x="0" y="72"/>
                  </a:cubicBezTo>
                  <a:cubicBezTo>
                    <a:pt x="0" y="108"/>
                    <a:pt x="36" y="144"/>
                    <a:pt x="84" y="144"/>
                  </a:cubicBezTo>
                  <a:lnTo>
                    <a:pt x="2858" y="144"/>
                  </a:lnTo>
                  <a:cubicBezTo>
                    <a:pt x="2906" y="144"/>
                    <a:pt x="2941" y="108"/>
                    <a:pt x="2941" y="72"/>
                  </a:cubicBezTo>
                  <a:cubicBezTo>
                    <a:pt x="2941" y="25"/>
                    <a:pt x="2906" y="1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4856800" y="2102425"/>
              <a:ext cx="65500" cy="23825"/>
            </a:xfrm>
            <a:custGeom>
              <a:avLst/>
              <a:gdLst/>
              <a:ahLst/>
              <a:cxnLst/>
              <a:rect l="l" t="t" r="r" b="b"/>
              <a:pathLst>
                <a:path w="2620" h="953" extrusionOk="0">
                  <a:moveTo>
                    <a:pt x="0" y="953"/>
                  </a:moveTo>
                  <a:lnTo>
                    <a:pt x="2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4855000" y="2100550"/>
              <a:ext cx="69375" cy="27500"/>
            </a:xfrm>
            <a:custGeom>
              <a:avLst/>
              <a:gdLst/>
              <a:ahLst/>
              <a:cxnLst/>
              <a:rect l="l" t="t" r="r" b="b"/>
              <a:pathLst>
                <a:path w="2775" h="1100" extrusionOk="0">
                  <a:moveTo>
                    <a:pt x="2688" y="1"/>
                  </a:moveTo>
                  <a:cubicBezTo>
                    <a:pt x="2681" y="1"/>
                    <a:pt x="2674" y="2"/>
                    <a:pt x="2668" y="4"/>
                  </a:cubicBezTo>
                  <a:lnTo>
                    <a:pt x="48" y="956"/>
                  </a:lnTo>
                  <a:cubicBezTo>
                    <a:pt x="13" y="968"/>
                    <a:pt x="1" y="1016"/>
                    <a:pt x="13" y="1052"/>
                  </a:cubicBezTo>
                  <a:cubicBezTo>
                    <a:pt x="25" y="1087"/>
                    <a:pt x="48" y="1099"/>
                    <a:pt x="84" y="1099"/>
                  </a:cubicBezTo>
                  <a:lnTo>
                    <a:pt x="108" y="1099"/>
                  </a:lnTo>
                  <a:lnTo>
                    <a:pt x="2715" y="147"/>
                  </a:lnTo>
                  <a:cubicBezTo>
                    <a:pt x="2763" y="135"/>
                    <a:pt x="2775" y="87"/>
                    <a:pt x="2763" y="52"/>
                  </a:cubicBezTo>
                  <a:cubicBezTo>
                    <a:pt x="2753" y="22"/>
                    <a:pt x="2719" y="1"/>
                    <a:pt x="2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4889525" y="2138150"/>
              <a:ext cx="53325" cy="44675"/>
            </a:xfrm>
            <a:custGeom>
              <a:avLst/>
              <a:gdLst/>
              <a:ahLst/>
              <a:cxnLst/>
              <a:rect l="l" t="t" r="r" b="b"/>
              <a:pathLst>
                <a:path w="2133" h="1787" extrusionOk="0">
                  <a:moveTo>
                    <a:pt x="1" y="1786"/>
                  </a:moveTo>
                  <a:lnTo>
                    <a:pt x="213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4887450" y="2136250"/>
              <a:ext cx="57475" cy="48350"/>
            </a:xfrm>
            <a:custGeom>
              <a:avLst/>
              <a:gdLst/>
              <a:ahLst/>
              <a:cxnLst/>
              <a:rect l="l" t="t" r="r" b="b"/>
              <a:pathLst>
                <a:path w="2299" h="1934" extrusionOk="0">
                  <a:moveTo>
                    <a:pt x="2220" y="0"/>
                  </a:moveTo>
                  <a:cubicBezTo>
                    <a:pt x="2202" y="0"/>
                    <a:pt x="2184" y="6"/>
                    <a:pt x="2168" y="17"/>
                  </a:cubicBezTo>
                  <a:lnTo>
                    <a:pt x="36" y="1803"/>
                  </a:lnTo>
                  <a:cubicBezTo>
                    <a:pt x="13" y="1826"/>
                    <a:pt x="1" y="1874"/>
                    <a:pt x="36" y="1910"/>
                  </a:cubicBezTo>
                  <a:cubicBezTo>
                    <a:pt x="48" y="1922"/>
                    <a:pt x="72" y="1934"/>
                    <a:pt x="84" y="1934"/>
                  </a:cubicBezTo>
                  <a:cubicBezTo>
                    <a:pt x="108" y="1934"/>
                    <a:pt x="120" y="1934"/>
                    <a:pt x="132" y="1922"/>
                  </a:cubicBezTo>
                  <a:lnTo>
                    <a:pt x="2263" y="124"/>
                  </a:lnTo>
                  <a:cubicBezTo>
                    <a:pt x="2299" y="100"/>
                    <a:pt x="2299" y="52"/>
                    <a:pt x="2275" y="29"/>
                  </a:cubicBezTo>
                  <a:cubicBezTo>
                    <a:pt x="2262" y="9"/>
                    <a:pt x="2241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4939550" y="2164325"/>
              <a:ext cx="34850" cy="60450"/>
            </a:xfrm>
            <a:custGeom>
              <a:avLst/>
              <a:gdLst/>
              <a:ahLst/>
              <a:cxnLst/>
              <a:rect l="l" t="t" r="r" b="b"/>
              <a:pathLst>
                <a:path w="1394" h="2418" extrusionOk="0">
                  <a:moveTo>
                    <a:pt x="0" y="2418"/>
                  </a:moveTo>
                  <a:lnTo>
                    <a:pt x="1393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4937450" y="2162525"/>
              <a:ext cx="39025" cy="64050"/>
            </a:xfrm>
            <a:custGeom>
              <a:avLst/>
              <a:gdLst/>
              <a:ahLst/>
              <a:cxnLst/>
              <a:rect l="l" t="t" r="r" b="b"/>
              <a:pathLst>
                <a:path w="1561" h="2562" extrusionOk="0">
                  <a:moveTo>
                    <a:pt x="1476" y="1"/>
                  </a:moveTo>
                  <a:cubicBezTo>
                    <a:pt x="1453" y="1"/>
                    <a:pt x="1433" y="14"/>
                    <a:pt x="1418" y="37"/>
                  </a:cubicBezTo>
                  <a:lnTo>
                    <a:pt x="25" y="2454"/>
                  </a:lnTo>
                  <a:cubicBezTo>
                    <a:pt x="1" y="2490"/>
                    <a:pt x="13" y="2526"/>
                    <a:pt x="49" y="2549"/>
                  </a:cubicBezTo>
                  <a:cubicBezTo>
                    <a:pt x="60" y="2561"/>
                    <a:pt x="72" y="2561"/>
                    <a:pt x="84" y="2561"/>
                  </a:cubicBezTo>
                  <a:cubicBezTo>
                    <a:pt x="120" y="2561"/>
                    <a:pt x="144" y="2549"/>
                    <a:pt x="156" y="2526"/>
                  </a:cubicBezTo>
                  <a:lnTo>
                    <a:pt x="1549" y="121"/>
                  </a:lnTo>
                  <a:cubicBezTo>
                    <a:pt x="1561" y="85"/>
                    <a:pt x="1549" y="37"/>
                    <a:pt x="1513" y="13"/>
                  </a:cubicBezTo>
                  <a:cubicBezTo>
                    <a:pt x="1500" y="5"/>
                    <a:pt x="1488" y="1"/>
                    <a:pt x="1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5001150" y="2178625"/>
              <a:ext cx="11950" cy="68475"/>
            </a:xfrm>
            <a:custGeom>
              <a:avLst/>
              <a:gdLst/>
              <a:ahLst/>
              <a:cxnLst/>
              <a:rect l="l" t="t" r="r" b="b"/>
              <a:pathLst>
                <a:path w="478" h="2739" extrusionOk="0">
                  <a:moveTo>
                    <a:pt x="1" y="2739"/>
                  </a:moveTo>
                  <a:lnTo>
                    <a:pt x="477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4999075" y="2176750"/>
              <a:ext cx="16100" cy="72150"/>
            </a:xfrm>
            <a:custGeom>
              <a:avLst/>
              <a:gdLst/>
              <a:ahLst/>
              <a:cxnLst/>
              <a:rect l="l" t="t" r="r" b="b"/>
              <a:pathLst>
                <a:path w="644" h="2886" extrusionOk="0">
                  <a:moveTo>
                    <a:pt x="554" y="1"/>
                  </a:moveTo>
                  <a:cubicBezTo>
                    <a:pt x="525" y="1"/>
                    <a:pt x="498" y="24"/>
                    <a:pt x="489" y="63"/>
                  </a:cubicBezTo>
                  <a:lnTo>
                    <a:pt x="0" y="2802"/>
                  </a:lnTo>
                  <a:cubicBezTo>
                    <a:pt x="0" y="2838"/>
                    <a:pt x="24" y="2885"/>
                    <a:pt x="60" y="2885"/>
                  </a:cubicBezTo>
                  <a:lnTo>
                    <a:pt x="84" y="2885"/>
                  </a:lnTo>
                  <a:cubicBezTo>
                    <a:pt x="120" y="2885"/>
                    <a:pt x="143" y="2861"/>
                    <a:pt x="155" y="2826"/>
                  </a:cubicBezTo>
                  <a:lnTo>
                    <a:pt x="632" y="87"/>
                  </a:lnTo>
                  <a:cubicBezTo>
                    <a:pt x="643" y="52"/>
                    <a:pt x="620" y="4"/>
                    <a:pt x="572" y="4"/>
                  </a:cubicBezTo>
                  <a:cubicBezTo>
                    <a:pt x="566" y="2"/>
                    <a:pt x="560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5054150" y="2178625"/>
              <a:ext cx="12225" cy="68475"/>
            </a:xfrm>
            <a:custGeom>
              <a:avLst/>
              <a:gdLst/>
              <a:ahLst/>
              <a:cxnLst/>
              <a:rect l="l" t="t" r="r" b="b"/>
              <a:pathLst>
                <a:path w="489" h="2739" extrusionOk="0">
                  <a:moveTo>
                    <a:pt x="488" y="2739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5052350" y="2176750"/>
              <a:ext cx="16100" cy="72150"/>
            </a:xfrm>
            <a:custGeom>
              <a:avLst/>
              <a:gdLst/>
              <a:ahLst/>
              <a:cxnLst/>
              <a:rect l="l" t="t" r="r" b="b"/>
              <a:pathLst>
                <a:path w="644" h="2886" extrusionOk="0">
                  <a:moveTo>
                    <a:pt x="84" y="1"/>
                  </a:moveTo>
                  <a:cubicBezTo>
                    <a:pt x="76" y="1"/>
                    <a:pt x="68" y="2"/>
                    <a:pt x="60" y="4"/>
                  </a:cubicBezTo>
                  <a:cubicBezTo>
                    <a:pt x="25" y="4"/>
                    <a:pt x="1" y="52"/>
                    <a:pt x="1" y="87"/>
                  </a:cubicBezTo>
                  <a:lnTo>
                    <a:pt x="489" y="2826"/>
                  </a:lnTo>
                  <a:cubicBezTo>
                    <a:pt x="489" y="2861"/>
                    <a:pt x="525" y="2885"/>
                    <a:pt x="560" y="2885"/>
                  </a:cubicBezTo>
                  <a:lnTo>
                    <a:pt x="572" y="2885"/>
                  </a:lnTo>
                  <a:cubicBezTo>
                    <a:pt x="620" y="2885"/>
                    <a:pt x="644" y="2838"/>
                    <a:pt x="632" y="2802"/>
                  </a:cubicBezTo>
                  <a:lnTo>
                    <a:pt x="155" y="63"/>
                  </a:lnTo>
                  <a:cubicBezTo>
                    <a:pt x="146" y="24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5092825" y="2164325"/>
              <a:ext cx="34850" cy="60450"/>
            </a:xfrm>
            <a:custGeom>
              <a:avLst/>
              <a:gdLst/>
              <a:ahLst/>
              <a:cxnLst/>
              <a:rect l="l" t="t" r="r" b="b"/>
              <a:pathLst>
                <a:path w="1394" h="2418" extrusionOk="0">
                  <a:moveTo>
                    <a:pt x="1394" y="2418"/>
                  </a:moveTo>
                  <a:lnTo>
                    <a:pt x="1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5090750" y="2162525"/>
              <a:ext cx="39025" cy="64050"/>
            </a:xfrm>
            <a:custGeom>
              <a:avLst/>
              <a:gdLst/>
              <a:ahLst/>
              <a:cxnLst/>
              <a:rect l="l" t="t" r="r" b="b"/>
              <a:pathLst>
                <a:path w="1561" h="2562" extrusionOk="0">
                  <a:moveTo>
                    <a:pt x="89" y="1"/>
                  </a:moveTo>
                  <a:cubicBezTo>
                    <a:pt x="75" y="1"/>
                    <a:pt x="61" y="5"/>
                    <a:pt x="48" y="13"/>
                  </a:cubicBezTo>
                  <a:cubicBezTo>
                    <a:pt x="13" y="37"/>
                    <a:pt x="1" y="85"/>
                    <a:pt x="24" y="121"/>
                  </a:cubicBezTo>
                  <a:lnTo>
                    <a:pt x="1417" y="2526"/>
                  </a:lnTo>
                  <a:cubicBezTo>
                    <a:pt x="1429" y="2549"/>
                    <a:pt x="1453" y="2561"/>
                    <a:pt x="1477" y="2561"/>
                  </a:cubicBezTo>
                  <a:cubicBezTo>
                    <a:pt x="1489" y="2561"/>
                    <a:pt x="1501" y="2561"/>
                    <a:pt x="1513" y="2549"/>
                  </a:cubicBezTo>
                  <a:cubicBezTo>
                    <a:pt x="1548" y="2526"/>
                    <a:pt x="1560" y="2490"/>
                    <a:pt x="1548" y="2454"/>
                  </a:cubicBezTo>
                  <a:lnTo>
                    <a:pt x="155" y="37"/>
                  </a:lnTo>
                  <a:cubicBezTo>
                    <a:pt x="140" y="14"/>
                    <a:pt x="115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5124400" y="2138150"/>
              <a:ext cx="53300" cy="44675"/>
            </a:xfrm>
            <a:custGeom>
              <a:avLst/>
              <a:gdLst/>
              <a:ahLst/>
              <a:cxnLst/>
              <a:rect l="l" t="t" r="r" b="b"/>
              <a:pathLst>
                <a:path w="2132" h="1787" extrusionOk="0">
                  <a:moveTo>
                    <a:pt x="2131" y="1786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5122300" y="2136250"/>
              <a:ext cx="57475" cy="48350"/>
            </a:xfrm>
            <a:custGeom>
              <a:avLst/>
              <a:gdLst/>
              <a:ahLst/>
              <a:cxnLst/>
              <a:rect l="l" t="t" r="r" b="b"/>
              <a:pathLst>
                <a:path w="2299" h="1934" extrusionOk="0">
                  <a:moveTo>
                    <a:pt x="88" y="0"/>
                  </a:moveTo>
                  <a:cubicBezTo>
                    <a:pt x="67" y="0"/>
                    <a:pt x="44" y="9"/>
                    <a:pt x="24" y="29"/>
                  </a:cubicBezTo>
                  <a:cubicBezTo>
                    <a:pt x="1" y="52"/>
                    <a:pt x="13" y="100"/>
                    <a:pt x="36" y="124"/>
                  </a:cubicBezTo>
                  <a:lnTo>
                    <a:pt x="2168" y="1922"/>
                  </a:lnTo>
                  <a:cubicBezTo>
                    <a:pt x="2180" y="1934"/>
                    <a:pt x="2203" y="1934"/>
                    <a:pt x="2215" y="1934"/>
                  </a:cubicBezTo>
                  <a:cubicBezTo>
                    <a:pt x="2239" y="1934"/>
                    <a:pt x="2263" y="1922"/>
                    <a:pt x="2275" y="1910"/>
                  </a:cubicBezTo>
                  <a:cubicBezTo>
                    <a:pt x="2299" y="1874"/>
                    <a:pt x="2299" y="1826"/>
                    <a:pt x="2263" y="1803"/>
                  </a:cubicBezTo>
                  <a:lnTo>
                    <a:pt x="132" y="17"/>
                  </a:lnTo>
                  <a:cubicBezTo>
                    <a:pt x="121" y="6"/>
                    <a:pt x="105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5144925" y="2102425"/>
              <a:ext cx="65500" cy="23825"/>
            </a:xfrm>
            <a:custGeom>
              <a:avLst/>
              <a:gdLst/>
              <a:ahLst/>
              <a:cxnLst/>
              <a:rect l="l" t="t" r="r" b="b"/>
              <a:pathLst>
                <a:path w="2620" h="953" extrusionOk="0">
                  <a:moveTo>
                    <a:pt x="2620" y="953"/>
                  </a:move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5142850" y="2100550"/>
              <a:ext cx="69675" cy="27500"/>
            </a:xfrm>
            <a:custGeom>
              <a:avLst/>
              <a:gdLst/>
              <a:ahLst/>
              <a:cxnLst/>
              <a:rect l="l" t="t" r="r" b="b"/>
              <a:pathLst>
                <a:path w="2787" h="1100" extrusionOk="0">
                  <a:moveTo>
                    <a:pt x="88" y="1"/>
                  </a:moveTo>
                  <a:cubicBezTo>
                    <a:pt x="59" y="1"/>
                    <a:pt x="32" y="22"/>
                    <a:pt x="12" y="52"/>
                  </a:cubicBezTo>
                  <a:cubicBezTo>
                    <a:pt x="0" y="87"/>
                    <a:pt x="24" y="135"/>
                    <a:pt x="60" y="147"/>
                  </a:cubicBezTo>
                  <a:lnTo>
                    <a:pt x="2679" y="1099"/>
                  </a:lnTo>
                  <a:lnTo>
                    <a:pt x="2703" y="1099"/>
                  </a:lnTo>
                  <a:cubicBezTo>
                    <a:pt x="2739" y="1099"/>
                    <a:pt x="2762" y="1087"/>
                    <a:pt x="2774" y="1052"/>
                  </a:cubicBezTo>
                  <a:cubicBezTo>
                    <a:pt x="2786" y="1016"/>
                    <a:pt x="2762" y="968"/>
                    <a:pt x="2727" y="956"/>
                  </a:cubicBezTo>
                  <a:lnTo>
                    <a:pt x="107" y="4"/>
                  </a:lnTo>
                  <a:cubicBezTo>
                    <a:pt x="101" y="2"/>
                    <a:pt x="95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5152075" y="2061950"/>
              <a:ext cx="69675" cy="25"/>
            </a:xfrm>
            <a:custGeom>
              <a:avLst/>
              <a:gdLst/>
              <a:ahLst/>
              <a:cxnLst/>
              <a:rect l="l" t="t" r="r" b="b"/>
              <a:pathLst>
                <a:path w="2787" h="1" extrusionOk="0">
                  <a:moveTo>
                    <a:pt x="2786" y="0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5150275" y="2060150"/>
              <a:ext cx="73250" cy="3600"/>
            </a:xfrm>
            <a:custGeom>
              <a:avLst/>
              <a:gdLst/>
              <a:ahLst/>
              <a:cxnLst/>
              <a:rect l="l" t="t" r="r" b="b"/>
              <a:pathLst>
                <a:path w="2930" h="144" extrusionOk="0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cubicBezTo>
                    <a:pt x="1" y="108"/>
                    <a:pt x="37" y="144"/>
                    <a:pt x="72" y="144"/>
                  </a:cubicBezTo>
                  <a:lnTo>
                    <a:pt x="2858" y="144"/>
                  </a:lnTo>
                  <a:cubicBezTo>
                    <a:pt x="2906" y="144"/>
                    <a:pt x="2930" y="108"/>
                    <a:pt x="2930" y="72"/>
                  </a:cubicBezTo>
                  <a:cubicBezTo>
                    <a:pt x="2930" y="25"/>
                    <a:pt x="2906" y="1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5144925" y="1997650"/>
              <a:ext cx="65500" cy="23825"/>
            </a:xfrm>
            <a:custGeom>
              <a:avLst/>
              <a:gdLst/>
              <a:ahLst/>
              <a:cxnLst/>
              <a:rect l="l" t="t" r="r" b="b"/>
              <a:pathLst>
                <a:path w="2620" h="953" extrusionOk="0">
                  <a:moveTo>
                    <a:pt x="2620" y="0"/>
                  </a:moveTo>
                  <a:lnTo>
                    <a:pt x="1" y="95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5142850" y="1995750"/>
              <a:ext cx="69675" cy="27525"/>
            </a:xfrm>
            <a:custGeom>
              <a:avLst/>
              <a:gdLst/>
              <a:ahLst/>
              <a:cxnLst/>
              <a:rect l="l" t="t" r="r" b="b"/>
              <a:pathLst>
                <a:path w="2787" h="1101" extrusionOk="0">
                  <a:moveTo>
                    <a:pt x="2706" y="1"/>
                  </a:moveTo>
                  <a:cubicBezTo>
                    <a:pt x="2697" y="1"/>
                    <a:pt x="2688" y="2"/>
                    <a:pt x="2679" y="5"/>
                  </a:cubicBezTo>
                  <a:lnTo>
                    <a:pt x="60" y="957"/>
                  </a:lnTo>
                  <a:cubicBezTo>
                    <a:pt x="24" y="969"/>
                    <a:pt x="0" y="1017"/>
                    <a:pt x="12" y="1053"/>
                  </a:cubicBezTo>
                  <a:cubicBezTo>
                    <a:pt x="24" y="1077"/>
                    <a:pt x="60" y="1100"/>
                    <a:pt x="84" y="1100"/>
                  </a:cubicBezTo>
                  <a:cubicBezTo>
                    <a:pt x="95" y="1100"/>
                    <a:pt x="107" y="1100"/>
                    <a:pt x="107" y="1088"/>
                  </a:cubicBezTo>
                  <a:lnTo>
                    <a:pt x="2727" y="136"/>
                  </a:lnTo>
                  <a:cubicBezTo>
                    <a:pt x="2762" y="124"/>
                    <a:pt x="2786" y="88"/>
                    <a:pt x="2774" y="53"/>
                  </a:cubicBezTo>
                  <a:cubicBezTo>
                    <a:pt x="2765" y="16"/>
                    <a:pt x="2735" y="1"/>
                    <a:pt x="2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5124400" y="1941100"/>
              <a:ext cx="53300" cy="44675"/>
            </a:xfrm>
            <a:custGeom>
              <a:avLst/>
              <a:gdLst/>
              <a:ahLst/>
              <a:cxnLst/>
              <a:rect l="l" t="t" r="r" b="b"/>
              <a:pathLst>
                <a:path w="2132" h="1787" extrusionOk="0">
                  <a:moveTo>
                    <a:pt x="2131" y="0"/>
                  </a:moveTo>
                  <a:lnTo>
                    <a:pt x="0" y="178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5122300" y="1939200"/>
              <a:ext cx="57475" cy="48350"/>
            </a:xfrm>
            <a:custGeom>
              <a:avLst/>
              <a:gdLst/>
              <a:ahLst/>
              <a:cxnLst/>
              <a:rect l="l" t="t" r="r" b="b"/>
              <a:pathLst>
                <a:path w="2299" h="1934" extrusionOk="0">
                  <a:moveTo>
                    <a:pt x="2220" y="0"/>
                  </a:moveTo>
                  <a:cubicBezTo>
                    <a:pt x="2202" y="0"/>
                    <a:pt x="2184" y="6"/>
                    <a:pt x="2168" y="17"/>
                  </a:cubicBezTo>
                  <a:lnTo>
                    <a:pt x="36" y="1803"/>
                  </a:lnTo>
                  <a:cubicBezTo>
                    <a:pt x="1" y="1826"/>
                    <a:pt x="1" y="1874"/>
                    <a:pt x="24" y="1910"/>
                  </a:cubicBezTo>
                  <a:cubicBezTo>
                    <a:pt x="48" y="1922"/>
                    <a:pt x="60" y="1934"/>
                    <a:pt x="84" y="1934"/>
                  </a:cubicBezTo>
                  <a:cubicBezTo>
                    <a:pt x="108" y="1934"/>
                    <a:pt x="120" y="1934"/>
                    <a:pt x="132" y="1922"/>
                  </a:cubicBezTo>
                  <a:lnTo>
                    <a:pt x="2263" y="124"/>
                  </a:lnTo>
                  <a:cubicBezTo>
                    <a:pt x="2299" y="100"/>
                    <a:pt x="2299" y="52"/>
                    <a:pt x="2275" y="29"/>
                  </a:cubicBezTo>
                  <a:cubicBezTo>
                    <a:pt x="2262" y="9"/>
                    <a:pt x="2241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5092825" y="1899125"/>
              <a:ext cx="34850" cy="60150"/>
            </a:xfrm>
            <a:custGeom>
              <a:avLst/>
              <a:gdLst/>
              <a:ahLst/>
              <a:cxnLst/>
              <a:rect l="l" t="t" r="r" b="b"/>
              <a:pathLst>
                <a:path w="1394" h="2406" extrusionOk="0">
                  <a:moveTo>
                    <a:pt x="1394" y="0"/>
                  </a:moveTo>
                  <a:lnTo>
                    <a:pt x="1" y="240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5090750" y="1897225"/>
              <a:ext cx="39025" cy="63825"/>
            </a:xfrm>
            <a:custGeom>
              <a:avLst/>
              <a:gdLst/>
              <a:ahLst/>
              <a:cxnLst/>
              <a:rect l="l" t="t" r="r" b="b"/>
              <a:pathLst>
                <a:path w="1561" h="2553" extrusionOk="0">
                  <a:moveTo>
                    <a:pt x="1486" y="1"/>
                  </a:moveTo>
                  <a:cubicBezTo>
                    <a:pt x="1460" y="1"/>
                    <a:pt x="1435" y="14"/>
                    <a:pt x="1417" y="41"/>
                  </a:cubicBezTo>
                  <a:lnTo>
                    <a:pt x="24" y="2446"/>
                  </a:lnTo>
                  <a:cubicBezTo>
                    <a:pt x="1" y="2481"/>
                    <a:pt x="13" y="2529"/>
                    <a:pt x="48" y="2541"/>
                  </a:cubicBezTo>
                  <a:cubicBezTo>
                    <a:pt x="60" y="2553"/>
                    <a:pt x="72" y="2553"/>
                    <a:pt x="84" y="2553"/>
                  </a:cubicBezTo>
                  <a:cubicBezTo>
                    <a:pt x="108" y="2553"/>
                    <a:pt x="143" y="2541"/>
                    <a:pt x="155" y="2517"/>
                  </a:cubicBezTo>
                  <a:lnTo>
                    <a:pt x="1548" y="112"/>
                  </a:lnTo>
                  <a:cubicBezTo>
                    <a:pt x="1560" y="76"/>
                    <a:pt x="1548" y="29"/>
                    <a:pt x="1513" y="5"/>
                  </a:cubicBezTo>
                  <a:cubicBezTo>
                    <a:pt x="1504" y="2"/>
                    <a:pt x="1495" y="1"/>
                    <a:pt x="1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4883575" y="1925250"/>
              <a:ext cx="300075" cy="273350"/>
            </a:xfrm>
            <a:custGeom>
              <a:avLst/>
              <a:gdLst/>
              <a:ahLst/>
              <a:cxnLst/>
              <a:rect l="l" t="t" r="r" b="b"/>
              <a:pathLst>
                <a:path w="12003" h="10934" extrusionOk="0">
                  <a:moveTo>
                    <a:pt x="6002" y="0"/>
                  </a:moveTo>
                  <a:cubicBezTo>
                    <a:pt x="4603" y="0"/>
                    <a:pt x="3204" y="533"/>
                    <a:pt x="2132" y="1599"/>
                  </a:cubicBezTo>
                  <a:cubicBezTo>
                    <a:pt x="1" y="3730"/>
                    <a:pt x="1" y="7195"/>
                    <a:pt x="2132" y="9326"/>
                  </a:cubicBezTo>
                  <a:cubicBezTo>
                    <a:pt x="3204" y="10397"/>
                    <a:pt x="4603" y="10933"/>
                    <a:pt x="6002" y="10933"/>
                  </a:cubicBezTo>
                  <a:cubicBezTo>
                    <a:pt x="7401" y="10933"/>
                    <a:pt x="8800" y="10397"/>
                    <a:pt x="9871" y="9326"/>
                  </a:cubicBezTo>
                  <a:cubicBezTo>
                    <a:pt x="12002" y="7195"/>
                    <a:pt x="12002" y="3730"/>
                    <a:pt x="9871" y="1599"/>
                  </a:cubicBezTo>
                  <a:cubicBezTo>
                    <a:pt x="8800" y="533"/>
                    <a:pt x="7401" y="0"/>
                    <a:pt x="6002" y="0"/>
                  </a:cubicBezTo>
                  <a:close/>
                </a:path>
              </a:pathLst>
            </a:custGeom>
            <a:solidFill>
              <a:srgbClr val="183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4895200" y="1923525"/>
              <a:ext cx="277125" cy="276850"/>
            </a:xfrm>
            <a:custGeom>
              <a:avLst/>
              <a:gdLst/>
              <a:ahLst/>
              <a:cxnLst/>
              <a:rect l="l" t="t" r="r" b="b"/>
              <a:pathLst>
                <a:path w="11085" h="11074" extrusionOk="0">
                  <a:moveTo>
                    <a:pt x="5537" y="144"/>
                  </a:moveTo>
                  <a:cubicBezTo>
                    <a:pt x="8513" y="144"/>
                    <a:pt x="10930" y="2561"/>
                    <a:pt x="10930" y="5537"/>
                  </a:cubicBezTo>
                  <a:cubicBezTo>
                    <a:pt x="10930" y="8514"/>
                    <a:pt x="8513" y="10931"/>
                    <a:pt x="5537" y="10931"/>
                  </a:cubicBezTo>
                  <a:cubicBezTo>
                    <a:pt x="2572" y="10931"/>
                    <a:pt x="143" y="8514"/>
                    <a:pt x="143" y="5537"/>
                  </a:cubicBezTo>
                  <a:cubicBezTo>
                    <a:pt x="143" y="2561"/>
                    <a:pt x="2572" y="144"/>
                    <a:pt x="5537" y="144"/>
                  </a:cubicBezTo>
                  <a:close/>
                  <a:moveTo>
                    <a:pt x="5537" y="1"/>
                  </a:moveTo>
                  <a:cubicBezTo>
                    <a:pt x="2489" y="1"/>
                    <a:pt x="0" y="2477"/>
                    <a:pt x="0" y="5537"/>
                  </a:cubicBezTo>
                  <a:cubicBezTo>
                    <a:pt x="0" y="8597"/>
                    <a:pt x="2489" y="11074"/>
                    <a:pt x="5537" y="11074"/>
                  </a:cubicBezTo>
                  <a:cubicBezTo>
                    <a:pt x="8597" y="11074"/>
                    <a:pt x="11085" y="8597"/>
                    <a:pt x="11085" y="5537"/>
                  </a:cubicBezTo>
                  <a:cubicBezTo>
                    <a:pt x="11085" y="2477"/>
                    <a:pt x="8597" y="1"/>
                    <a:pt x="5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4924375" y="1959950"/>
              <a:ext cx="219075" cy="203650"/>
            </a:xfrm>
            <a:custGeom>
              <a:avLst/>
              <a:gdLst/>
              <a:ahLst/>
              <a:cxnLst/>
              <a:rect l="l" t="t" r="r" b="b"/>
              <a:pathLst>
                <a:path w="8763" h="8146" extrusionOk="0">
                  <a:moveTo>
                    <a:pt x="4377" y="0"/>
                  </a:moveTo>
                  <a:cubicBezTo>
                    <a:pt x="2415" y="0"/>
                    <a:pt x="690" y="1423"/>
                    <a:pt x="369" y="3413"/>
                  </a:cubicBezTo>
                  <a:cubicBezTo>
                    <a:pt x="0" y="5640"/>
                    <a:pt x="1512" y="7723"/>
                    <a:pt x="3727" y="8093"/>
                  </a:cubicBezTo>
                  <a:cubicBezTo>
                    <a:pt x="3947" y="8128"/>
                    <a:pt x="4167" y="8145"/>
                    <a:pt x="4383" y="8145"/>
                  </a:cubicBezTo>
                  <a:cubicBezTo>
                    <a:pt x="6350" y="8145"/>
                    <a:pt x="8073" y="6730"/>
                    <a:pt x="8406" y="4735"/>
                  </a:cubicBezTo>
                  <a:cubicBezTo>
                    <a:pt x="8763" y="2509"/>
                    <a:pt x="7263" y="413"/>
                    <a:pt x="5048" y="56"/>
                  </a:cubicBezTo>
                  <a:cubicBezTo>
                    <a:pt x="4823" y="18"/>
                    <a:pt x="4598" y="0"/>
                    <a:pt x="4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4930025" y="1958350"/>
              <a:ext cx="207475" cy="207200"/>
            </a:xfrm>
            <a:custGeom>
              <a:avLst/>
              <a:gdLst/>
              <a:ahLst/>
              <a:cxnLst/>
              <a:rect l="l" t="t" r="r" b="b"/>
              <a:pathLst>
                <a:path w="8299" h="8288" extrusionOk="0">
                  <a:moveTo>
                    <a:pt x="4144" y="144"/>
                  </a:moveTo>
                  <a:cubicBezTo>
                    <a:pt x="6346" y="144"/>
                    <a:pt x="8144" y="1941"/>
                    <a:pt x="8144" y="4144"/>
                  </a:cubicBezTo>
                  <a:cubicBezTo>
                    <a:pt x="8144" y="6347"/>
                    <a:pt x="6346" y="8145"/>
                    <a:pt x="4144" y="8145"/>
                  </a:cubicBezTo>
                  <a:cubicBezTo>
                    <a:pt x="1941" y="8145"/>
                    <a:pt x="155" y="6347"/>
                    <a:pt x="155" y="4144"/>
                  </a:cubicBezTo>
                  <a:cubicBezTo>
                    <a:pt x="155" y="1941"/>
                    <a:pt x="1941" y="144"/>
                    <a:pt x="4144" y="144"/>
                  </a:cubicBezTo>
                  <a:close/>
                  <a:moveTo>
                    <a:pt x="4144" y="1"/>
                  </a:moveTo>
                  <a:cubicBezTo>
                    <a:pt x="1858" y="1"/>
                    <a:pt x="0" y="1858"/>
                    <a:pt x="0" y="4144"/>
                  </a:cubicBezTo>
                  <a:cubicBezTo>
                    <a:pt x="0" y="6430"/>
                    <a:pt x="1858" y="8288"/>
                    <a:pt x="4144" y="8288"/>
                  </a:cubicBezTo>
                  <a:cubicBezTo>
                    <a:pt x="6430" y="8288"/>
                    <a:pt x="8299" y="6430"/>
                    <a:pt x="8299" y="4144"/>
                  </a:cubicBezTo>
                  <a:cubicBezTo>
                    <a:pt x="8299" y="1858"/>
                    <a:pt x="6430" y="1"/>
                    <a:pt x="4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4947275" y="1985350"/>
              <a:ext cx="172675" cy="152325"/>
            </a:xfrm>
            <a:custGeom>
              <a:avLst/>
              <a:gdLst/>
              <a:ahLst/>
              <a:cxnLst/>
              <a:rect l="l" t="t" r="r" b="b"/>
              <a:pathLst>
                <a:path w="6907" h="6093" extrusionOk="0">
                  <a:moveTo>
                    <a:pt x="3457" y="0"/>
                  </a:moveTo>
                  <a:cubicBezTo>
                    <a:pt x="3071" y="0"/>
                    <a:pt x="2678" y="74"/>
                    <a:pt x="2299" y="230"/>
                  </a:cubicBezTo>
                  <a:cubicBezTo>
                    <a:pt x="751" y="861"/>
                    <a:pt x="1" y="2636"/>
                    <a:pt x="632" y="4195"/>
                  </a:cubicBezTo>
                  <a:cubicBezTo>
                    <a:pt x="1118" y="5376"/>
                    <a:pt x="2253" y="6092"/>
                    <a:pt x="3452" y="6092"/>
                  </a:cubicBezTo>
                  <a:cubicBezTo>
                    <a:pt x="3837" y="6092"/>
                    <a:pt x="4229" y="6018"/>
                    <a:pt x="4609" y="5862"/>
                  </a:cubicBezTo>
                  <a:cubicBezTo>
                    <a:pt x="6168" y="5231"/>
                    <a:pt x="6906" y="3457"/>
                    <a:pt x="6275" y="1897"/>
                  </a:cubicBezTo>
                  <a:cubicBezTo>
                    <a:pt x="5798" y="717"/>
                    <a:pt x="4659" y="0"/>
                    <a:pt x="3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4955625" y="1983950"/>
              <a:ext cx="156000" cy="156000"/>
            </a:xfrm>
            <a:custGeom>
              <a:avLst/>
              <a:gdLst/>
              <a:ahLst/>
              <a:cxnLst/>
              <a:rect l="l" t="t" r="r" b="b"/>
              <a:pathLst>
                <a:path w="6240" h="6240" extrusionOk="0">
                  <a:moveTo>
                    <a:pt x="3120" y="144"/>
                  </a:moveTo>
                  <a:cubicBezTo>
                    <a:pt x="4763" y="144"/>
                    <a:pt x="6096" y="1477"/>
                    <a:pt x="6096" y="3120"/>
                  </a:cubicBezTo>
                  <a:cubicBezTo>
                    <a:pt x="6096" y="4751"/>
                    <a:pt x="4763" y="6085"/>
                    <a:pt x="3120" y="6085"/>
                  </a:cubicBezTo>
                  <a:cubicBezTo>
                    <a:pt x="1488" y="6085"/>
                    <a:pt x="155" y="4751"/>
                    <a:pt x="155" y="3120"/>
                  </a:cubicBezTo>
                  <a:cubicBezTo>
                    <a:pt x="155" y="1477"/>
                    <a:pt x="1488" y="144"/>
                    <a:pt x="3120" y="144"/>
                  </a:cubicBezTo>
                  <a:close/>
                  <a:moveTo>
                    <a:pt x="3120" y="1"/>
                  </a:moveTo>
                  <a:cubicBezTo>
                    <a:pt x="1405" y="1"/>
                    <a:pt x="0" y="1394"/>
                    <a:pt x="0" y="3120"/>
                  </a:cubicBezTo>
                  <a:cubicBezTo>
                    <a:pt x="0" y="4835"/>
                    <a:pt x="1405" y="6240"/>
                    <a:pt x="3120" y="6240"/>
                  </a:cubicBezTo>
                  <a:cubicBezTo>
                    <a:pt x="4846" y="6240"/>
                    <a:pt x="6239" y="4835"/>
                    <a:pt x="6239" y="3120"/>
                  </a:cubicBezTo>
                  <a:cubicBezTo>
                    <a:pt x="6239" y="1394"/>
                    <a:pt x="4846" y="1"/>
                    <a:pt x="3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6"/>
          <p:cNvSpPr txBox="1">
            <a:spLocks noGrp="1"/>
          </p:cNvSpPr>
          <p:nvPr>
            <p:ph type="title"/>
          </p:nvPr>
        </p:nvSpPr>
        <p:spPr>
          <a:xfrm>
            <a:off x="713225" y="58757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</a:t>
            </a:r>
            <a:endParaRPr/>
          </a:p>
        </p:txBody>
      </p:sp>
      <p:sp>
        <p:nvSpPr>
          <p:cNvPr id="1035" name="Google Shape;1035;p36"/>
          <p:cNvSpPr txBox="1">
            <a:spLocks noGrp="1"/>
          </p:cNvSpPr>
          <p:nvPr>
            <p:ph type="subTitle" idx="4294967295"/>
          </p:nvPr>
        </p:nvSpPr>
        <p:spPr>
          <a:xfrm>
            <a:off x="3872250" y="3554195"/>
            <a:ext cx="1399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Saturn has rings</a:t>
            </a:r>
            <a:endParaRPr sz="1400"/>
          </a:p>
        </p:txBody>
      </p:sp>
      <p:sp>
        <p:nvSpPr>
          <p:cNvPr id="1036" name="Google Shape;1036;p36"/>
          <p:cNvSpPr/>
          <p:nvPr/>
        </p:nvSpPr>
        <p:spPr>
          <a:xfrm>
            <a:off x="5790254" y="3397780"/>
            <a:ext cx="475500" cy="4755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6"/>
          <p:cNvSpPr/>
          <p:nvPr/>
        </p:nvSpPr>
        <p:spPr>
          <a:xfrm>
            <a:off x="2989488" y="3386466"/>
            <a:ext cx="475500" cy="4755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36"/>
          <p:cNvGrpSpPr/>
          <p:nvPr/>
        </p:nvGrpSpPr>
        <p:grpSpPr>
          <a:xfrm>
            <a:off x="3083574" y="3471824"/>
            <a:ext cx="287328" cy="304784"/>
            <a:chOff x="-61783350" y="3743950"/>
            <a:chExt cx="316650" cy="317450"/>
          </a:xfrm>
        </p:grpSpPr>
        <p:sp>
          <p:nvSpPr>
            <p:cNvPr id="1039" name="Google Shape;1039;p36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36"/>
          <p:cNvGrpSpPr/>
          <p:nvPr/>
        </p:nvGrpSpPr>
        <p:grpSpPr>
          <a:xfrm>
            <a:off x="5852506" y="3467047"/>
            <a:ext cx="350995" cy="350049"/>
            <a:chOff x="1310075" y="3253275"/>
            <a:chExt cx="296950" cy="296150"/>
          </a:xfrm>
        </p:grpSpPr>
        <p:sp>
          <p:nvSpPr>
            <p:cNvPr id="1042" name="Google Shape;1042;p36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5" name="Google Shape;1045;p36"/>
          <p:cNvSpPr txBox="1">
            <a:spLocks noGrp="1"/>
          </p:cNvSpPr>
          <p:nvPr>
            <p:ph type="title" idx="4294967295"/>
          </p:nvPr>
        </p:nvSpPr>
        <p:spPr>
          <a:xfrm>
            <a:off x="992850" y="3242793"/>
            <a:ext cx="1399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DAY 1</a:t>
            </a:r>
            <a:endParaRPr sz="2000"/>
          </a:p>
        </p:txBody>
      </p:sp>
      <p:sp>
        <p:nvSpPr>
          <p:cNvPr id="1046" name="Google Shape;1046;p36"/>
          <p:cNvSpPr txBox="1">
            <a:spLocks noGrp="1"/>
          </p:cNvSpPr>
          <p:nvPr>
            <p:ph type="subTitle" idx="4294967295"/>
          </p:nvPr>
        </p:nvSpPr>
        <p:spPr>
          <a:xfrm>
            <a:off x="1107450" y="3554195"/>
            <a:ext cx="11703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Venus is terribly hot</a:t>
            </a:r>
            <a:endParaRPr sz="1400"/>
          </a:p>
        </p:txBody>
      </p:sp>
      <p:sp>
        <p:nvSpPr>
          <p:cNvPr id="1047" name="Google Shape;1047;p36"/>
          <p:cNvSpPr txBox="1">
            <a:spLocks noGrp="1"/>
          </p:cNvSpPr>
          <p:nvPr>
            <p:ph type="title" idx="4294967295"/>
          </p:nvPr>
        </p:nvSpPr>
        <p:spPr>
          <a:xfrm>
            <a:off x="3872250" y="3237945"/>
            <a:ext cx="1399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DAY 3</a:t>
            </a:r>
            <a:endParaRPr sz="2000"/>
          </a:p>
        </p:txBody>
      </p:sp>
      <p:sp>
        <p:nvSpPr>
          <p:cNvPr id="1048" name="Google Shape;1048;p36"/>
          <p:cNvSpPr txBox="1">
            <a:spLocks noGrp="1"/>
          </p:cNvSpPr>
          <p:nvPr>
            <p:ph type="title" idx="4294967295"/>
          </p:nvPr>
        </p:nvSpPr>
        <p:spPr>
          <a:xfrm>
            <a:off x="6751650" y="3242793"/>
            <a:ext cx="1399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DAY 1</a:t>
            </a:r>
            <a:endParaRPr sz="2000"/>
          </a:p>
        </p:txBody>
      </p:sp>
      <p:sp>
        <p:nvSpPr>
          <p:cNvPr id="1049" name="Google Shape;1049;p36"/>
          <p:cNvSpPr txBox="1">
            <a:spLocks noGrp="1"/>
          </p:cNvSpPr>
          <p:nvPr>
            <p:ph type="subTitle" idx="4294967295"/>
          </p:nvPr>
        </p:nvSpPr>
        <p:spPr>
          <a:xfrm>
            <a:off x="6751650" y="3554195"/>
            <a:ext cx="11703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Pluto is a dwarf planet</a:t>
            </a:r>
            <a:endParaRPr sz="1400"/>
          </a:p>
        </p:txBody>
      </p:sp>
      <p:sp>
        <p:nvSpPr>
          <p:cNvPr id="1050" name="Google Shape;1050;p36"/>
          <p:cNvSpPr/>
          <p:nvPr/>
        </p:nvSpPr>
        <p:spPr>
          <a:xfrm>
            <a:off x="181430" y="1421279"/>
            <a:ext cx="214952" cy="326287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6"/>
          <p:cNvSpPr/>
          <p:nvPr/>
        </p:nvSpPr>
        <p:spPr>
          <a:xfrm>
            <a:off x="-86876" y="410415"/>
            <a:ext cx="424019" cy="456049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6"/>
          <p:cNvSpPr/>
          <p:nvPr/>
        </p:nvSpPr>
        <p:spPr>
          <a:xfrm>
            <a:off x="816820" y="648299"/>
            <a:ext cx="560631" cy="603177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3" name="Google Shape;1053;p36"/>
          <p:cNvGrpSpPr/>
          <p:nvPr/>
        </p:nvGrpSpPr>
        <p:grpSpPr>
          <a:xfrm>
            <a:off x="635875" y="1644250"/>
            <a:ext cx="7733428" cy="2964328"/>
            <a:chOff x="956925" y="1380150"/>
            <a:chExt cx="7733428" cy="2964328"/>
          </a:xfrm>
        </p:grpSpPr>
        <p:sp>
          <p:nvSpPr>
            <p:cNvPr id="1054" name="Google Shape;1054;p36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5" name="Google Shape;1055;p36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1056" name="Google Shape;1056;p36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6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6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6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6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6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6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6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6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6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6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6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6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9" name="Google Shape;1069;p36"/>
            <p:cNvSpPr/>
            <p:nvPr/>
          </p:nvSpPr>
          <p:spPr>
            <a:xfrm>
              <a:off x="956925" y="1380150"/>
              <a:ext cx="7733427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>
              <a:off x="956926" y="1381175"/>
              <a:ext cx="7733427" cy="183524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>
              <a:off x="8416705" y="1402611"/>
              <a:ext cx="190424" cy="140615"/>
            </a:xfrm>
            <a:custGeom>
              <a:avLst/>
              <a:gdLst/>
              <a:ahLst/>
              <a:cxnLst/>
              <a:rect l="l" t="t" r="r" b="b"/>
              <a:pathLst>
                <a:path w="2454" h="1560" extrusionOk="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6625568" y="1423060"/>
              <a:ext cx="541005" cy="14061"/>
            </a:xfrm>
            <a:custGeom>
              <a:avLst/>
              <a:gdLst/>
              <a:ahLst/>
              <a:cxnLst/>
              <a:rect l="l" t="t" r="r" b="b"/>
              <a:pathLst>
                <a:path w="6002" h="156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36"/>
          <p:cNvGrpSpPr/>
          <p:nvPr/>
        </p:nvGrpSpPr>
        <p:grpSpPr>
          <a:xfrm rot="9941017">
            <a:off x="7623641" y="3659034"/>
            <a:ext cx="2435217" cy="1836712"/>
            <a:chOff x="1852738" y="206787"/>
            <a:chExt cx="2668014" cy="2012295"/>
          </a:xfrm>
        </p:grpSpPr>
        <p:sp>
          <p:nvSpPr>
            <p:cNvPr id="1077" name="Google Shape;1077;p36"/>
            <p:cNvSpPr/>
            <p:nvPr/>
          </p:nvSpPr>
          <p:spPr>
            <a:xfrm>
              <a:off x="1863109" y="218911"/>
              <a:ext cx="2657643" cy="1988923"/>
            </a:xfrm>
            <a:custGeom>
              <a:avLst/>
              <a:gdLst/>
              <a:ahLst/>
              <a:cxnLst/>
              <a:rect l="l" t="t" r="r" b="b"/>
              <a:pathLst>
                <a:path w="18194" h="13616" extrusionOk="0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1852738" y="206787"/>
              <a:ext cx="2626237" cy="2012295"/>
            </a:xfrm>
            <a:custGeom>
              <a:avLst/>
              <a:gdLst/>
              <a:ahLst/>
              <a:cxnLst/>
              <a:rect l="l" t="t" r="r" b="b"/>
              <a:pathLst>
                <a:path w="17979" h="13776" extrusionOk="0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3252705" y="1222283"/>
              <a:ext cx="320191" cy="890750"/>
            </a:xfrm>
            <a:custGeom>
              <a:avLst/>
              <a:gdLst/>
              <a:ahLst/>
              <a:cxnLst/>
              <a:rect l="l" t="t" r="r" b="b"/>
              <a:pathLst>
                <a:path w="2192" h="6098" extrusionOk="0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2664906" y="293262"/>
              <a:ext cx="434858" cy="551862"/>
            </a:xfrm>
            <a:custGeom>
              <a:avLst/>
              <a:gdLst/>
              <a:ahLst/>
              <a:cxnLst/>
              <a:rect l="l" t="t" r="r" b="b"/>
              <a:pathLst>
                <a:path w="2977" h="3778" extrusionOk="0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3364013" y="660634"/>
              <a:ext cx="309820" cy="184490"/>
            </a:xfrm>
            <a:custGeom>
              <a:avLst/>
              <a:gdLst/>
              <a:ahLst/>
              <a:cxnLst/>
              <a:rect l="l" t="t" r="r" b="b"/>
              <a:pathLst>
                <a:path w="2121" h="1263" extrusionOk="0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3471815" y="1174956"/>
              <a:ext cx="247155" cy="418059"/>
            </a:xfrm>
            <a:custGeom>
              <a:avLst/>
              <a:gdLst/>
              <a:ahLst/>
              <a:cxnLst/>
              <a:rect l="l" t="t" r="r" b="b"/>
              <a:pathLst>
                <a:path w="1692" h="2862" extrusionOk="0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2289205" y="652016"/>
              <a:ext cx="438510" cy="547918"/>
            </a:xfrm>
            <a:custGeom>
              <a:avLst/>
              <a:gdLst/>
              <a:ahLst/>
              <a:cxnLst/>
              <a:rect l="l" t="t" r="r" b="b"/>
              <a:pathLst>
                <a:path w="3002" h="3751" extrusionOk="0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84" name="Google Shape;1084;p36"/>
          <p:cNvGraphicFramePr/>
          <p:nvPr>
            <p:extLst>
              <p:ext uri="{D42A27DB-BD31-4B8C-83A1-F6EECF244321}">
                <p14:modId xmlns:p14="http://schemas.microsoft.com/office/powerpoint/2010/main" val="386868010"/>
              </p:ext>
            </p:extLst>
          </p:nvPr>
        </p:nvGraphicFramePr>
        <p:xfrm>
          <a:off x="1107438" y="2333988"/>
          <a:ext cx="7239000" cy="2272665"/>
        </p:xfrm>
        <a:graphic>
          <a:graphicData uri="http://schemas.openxmlformats.org/drawingml/2006/table">
            <a:tbl>
              <a:tblPr>
                <a:noFill/>
                <a:tableStyleId>{2A197D3C-4D80-4E5D-AB25-596F325FAECF}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FF0000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Social Media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FF0000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Reaching Out for Help</a:t>
                      </a:r>
                      <a:endParaRPr sz="1800" b="1" dirty="0">
                        <a:solidFill>
                          <a:srgbClr val="FF0000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0000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Training for School Staff</a:t>
                      </a:r>
                      <a:endParaRPr sz="1800" b="1">
                        <a:solidFill>
                          <a:srgbClr val="FF0000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85" name="Google Shape;1085;p36"/>
          <p:cNvSpPr txBox="1"/>
          <p:nvPr/>
        </p:nvSpPr>
        <p:spPr>
          <a:xfrm>
            <a:off x="4938200" y="1955825"/>
            <a:ext cx="2983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atisfy"/>
                <a:ea typeface="Satisfy"/>
                <a:cs typeface="Satisfy"/>
                <a:sym typeface="Satisfy"/>
              </a:rPr>
              <a:t>Feasibility </a:t>
            </a:r>
            <a:endParaRPr sz="1500"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086" name="Google Shape;1086;p36"/>
          <p:cNvSpPr txBox="1"/>
          <p:nvPr/>
        </p:nvSpPr>
        <p:spPr>
          <a:xfrm rot="-5400000">
            <a:off x="-521125" y="2723450"/>
            <a:ext cx="289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atisfy"/>
                <a:ea typeface="Satisfy"/>
                <a:cs typeface="Satisfy"/>
                <a:sym typeface="Satisfy"/>
              </a:rPr>
              <a:t>Effectiveness</a:t>
            </a:r>
            <a:endParaRPr sz="1600">
              <a:latin typeface="Satisfy"/>
              <a:ea typeface="Satisfy"/>
              <a:cs typeface="Satisfy"/>
              <a:sym typeface="Satisf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7"/>
          <p:cNvSpPr txBox="1">
            <a:spLocks noGrp="1"/>
          </p:cNvSpPr>
          <p:nvPr>
            <p:ph type="title"/>
          </p:nvPr>
        </p:nvSpPr>
        <p:spPr>
          <a:xfrm>
            <a:off x="713225" y="508469"/>
            <a:ext cx="7717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the Social Problem</a:t>
            </a:r>
            <a:endParaRPr/>
          </a:p>
        </p:txBody>
      </p:sp>
      <p:sp>
        <p:nvSpPr>
          <p:cNvPr id="739" name="Google Shape;739;p27"/>
          <p:cNvSpPr txBox="1">
            <a:spLocks noGrp="1"/>
          </p:cNvSpPr>
          <p:nvPr>
            <p:ph type="body" idx="1"/>
          </p:nvPr>
        </p:nvSpPr>
        <p:spPr>
          <a:xfrm>
            <a:off x="4828375" y="1482900"/>
            <a:ext cx="36024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ews Cycle"/>
                <a:ea typeface="News Cycle"/>
                <a:cs typeface="News Cycle"/>
                <a:sym typeface="News Cycle"/>
              </a:rPr>
              <a:t>What is cyberbullying?</a:t>
            </a:r>
            <a:endParaRPr sz="2400" b="1"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 b="1"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 b="1"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>
                <a:latin typeface="News Cycle"/>
                <a:ea typeface="News Cycle"/>
                <a:cs typeface="News Cycle"/>
                <a:sym typeface="News Cycle"/>
              </a:rPr>
              <a:t>Where does cyberbullying occur?</a:t>
            </a:r>
            <a:endParaRPr sz="2400" b="1"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740" name="Google Shape;740;p27"/>
          <p:cNvSpPr txBox="1">
            <a:spLocks noGrp="1"/>
          </p:cNvSpPr>
          <p:nvPr>
            <p:ph type="ctrTitle" idx="4294967295"/>
          </p:nvPr>
        </p:nvSpPr>
        <p:spPr>
          <a:xfrm>
            <a:off x="1772625" y="1958499"/>
            <a:ext cx="1496400" cy="16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Your Logo</a:t>
            </a:r>
            <a:endParaRPr sz="4500"/>
          </a:p>
        </p:txBody>
      </p:sp>
      <p:pic>
        <p:nvPicPr>
          <p:cNvPr id="741" name="Google Shape;7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025" y="1673151"/>
            <a:ext cx="3545250" cy="23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8"/>
          <p:cNvSpPr txBox="1">
            <a:spLocks noGrp="1"/>
          </p:cNvSpPr>
          <p:nvPr>
            <p:ph type="title"/>
          </p:nvPr>
        </p:nvSpPr>
        <p:spPr>
          <a:xfrm>
            <a:off x="713225" y="508469"/>
            <a:ext cx="7717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Cyberbullying</a:t>
            </a:r>
            <a:endParaRPr/>
          </a:p>
        </p:txBody>
      </p:sp>
      <p:sp>
        <p:nvSpPr>
          <p:cNvPr id="747" name="Google Shape;747;p28"/>
          <p:cNvSpPr txBox="1">
            <a:spLocks noGrp="1"/>
          </p:cNvSpPr>
          <p:nvPr>
            <p:ph type="body" idx="1"/>
          </p:nvPr>
        </p:nvSpPr>
        <p:spPr>
          <a:xfrm>
            <a:off x="4828375" y="1482900"/>
            <a:ext cx="3718800" cy="3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350"/>
              <a:buFont typeface="News Cycle"/>
              <a:buChar char="❖"/>
            </a:pPr>
            <a:r>
              <a:rPr lang="en" sz="1350" b="1">
                <a:solidFill>
                  <a:srgbClr val="1B1B1B"/>
                </a:solidFill>
                <a:latin typeface="News Cycle"/>
                <a:ea typeface="News Cycle"/>
                <a:cs typeface="News Cycle"/>
                <a:sym typeface="News Cycle"/>
              </a:rPr>
              <a:t>Cyberbullying is bullying that takes place over digital devices like cell phones, computers, and tablets. </a:t>
            </a:r>
            <a:endParaRPr sz="1350" b="1">
              <a:solidFill>
                <a:srgbClr val="1B1B1B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1B1B1B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1B1B1B"/>
                </a:solidFill>
                <a:latin typeface="News Cycle"/>
                <a:ea typeface="News Cycle"/>
                <a:cs typeface="News Cycle"/>
                <a:sym typeface="News Cycle"/>
              </a:rPr>
              <a:t>The most common places where cyberbullying occurs are:</a:t>
            </a:r>
            <a:endParaRPr sz="1350" b="1">
              <a:solidFill>
                <a:srgbClr val="1B1B1B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457200" lvl="0" indent="-314325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1B1B1B"/>
              </a:buClr>
              <a:buSzPts val="1350"/>
              <a:buFont typeface="News Cycle"/>
              <a:buChar char="●"/>
            </a:pPr>
            <a:r>
              <a:rPr lang="en" sz="1350" b="1">
                <a:solidFill>
                  <a:srgbClr val="1B1B1B"/>
                </a:solidFill>
                <a:latin typeface="News Cycle"/>
                <a:ea typeface="News Cycle"/>
                <a:cs typeface="News Cycle"/>
                <a:sym typeface="News Cycle"/>
              </a:rPr>
              <a:t>Social Media (Facebook, Instagram, Snapchat, and Tik Tok)</a:t>
            </a:r>
            <a:endParaRPr sz="1350" b="1">
              <a:solidFill>
                <a:srgbClr val="1B1B1B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4572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350"/>
              <a:buFont typeface="News Cycle"/>
              <a:buChar char="●"/>
            </a:pPr>
            <a:r>
              <a:rPr lang="en" sz="1350" b="1">
                <a:solidFill>
                  <a:srgbClr val="1B1B1B"/>
                </a:solidFill>
                <a:latin typeface="News Cycle"/>
                <a:ea typeface="News Cycle"/>
                <a:cs typeface="News Cycle"/>
                <a:sym typeface="News Cycle"/>
              </a:rPr>
              <a:t>Text messaging and messaging apps </a:t>
            </a:r>
            <a:endParaRPr sz="1350" b="1">
              <a:solidFill>
                <a:srgbClr val="1B1B1B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4572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350"/>
              <a:buFont typeface="News Cycle"/>
              <a:buChar char="●"/>
            </a:pPr>
            <a:r>
              <a:rPr lang="en" sz="1350" b="1">
                <a:solidFill>
                  <a:srgbClr val="1B1B1B"/>
                </a:solidFill>
                <a:latin typeface="News Cycle"/>
                <a:ea typeface="News Cycle"/>
                <a:cs typeface="News Cycle"/>
                <a:sym typeface="News Cycle"/>
              </a:rPr>
              <a:t>Online gaming communities</a:t>
            </a:r>
            <a:endParaRPr sz="1350" b="1">
              <a:solidFill>
                <a:srgbClr val="1B1B1B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ctr" rtl="0">
              <a:spcBef>
                <a:spcPts val="1300"/>
              </a:spcBef>
              <a:spcAft>
                <a:spcPts val="1600"/>
              </a:spcAft>
              <a:buNone/>
            </a:pPr>
            <a:endParaRPr sz="2400" b="1"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748" name="Google Shape;748;p28"/>
          <p:cNvSpPr txBox="1">
            <a:spLocks noGrp="1"/>
          </p:cNvSpPr>
          <p:nvPr>
            <p:ph type="ctrTitle" idx="4294967295"/>
          </p:nvPr>
        </p:nvSpPr>
        <p:spPr>
          <a:xfrm>
            <a:off x="1772625" y="1958499"/>
            <a:ext cx="1496400" cy="16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Your Logo</a:t>
            </a:r>
            <a:endParaRPr sz="4500"/>
          </a:p>
        </p:txBody>
      </p:sp>
      <p:pic>
        <p:nvPicPr>
          <p:cNvPr id="749" name="Google Shape;7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25" y="1804550"/>
            <a:ext cx="3606225" cy="21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9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755" name="Google Shape;755;p29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6" name="Google Shape;756;p29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757" name="Google Shape;757;p29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9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9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9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0" name="Google Shape;770;p29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" name="Google Shape;775;p29"/>
          <p:cNvSpPr txBox="1">
            <a:spLocks noGrp="1"/>
          </p:cNvSpPr>
          <p:nvPr>
            <p:ph type="body" idx="2"/>
          </p:nvPr>
        </p:nvSpPr>
        <p:spPr>
          <a:xfrm>
            <a:off x="4690525" y="1347228"/>
            <a:ext cx="3846000" cy="32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200">
                <a:solidFill>
                  <a:srgbClr val="212121"/>
                </a:solidFill>
                <a:latin typeface="Merriweather"/>
                <a:ea typeface="Merriweather"/>
                <a:cs typeface="Merriweather"/>
                <a:sym typeface="Merriweather"/>
              </a:rPr>
              <a:t> Cyberbullying can cause students to be or feel excluded at school.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200">
                <a:solidFill>
                  <a:srgbClr val="21212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Students can suffer from anxiety, depression, and other stress-related conditions.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●"/>
            </a:pPr>
            <a:r>
              <a:rPr lang="en" sz="1200">
                <a:solidFill>
                  <a:srgbClr val="212121"/>
                </a:solidFill>
                <a:latin typeface="Merriweather"/>
                <a:ea typeface="Merriweather"/>
                <a:cs typeface="Merriweather"/>
                <a:sym typeface="Merriweather"/>
              </a:rPr>
              <a:t>May lose interest in school, which usually results in them having a much higher rate of absenteeism than non-bullied students.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6" name="Google Shape;776;p29"/>
          <p:cNvSpPr txBox="1">
            <a:spLocks noGrp="1"/>
          </p:cNvSpPr>
          <p:nvPr>
            <p:ph type="title"/>
          </p:nvPr>
        </p:nvSpPr>
        <p:spPr>
          <a:xfrm>
            <a:off x="697475" y="575845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Gathering Evidence of the Problem</a:t>
            </a:r>
            <a:endParaRPr/>
          </a:p>
        </p:txBody>
      </p:sp>
      <p:sp>
        <p:nvSpPr>
          <p:cNvPr id="777" name="Google Shape;777;p29"/>
          <p:cNvSpPr/>
          <p:nvPr/>
        </p:nvSpPr>
        <p:spPr>
          <a:xfrm>
            <a:off x="4779282" y="1502479"/>
            <a:ext cx="253201" cy="384305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9"/>
          <p:cNvSpPr/>
          <p:nvPr/>
        </p:nvSpPr>
        <p:spPr>
          <a:xfrm>
            <a:off x="971861" y="4283165"/>
            <a:ext cx="253192" cy="271427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9"/>
          <p:cNvSpPr/>
          <p:nvPr/>
        </p:nvSpPr>
        <p:spPr>
          <a:xfrm>
            <a:off x="4779282" y="2187454"/>
            <a:ext cx="253201" cy="384305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9"/>
          <p:cNvSpPr/>
          <p:nvPr/>
        </p:nvSpPr>
        <p:spPr>
          <a:xfrm>
            <a:off x="4833307" y="3036929"/>
            <a:ext cx="253201" cy="384305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9"/>
          <p:cNvSpPr txBox="1"/>
          <p:nvPr/>
        </p:nvSpPr>
        <p:spPr>
          <a:xfrm>
            <a:off x="3665575" y="4657550"/>
            <a:ext cx="589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https://www.verywellfamily.com/what-are-the-effects-of-cyberbullying-460558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782" name="Google Shape;7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475" y="1621325"/>
            <a:ext cx="2419675" cy="15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8246" y="3169371"/>
            <a:ext cx="1660075" cy="11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0"/>
          <p:cNvSpPr txBox="1">
            <a:spLocks noGrp="1"/>
          </p:cNvSpPr>
          <p:nvPr>
            <p:ph type="title"/>
          </p:nvPr>
        </p:nvSpPr>
        <p:spPr>
          <a:xfrm>
            <a:off x="697475" y="575845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of the Problem</a:t>
            </a:r>
            <a:endParaRPr/>
          </a:p>
        </p:txBody>
      </p:sp>
      <p:sp>
        <p:nvSpPr>
          <p:cNvPr id="810" name="Google Shape;810;p30"/>
          <p:cNvSpPr/>
          <p:nvPr/>
        </p:nvSpPr>
        <p:spPr>
          <a:xfrm>
            <a:off x="4779282" y="1502479"/>
            <a:ext cx="253201" cy="384305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971861" y="4283165"/>
            <a:ext cx="253192" cy="271427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4779282" y="2187454"/>
            <a:ext cx="253201" cy="384305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4833307" y="3036929"/>
            <a:ext cx="253201" cy="384305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 txBox="1"/>
          <p:nvPr/>
        </p:nvSpPr>
        <p:spPr>
          <a:xfrm>
            <a:off x="3665575" y="4657550"/>
            <a:ext cx="589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</a:endParaRPr>
          </a:p>
        </p:txBody>
      </p:sp>
      <p:pic>
        <p:nvPicPr>
          <p:cNvPr id="815" name="Google Shape;8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087" y="1167305"/>
            <a:ext cx="5542176" cy="34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1"/>
          <p:cNvSpPr txBox="1">
            <a:spLocks noGrp="1"/>
          </p:cNvSpPr>
          <p:nvPr>
            <p:ph type="title"/>
          </p:nvPr>
        </p:nvSpPr>
        <p:spPr>
          <a:xfrm>
            <a:off x="697475" y="596167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the Causes of the Problem</a:t>
            </a:r>
            <a:endParaRPr/>
          </a:p>
        </p:txBody>
      </p:sp>
      <p:sp>
        <p:nvSpPr>
          <p:cNvPr id="821" name="Google Shape;821;p31"/>
          <p:cNvSpPr txBox="1">
            <a:spLocks noGrp="1"/>
          </p:cNvSpPr>
          <p:nvPr>
            <p:ph type="title" idx="2"/>
          </p:nvPr>
        </p:nvSpPr>
        <p:spPr>
          <a:xfrm>
            <a:off x="1231566" y="3123474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 of Entertainment</a:t>
            </a:r>
            <a:endParaRPr/>
          </a:p>
        </p:txBody>
      </p:sp>
      <p:sp>
        <p:nvSpPr>
          <p:cNvPr id="822" name="Google Shape;822;p31"/>
          <p:cNvSpPr txBox="1">
            <a:spLocks noGrp="1"/>
          </p:cNvSpPr>
          <p:nvPr>
            <p:ph type="subTitle" idx="1"/>
          </p:nvPr>
        </p:nvSpPr>
        <p:spPr>
          <a:xfrm>
            <a:off x="1231566" y="3434882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Students who are bored and looking for entertainment will sometimes resort to cyberbullying.</a:t>
            </a:r>
            <a:endParaRPr/>
          </a:p>
        </p:txBody>
      </p:sp>
      <p:sp>
        <p:nvSpPr>
          <p:cNvPr id="823" name="Google Shape;823;p31"/>
          <p:cNvSpPr txBox="1">
            <a:spLocks noGrp="1"/>
          </p:cNvSpPr>
          <p:nvPr>
            <p:ph type="title" idx="3"/>
          </p:nvPr>
        </p:nvSpPr>
        <p:spPr>
          <a:xfrm>
            <a:off x="5362215" y="3123474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Pressure</a:t>
            </a:r>
            <a:endParaRPr/>
          </a:p>
        </p:txBody>
      </p:sp>
      <p:sp>
        <p:nvSpPr>
          <p:cNvPr id="824" name="Google Shape;824;p31"/>
          <p:cNvSpPr txBox="1">
            <a:spLocks noGrp="1"/>
          </p:cNvSpPr>
          <p:nvPr>
            <p:ph type="subTitle" idx="4"/>
          </p:nvPr>
        </p:nvSpPr>
        <p:spPr>
          <a:xfrm>
            <a:off x="5362215" y="3434882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Merriweather"/>
                <a:ea typeface="Merriweather"/>
                <a:cs typeface="Merriweather"/>
                <a:sym typeface="Merriweather"/>
              </a:rPr>
              <a:t>Sometimes, students  will cyberbully to fit in with a group of friends or a clique.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1"/>
          <p:cNvSpPr txBox="1">
            <a:spLocks noGrp="1"/>
          </p:cNvSpPr>
          <p:nvPr>
            <p:ph type="title" idx="5"/>
          </p:nvPr>
        </p:nvSpPr>
        <p:spPr>
          <a:xfrm>
            <a:off x="1231566" y="1791754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</a:t>
            </a:r>
            <a:endParaRPr/>
          </a:p>
        </p:txBody>
      </p:sp>
      <p:sp>
        <p:nvSpPr>
          <p:cNvPr id="826" name="Google Shape;826;p31"/>
          <p:cNvSpPr txBox="1">
            <a:spLocks noGrp="1"/>
          </p:cNvSpPr>
          <p:nvPr>
            <p:ph type="subTitle" idx="6"/>
          </p:nvPr>
        </p:nvSpPr>
        <p:spPr>
          <a:xfrm>
            <a:off x="1231576" y="2103149"/>
            <a:ext cx="2733600" cy="6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Enables students to distance themselves from a situation even while they are in it.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27" name="Google Shape;827;p31"/>
          <p:cNvSpPr txBox="1">
            <a:spLocks noGrp="1"/>
          </p:cNvSpPr>
          <p:nvPr>
            <p:ph type="title" idx="7"/>
          </p:nvPr>
        </p:nvSpPr>
        <p:spPr>
          <a:xfrm>
            <a:off x="5362215" y="1791754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Supervision</a:t>
            </a:r>
            <a:endParaRPr/>
          </a:p>
        </p:txBody>
      </p:sp>
      <p:sp>
        <p:nvSpPr>
          <p:cNvPr id="828" name="Google Shape;828;p31"/>
          <p:cNvSpPr txBox="1">
            <a:spLocks noGrp="1"/>
          </p:cNvSpPr>
          <p:nvPr>
            <p:ph type="subTitle" idx="8"/>
          </p:nvPr>
        </p:nvSpPr>
        <p:spPr>
          <a:xfrm>
            <a:off x="5362225" y="2045820"/>
            <a:ext cx="2553900" cy="8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Students might choose to cyberbully because they lack attention and supervision from parents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9" name="Google Shape;829;p31"/>
          <p:cNvCxnSpPr/>
          <p:nvPr/>
        </p:nvCxnSpPr>
        <p:spPr>
          <a:xfrm rot="10800000">
            <a:off x="1421800" y="2901120"/>
            <a:ext cx="23250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0" name="Google Shape;830;p31"/>
          <p:cNvCxnSpPr/>
          <p:nvPr/>
        </p:nvCxnSpPr>
        <p:spPr>
          <a:xfrm rot="10800000">
            <a:off x="5488912" y="2901120"/>
            <a:ext cx="23250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2"/>
          <p:cNvSpPr txBox="1">
            <a:spLocks noGrp="1"/>
          </p:cNvSpPr>
          <p:nvPr>
            <p:ph type="title"/>
          </p:nvPr>
        </p:nvSpPr>
        <p:spPr>
          <a:xfrm>
            <a:off x="713225" y="58807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the Existing Public Policies</a:t>
            </a:r>
            <a:endParaRPr/>
          </a:p>
        </p:txBody>
      </p:sp>
      <p:cxnSp>
        <p:nvCxnSpPr>
          <p:cNvPr id="836" name="Google Shape;836;p32"/>
          <p:cNvCxnSpPr/>
          <p:nvPr/>
        </p:nvCxnSpPr>
        <p:spPr>
          <a:xfrm rot="10800000">
            <a:off x="1199100" y="4457550"/>
            <a:ext cx="6745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7" name="Google Shape;837;p32"/>
          <p:cNvCxnSpPr/>
          <p:nvPr/>
        </p:nvCxnSpPr>
        <p:spPr>
          <a:xfrm rot="10800000">
            <a:off x="1199100" y="1309725"/>
            <a:ext cx="6745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8" name="Google Shape;838;p32"/>
          <p:cNvSpPr txBox="1"/>
          <p:nvPr/>
        </p:nvSpPr>
        <p:spPr>
          <a:xfrm>
            <a:off x="945225" y="1546725"/>
            <a:ext cx="7132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Baloo 2"/>
              <a:buChar char="❖"/>
            </a:pPr>
            <a:r>
              <a:rPr lang="en" sz="1800">
                <a:latin typeface="Baloo 2"/>
                <a:ea typeface="Baloo 2"/>
                <a:cs typeface="Baloo 2"/>
                <a:sym typeface="Baloo 2"/>
              </a:rPr>
              <a:t>Classroom Expectations and Rules</a:t>
            </a:r>
            <a:endParaRPr sz="1800">
              <a:latin typeface="Baloo 2"/>
              <a:ea typeface="Baloo 2"/>
              <a:cs typeface="Baloo 2"/>
              <a:sym typeface="Baloo 2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Baloo 2"/>
              <a:buChar char="❖"/>
            </a:pPr>
            <a:r>
              <a:rPr lang="en" sz="1800">
                <a:latin typeface="Baloo 2"/>
                <a:ea typeface="Baloo 2"/>
                <a:cs typeface="Baloo 2"/>
                <a:sym typeface="Baloo 2"/>
              </a:rPr>
              <a:t>School Code of Conduct (ROAR Matrix)</a:t>
            </a:r>
            <a:endParaRPr sz="1800">
              <a:latin typeface="Baloo 2"/>
              <a:ea typeface="Baloo 2"/>
              <a:cs typeface="Baloo 2"/>
              <a:sym typeface="Baloo 2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Baloo 2"/>
              <a:buChar char="❖"/>
            </a:pPr>
            <a:r>
              <a:rPr lang="en" sz="1800" u="sng">
                <a:solidFill>
                  <a:schemeClr val="hlink"/>
                </a:solidFill>
                <a:latin typeface="Baloo 2"/>
                <a:ea typeface="Baloo 2"/>
                <a:cs typeface="Baloo 2"/>
                <a:sym typeface="Baloo 2"/>
                <a:hlinkClick r:id="rId3"/>
              </a:rPr>
              <a:t>Mission and Vision Statement </a:t>
            </a:r>
            <a:endParaRPr sz="1800">
              <a:latin typeface="Baloo 2"/>
              <a:ea typeface="Baloo 2"/>
              <a:cs typeface="Baloo 2"/>
              <a:sym typeface="Baloo 2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839" name="Google Shape;839;p32"/>
          <p:cNvPicPr preferRelativeResize="0"/>
          <p:nvPr/>
        </p:nvPicPr>
        <p:blipFill rotWithShape="1">
          <a:blip r:embed="rId4">
            <a:alphaModFix/>
          </a:blip>
          <a:srcRect l="20762" t="30536" r="20850" b="13226"/>
          <a:stretch/>
        </p:blipFill>
        <p:spPr>
          <a:xfrm>
            <a:off x="4693925" y="2517725"/>
            <a:ext cx="4119552" cy="247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32"/>
          <p:cNvPicPr preferRelativeResize="0"/>
          <p:nvPr/>
        </p:nvPicPr>
        <p:blipFill rotWithShape="1">
          <a:blip r:embed="rId5">
            <a:alphaModFix/>
          </a:blip>
          <a:srcRect l="18951" t="34046" r="18851" b="6865"/>
          <a:stretch/>
        </p:blipFill>
        <p:spPr>
          <a:xfrm>
            <a:off x="432250" y="2970200"/>
            <a:ext cx="3286944" cy="195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3"/>
          <p:cNvSpPr txBox="1">
            <a:spLocks noGrp="1"/>
          </p:cNvSpPr>
          <p:nvPr>
            <p:ph type="title"/>
          </p:nvPr>
        </p:nvSpPr>
        <p:spPr>
          <a:xfrm>
            <a:off x="697475" y="595017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Public Policy Solutions</a:t>
            </a:r>
            <a:endParaRPr/>
          </a:p>
        </p:txBody>
      </p:sp>
      <p:sp>
        <p:nvSpPr>
          <p:cNvPr id="846" name="Google Shape;846;p33"/>
          <p:cNvSpPr txBox="1">
            <a:spLocks noGrp="1"/>
          </p:cNvSpPr>
          <p:nvPr>
            <p:ph type="title" idx="2"/>
          </p:nvPr>
        </p:nvSpPr>
        <p:spPr>
          <a:xfrm>
            <a:off x="1799225" y="222540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News Cycle"/>
                <a:ea typeface="News Cycle"/>
                <a:cs typeface="News Cycle"/>
                <a:sym typeface="News Cycle"/>
              </a:rPr>
              <a:t>Reach out for help</a:t>
            </a:r>
            <a:endParaRPr sz="1800"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847" name="Google Shape;847;p33"/>
          <p:cNvSpPr txBox="1">
            <a:spLocks noGrp="1"/>
          </p:cNvSpPr>
          <p:nvPr>
            <p:ph type="title" idx="3"/>
          </p:nvPr>
        </p:nvSpPr>
        <p:spPr>
          <a:xfrm>
            <a:off x="5169050" y="222540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News Cycle"/>
                <a:ea typeface="News Cycle"/>
                <a:cs typeface="News Cycle"/>
                <a:sym typeface="News Cycle"/>
              </a:rPr>
              <a:t>Training for School Staff</a:t>
            </a:r>
            <a:endParaRPr sz="2400"/>
          </a:p>
        </p:txBody>
      </p:sp>
      <p:sp>
        <p:nvSpPr>
          <p:cNvPr id="848" name="Google Shape;848;p33"/>
          <p:cNvSpPr/>
          <p:nvPr/>
        </p:nvSpPr>
        <p:spPr>
          <a:xfrm>
            <a:off x="2553233" y="1755498"/>
            <a:ext cx="286972" cy="435602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3"/>
          <p:cNvSpPr/>
          <p:nvPr/>
        </p:nvSpPr>
        <p:spPr>
          <a:xfrm>
            <a:off x="6202323" y="1744761"/>
            <a:ext cx="427355" cy="46093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33"/>
          <p:cNvGrpSpPr/>
          <p:nvPr/>
        </p:nvGrpSpPr>
        <p:grpSpPr>
          <a:xfrm>
            <a:off x="7933269" y="2691775"/>
            <a:ext cx="1086847" cy="2449551"/>
            <a:chOff x="7933269" y="2691775"/>
            <a:chExt cx="1086847" cy="2449551"/>
          </a:xfrm>
        </p:grpSpPr>
        <p:sp>
          <p:nvSpPr>
            <p:cNvPr id="851" name="Google Shape;851;p33"/>
            <p:cNvSpPr/>
            <p:nvPr/>
          </p:nvSpPr>
          <p:spPr>
            <a:xfrm>
              <a:off x="8082664" y="2777165"/>
              <a:ext cx="788060" cy="2278800"/>
            </a:xfrm>
            <a:custGeom>
              <a:avLst/>
              <a:gdLst/>
              <a:ahLst/>
              <a:cxnLst/>
              <a:rect l="l" t="t" r="r" b="b"/>
              <a:pathLst>
                <a:path w="6156" h="17800" extrusionOk="0">
                  <a:moveTo>
                    <a:pt x="0" y="0"/>
                  </a:moveTo>
                  <a:lnTo>
                    <a:pt x="0" y="5977"/>
                  </a:lnTo>
                  <a:cubicBezTo>
                    <a:pt x="0" y="7120"/>
                    <a:pt x="631" y="8108"/>
                    <a:pt x="1548" y="8644"/>
                  </a:cubicBezTo>
                  <a:cubicBezTo>
                    <a:pt x="1751" y="8751"/>
                    <a:pt x="1751" y="9037"/>
                    <a:pt x="1548" y="9156"/>
                  </a:cubicBezTo>
                  <a:cubicBezTo>
                    <a:pt x="631" y="9692"/>
                    <a:pt x="0" y="10680"/>
                    <a:pt x="0" y="11823"/>
                  </a:cubicBezTo>
                  <a:lnTo>
                    <a:pt x="0" y="17800"/>
                  </a:lnTo>
                  <a:lnTo>
                    <a:pt x="6144" y="17800"/>
                  </a:lnTo>
                  <a:lnTo>
                    <a:pt x="6144" y="11823"/>
                  </a:lnTo>
                  <a:cubicBezTo>
                    <a:pt x="6144" y="10680"/>
                    <a:pt x="5525" y="9692"/>
                    <a:pt x="4608" y="9156"/>
                  </a:cubicBezTo>
                  <a:cubicBezTo>
                    <a:pt x="4406" y="9037"/>
                    <a:pt x="4406" y="8751"/>
                    <a:pt x="4608" y="8644"/>
                  </a:cubicBezTo>
                  <a:cubicBezTo>
                    <a:pt x="5525" y="8108"/>
                    <a:pt x="6156" y="7120"/>
                    <a:pt x="6156" y="5977"/>
                  </a:cubicBezTo>
                  <a:lnTo>
                    <a:pt x="61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8073447" y="2767948"/>
              <a:ext cx="806495" cy="2297236"/>
            </a:xfrm>
            <a:custGeom>
              <a:avLst/>
              <a:gdLst/>
              <a:ahLst/>
              <a:cxnLst/>
              <a:rect l="l" t="t" r="r" b="b"/>
              <a:pathLst>
                <a:path w="6300" h="17944" extrusionOk="0">
                  <a:moveTo>
                    <a:pt x="6144" y="144"/>
                  </a:moveTo>
                  <a:lnTo>
                    <a:pt x="6144" y="6049"/>
                  </a:lnTo>
                  <a:cubicBezTo>
                    <a:pt x="6144" y="7121"/>
                    <a:pt x="5573" y="8109"/>
                    <a:pt x="4644" y="8645"/>
                  </a:cubicBezTo>
                  <a:cubicBezTo>
                    <a:pt x="4525" y="8716"/>
                    <a:pt x="4454" y="8835"/>
                    <a:pt x="4454" y="8966"/>
                  </a:cubicBezTo>
                  <a:cubicBezTo>
                    <a:pt x="4454" y="9109"/>
                    <a:pt x="4525" y="9228"/>
                    <a:pt x="4644" y="9299"/>
                  </a:cubicBezTo>
                  <a:cubicBezTo>
                    <a:pt x="5573" y="9835"/>
                    <a:pt x="6144" y="10823"/>
                    <a:pt x="6144" y="11895"/>
                  </a:cubicBezTo>
                  <a:lnTo>
                    <a:pt x="6144" y="17800"/>
                  </a:lnTo>
                  <a:lnTo>
                    <a:pt x="156" y="17800"/>
                  </a:lnTo>
                  <a:lnTo>
                    <a:pt x="156" y="11895"/>
                  </a:lnTo>
                  <a:cubicBezTo>
                    <a:pt x="156" y="10823"/>
                    <a:pt x="727" y="9835"/>
                    <a:pt x="1656" y="9299"/>
                  </a:cubicBezTo>
                  <a:cubicBezTo>
                    <a:pt x="1775" y="9228"/>
                    <a:pt x="1846" y="9109"/>
                    <a:pt x="1846" y="8966"/>
                  </a:cubicBezTo>
                  <a:cubicBezTo>
                    <a:pt x="1846" y="8835"/>
                    <a:pt x="1775" y="8716"/>
                    <a:pt x="1656" y="8645"/>
                  </a:cubicBezTo>
                  <a:cubicBezTo>
                    <a:pt x="727" y="8109"/>
                    <a:pt x="156" y="7121"/>
                    <a:pt x="156" y="6049"/>
                  </a:cubicBezTo>
                  <a:lnTo>
                    <a:pt x="156" y="144"/>
                  </a:lnTo>
                  <a:close/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6049"/>
                  </a:lnTo>
                  <a:cubicBezTo>
                    <a:pt x="1" y="7168"/>
                    <a:pt x="608" y="8216"/>
                    <a:pt x="1584" y="8776"/>
                  </a:cubicBezTo>
                  <a:cubicBezTo>
                    <a:pt x="1656" y="8823"/>
                    <a:pt x="1692" y="8895"/>
                    <a:pt x="1692" y="8966"/>
                  </a:cubicBezTo>
                  <a:cubicBezTo>
                    <a:pt x="1692" y="9049"/>
                    <a:pt x="1656" y="9121"/>
                    <a:pt x="1584" y="9168"/>
                  </a:cubicBezTo>
                  <a:cubicBezTo>
                    <a:pt x="608" y="9728"/>
                    <a:pt x="1" y="10776"/>
                    <a:pt x="1" y="11895"/>
                  </a:cubicBezTo>
                  <a:lnTo>
                    <a:pt x="1" y="17872"/>
                  </a:lnTo>
                  <a:cubicBezTo>
                    <a:pt x="1" y="17920"/>
                    <a:pt x="37" y="17943"/>
                    <a:pt x="72" y="17943"/>
                  </a:cubicBezTo>
                  <a:lnTo>
                    <a:pt x="6228" y="17943"/>
                  </a:lnTo>
                  <a:cubicBezTo>
                    <a:pt x="6264" y="17943"/>
                    <a:pt x="6299" y="17920"/>
                    <a:pt x="6299" y="17872"/>
                  </a:cubicBezTo>
                  <a:lnTo>
                    <a:pt x="6299" y="11895"/>
                  </a:lnTo>
                  <a:cubicBezTo>
                    <a:pt x="6299" y="10776"/>
                    <a:pt x="5692" y="9728"/>
                    <a:pt x="4716" y="9168"/>
                  </a:cubicBezTo>
                  <a:cubicBezTo>
                    <a:pt x="4644" y="9121"/>
                    <a:pt x="4597" y="9049"/>
                    <a:pt x="4597" y="8966"/>
                  </a:cubicBezTo>
                  <a:cubicBezTo>
                    <a:pt x="4597" y="8895"/>
                    <a:pt x="4644" y="8823"/>
                    <a:pt x="4716" y="8776"/>
                  </a:cubicBezTo>
                  <a:cubicBezTo>
                    <a:pt x="5692" y="8216"/>
                    <a:pt x="6299" y="7168"/>
                    <a:pt x="6299" y="6049"/>
                  </a:cubicBezTo>
                  <a:lnTo>
                    <a:pt x="6299" y="72"/>
                  </a:lnTo>
                  <a:cubicBezTo>
                    <a:pt x="6299" y="25"/>
                    <a:pt x="6264" y="1"/>
                    <a:pt x="6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8082664" y="3210131"/>
              <a:ext cx="786524" cy="1435132"/>
            </a:xfrm>
            <a:custGeom>
              <a:avLst/>
              <a:gdLst/>
              <a:ahLst/>
              <a:cxnLst/>
              <a:rect l="l" t="t" r="r" b="b"/>
              <a:pathLst>
                <a:path w="6144" h="11210" extrusionOk="0">
                  <a:moveTo>
                    <a:pt x="4018" y="0"/>
                  </a:moveTo>
                  <a:cubicBezTo>
                    <a:pt x="3629" y="0"/>
                    <a:pt x="3241" y="334"/>
                    <a:pt x="3096" y="821"/>
                  </a:cubicBezTo>
                  <a:lnTo>
                    <a:pt x="3084" y="845"/>
                  </a:lnTo>
                  <a:cubicBezTo>
                    <a:pt x="3051" y="955"/>
                    <a:pt x="2956" y="1025"/>
                    <a:pt x="2848" y="1025"/>
                  </a:cubicBezTo>
                  <a:cubicBezTo>
                    <a:pt x="2839" y="1025"/>
                    <a:pt x="2831" y="1024"/>
                    <a:pt x="2822" y="1023"/>
                  </a:cubicBezTo>
                  <a:cubicBezTo>
                    <a:pt x="2786" y="1012"/>
                    <a:pt x="2763" y="1012"/>
                    <a:pt x="2727" y="1012"/>
                  </a:cubicBezTo>
                  <a:cubicBezTo>
                    <a:pt x="2548" y="1012"/>
                    <a:pt x="2382" y="1059"/>
                    <a:pt x="2251" y="1142"/>
                  </a:cubicBezTo>
                  <a:cubicBezTo>
                    <a:pt x="2096" y="1243"/>
                    <a:pt x="1916" y="1293"/>
                    <a:pt x="1734" y="1293"/>
                  </a:cubicBezTo>
                  <a:cubicBezTo>
                    <a:pt x="1636" y="1293"/>
                    <a:pt x="1537" y="1279"/>
                    <a:pt x="1441" y="1250"/>
                  </a:cubicBezTo>
                  <a:cubicBezTo>
                    <a:pt x="1334" y="1214"/>
                    <a:pt x="1203" y="1190"/>
                    <a:pt x="1072" y="1190"/>
                  </a:cubicBezTo>
                  <a:cubicBezTo>
                    <a:pt x="512" y="1190"/>
                    <a:pt x="24" y="1512"/>
                    <a:pt x="0" y="1976"/>
                  </a:cubicBezTo>
                  <a:lnTo>
                    <a:pt x="0" y="2595"/>
                  </a:lnTo>
                  <a:cubicBezTo>
                    <a:pt x="0" y="3738"/>
                    <a:pt x="619" y="4726"/>
                    <a:pt x="1548" y="5262"/>
                  </a:cubicBezTo>
                  <a:cubicBezTo>
                    <a:pt x="1751" y="5381"/>
                    <a:pt x="1739" y="5667"/>
                    <a:pt x="1536" y="5786"/>
                  </a:cubicBezTo>
                  <a:cubicBezTo>
                    <a:pt x="1405" y="5857"/>
                    <a:pt x="1274" y="5953"/>
                    <a:pt x="1155" y="6048"/>
                  </a:cubicBezTo>
                  <a:cubicBezTo>
                    <a:pt x="1131" y="6643"/>
                    <a:pt x="1643" y="7131"/>
                    <a:pt x="2274" y="7131"/>
                  </a:cubicBezTo>
                  <a:lnTo>
                    <a:pt x="2286" y="7131"/>
                  </a:lnTo>
                  <a:cubicBezTo>
                    <a:pt x="2477" y="7131"/>
                    <a:pt x="2643" y="7286"/>
                    <a:pt x="2643" y="7489"/>
                  </a:cubicBezTo>
                  <a:cubicBezTo>
                    <a:pt x="2643" y="7524"/>
                    <a:pt x="2643" y="7548"/>
                    <a:pt x="2643" y="7584"/>
                  </a:cubicBezTo>
                  <a:cubicBezTo>
                    <a:pt x="2655" y="7703"/>
                    <a:pt x="2596" y="7810"/>
                    <a:pt x="2489" y="7870"/>
                  </a:cubicBezTo>
                  <a:cubicBezTo>
                    <a:pt x="2465" y="7881"/>
                    <a:pt x="2441" y="7893"/>
                    <a:pt x="2417" y="7905"/>
                  </a:cubicBezTo>
                  <a:cubicBezTo>
                    <a:pt x="2120" y="8120"/>
                    <a:pt x="2072" y="8560"/>
                    <a:pt x="2310" y="8893"/>
                  </a:cubicBezTo>
                  <a:cubicBezTo>
                    <a:pt x="2429" y="9072"/>
                    <a:pt x="2608" y="9179"/>
                    <a:pt x="2786" y="9215"/>
                  </a:cubicBezTo>
                  <a:cubicBezTo>
                    <a:pt x="2846" y="9215"/>
                    <a:pt x="2894" y="9251"/>
                    <a:pt x="2929" y="9298"/>
                  </a:cubicBezTo>
                  <a:lnTo>
                    <a:pt x="2941" y="9334"/>
                  </a:lnTo>
                  <a:cubicBezTo>
                    <a:pt x="3036" y="9489"/>
                    <a:pt x="3060" y="9679"/>
                    <a:pt x="3036" y="9858"/>
                  </a:cubicBezTo>
                  <a:cubicBezTo>
                    <a:pt x="3036" y="9882"/>
                    <a:pt x="3036" y="9894"/>
                    <a:pt x="3036" y="9917"/>
                  </a:cubicBezTo>
                  <a:cubicBezTo>
                    <a:pt x="3036" y="10001"/>
                    <a:pt x="3048" y="10084"/>
                    <a:pt x="3096" y="10156"/>
                  </a:cubicBezTo>
                  <a:cubicBezTo>
                    <a:pt x="3191" y="10322"/>
                    <a:pt x="3227" y="10525"/>
                    <a:pt x="3227" y="10715"/>
                  </a:cubicBezTo>
                  <a:cubicBezTo>
                    <a:pt x="3227" y="10751"/>
                    <a:pt x="3239" y="10787"/>
                    <a:pt x="3239" y="10810"/>
                  </a:cubicBezTo>
                  <a:cubicBezTo>
                    <a:pt x="3286" y="11013"/>
                    <a:pt x="3453" y="11168"/>
                    <a:pt x="3644" y="11203"/>
                  </a:cubicBezTo>
                  <a:cubicBezTo>
                    <a:pt x="3671" y="11207"/>
                    <a:pt x="3699" y="11209"/>
                    <a:pt x="3725" y="11209"/>
                  </a:cubicBezTo>
                  <a:cubicBezTo>
                    <a:pt x="4010" y="11209"/>
                    <a:pt x="4239" y="10986"/>
                    <a:pt x="4239" y="10703"/>
                  </a:cubicBezTo>
                  <a:cubicBezTo>
                    <a:pt x="4239" y="10537"/>
                    <a:pt x="4156" y="10382"/>
                    <a:pt x="4025" y="10298"/>
                  </a:cubicBezTo>
                  <a:cubicBezTo>
                    <a:pt x="3965" y="10251"/>
                    <a:pt x="3941" y="10167"/>
                    <a:pt x="3965" y="10096"/>
                  </a:cubicBezTo>
                  <a:cubicBezTo>
                    <a:pt x="3989" y="10036"/>
                    <a:pt x="4001" y="9977"/>
                    <a:pt x="4001" y="9917"/>
                  </a:cubicBezTo>
                  <a:cubicBezTo>
                    <a:pt x="4001" y="9810"/>
                    <a:pt x="4060" y="9703"/>
                    <a:pt x="4156" y="9655"/>
                  </a:cubicBezTo>
                  <a:cubicBezTo>
                    <a:pt x="4465" y="9513"/>
                    <a:pt x="4668" y="9215"/>
                    <a:pt x="4668" y="8870"/>
                  </a:cubicBezTo>
                  <a:cubicBezTo>
                    <a:pt x="4668" y="8703"/>
                    <a:pt x="4620" y="8548"/>
                    <a:pt x="4525" y="8417"/>
                  </a:cubicBezTo>
                  <a:cubicBezTo>
                    <a:pt x="4358" y="8167"/>
                    <a:pt x="4263" y="7870"/>
                    <a:pt x="4298" y="7584"/>
                  </a:cubicBezTo>
                  <a:cubicBezTo>
                    <a:pt x="4298" y="7548"/>
                    <a:pt x="4298" y="7524"/>
                    <a:pt x="4298" y="7500"/>
                  </a:cubicBezTo>
                  <a:cubicBezTo>
                    <a:pt x="4298" y="7310"/>
                    <a:pt x="4239" y="7143"/>
                    <a:pt x="4132" y="7000"/>
                  </a:cubicBezTo>
                  <a:cubicBezTo>
                    <a:pt x="4525" y="6917"/>
                    <a:pt x="4799" y="6560"/>
                    <a:pt x="4775" y="6143"/>
                  </a:cubicBezTo>
                  <a:cubicBezTo>
                    <a:pt x="4775" y="6036"/>
                    <a:pt x="4751" y="5941"/>
                    <a:pt x="4703" y="5857"/>
                  </a:cubicBezTo>
                  <a:lnTo>
                    <a:pt x="4715" y="5857"/>
                  </a:lnTo>
                  <a:cubicBezTo>
                    <a:pt x="4691" y="5822"/>
                    <a:pt x="4644" y="5798"/>
                    <a:pt x="4608" y="5774"/>
                  </a:cubicBezTo>
                  <a:cubicBezTo>
                    <a:pt x="4406" y="5655"/>
                    <a:pt x="4406" y="5369"/>
                    <a:pt x="4608" y="5262"/>
                  </a:cubicBezTo>
                  <a:cubicBezTo>
                    <a:pt x="5525" y="4726"/>
                    <a:pt x="6144" y="3738"/>
                    <a:pt x="6144" y="2595"/>
                  </a:cubicBezTo>
                  <a:lnTo>
                    <a:pt x="6144" y="2500"/>
                  </a:lnTo>
                  <a:cubicBezTo>
                    <a:pt x="6144" y="2271"/>
                    <a:pt x="5953" y="2096"/>
                    <a:pt x="5743" y="2096"/>
                  </a:cubicBezTo>
                  <a:cubicBezTo>
                    <a:pt x="5691" y="2096"/>
                    <a:pt x="5637" y="2107"/>
                    <a:pt x="5584" y="2131"/>
                  </a:cubicBezTo>
                  <a:cubicBezTo>
                    <a:pt x="5596" y="2083"/>
                    <a:pt x="5608" y="2024"/>
                    <a:pt x="5608" y="1964"/>
                  </a:cubicBezTo>
                  <a:cubicBezTo>
                    <a:pt x="5608" y="1619"/>
                    <a:pt x="5299" y="1333"/>
                    <a:pt x="4918" y="1333"/>
                  </a:cubicBezTo>
                  <a:cubicBezTo>
                    <a:pt x="4822" y="1333"/>
                    <a:pt x="4727" y="1345"/>
                    <a:pt x="4644" y="1381"/>
                  </a:cubicBezTo>
                  <a:cubicBezTo>
                    <a:pt x="4668" y="1333"/>
                    <a:pt x="4691" y="1285"/>
                    <a:pt x="4703" y="1226"/>
                  </a:cubicBezTo>
                  <a:cubicBezTo>
                    <a:pt x="4870" y="678"/>
                    <a:pt x="4644" y="130"/>
                    <a:pt x="4191" y="23"/>
                  </a:cubicBezTo>
                  <a:cubicBezTo>
                    <a:pt x="4134" y="8"/>
                    <a:pt x="4076" y="0"/>
                    <a:pt x="4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8073447" y="3199634"/>
              <a:ext cx="806495" cy="1453952"/>
            </a:xfrm>
            <a:custGeom>
              <a:avLst/>
              <a:gdLst/>
              <a:ahLst/>
              <a:cxnLst/>
              <a:rect l="l" t="t" r="r" b="b"/>
              <a:pathLst>
                <a:path w="6300" h="11357" extrusionOk="0">
                  <a:moveTo>
                    <a:pt x="4110" y="149"/>
                  </a:moveTo>
                  <a:cubicBezTo>
                    <a:pt x="4158" y="149"/>
                    <a:pt x="4205" y="154"/>
                    <a:pt x="4251" y="165"/>
                  </a:cubicBezTo>
                  <a:cubicBezTo>
                    <a:pt x="4418" y="212"/>
                    <a:pt x="4549" y="320"/>
                    <a:pt x="4644" y="474"/>
                  </a:cubicBezTo>
                  <a:cubicBezTo>
                    <a:pt x="4763" y="701"/>
                    <a:pt x="4787" y="998"/>
                    <a:pt x="4704" y="1284"/>
                  </a:cubicBezTo>
                  <a:cubicBezTo>
                    <a:pt x="4692" y="1344"/>
                    <a:pt x="4668" y="1379"/>
                    <a:pt x="4656" y="1427"/>
                  </a:cubicBezTo>
                  <a:cubicBezTo>
                    <a:pt x="4644" y="1463"/>
                    <a:pt x="4644" y="1486"/>
                    <a:pt x="4668" y="1510"/>
                  </a:cubicBezTo>
                  <a:cubicBezTo>
                    <a:pt x="4686" y="1528"/>
                    <a:pt x="4703" y="1539"/>
                    <a:pt x="4725" y="1539"/>
                  </a:cubicBezTo>
                  <a:cubicBezTo>
                    <a:pt x="4733" y="1539"/>
                    <a:pt x="4742" y="1537"/>
                    <a:pt x="4751" y="1534"/>
                  </a:cubicBezTo>
                  <a:cubicBezTo>
                    <a:pt x="4823" y="1498"/>
                    <a:pt x="4906" y="1486"/>
                    <a:pt x="4990" y="1486"/>
                  </a:cubicBezTo>
                  <a:cubicBezTo>
                    <a:pt x="5323" y="1486"/>
                    <a:pt x="5597" y="1736"/>
                    <a:pt x="5597" y="2046"/>
                  </a:cubicBezTo>
                  <a:cubicBezTo>
                    <a:pt x="5597" y="2094"/>
                    <a:pt x="5597" y="2141"/>
                    <a:pt x="5585" y="2189"/>
                  </a:cubicBezTo>
                  <a:cubicBezTo>
                    <a:pt x="5573" y="2225"/>
                    <a:pt x="5585" y="2248"/>
                    <a:pt x="5609" y="2272"/>
                  </a:cubicBezTo>
                  <a:cubicBezTo>
                    <a:pt x="5626" y="2281"/>
                    <a:pt x="5642" y="2289"/>
                    <a:pt x="5663" y="2289"/>
                  </a:cubicBezTo>
                  <a:cubicBezTo>
                    <a:pt x="5672" y="2289"/>
                    <a:pt x="5682" y="2288"/>
                    <a:pt x="5692" y="2284"/>
                  </a:cubicBezTo>
                  <a:cubicBezTo>
                    <a:pt x="5737" y="2262"/>
                    <a:pt x="5785" y="2250"/>
                    <a:pt x="5832" y="2250"/>
                  </a:cubicBezTo>
                  <a:cubicBezTo>
                    <a:pt x="5886" y="2250"/>
                    <a:pt x="5939" y="2265"/>
                    <a:pt x="5990" y="2296"/>
                  </a:cubicBezTo>
                  <a:cubicBezTo>
                    <a:pt x="6085" y="2367"/>
                    <a:pt x="6144" y="2475"/>
                    <a:pt x="6144" y="2582"/>
                  </a:cubicBezTo>
                  <a:lnTo>
                    <a:pt x="6144" y="2677"/>
                  </a:lnTo>
                  <a:cubicBezTo>
                    <a:pt x="6144" y="3749"/>
                    <a:pt x="5573" y="4737"/>
                    <a:pt x="4644" y="5273"/>
                  </a:cubicBezTo>
                  <a:cubicBezTo>
                    <a:pt x="4525" y="5344"/>
                    <a:pt x="4454" y="5463"/>
                    <a:pt x="4454" y="5594"/>
                  </a:cubicBezTo>
                  <a:cubicBezTo>
                    <a:pt x="4454" y="5737"/>
                    <a:pt x="4525" y="5856"/>
                    <a:pt x="4644" y="5927"/>
                  </a:cubicBezTo>
                  <a:cubicBezTo>
                    <a:pt x="4668" y="5939"/>
                    <a:pt x="4692" y="5951"/>
                    <a:pt x="4716" y="5975"/>
                  </a:cubicBezTo>
                  <a:cubicBezTo>
                    <a:pt x="4751" y="6047"/>
                    <a:pt x="4775" y="6130"/>
                    <a:pt x="4775" y="6213"/>
                  </a:cubicBezTo>
                  <a:cubicBezTo>
                    <a:pt x="4799" y="6594"/>
                    <a:pt x="4561" y="6916"/>
                    <a:pt x="4192" y="7011"/>
                  </a:cubicBezTo>
                  <a:cubicBezTo>
                    <a:pt x="4168" y="7011"/>
                    <a:pt x="4156" y="7023"/>
                    <a:pt x="4144" y="7047"/>
                  </a:cubicBezTo>
                  <a:cubicBezTo>
                    <a:pt x="4132" y="7082"/>
                    <a:pt x="4144" y="7106"/>
                    <a:pt x="4156" y="7118"/>
                  </a:cubicBezTo>
                  <a:cubicBezTo>
                    <a:pt x="4251" y="7249"/>
                    <a:pt x="4299" y="7404"/>
                    <a:pt x="4299" y="7571"/>
                  </a:cubicBezTo>
                  <a:cubicBezTo>
                    <a:pt x="4299" y="7594"/>
                    <a:pt x="4299" y="7618"/>
                    <a:pt x="4299" y="7642"/>
                  </a:cubicBezTo>
                  <a:cubicBezTo>
                    <a:pt x="4263" y="8011"/>
                    <a:pt x="4418" y="8333"/>
                    <a:pt x="4549" y="8535"/>
                  </a:cubicBezTo>
                  <a:cubicBezTo>
                    <a:pt x="4632" y="8654"/>
                    <a:pt x="4668" y="8797"/>
                    <a:pt x="4668" y="8952"/>
                  </a:cubicBezTo>
                  <a:cubicBezTo>
                    <a:pt x="4668" y="9249"/>
                    <a:pt x="4490" y="9523"/>
                    <a:pt x="4204" y="9666"/>
                  </a:cubicBezTo>
                  <a:cubicBezTo>
                    <a:pt x="4085" y="9726"/>
                    <a:pt x="4001" y="9857"/>
                    <a:pt x="4001" y="9999"/>
                  </a:cubicBezTo>
                  <a:cubicBezTo>
                    <a:pt x="4001" y="10047"/>
                    <a:pt x="4001" y="10095"/>
                    <a:pt x="3978" y="10142"/>
                  </a:cubicBezTo>
                  <a:cubicBezTo>
                    <a:pt x="3942" y="10249"/>
                    <a:pt x="3978" y="10368"/>
                    <a:pt x="4061" y="10428"/>
                  </a:cubicBezTo>
                  <a:cubicBezTo>
                    <a:pt x="4180" y="10511"/>
                    <a:pt x="4251" y="10642"/>
                    <a:pt x="4251" y="10785"/>
                  </a:cubicBezTo>
                  <a:cubicBezTo>
                    <a:pt x="4251" y="10904"/>
                    <a:pt x="4192" y="11023"/>
                    <a:pt x="4097" y="11107"/>
                  </a:cubicBezTo>
                  <a:cubicBezTo>
                    <a:pt x="4021" y="11173"/>
                    <a:pt x="3922" y="11209"/>
                    <a:pt x="3819" y="11209"/>
                  </a:cubicBezTo>
                  <a:cubicBezTo>
                    <a:pt x="3793" y="11209"/>
                    <a:pt x="3766" y="11207"/>
                    <a:pt x="3739" y="11202"/>
                  </a:cubicBezTo>
                  <a:cubicBezTo>
                    <a:pt x="3573" y="11178"/>
                    <a:pt x="3430" y="11047"/>
                    <a:pt x="3394" y="10880"/>
                  </a:cubicBezTo>
                  <a:cubicBezTo>
                    <a:pt x="3394" y="10845"/>
                    <a:pt x="3382" y="10821"/>
                    <a:pt x="3382" y="10797"/>
                  </a:cubicBezTo>
                  <a:cubicBezTo>
                    <a:pt x="3382" y="10559"/>
                    <a:pt x="3323" y="10357"/>
                    <a:pt x="3239" y="10190"/>
                  </a:cubicBezTo>
                  <a:cubicBezTo>
                    <a:pt x="3204" y="10130"/>
                    <a:pt x="3192" y="10071"/>
                    <a:pt x="3192" y="9999"/>
                  </a:cubicBezTo>
                  <a:cubicBezTo>
                    <a:pt x="3192" y="9987"/>
                    <a:pt x="3192" y="9964"/>
                    <a:pt x="3192" y="9952"/>
                  </a:cubicBezTo>
                  <a:cubicBezTo>
                    <a:pt x="3216" y="9726"/>
                    <a:pt x="3180" y="9535"/>
                    <a:pt x="3085" y="9368"/>
                  </a:cubicBezTo>
                  <a:lnTo>
                    <a:pt x="3073" y="9345"/>
                  </a:lnTo>
                  <a:cubicBezTo>
                    <a:pt x="3025" y="9273"/>
                    <a:pt x="2966" y="9225"/>
                    <a:pt x="2882" y="9214"/>
                  </a:cubicBezTo>
                  <a:cubicBezTo>
                    <a:pt x="2715" y="9178"/>
                    <a:pt x="2561" y="9083"/>
                    <a:pt x="2454" y="8928"/>
                  </a:cubicBezTo>
                  <a:cubicBezTo>
                    <a:pt x="2346" y="8785"/>
                    <a:pt x="2299" y="8606"/>
                    <a:pt x="2311" y="8440"/>
                  </a:cubicBezTo>
                  <a:cubicBezTo>
                    <a:pt x="2334" y="8285"/>
                    <a:pt x="2418" y="8142"/>
                    <a:pt x="2537" y="8047"/>
                  </a:cubicBezTo>
                  <a:cubicBezTo>
                    <a:pt x="2561" y="8035"/>
                    <a:pt x="2573" y="8023"/>
                    <a:pt x="2596" y="8011"/>
                  </a:cubicBezTo>
                  <a:cubicBezTo>
                    <a:pt x="2727" y="7940"/>
                    <a:pt x="2811" y="7797"/>
                    <a:pt x="2799" y="7654"/>
                  </a:cubicBezTo>
                  <a:cubicBezTo>
                    <a:pt x="2787" y="7630"/>
                    <a:pt x="2787" y="7594"/>
                    <a:pt x="2787" y="7559"/>
                  </a:cubicBezTo>
                  <a:cubicBezTo>
                    <a:pt x="2787" y="7451"/>
                    <a:pt x="2739" y="7344"/>
                    <a:pt x="2668" y="7261"/>
                  </a:cubicBezTo>
                  <a:cubicBezTo>
                    <a:pt x="2585" y="7178"/>
                    <a:pt x="2477" y="7130"/>
                    <a:pt x="2358" y="7130"/>
                  </a:cubicBezTo>
                  <a:cubicBezTo>
                    <a:pt x="2049" y="7130"/>
                    <a:pt x="1775" y="7011"/>
                    <a:pt x="1572" y="6809"/>
                  </a:cubicBezTo>
                  <a:cubicBezTo>
                    <a:pt x="1394" y="6630"/>
                    <a:pt x="1299" y="6404"/>
                    <a:pt x="1299" y="6166"/>
                  </a:cubicBezTo>
                  <a:cubicBezTo>
                    <a:pt x="1418" y="6070"/>
                    <a:pt x="1525" y="5999"/>
                    <a:pt x="1644" y="5927"/>
                  </a:cubicBezTo>
                  <a:cubicBezTo>
                    <a:pt x="1775" y="5856"/>
                    <a:pt x="1846" y="5737"/>
                    <a:pt x="1846" y="5594"/>
                  </a:cubicBezTo>
                  <a:cubicBezTo>
                    <a:pt x="1846" y="5463"/>
                    <a:pt x="1775" y="5344"/>
                    <a:pt x="1656" y="5273"/>
                  </a:cubicBezTo>
                  <a:cubicBezTo>
                    <a:pt x="727" y="4737"/>
                    <a:pt x="156" y="3749"/>
                    <a:pt x="156" y="2677"/>
                  </a:cubicBezTo>
                  <a:lnTo>
                    <a:pt x="144" y="2058"/>
                  </a:lnTo>
                  <a:cubicBezTo>
                    <a:pt x="168" y="1653"/>
                    <a:pt x="608" y="1344"/>
                    <a:pt x="1156" y="1344"/>
                  </a:cubicBezTo>
                  <a:cubicBezTo>
                    <a:pt x="1275" y="1344"/>
                    <a:pt x="1382" y="1367"/>
                    <a:pt x="1501" y="1403"/>
                  </a:cubicBezTo>
                  <a:cubicBezTo>
                    <a:pt x="1599" y="1432"/>
                    <a:pt x="1700" y="1446"/>
                    <a:pt x="1802" y="1446"/>
                  </a:cubicBezTo>
                  <a:cubicBezTo>
                    <a:pt x="1994" y="1446"/>
                    <a:pt x="2186" y="1393"/>
                    <a:pt x="2358" y="1284"/>
                  </a:cubicBezTo>
                  <a:cubicBezTo>
                    <a:pt x="2482" y="1208"/>
                    <a:pt x="2636" y="1170"/>
                    <a:pt x="2785" y="1170"/>
                  </a:cubicBezTo>
                  <a:cubicBezTo>
                    <a:pt x="2822" y="1170"/>
                    <a:pt x="2858" y="1172"/>
                    <a:pt x="2894" y="1177"/>
                  </a:cubicBezTo>
                  <a:cubicBezTo>
                    <a:pt x="2903" y="1178"/>
                    <a:pt x="2912" y="1178"/>
                    <a:pt x="2920" y="1178"/>
                  </a:cubicBezTo>
                  <a:cubicBezTo>
                    <a:pt x="3065" y="1178"/>
                    <a:pt x="3194" y="1085"/>
                    <a:pt x="3227" y="951"/>
                  </a:cubicBezTo>
                  <a:lnTo>
                    <a:pt x="3239" y="915"/>
                  </a:lnTo>
                  <a:cubicBezTo>
                    <a:pt x="3376" y="462"/>
                    <a:pt x="3746" y="149"/>
                    <a:pt x="4110" y="149"/>
                  </a:cubicBezTo>
                  <a:close/>
                  <a:moveTo>
                    <a:pt x="4105" y="0"/>
                  </a:moveTo>
                  <a:cubicBezTo>
                    <a:pt x="3672" y="0"/>
                    <a:pt x="3243" y="356"/>
                    <a:pt x="3096" y="867"/>
                  </a:cubicBezTo>
                  <a:lnTo>
                    <a:pt x="3085" y="903"/>
                  </a:lnTo>
                  <a:cubicBezTo>
                    <a:pt x="3063" y="978"/>
                    <a:pt x="3003" y="1024"/>
                    <a:pt x="2931" y="1024"/>
                  </a:cubicBezTo>
                  <a:cubicBezTo>
                    <a:pt x="2923" y="1024"/>
                    <a:pt x="2914" y="1023"/>
                    <a:pt x="2906" y="1022"/>
                  </a:cubicBezTo>
                  <a:cubicBezTo>
                    <a:pt x="2870" y="1018"/>
                    <a:pt x="2833" y="1016"/>
                    <a:pt x="2797" y="1016"/>
                  </a:cubicBezTo>
                  <a:cubicBezTo>
                    <a:pt x="2617" y="1016"/>
                    <a:pt x="2435" y="1064"/>
                    <a:pt x="2287" y="1153"/>
                  </a:cubicBezTo>
                  <a:cubicBezTo>
                    <a:pt x="2136" y="1248"/>
                    <a:pt x="1964" y="1296"/>
                    <a:pt x="1792" y="1296"/>
                  </a:cubicBezTo>
                  <a:cubicBezTo>
                    <a:pt x="1706" y="1296"/>
                    <a:pt x="1620" y="1284"/>
                    <a:pt x="1537" y="1260"/>
                  </a:cubicBezTo>
                  <a:cubicBezTo>
                    <a:pt x="1418" y="1213"/>
                    <a:pt x="1287" y="1201"/>
                    <a:pt x="1144" y="1201"/>
                  </a:cubicBezTo>
                  <a:cubicBezTo>
                    <a:pt x="537" y="1201"/>
                    <a:pt x="25" y="1570"/>
                    <a:pt x="1" y="2046"/>
                  </a:cubicBezTo>
                  <a:lnTo>
                    <a:pt x="1" y="2677"/>
                  </a:lnTo>
                  <a:cubicBezTo>
                    <a:pt x="1" y="3796"/>
                    <a:pt x="608" y="4844"/>
                    <a:pt x="1584" y="5404"/>
                  </a:cubicBezTo>
                  <a:cubicBezTo>
                    <a:pt x="1656" y="5439"/>
                    <a:pt x="1692" y="5511"/>
                    <a:pt x="1692" y="5594"/>
                  </a:cubicBezTo>
                  <a:cubicBezTo>
                    <a:pt x="1692" y="5677"/>
                    <a:pt x="1644" y="5749"/>
                    <a:pt x="1572" y="5796"/>
                  </a:cubicBezTo>
                  <a:cubicBezTo>
                    <a:pt x="1442" y="5880"/>
                    <a:pt x="1311" y="5963"/>
                    <a:pt x="1180" y="6070"/>
                  </a:cubicBezTo>
                  <a:cubicBezTo>
                    <a:pt x="1168" y="6070"/>
                    <a:pt x="1168" y="6082"/>
                    <a:pt x="1156" y="6094"/>
                  </a:cubicBezTo>
                  <a:cubicBezTo>
                    <a:pt x="1156" y="6106"/>
                    <a:pt x="1156" y="6118"/>
                    <a:pt x="1156" y="6130"/>
                  </a:cubicBezTo>
                  <a:cubicBezTo>
                    <a:pt x="1144" y="6416"/>
                    <a:pt x="1251" y="6701"/>
                    <a:pt x="1465" y="6916"/>
                  </a:cubicBezTo>
                  <a:cubicBezTo>
                    <a:pt x="1692" y="7142"/>
                    <a:pt x="2013" y="7273"/>
                    <a:pt x="2358" y="7273"/>
                  </a:cubicBezTo>
                  <a:cubicBezTo>
                    <a:pt x="2430" y="7273"/>
                    <a:pt x="2501" y="7309"/>
                    <a:pt x="2561" y="7356"/>
                  </a:cubicBezTo>
                  <a:cubicBezTo>
                    <a:pt x="2608" y="7416"/>
                    <a:pt x="2644" y="7487"/>
                    <a:pt x="2644" y="7571"/>
                  </a:cubicBezTo>
                  <a:cubicBezTo>
                    <a:pt x="2644" y="7606"/>
                    <a:pt x="2644" y="7630"/>
                    <a:pt x="2644" y="7666"/>
                  </a:cubicBezTo>
                  <a:cubicBezTo>
                    <a:pt x="2656" y="7761"/>
                    <a:pt x="2608" y="7832"/>
                    <a:pt x="2525" y="7880"/>
                  </a:cubicBezTo>
                  <a:cubicBezTo>
                    <a:pt x="2501" y="7892"/>
                    <a:pt x="2477" y="7904"/>
                    <a:pt x="2454" y="7928"/>
                  </a:cubicBezTo>
                  <a:cubicBezTo>
                    <a:pt x="2287" y="8047"/>
                    <a:pt x="2192" y="8225"/>
                    <a:pt x="2168" y="8428"/>
                  </a:cubicBezTo>
                  <a:cubicBezTo>
                    <a:pt x="2144" y="8630"/>
                    <a:pt x="2204" y="8844"/>
                    <a:pt x="2323" y="9011"/>
                  </a:cubicBezTo>
                  <a:cubicBezTo>
                    <a:pt x="2454" y="9202"/>
                    <a:pt x="2644" y="9321"/>
                    <a:pt x="2846" y="9356"/>
                  </a:cubicBezTo>
                  <a:cubicBezTo>
                    <a:pt x="2882" y="9368"/>
                    <a:pt x="2918" y="9392"/>
                    <a:pt x="2942" y="9416"/>
                  </a:cubicBezTo>
                  <a:lnTo>
                    <a:pt x="2954" y="9452"/>
                  </a:lnTo>
                  <a:cubicBezTo>
                    <a:pt x="3037" y="9583"/>
                    <a:pt x="3061" y="9737"/>
                    <a:pt x="3037" y="9928"/>
                  </a:cubicBezTo>
                  <a:cubicBezTo>
                    <a:pt x="3037" y="9952"/>
                    <a:pt x="3037" y="9976"/>
                    <a:pt x="3037" y="9999"/>
                  </a:cubicBezTo>
                  <a:cubicBezTo>
                    <a:pt x="3037" y="10095"/>
                    <a:pt x="3061" y="10190"/>
                    <a:pt x="3108" y="10261"/>
                  </a:cubicBezTo>
                  <a:cubicBezTo>
                    <a:pt x="3180" y="10404"/>
                    <a:pt x="3227" y="10583"/>
                    <a:pt x="3227" y="10797"/>
                  </a:cubicBezTo>
                  <a:cubicBezTo>
                    <a:pt x="3239" y="10833"/>
                    <a:pt x="3239" y="10869"/>
                    <a:pt x="3251" y="10916"/>
                  </a:cubicBezTo>
                  <a:cubicBezTo>
                    <a:pt x="3299" y="11142"/>
                    <a:pt x="3489" y="11321"/>
                    <a:pt x="3716" y="11357"/>
                  </a:cubicBezTo>
                  <a:lnTo>
                    <a:pt x="3811" y="11357"/>
                  </a:lnTo>
                  <a:cubicBezTo>
                    <a:pt x="3954" y="11357"/>
                    <a:pt x="4085" y="11309"/>
                    <a:pt x="4192" y="11226"/>
                  </a:cubicBezTo>
                  <a:cubicBezTo>
                    <a:pt x="4323" y="11107"/>
                    <a:pt x="4394" y="10952"/>
                    <a:pt x="4394" y="10773"/>
                  </a:cubicBezTo>
                  <a:cubicBezTo>
                    <a:pt x="4394" y="10595"/>
                    <a:pt x="4299" y="10416"/>
                    <a:pt x="4144" y="10309"/>
                  </a:cubicBezTo>
                  <a:cubicBezTo>
                    <a:pt x="4109" y="10285"/>
                    <a:pt x="4097" y="10238"/>
                    <a:pt x="4109" y="10202"/>
                  </a:cubicBezTo>
                  <a:cubicBezTo>
                    <a:pt x="4144" y="10130"/>
                    <a:pt x="4156" y="10071"/>
                    <a:pt x="4156" y="9999"/>
                  </a:cubicBezTo>
                  <a:cubicBezTo>
                    <a:pt x="4144" y="9904"/>
                    <a:pt x="4192" y="9833"/>
                    <a:pt x="4263" y="9797"/>
                  </a:cubicBezTo>
                  <a:cubicBezTo>
                    <a:pt x="4609" y="9630"/>
                    <a:pt x="4811" y="9309"/>
                    <a:pt x="4811" y="8952"/>
                  </a:cubicBezTo>
                  <a:cubicBezTo>
                    <a:pt x="4811" y="8773"/>
                    <a:pt x="4763" y="8594"/>
                    <a:pt x="4668" y="8452"/>
                  </a:cubicBezTo>
                  <a:cubicBezTo>
                    <a:pt x="4549" y="8273"/>
                    <a:pt x="4418" y="7987"/>
                    <a:pt x="4442" y="7654"/>
                  </a:cubicBezTo>
                  <a:cubicBezTo>
                    <a:pt x="4454" y="7630"/>
                    <a:pt x="4454" y="7606"/>
                    <a:pt x="4454" y="7571"/>
                  </a:cubicBezTo>
                  <a:cubicBezTo>
                    <a:pt x="4454" y="7416"/>
                    <a:pt x="4406" y="7261"/>
                    <a:pt x="4335" y="7118"/>
                  </a:cubicBezTo>
                  <a:cubicBezTo>
                    <a:pt x="4704" y="6987"/>
                    <a:pt x="4954" y="6618"/>
                    <a:pt x="4930" y="6213"/>
                  </a:cubicBezTo>
                  <a:cubicBezTo>
                    <a:pt x="4918" y="6118"/>
                    <a:pt x="4906" y="6035"/>
                    <a:pt x="4871" y="5939"/>
                  </a:cubicBezTo>
                  <a:cubicBezTo>
                    <a:pt x="4871" y="5916"/>
                    <a:pt x="4859" y="5880"/>
                    <a:pt x="4835" y="5868"/>
                  </a:cubicBezTo>
                  <a:lnTo>
                    <a:pt x="4823" y="5856"/>
                  </a:lnTo>
                  <a:cubicBezTo>
                    <a:pt x="4787" y="5832"/>
                    <a:pt x="4751" y="5808"/>
                    <a:pt x="4716" y="5796"/>
                  </a:cubicBezTo>
                  <a:cubicBezTo>
                    <a:pt x="4644" y="5749"/>
                    <a:pt x="4597" y="5677"/>
                    <a:pt x="4597" y="5594"/>
                  </a:cubicBezTo>
                  <a:cubicBezTo>
                    <a:pt x="4597" y="5523"/>
                    <a:pt x="4644" y="5439"/>
                    <a:pt x="4716" y="5404"/>
                  </a:cubicBezTo>
                  <a:cubicBezTo>
                    <a:pt x="5692" y="4844"/>
                    <a:pt x="6299" y="3796"/>
                    <a:pt x="6299" y="2677"/>
                  </a:cubicBezTo>
                  <a:lnTo>
                    <a:pt x="6299" y="2582"/>
                  </a:lnTo>
                  <a:cubicBezTo>
                    <a:pt x="6299" y="2415"/>
                    <a:pt x="6204" y="2260"/>
                    <a:pt x="6073" y="2177"/>
                  </a:cubicBezTo>
                  <a:cubicBezTo>
                    <a:pt x="5984" y="2127"/>
                    <a:pt x="5894" y="2103"/>
                    <a:pt x="5805" y="2103"/>
                  </a:cubicBezTo>
                  <a:cubicBezTo>
                    <a:pt x="5787" y="2103"/>
                    <a:pt x="5769" y="2104"/>
                    <a:pt x="5752" y="2106"/>
                  </a:cubicBezTo>
                  <a:cubicBezTo>
                    <a:pt x="5752" y="2082"/>
                    <a:pt x="5752" y="2070"/>
                    <a:pt x="5752" y="2046"/>
                  </a:cubicBezTo>
                  <a:cubicBezTo>
                    <a:pt x="5752" y="1653"/>
                    <a:pt x="5406" y="1332"/>
                    <a:pt x="4990" y="1332"/>
                  </a:cubicBezTo>
                  <a:cubicBezTo>
                    <a:pt x="4942" y="1332"/>
                    <a:pt x="4882" y="1344"/>
                    <a:pt x="4835" y="1344"/>
                  </a:cubicBezTo>
                  <a:cubicBezTo>
                    <a:pt x="4835" y="1344"/>
                    <a:pt x="4847" y="1332"/>
                    <a:pt x="4847" y="1332"/>
                  </a:cubicBezTo>
                  <a:cubicBezTo>
                    <a:pt x="4942" y="998"/>
                    <a:pt x="4918" y="665"/>
                    <a:pt x="4763" y="403"/>
                  </a:cubicBezTo>
                  <a:cubicBezTo>
                    <a:pt x="4656" y="212"/>
                    <a:pt x="4490" y="81"/>
                    <a:pt x="4287" y="22"/>
                  </a:cubicBezTo>
                  <a:cubicBezTo>
                    <a:pt x="4227" y="7"/>
                    <a:pt x="4166" y="0"/>
                    <a:pt x="4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8178676" y="3536456"/>
              <a:ext cx="205848" cy="248364"/>
            </a:xfrm>
            <a:custGeom>
              <a:avLst/>
              <a:gdLst/>
              <a:ahLst/>
              <a:cxnLst/>
              <a:rect l="l" t="t" r="r" b="b"/>
              <a:pathLst>
                <a:path w="1608" h="1940" extrusionOk="0">
                  <a:moveTo>
                    <a:pt x="78" y="1"/>
                  </a:moveTo>
                  <a:cubicBezTo>
                    <a:pt x="53" y="1"/>
                    <a:pt x="29" y="20"/>
                    <a:pt x="12" y="46"/>
                  </a:cubicBezTo>
                  <a:cubicBezTo>
                    <a:pt x="0" y="94"/>
                    <a:pt x="24" y="129"/>
                    <a:pt x="60" y="141"/>
                  </a:cubicBezTo>
                  <a:cubicBezTo>
                    <a:pt x="905" y="451"/>
                    <a:pt x="1441" y="868"/>
                    <a:pt x="1322" y="1856"/>
                  </a:cubicBezTo>
                  <a:cubicBezTo>
                    <a:pt x="1310" y="1892"/>
                    <a:pt x="1346" y="1939"/>
                    <a:pt x="1382" y="1939"/>
                  </a:cubicBezTo>
                  <a:lnTo>
                    <a:pt x="1393" y="1939"/>
                  </a:lnTo>
                  <a:cubicBezTo>
                    <a:pt x="1429" y="1939"/>
                    <a:pt x="1453" y="1915"/>
                    <a:pt x="1465" y="1868"/>
                  </a:cubicBezTo>
                  <a:cubicBezTo>
                    <a:pt x="1608" y="725"/>
                    <a:pt x="893" y="296"/>
                    <a:pt x="108" y="10"/>
                  </a:cubicBezTo>
                  <a:cubicBezTo>
                    <a:pt x="98" y="4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8501789" y="3534024"/>
              <a:ext cx="160147" cy="221735"/>
            </a:xfrm>
            <a:custGeom>
              <a:avLst/>
              <a:gdLst/>
              <a:ahLst/>
              <a:cxnLst/>
              <a:rect l="l" t="t" r="r" b="b"/>
              <a:pathLst>
                <a:path w="1251" h="1732" extrusionOk="0">
                  <a:moveTo>
                    <a:pt x="1163" y="1"/>
                  </a:moveTo>
                  <a:cubicBezTo>
                    <a:pt x="1146" y="1"/>
                    <a:pt x="1130" y="7"/>
                    <a:pt x="1120" y="17"/>
                  </a:cubicBezTo>
                  <a:cubicBezTo>
                    <a:pt x="715" y="339"/>
                    <a:pt x="572" y="768"/>
                    <a:pt x="667" y="1303"/>
                  </a:cubicBezTo>
                  <a:cubicBezTo>
                    <a:pt x="417" y="1303"/>
                    <a:pt x="203" y="1399"/>
                    <a:pt x="24" y="1601"/>
                  </a:cubicBezTo>
                  <a:cubicBezTo>
                    <a:pt x="1" y="1637"/>
                    <a:pt x="1" y="1684"/>
                    <a:pt x="36" y="1708"/>
                  </a:cubicBezTo>
                  <a:cubicBezTo>
                    <a:pt x="48" y="1720"/>
                    <a:pt x="72" y="1732"/>
                    <a:pt x="84" y="1732"/>
                  </a:cubicBezTo>
                  <a:cubicBezTo>
                    <a:pt x="108" y="1732"/>
                    <a:pt x="131" y="1720"/>
                    <a:pt x="143" y="1708"/>
                  </a:cubicBezTo>
                  <a:cubicBezTo>
                    <a:pt x="283" y="1539"/>
                    <a:pt x="447" y="1461"/>
                    <a:pt x="637" y="1461"/>
                  </a:cubicBezTo>
                  <a:cubicBezTo>
                    <a:pt x="674" y="1461"/>
                    <a:pt x="712" y="1464"/>
                    <a:pt x="751" y="1470"/>
                  </a:cubicBezTo>
                  <a:cubicBezTo>
                    <a:pt x="774" y="1470"/>
                    <a:pt x="798" y="1458"/>
                    <a:pt x="810" y="1446"/>
                  </a:cubicBezTo>
                  <a:cubicBezTo>
                    <a:pt x="822" y="1422"/>
                    <a:pt x="834" y="1399"/>
                    <a:pt x="834" y="1375"/>
                  </a:cubicBezTo>
                  <a:cubicBezTo>
                    <a:pt x="715" y="851"/>
                    <a:pt x="834" y="446"/>
                    <a:pt x="1215" y="136"/>
                  </a:cubicBezTo>
                  <a:cubicBezTo>
                    <a:pt x="1239" y="101"/>
                    <a:pt x="1251" y="53"/>
                    <a:pt x="1227" y="29"/>
                  </a:cubicBezTo>
                  <a:cubicBezTo>
                    <a:pt x="1207" y="10"/>
                    <a:pt x="1184" y="1"/>
                    <a:pt x="1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8385934" y="3933577"/>
              <a:ext cx="186134" cy="108819"/>
            </a:xfrm>
            <a:custGeom>
              <a:avLst/>
              <a:gdLst/>
              <a:ahLst/>
              <a:cxnLst/>
              <a:rect l="l" t="t" r="r" b="b"/>
              <a:pathLst>
                <a:path w="1454" h="850" extrusionOk="0">
                  <a:moveTo>
                    <a:pt x="1374" y="1"/>
                  </a:moveTo>
                  <a:cubicBezTo>
                    <a:pt x="1342" y="1"/>
                    <a:pt x="1308" y="22"/>
                    <a:pt x="1298" y="52"/>
                  </a:cubicBezTo>
                  <a:cubicBezTo>
                    <a:pt x="1203" y="373"/>
                    <a:pt x="1060" y="575"/>
                    <a:pt x="870" y="659"/>
                  </a:cubicBezTo>
                  <a:cubicBezTo>
                    <a:pt x="808" y="686"/>
                    <a:pt x="741" y="699"/>
                    <a:pt x="667" y="699"/>
                  </a:cubicBezTo>
                  <a:cubicBezTo>
                    <a:pt x="512" y="699"/>
                    <a:pt x="329" y="641"/>
                    <a:pt x="120" y="528"/>
                  </a:cubicBezTo>
                  <a:cubicBezTo>
                    <a:pt x="107" y="519"/>
                    <a:pt x="93" y="515"/>
                    <a:pt x="79" y="515"/>
                  </a:cubicBezTo>
                  <a:cubicBezTo>
                    <a:pt x="53" y="515"/>
                    <a:pt x="28" y="529"/>
                    <a:pt x="13" y="552"/>
                  </a:cubicBezTo>
                  <a:cubicBezTo>
                    <a:pt x="1" y="587"/>
                    <a:pt x="13" y="635"/>
                    <a:pt x="48" y="659"/>
                  </a:cubicBezTo>
                  <a:cubicBezTo>
                    <a:pt x="274" y="778"/>
                    <a:pt x="489" y="849"/>
                    <a:pt x="667" y="849"/>
                  </a:cubicBezTo>
                  <a:cubicBezTo>
                    <a:pt x="763" y="849"/>
                    <a:pt x="858" y="825"/>
                    <a:pt x="929" y="802"/>
                  </a:cubicBezTo>
                  <a:cubicBezTo>
                    <a:pt x="1167" y="695"/>
                    <a:pt x="1334" y="456"/>
                    <a:pt x="1441" y="87"/>
                  </a:cubicBezTo>
                  <a:cubicBezTo>
                    <a:pt x="1453" y="52"/>
                    <a:pt x="1429" y="16"/>
                    <a:pt x="1394" y="4"/>
                  </a:cubicBezTo>
                  <a:cubicBezTo>
                    <a:pt x="1387" y="2"/>
                    <a:pt x="1381" y="1"/>
                    <a:pt x="1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8399632" y="4199860"/>
              <a:ext cx="122126" cy="87951"/>
            </a:xfrm>
            <a:custGeom>
              <a:avLst/>
              <a:gdLst/>
              <a:ahLst/>
              <a:cxnLst/>
              <a:rect l="l" t="t" r="r" b="b"/>
              <a:pathLst>
                <a:path w="954" h="687" extrusionOk="0">
                  <a:moveTo>
                    <a:pt x="260" y="0"/>
                  </a:moveTo>
                  <a:cubicBezTo>
                    <a:pt x="198" y="0"/>
                    <a:pt x="131" y="7"/>
                    <a:pt x="60" y="19"/>
                  </a:cubicBezTo>
                  <a:cubicBezTo>
                    <a:pt x="25" y="19"/>
                    <a:pt x="1" y="67"/>
                    <a:pt x="1" y="103"/>
                  </a:cubicBezTo>
                  <a:cubicBezTo>
                    <a:pt x="11" y="142"/>
                    <a:pt x="37" y="165"/>
                    <a:pt x="66" y="165"/>
                  </a:cubicBezTo>
                  <a:cubicBezTo>
                    <a:pt x="72" y="165"/>
                    <a:pt x="78" y="164"/>
                    <a:pt x="84" y="162"/>
                  </a:cubicBezTo>
                  <a:cubicBezTo>
                    <a:pt x="139" y="154"/>
                    <a:pt x="192" y="149"/>
                    <a:pt x="240" y="149"/>
                  </a:cubicBezTo>
                  <a:cubicBezTo>
                    <a:pt x="528" y="149"/>
                    <a:pt x="707" y="301"/>
                    <a:pt x="799" y="627"/>
                  </a:cubicBezTo>
                  <a:cubicBezTo>
                    <a:pt x="810" y="662"/>
                    <a:pt x="834" y="686"/>
                    <a:pt x="870" y="686"/>
                  </a:cubicBezTo>
                  <a:lnTo>
                    <a:pt x="882" y="686"/>
                  </a:lnTo>
                  <a:cubicBezTo>
                    <a:pt x="929" y="674"/>
                    <a:pt x="953" y="639"/>
                    <a:pt x="941" y="591"/>
                  </a:cubicBezTo>
                  <a:cubicBezTo>
                    <a:pt x="830" y="197"/>
                    <a:pt x="608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8178676" y="4738827"/>
              <a:ext cx="596038" cy="317112"/>
            </a:xfrm>
            <a:custGeom>
              <a:avLst/>
              <a:gdLst/>
              <a:ahLst/>
              <a:cxnLst/>
              <a:rect l="l" t="t" r="r" b="b"/>
              <a:pathLst>
                <a:path w="4656" h="2477" extrusionOk="0">
                  <a:moveTo>
                    <a:pt x="3285" y="1"/>
                  </a:moveTo>
                  <a:cubicBezTo>
                    <a:pt x="3076" y="1"/>
                    <a:pt x="2906" y="163"/>
                    <a:pt x="2906" y="370"/>
                  </a:cubicBezTo>
                  <a:cubicBezTo>
                    <a:pt x="2906" y="453"/>
                    <a:pt x="2977" y="596"/>
                    <a:pt x="2977" y="596"/>
                  </a:cubicBezTo>
                  <a:cubicBezTo>
                    <a:pt x="2977" y="596"/>
                    <a:pt x="2834" y="548"/>
                    <a:pt x="2763" y="548"/>
                  </a:cubicBezTo>
                  <a:cubicBezTo>
                    <a:pt x="2572" y="548"/>
                    <a:pt x="2429" y="691"/>
                    <a:pt x="2429" y="870"/>
                  </a:cubicBezTo>
                  <a:cubicBezTo>
                    <a:pt x="2429" y="929"/>
                    <a:pt x="2453" y="989"/>
                    <a:pt x="2477" y="1036"/>
                  </a:cubicBezTo>
                  <a:cubicBezTo>
                    <a:pt x="2387" y="1016"/>
                    <a:pt x="2308" y="1007"/>
                    <a:pt x="2234" y="1007"/>
                  </a:cubicBezTo>
                  <a:cubicBezTo>
                    <a:pt x="2131" y="1007"/>
                    <a:pt x="2038" y="1025"/>
                    <a:pt x="1941" y="1060"/>
                  </a:cubicBezTo>
                  <a:cubicBezTo>
                    <a:pt x="1715" y="1120"/>
                    <a:pt x="1572" y="1322"/>
                    <a:pt x="1512" y="1524"/>
                  </a:cubicBezTo>
                  <a:cubicBezTo>
                    <a:pt x="1479" y="1660"/>
                    <a:pt x="1359" y="1763"/>
                    <a:pt x="1214" y="1763"/>
                  </a:cubicBezTo>
                  <a:cubicBezTo>
                    <a:pt x="1207" y="1763"/>
                    <a:pt x="1199" y="1763"/>
                    <a:pt x="1191" y="1763"/>
                  </a:cubicBezTo>
                  <a:cubicBezTo>
                    <a:pt x="608" y="1763"/>
                    <a:pt x="131" y="2072"/>
                    <a:pt x="0" y="2477"/>
                  </a:cubicBezTo>
                  <a:lnTo>
                    <a:pt x="4656" y="2477"/>
                  </a:lnTo>
                  <a:cubicBezTo>
                    <a:pt x="4656" y="2441"/>
                    <a:pt x="4656" y="2405"/>
                    <a:pt x="4656" y="2370"/>
                  </a:cubicBezTo>
                  <a:cubicBezTo>
                    <a:pt x="4656" y="1977"/>
                    <a:pt x="4441" y="1620"/>
                    <a:pt x="4108" y="1417"/>
                  </a:cubicBezTo>
                  <a:cubicBezTo>
                    <a:pt x="3953" y="1310"/>
                    <a:pt x="3810" y="1167"/>
                    <a:pt x="3775" y="989"/>
                  </a:cubicBezTo>
                  <a:cubicBezTo>
                    <a:pt x="3751" y="893"/>
                    <a:pt x="3703" y="798"/>
                    <a:pt x="3632" y="715"/>
                  </a:cubicBezTo>
                  <a:cubicBezTo>
                    <a:pt x="3608" y="679"/>
                    <a:pt x="3572" y="655"/>
                    <a:pt x="3548" y="643"/>
                  </a:cubicBezTo>
                  <a:cubicBezTo>
                    <a:pt x="3632" y="548"/>
                    <a:pt x="3679" y="417"/>
                    <a:pt x="3644" y="274"/>
                  </a:cubicBezTo>
                  <a:cubicBezTo>
                    <a:pt x="3608" y="155"/>
                    <a:pt x="3513" y="48"/>
                    <a:pt x="3382" y="12"/>
                  </a:cubicBezTo>
                  <a:cubicBezTo>
                    <a:pt x="3349" y="5"/>
                    <a:pt x="3316" y="1"/>
                    <a:pt x="3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8168051" y="4729226"/>
              <a:ext cx="617416" cy="335931"/>
            </a:xfrm>
            <a:custGeom>
              <a:avLst/>
              <a:gdLst/>
              <a:ahLst/>
              <a:cxnLst/>
              <a:rect l="l" t="t" r="r" b="b"/>
              <a:pathLst>
                <a:path w="4823" h="2624" extrusionOk="0">
                  <a:moveTo>
                    <a:pt x="3351" y="147"/>
                  </a:moveTo>
                  <a:cubicBezTo>
                    <a:pt x="3381" y="147"/>
                    <a:pt x="3411" y="151"/>
                    <a:pt x="3441" y="159"/>
                  </a:cubicBezTo>
                  <a:cubicBezTo>
                    <a:pt x="3536" y="183"/>
                    <a:pt x="3631" y="266"/>
                    <a:pt x="3655" y="373"/>
                  </a:cubicBezTo>
                  <a:cubicBezTo>
                    <a:pt x="3679" y="480"/>
                    <a:pt x="3655" y="587"/>
                    <a:pt x="3572" y="659"/>
                  </a:cubicBezTo>
                  <a:cubicBezTo>
                    <a:pt x="3560" y="671"/>
                    <a:pt x="3548" y="695"/>
                    <a:pt x="3560" y="718"/>
                  </a:cubicBezTo>
                  <a:cubicBezTo>
                    <a:pt x="3560" y="742"/>
                    <a:pt x="3572" y="754"/>
                    <a:pt x="3584" y="766"/>
                  </a:cubicBezTo>
                  <a:cubicBezTo>
                    <a:pt x="3608" y="790"/>
                    <a:pt x="3631" y="814"/>
                    <a:pt x="3655" y="837"/>
                  </a:cubicBezTo>
                  <a:cubicBezTo>
                    <a:pt x="3727" y="909"/>
                    <a:pt x="3762" y="992"/>
                    <a:pt x="3786" y="1087"/>
                  </a:cubicBezTo>
                  <a:cubicBezTo>
                    <a:pt x="3822" y="1266"/>
                    <a:pt x="3953" y="1433"/>
                    <a:pt x="4143" y="1552"/>
                  </a:cubicBezTo>
                  <a:cubicBezTo>
                    <a:pt x="4477" y="1754"/>
                    <a:pt x="4667" y="2088"/>
                    <a:pt x="4667" y="2445"/>
                  </a:cubicBezTo>
                  <a:lnTo>
                    <a:pt x="4667" y="2480"/>
                  </a:lnTo>
                  <a:lnTo>
                    <a:pt x="191" y="2480"/>
                  </a:lnTo>
                  <a:cubicBezTo>
                    <a:pt x="357" y="2147"/>
                    <a:pt x="786" y="1921"/>
                    <a:pt x="1274" y="1909"/>
                  </a:cubicBezTo>
                  <a:cubicBezTo>
                    <a:pt x="1453" y="1909"/>
                    <a:pt x="1619" y="1790"/>
                    <a:pt x="1667" y="1611"/>
                  </a:cubicBezTo>
                  <a:cubicBezTo>
                    <a:pt x="1715" y="1409"/>
                    <a:pt x="1857" y="1254"/>
                    <a:pt x="2036" y="1195"/>
                  </a:cubicBezTo>
                  <a:cubicBezTo>
                    <a:pt x="2137" y="1166"/>
                    <a:pt x="2229" y="1150"/>
                    <a:pt x="2328" y="1150"/>
                  </a:cubicBezTo>
                  <a:cubicBezTo>
                    <a:pt x="2393" y="1150"/>
                    <a:pt x="2461" y="1157"/>
                    <a:pt x="2536" y="1171"/>
                  </a:cubicBezTo>
                  <a:cubicBezTo>
                    <a:pt x="2546" y="1174"/>
                    <a:pt x="2554" y="1175"/>
                    <a:pt x="2562" y="1175"/>
                  </a:cubicBezTo>
                  <a:cubicBezTo>
                    <a:pt x="2584" y="1175"/>
                    <a:pt x="2599" y="1164"/>
                    <a:pt x="2608" y="1147"/>
                  </a:cubicBezTo>
                  <a:cubicBezTo>
                    <a:pt x="2631" y="1123"/>
                    <a:pt x="2631" y="1087"/>
                    <a:pt x="2619" y="1064"/>
                  </a:cubicBezTo>
                  <a:cubicBezTo>
                    <a:pt x="2596" y="1028"/>
                    <a:pt x="2584" y="980"/>
                    <a:pt x="2584" y="945"/>
                  </a:cubicBezTo>
                  <a:cubicBezTo>
                    <a:pt x="2584" y="802"/>
                    <a:pt x="2703" y="695"/>
                    <a:pt x="2834" y="695"/>
                  </a:cubicBezTo>
                  <a:cubicBezTo>
                    <a:pt x="2881" y="695"/>
                    <a:pt x="2977" y="718"/>
                    <a:pt x="3036" y="742"/>
                  </a:cubicBezTo>
                  <a:cubicBezTo>
                    <a:pt x="3043" y="745"/>
                    <a:pt x="3050" y="747"/>
                    <a:pt x="3057" y="747"/>
                  </a:cubicBezTo>
                  <a:cubicBezTo>
                    <a:pt x="3078" y="747"/>
                    <a:pt x="3102" y="736"/>
                    <a:pt x="3119" y="718"/>
                  </a:cubicBezTo>
                  <a:cubicBezTo>
                    <a:pt x="3131" y="695"/>
                    <a:pt x="3143" y="659"/>
                    <a:pt x="3119" y="635"/>
                  </a:cubicBezTo>
                  <a:cubicBezTo>
                    <a:pt x="3096" y="587"/>
                    <a:pt x="3060" y="492"/>
                    <a:pt x="3060" y="445"/>
                  </a:cubicBezTo>
                  <a:cubicBezTo>
                    <a:pt x="3060" y="349"/>
                    <a:pt x="3096" y="266"/>
                    <a:pt x="3179" y="206"/>
                  </a:cubicBezTo>
                  <a:cubicBezTo>
                    <a:pt x="3228" y="166"/>
                    <a:pt x="3288" y="147"/>
                    <a:pt x="3351" y="147"/>
                  </a:cubicBezTo>
                  <a:close/>
                  <a:moveTo>
                    <a:pt x="3364" y="0"/>
                  </a:moveTo>
                  <a:cubicBezTo>
                    <a:pt x="3264" y="0"/>
                    <a:pt x="3168" y="32"/>
                    <a:pt x="3084" y="99"/>
                  </a:cubicBezTo>
                  <a:cubicBezTo>
                    <a:pt x="2977" y="183"/>
                    <a:pt x="2917" y="314"/>
                    <a:pt x="2917" y="445"/>
                  </a:cubicBezTo>
                  <a:cubicBezTo>
                    <a:pt x="2917" y="480"/>
                    <a:pt x="2917" y="516"/>
                    <a:pt x="2929" y="552"/>
                  </a:cubicBezTo>
                  <a:cubicBezTo>
                    <a:pt x="2905" y="552"/>
                    <a:pt x="2869" y="540"/>
                    <a:pt x="2846" y="540"/>
                  </a:cubicBezTo>
                  <a:cubicBezTo>
                    <a:pt x="2619" y="540"/>
                    <a:pt x="2441" y="730"/>
                    <a:pt x="2441" y="945"/>
                  </a:cubicBezTo>
                  <a:cubicBezTo>
                    <a:pt x="2441" y="968"/>
                    <a:pt x="2441" y="992"/>
                    <a:pt x="2441" y="1016"/>
                  </a:cubicBezTo>
                  <a:cubicBezTo>
                    <a:pt x="2389" y="1008"/>
                    <a:pt x="2340" y="1004"/>
                    <a:pt x="2292" y="1004"/>
                  </a:cubicBezTo>
                  <a:cubicBezTo>
                    <a:pt x="2196" y="1004"/>
                    <a:pt x="2103" y="1020"/>
                    <a:pt x="2000" y="1052"/>
                  </a:cubicBezTo>
                  <a:cubicBezTo>
                    <a:pt x="1774" y="1123"/>
                    <a:pt x="1595" y="1314"/>
                    <a:pt x="1524" y="1576"/>
                  </a:cubicBezTo>
                  <a:cubicBezTo>
                    <a:pt x="1500" y="1683"/>
                    <a:pt x="1393" y="1766"/>
                    <a:pt x="1274" y="1766"/>
                  </a:cubicBezTo>
                  <a:cubicBezTo>
                    <a:pt x="667" y="1766"/>
                    <a:pt x="155" y="2076"/>
                    <a:pt x="12" y="2528"/>
                  </a:cubicBezTo>
                  <a:cubicBezTo>
                    <a:pt x="0" y="2552"/>
                    <a:pt x="0" y="2576"/>
                    <a:pt x="12" y="2600"/>
                  </a:cubicBezTo>
                  <a:cubicBezTo>
                    <a:pt x="36" y="2611"/>
                    <a:pt x="48" y="2623"/>
                    <a:pt x="71" y="2623"/>
                  </a:cubicBezTo>
                  <a:lnTo>
                    <a:pt x="4739" y="2623"/>
                  </a:lnTo>
                  <a:cubicBezTo>
                    <a:pt x="4774" y="2623"/>
                    <a:pt x="4810" y="2600"/>
                    <a:pt x="4810" y="2564"/>
                  </a:cubicBezTo>
                  <a:cubicBezTo>
                    <a:pt x="4810" y="2528"/>
                    <a:pt x="4822" y="2480"/>
                    <a:pt x="4822" y="2445"/>
                  </a:cubicBezTo>
                  <a:cubicBezTo>
                    <a:pt x="4822" y="2040"/>
                    <a:pt x="4596" y="1659"/>
                    <a:pt x="4227" y="1421"/>
                  </a:cubicBezTo>
                  <a:cubicBezTo>
                    <a:pt x="4072" y="1326"/>
                    <a:pt x="3965" y="1195"/>
                    <a:pt x="3929" y="1052"/>
                  </a:cubicBezTo>
                  <a:cubicBezTo>
                    <a:pt x="3905" y="945"/>
                    <a:pt x="3846" y="837"/>
                    <a:pt x="3774" y="742"/>
                  </a:cubicBezTo>
                  <a:cubicBezTo>
                    <a:pt x="3762" y="730"/>
                    <a:pt x="3751" y="718"/>
                    <a:pt x="3739" y="706"/>
                  </a:cubicBezTo>
                  <a:cubicBezTo>
                    <a:pt x="3810" y="599"/>
                    <a:pt x="3834" y="468"/>
                    <a:pt x="3798" y="337"/>
                  </a:cubicBezTo>
                  <a:cubicBezTo>
                    <a:pt x="3762" y="183"/>
                    <a:pt x="3643" y="52"/>
                    <a:pt x="3489" y="16"/>
                  </a:cubicBezTo>
                  <a:cubicBezTo>
                    <a:pt x="3447" y="5"/>
                    <a:pt x="3405" y="0"/>
                    <a:pt x="3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8478874" y="4897829"/>
              <a:ext cx="227227" cy="89616"/>
            </a:xfrm>
            <a:custGeom>
              <a:avLst/>
              <a:gdLst/>
              <a:ahLst/>
              <a:cxnLst/>
              <a:rect l="l" t="t" r="r" b="b"/>
              <a:pathLst>
                <a:path w="1775" h="700" extrusionOk="0">
                  <a:moveTo>
                    <a:pt x="1220" y="1"/>
                  </a:moveTo>
                  <a:cubicBezTo>
                    <a:pt x="735" y="1"/>
                    <a:pt x="342" y="190"/>
                    <a:pt x="25" y="580"/>
                  </a:cubicBezTo>
                  <a:cubicBezTo>
                    <a:pt x="1" y="604"/>
                    <a:pt x="13" y="652"/>
                    <a:pt x="37" y="687"/>
                  </a:cubicBezTo>
                  <a:cubicBezTo>
                    <a:pt x="49" y="687"/>
                    <a:pt x="72" y="699"/>
                    <a:pt x="84" y="699"/>
                  </a:cubicBezTo>
                  <a:cubicBezTo>
                    <a:pt x="108" y="699"/>
                    <a:pt x="132" y="687"/>
                    <a:pt x="144" y="675"/>
                  </a:cubicBezTo>
                  <a:cubicBezTo>
                    <a:pt x="434" y="322"/>
                    <a:pt x="793" y="148"/>
                    <a:pt x="1236" y="148"/>
                  </a:cubicBezTo>
                  <a:cubicBezTo>
                    <a:pt x="1376" y="148"/>
                    <a:pt x="1523" y="165"/>
                    <a:pt x="1680" y="199"/>
                  </a:cubicBezTo>
                  <a:cubicBezTo>
                    <a:pt x="1686" y="201"/>
                    <a:pt x="1692" y="202"/>
                    <a:pt x="1698" y="202"/>
                  </a:cubicBezTo>
                  <a:cubicBezTo>
                    <a:pt x="1727" y="202"/>
                    <a:pt x="1753" y="179"/>
                    <a:pt x="1763" y="140"/>
                  </a:cubicBezTo>
                  <a:cubicBezTo>
                    <a:pt x="1775" y="104"/>
                    <a:pt x="1751" y="56"/>
                    <a:pt x="1704" y="56"/>
                  </a:cubicBezTo>
                  <a:cubicBezTo>
                    <a:pt x="1533" y="19"/>
                    <a:pt x="1372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8385934" y="4993333"/>
              <a:ext cx="109837" cy="71821"/>
            </a:xfrm>
            <a:custGeom>
              <a:avLst/>
              <a:gdLst/>
              <a:ahLst/>
              <a:cxnLst/>
              <a:rect l="l" t="t" r="r" b="b"/>
              <a:pathLst>
                <a:path w="858" h="561" extrusionOk="0">
                  <a:moveTo>
                    <a:pt x="72" y="1"/>
                  </a:moveTo>
                  <a:cubicBezTo>
                    <a:pt x="36" y="1"/>
                    <a:pt x="1" y="25"/>
                    <a:pt x="1" y="72"/>
                  </a:cubicBezTo>
                  <a:cubicBezTo>
                    <a:pt x="1" y="108"/>
                    <a:pt x="24" y="144"/>
                    <a:pt x="72" y="144"/>
                  </a:cubicBezTo>
                  <a:cubicBezTo>
                    <a:pt x="394" y="156"/>
                    <a:pt x="596" y="275"/>
                    <a:pt x="703" y="525"/>
                  </a:cubicBezTo>
                  <a:cubicBezTo>
                    <a:pt x="715" y="548"/>
                    <a:pt x="739" y="560"/>
                    <a:pt x="775" y="560"/>
                  </a:cubicBezTo>
                  <a:lnTo>
                    <a:pt x="798" y="560"/>
                  </a:lnTo>
                  <a:cubicBezTo>
                    <a:pt x="834" y="548"/>
                    <a:pt x="858" y="501"/>
                    <a:pt x="834" y="465"/>
                  </a:cubicBezTo>
                  <a:cubicBezTo>
                    <a:pt x="715" y="156"/>
                    <a:pt x="46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8253309" y="4446172"/>
              <a:ext cx="115982" cy="115988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cubicBezTo>
                    <a:pt x="703" y="905"/>
                    <a:pt x="906" y="703"/>
                    <a:pt x="906" y="453"/>
                  </a:cubicBezTo>
                  <a:cubicBezTo>
                    <a:pt x="906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8244220" y="4437083"/>
              <a:ext cx="134288" cy="134168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155"/>
                  </a:moveTo>
                  <a:cubicBezTo>
                    <a:pt x="727" y="155"/>
                    <a:pt x="893" y="321"/>
                    <a:pt x="893" y="524"/>
                  </a:cubicBezTo>
                  <a:cubicBezTo>
                    <a:pt x="893" y="738"/>
                    <a:pt x="727" y="905"/>
                    <a:pt x="524" y="905"/>
                  </a:cubicBezTo>
                  <a:cubicBezTo>
                    <a:pt x="310" y="905"/>
                    <a:pt x="143" y="738"/>
                    <a:pt x="143" y="524"/>
                  </a:cubicBezTo>
                  <a:cubicBezTo>
                    <a:pt x="143" y="321"/>
                    <a:pt x="310" y="155"/>
                    <a:pt x="524" y="155"/>
                  </a:cubicBezTo>
                  <a:close/>
                  <a:moveTo>
                    <a:pt x="524" y="0"/>
                  </a:moveTo>
                  <a:cubicBezTo>
                    <a:pt x="227" y="0"/>
                    <a:pt x="0" y="238"/>
                    <a:pt x="0" y="524"/>
                  </a:cubicBezTo>
                  <a:cubicBezTo>
                    <a:pt x="0" y="822"/>
                    <a:pt x="227" y="1048"/>
                    <a:pt x="524" y="1048"/>
                  </a:cubicBezTo>
                  <a:cubicBezTo>
                    <a:pt x="810" y="1048"/>
                    <a:pt x="1048" y="822"/>
                    <a:pt x="1048" y="524"/>
                  </a:cubicBezTo>
                  <a:cubicBezTo>
                    <a:pt x="1048" y="238"/>
                    <a:pt x="810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8353930" y="4665600"/>
              <a:ext cx="76297" cy="74893"/>
            </a:xfrm>
            <a:custGeom>
              <a:avLst/>
              <a:gdLst/>
              <a:ahLst/>
              <a:cxnLst/>
              <a:rect l="l" t="t" r="r" b="b"/>
              <a:pathLst>
                <a:path w="596" h="585" extrusionOk="0">
                  <a:moveTo>
                    <a:pt x="298" y="1"/>
                  </a:moveTo>
                  <a:cubicBezTo>
                    <a:pt x="132" y="1"/>
                    <a:pt x="1" y="132"/>
                    <a:pt x="1" y="287"/>
                  </a:cubicBezTo>
                  <a:cubicBezTo>
                    <a:pt x="1" y="453"/>
                    <a:pt x="132" y="584"/>
                    <a:pt x="298" y="584"/>
                  </a:cubicBezTo>
                  <a:cubicBezTo>
                    <a:pt x="465" y="584"/>
                    <a:pt x="596" y="453"/>
                    <a:pt x="596" y="287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8344841" y="4656510"/>
              <a:ext cx="94603" cy="93072"/>
            </a:xfrm>
            <a:custGeom>
              <a:avLst/>
              <a:gdLst/>
              <a:ahLst/>
              <a:cxnLst/>
              <a:rect l="l" t="t" r="r" b="b"/>
              <a:pathLst>
                <a:path w="739" h="727" extrusionOk="0">
                  <a:moveTo>
                    <a:pt x="369" y="143"/>
                  </a:moveTo>
                  <a:cubicBezTo>
                    <a:pt x="488" y="143"/>
                    <a:pt x="584" y="239"/>
                    <a:pt x="584" y="370"/>
                  </a:cubicBezTo>
                  <a:cubicBezTo>
                    <a:pt x="584" y="489"/>
                    <a:pt x="488" y="584"/>
                    <a:pt x="369" y="584"/>
                  </a:cubicBezTo>
                  <a:cubicBezTo>
                    <a:pt x="250" y="584"/>
                    <a:pt x="155" y="489"/>
                    <a:pt x="155" y="370"/>
                  </a:cubicBezTo>
                  <a:cubicBezTo>
                    <a:pt x="155" y="239"/>
                    <a:pt x="250" y="143"/>
                    <a:pt x="369" y="143"/>
                  </a:cubicBezTo>
                  <a:close/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72"/>
                    <a:pt x="167" y="727"/>
                    <a:pt x="369" y="727"/>
                  </a:cubicBezTo>
                  <a:cubicBezTo>
                    <a:pt x="572" y="727"/>
                    <a:pt x="738" y="572"/>
                    <a:pt x="738" y="370"/>
                  </a:cubicBezTo>
                  <a:cubicBezTo>
                    <a:pt x="738" y="167"/>
                    <a:pt x="572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7943894" y="2700865"/>
              <a:ext cx="1067133" cy="76429"/>
            </a:xfrm>
            <a:custGeom>
              <a:avLst/>
              <a:gdLst/>
              <a:ahLst/>
              <a:cxnLst/>
              <a:rect l="l" t="t" r="r" b="b"/>
              <a:pathLst>
                <a:path w="8336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lnTo>
                    <a:pt x="8038" y="596"/>
                  </a:lnTo>
                  <a:cubicBezTo>
                    <a:pt x="8192" y="596"/>
                    <a:pt x="8335" y="465"/>
                    <a:pt x="8335" y="298"/>
                  </a:cubicBezTo>
                  <a:cubicBezTo>
                    <a:pt x="8335" y="132"/>
                    <a:pt x="8192" y="1"/>
                    <a:pt x="80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7933269" y="2691775"/>
              <a:ext cx="1086847" cy="94609"/>
            </a:xfrm>
            <a:custGeom>
              <a:avLst/>
              <a:gdLst/>
              <a:ahLst/>
              <a:cxnLst/>
              <a:rect l="l" t="t" r="r" b="b"/>
              <a:pathLst>
                <a:path w="8490" h="739" extrusionOk="0">
                  <a:moveTo>
                    <a:pt x="8121" y="143"/>
                  </a:moveTo>
                  <a:cubicBezTo>
                    <a:pt x="8240" y="143"/>
                    <a:pt x="8335" y="239"/>
                    <a:pt x="8335" y="369"/>
                  </a:cubicBezTo>
                  <a:cubicBezTo>
                    <a:pt x="8335" y="489"/>
                    <a:pt x="8240" y="596"/>
                    <a:pt x="8121" y="596"/>
                  </a:cubicBezTo>
                  <a:lnTo>
                    <a:pt x="381" y="596"/>
                  </a:lnTo>
                  <a:cubicBezTo>
                    <a:pt x="251" y="596"/>
                    <a:pt x="155" y="489"/>
                    <a:pt x="155" y="369"/>
                  </a:cubicBezTo>
                  <a:cubicBezTo>
                    <a:pt x="155" y="239"/>
                    <a:pt x="251" y="143"/>
                    <a:pt x="381" y="143"/>
                  </a:cubicBezTo>
                  <a:close/>
                  <a:moveTo>
                    <a:pt x="381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72"/>
                    <a:pt x="167" y="739"/>
                    <a:pt x="381" y="739"/>
                  </a:cubicBezTo>
                  <a:lnTo>
                    <a:pt x="8121" y="739"/>
                  </a:lnTo>
                  <a:cubicBezTo>
                    <a:pt x="8323" y="739"/>
                    <a:pt x="8490" y="572"/>
                    <a:pt x="8490" y="369"/>
                  </a:cubicBezTo>
                  <a:cubicBezTo>
                    <a:pt x="8490" y="167"/>
                    <a:pt x="8323" y="0"/>
                    <a:pt x="8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7943894" y="5055807"/>
              <a:ext cx="1067133" cy="76429"/>
            </a:xfrm>
            <a:custGeom>
              <a:avLst/>
              <a:gdLst/>
              <a:ahLst/>
              <a:cxnLst/>
              <a:rect l="l" t="t" r="r" b="b"/>
              <a:pathLst>
                <a:path w="8336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8" y="596"/>
                  </a:cubicBezTo>
                  <a:lnTo>
                    <a:pt x="8038" y="596"/>
                  </a:lnTo>
                  <a:cubicBezTo>
                    <a:pt x="8192" y="596"/>
                    <a:pt x="8335" y="465"/>
                    <a:pt x="8335" y="299"/>
                  </a:cubicBezTo>
                  <a:cubicBezTo>
                    <a:pt x="8335" y="132"/>
                    <a:pt x="8192" y="1"/>
                    <a:pt x="80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7933269" y="5046717"/>
              <a:ext cx="1086847" cy="94609"/>
            </a:xfrm>
            <a:custGeom>
              <a:avLst/>
              <a:gdLst/>
              <a:ahLst/>
              <a:cxnLst/>
              <a:rect l="l" t="t" r="r" b="b"/>
              <a:pathLst>
                <a:path w="8490" h="739" extrusionOk="0">
                  <a:moveTo>
                    <a:pt x="8121" y="143"/>
                  </a:moveTo>
                  <a:cubicBezTo>
                    <a:pt x="8240" y="143"/>
                    <a:pt x="8335" y="251"/>
                    <a:pt x="8335" y="370"/>
                  </a:cubicBezTo>
                  <a:cubicBezTo>
                    <a:pt x="8335" y="501"/>
                    <a:pt x="8240" y="596"/>
                    <a:pt x="8121" y="596"/>
                  </a:cubicBezTo>
                  <a:lnTo>
                    <a:pt x="381" y="596"/>
                  </a:lnTo>
                  <a:cubicBezTo>
                    <a:pt x="251" y="596"/>
                    <a:pt x="155" y="501"/>
                    <a:pt x="155" y="370"/>
                  </a:cubicBezTo>
                  <a:cubicBezTo>
                    <a:pt x="155" y="251"/>
                    <a:pt x="251" y="143"/>
                    <a:pt x="381" y="143"/>
                  </a:cubicBezTo>
                  <a:close/>
                  <a:moveTo>
                    <a:pt x="381" y="0"/>
                  </a:moveTo>
                  <a:cubicBezTo>
                    <a:pt x="167" y="0"/>
                    <a:pt x="0" y="167"/>
                    <a:pt x="0" y="370"/>
                  </a:cubicBezTo>
                  <a:cubicBezTo>
                    <a:pt x="0" y="572"/>
                    <a:pt x="167" y="739"/>
                    <a:pt x="381" y="739"/>
                  </a:cubicBezTo>
                  <a:lnTo>
                    <a:pt x="8121" y="739"/>
                  </a:lnTo>
                  <a:cubicBezTo>
                    <a:pt x="8323" y="739"/>
                    <a:pt x="8490" y="572"/>
                    <a:pt x="8490" y="370"/>
                  </a:cubicBezTo>
                  <a:cubicBezTo>
                    <a:pt x="8490" y="167"/>
                    <a:pt x="8323" y="0"/>
                    <a:pt x="8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" name="Google Shape;871;p33"/>
          <p:cNvSpPr/>
          <p:nvPr/>
        </p:nvSpPr>
        <p:spPr>
          <a:xfrm>
            <a:off x="6202323" y="2691786"/>
            <a:ext cx="427355" cy="46093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3"/>
          <p:cNvSpPr txBox="1"/>
          <p:nvPr/>
        </p:nvSpPr>
        <p:spPr>
          <a:xfrm>
            <a:off x="5169050" y="32633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News Cycle"/>
                <a:ea typeface="News Cycle"/>
                <a:cs typeface="News Cycle"/>
                <a:sym typeface="News Cycle"/>
              </a:rPr>
              <a:t>Social Media Restrictions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34"/>
          <p:cNvSpPr/>
          <p:nvPr/>
        </p:nvSpPr>
        <p:spPr>
          <a:xfrm rot="10800000">
            <a:off x="999865" y="1937284"/>
            <a:ext cx="193073" cy="29307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4"/>
          <p:cNvGrpSpPr/>
          <p:nvPr/>
        </p:nvGrpSpPr>
        <p:grpSpPr>
          <a:xfrm>
            <a:off x="-54824" y="3006849"/>
            <a:ext cx="1124601" cy="2022675"/>
            <a:chOff x="-54824" y="3006849"/>
            <a:chExt cx="1124601" cy="2022675"/>
          </a:xfrm>
        </p:grpSpPr>
        <p:sp>
          <p:nvSpPr>
            <p:cNvPr id="879" name="Google Shape;879;p34"/>
            <p:cNvSpPr/>
            <p:nvPr/>
          </p:nvSpPr>
          <p:spPr>
            <a:xfrm rot="10800000">
              <a:off x="59459" y="3006849"/>
              <a:ext cx="240475" cy="257803"/>
            </a:xfrm>
            <a:custGeom>
              <a:avLst/>
              <a:gdLst/>
              <a:ahLst/>
              <a:cxnLst/>
              <a:rect l="l" t="t" r="r" b="b"/>
              <a:pathLst>
                <a:path w="3263" h="3498" extrusionOk="0">
                  <a:moveTo>
                    <a:pt x="1632" y="307"/>
                  </a:moveTo>
                  <a:lnTo>
                    <a:pt x="1799" y="795"/>
                  </a:lnTo>
                  <a:cubicBezTo>
                    <a:pt x="1918" y="1152"/>
                    <a:pt x="2180" y="1438"/>
                    <a:pt x="2537" y="1569"/>
                  </a:cubicBezTo>
                  <a:lnTo>
                    <a:pt x="2977" y="1747"/>
                  </a:lnTo>
                  <a:lnTo>
                    <a:pt x="2537" y="1914"/>
                  </a:lnTo>
                  <a:cubicBezTo>
                    <a:pt x="2191" y="2057"/>
                    <a:pt x="1918" y="2343"/>
                    <a:pt x="1799" y="2700"/>
                  </a:cubicBezTo>
                  <a:lnTo>
                    <a:pt x="1632" y="3188"/>
                  </a:lnTo>
                  <a:lnTo>
                    <a:pt x="1465" y="2700"/>
                  </a:lnTo>
                  <a:cubicBezTo>
                    <a:pt x="1346" y="2343"/>
                    <a:pt x="1072" y="2057"/>
                    <a:pt x="727" y="1914"/>
                  </a:cubicBezTo>
                  <a:lnTo>
                    <a:pt x="286" y="1747"/>
                  </a:lnTo>
                  <a:lnTo>
                    <a:pt x="727" y="1569"/>
                  </a:lnTo>
                  <a:cubicBezTo>
                    <a:pt x="1072" y="1438"/>
                    <a:pt x="1346" y="1152"/>
                    <a:pt x="1465" y="795"/>
                  </a:cubicBezTo>
                  <a:lnTo>
                    <a:pt x="1632" y="307"/>
                  </a:lnTo>
                  <a:close/>
                  <a:moveTo>
                    <a:pt x="1632" y="0"/>
                  </a:moveTo>
                  <a:cubicBezTo>
                    <a:pt x="1602" y="0"/>
                    <a:pt x="1572" y="15"/>
                    <a:pt x="1560" y="45"/>
                  </a:cubicBezTo>
                  <a:lnTo>
                    <a:pt x="1322" y="747"/>
                  </a:lnTo>
                  <a:cubicBezTo>
                    <a:pt x="1215" y="1057"/>
                    <a:pt x="977" y="1319"/>
                    <a:pt x="667" y="1438"/>
                  </a:cubicBezTo>
                  <a:lnTo>
                    <a:pt x="48" y="1676"/>
                  </a:lnTo>
                  <a:cubicBezTo>
                    <a:pt x="25" y="1688"/>
                    <a:pt x="1" y="1712"/>
                    <a:pt x="1" y="1747"/>
                  </a:cubicBezTo>
                  <a:cubicBezTo>
                    <a:pt x="1" y="1771"/>
                    <a:pt x="25" y="1807"/>
                    <a:pt x="48" y="1819"/>
                  </a:cubicBezTo>
                  <a:lnTo>
                    <a:pt x="667" y="2057"/>
                  </a:lnTo>
                  <a:cubicBezTo>
                    <a:pt x="977" y="2176"/>
                    <a:pt x="1227" y="2426"/>
                    <a:pt x="1322" y="2747"/>
                  </a:cubicBezTo>
                  <a:lnTo>
                    <a:pt x="1560" y="3450"/>
                  </a:lnTo>
                  <a:cubicBezTo>
                    <a:pt x="1572" y="3474"/>
                    <a:pt x="1596" y="3498"/>
                    <a:pt x="1632" y="3498"/>
                  </a:cubicBezTo>
                  <a:cubicBezTo>
                    <a:pt x="1668" y="3498"/>
                    <a:pt x="1691" y="3474"/>
                    <a:pt x="1703" y="3450"/>
                  </a:cubicBezTo>
                  <a:lnTo>
                    <a:pt x="1941" y="2747"/>
                  </a:lnTo>
                  <a:cubicBezTo>
                    <a:pt x="2049" y="2426"/>
                    <a:pt x="2287" y="2176"/>
                    <a:pt x="2596" y="2057"/>
                  </a:cubicBezTo>
                  <a:lnTo>
                    <a:pt x="3215" y="1819"/>
                  </a:lnTo>
                  <a:cubicBezTo>
                    <a:pt x="3251" y="1807"/>
                    <a:pt x="3263" y="1771"/>
                    <a:pt x="3263" y="1747"/>
                  </a:cubicBezTo>
                  <a:cubicBezTo>
                    <a:pt x="3263" y="1712"/>
                    <a:pt x="3251" y="1688"/>
                    <a:pt x="3215" y="1676"/>
                  </a:cubicBezTo>
                  <a:lnTo>
                    <a:pt x="2596" y="1438"/>
                  </a:lnTo>
                  <a:cubicBezTo>
                    <a:pt x="2287" y="1307"/>
                    <a:pt x="2049" y="1057"/>
                    <a:pt x="1941" y="747"/>
                  </a:cubicBezTo>
                  <a:lnTo>
                    <a:pt x="1703" y="45"/>
                  </a:lnTo>
                  <a:cubicBezTo>
                    <a:pt x="1691" y="15"/>
                    <a:pt x="1662" y="0"/>
                    <a:pt x="16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 rot="10800000">
              <a:off x="645759" y="4573474"/>
              <a:ext cx="424019" cy="456049"/>
            </a:xfrm>
            <a:custGeom>
              <a:avLst/>
              <a:gdLst/>
              <a:ahLst/>
              <a:cxnLst/>
              <a:rect l="l" t="t" r="r" b="b"/>
              <a:pathLst>
                <a:path w="4395" h="4727" extrusionOk="0">
                  <a:moveTo>
                    <a:pt x="2191" y="0"/>
                  </a:moveTo>
                  <a:lnTo>
                    <a:pt x="1858" y="988"/>
                  </a:lnTo>
                  <a:cubicBezTo>
                    <a:pt x="1703" y="1465"/>
                    <a:pt x="1334" y="1846"/>
                    <a:pt x="870" y="2024"/>
                  </a:cubicBezTo>
                  <a:lnTo>
                    <a:pt x="1" y="2369"/>
                  </a:lnTo>
                  <a:lnTo>
                    <a:pt x="870" y="2703"/>
                  </a:lnTo>
                  <a:cubicBezTo>
                    <a:pt x="1334" y="2893"/>
                    <a:pt x="1703" y="3262"/>
                    <a:pt x="1858" y="3739"/>
                  </a:cubicBezTo>
                  <a:lnTo>
                    <a:pt x="2191" y="4727"/>
                  </a:lnTo>
                  <a:lnTo>
                    <a:pt x="2525" y="3739"/>
                  </a:lnTo>
                  <a:cubicBezTo>
                    <a:pt x="2680" y="3262"/>
                    <a:pt x="3049" y="2893"/>
                    <a:pt x="3513" y="2703"/>
                  </a:cubicBezTo>
                  <a:lnTo>
                    <a:pt x="4394" y="2369"/>
                  </a:lnTo>
                  <a:lnTo>
                    <a:pt x="3513" y="2024"/>
                  </a:lnTo>
                  <a:cubicBezTo>
                    <a:pt x="3049" y="1846"/>
                    <a:pt x="2680" y="1465"/>
                    <a:pt x="2525" y="988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 rot="10800000">
              <a:off x="-54824" y="3940962"/>
              <a:ext cx="560631" cy="603177"/>
            </a:xfrm>
            <a:custGeom>
              <a:avLst/>
              <a:gdLst/>
              <a:ahLst/>
              <a:cxnLst/>
              <a:rect l="l" t="t" r="r" b="b"/>
              <a:pathLst>
                <a:path w="5811" h="6252" extrusionOk="0">
                  <a:moveTo>
                    <a:pt x="2906" y="0"/>
                  </a:moveTo>
                  <a:lnTo>
                    <a:pt x="2465" y="1310"/>
                  </a:lnTo>
                  <a:cubicBezTo>
                    <a:pt x="2251" y="1929"/>
                    <a:pt x="1775" y="2429"/>
                    <a:pt x="1156" y="2679"/>
                  </a:cubicBezTo>
                  <a:lnTo>
                    <a:pt x="1" y="3120"/>
                  </a:lnTo>
                  <a:lnTo>
                    <a:pt x="1156" y="3572"/>
                  </a:lnTo>
                  <a:cubicBezTo>
                    <a:pt x="1775" y="3810"/>
                    <a:pt x="2251" y="4322"/>
                    <a:pt x="2465" y="4942"/>
                  </a:cubicBezTo>
                  <a:lnTo>
                    <a:pt x="2906" y="6251"/>
                  </a:lnTo>
                  <a:lnTo>
                    <a:pt x="3346" y="4942"/>
                  </a:lnTo>
                  <a:cubicBezTo>
                    <a:pt x="3549" y="4322"/>
                    <a:pt x="4025" y="3810"/>
                    <a:pt x="4644" y="3572"/>
                  </a:cubicBezTo>
                  <a:lnTo>
                    <a:pt x="5811" y="3120"/>
                  </a:lnTo>
                  <a:lnTo>
                    <a:pt x="4644" y="2679"/>
                  </a:lnTo>
                  <a:cubicBezTo>
                    <a:pt x="4037" y="2429"/>
                    <a:pt x="3549" y="1929"/>
                    <a:pt x="3346" y="131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" name="Google Shape;882;p34"/>
          <p:cNvSpPr/>
          <p:nvPr/>
        </p:nvSpPr>
        <p:spPr>
          <a:xfrm rot="10800000">
            <a:off x="999865" y="3578296"/>
            <a:ext cx="193073" cy="29307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4"/>
          <p:cNvSpPr/>
          <p:nvPr/>
        </p:nvSpPr>
        <p:spPr>
          <a:xfrm rot="10800000">
            <a:off x="5273946" y="1916121"/>
            <a:ext cx="193073" cy="29307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4"/>
          <p:cNvSpPr txBox="1">
            <a:spLocks noGrp="1"/>
          </p:cNvSpPr>
          <p:nvPr>
            <p:ph type="title"/>
          </p:nvPr>
        </p:nvSpPr>
        <p:spPr>
          <a:xfrm>
            <a:off x="713225" y="58808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Selecting the Best Public Policy Solution</a:t>
            </a:r>
            <a:endParaRPr/>
          </a:p>
        </p:txBody>
      </p:sp>
      <p:sp>
        <p:nvSpPr>
          <p:cNvPr id="885" name="Google Shape;885;p34"/>
          <p:cNvSpPr txBox="1"/>
          <p:nvPr/>
        </p:nvSpPr>
        <p:spPr>
          <a:xfrm>
            <a:off x="1253450" y="1760050"/>
            <a:ext cx="30000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>
                <a:latin typeface="News Cycle"/>
                <a:ea typeface="News Cycle"/>
                <a:cs typeface="News Cycle"/>
                <a:sym typeface="News Cycle"/>
              </a:rPr>
              <a:t>Reach out for help</a:t>
            </a:r>
            <a:r>
              <a:rPr lang="en" sz="1250">
                <a:latin typeface="News Cycle"/>
                <a:ea typeface="News Cycle"/>
                <a:cs typeface="News Cycle"/>
                <a:sym typeface="News Cycle"/>
              </a:rPr>
              <a:t> – Students should reach out to someone they trust (parent, friend, teacher, guidance counselor, or a trusted adult) to help process what’s going on and work through it </a:t>
            </a:r>
            <a:endParaRPr sz="1500"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886" name="Google Shape;886;p34"/>
          <p:cNvSpPr txBox="1"/>
          <p:nvPr/>
        </p:nvSpPr>
        <p:spPr>
          <a:xfrm>
            <a:off x="1307475" y="3479425"/>
            <a:ext cx="2874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ews Cycle"/>
                <a:ea typeface="News Cycle"/>
                <a:cs typeface="News Cycle"/>
                <a:sym typeface="News Cycle"/>
              </a:rPr>
              <a:t>Training for School Staff-</a:t>
            </a: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 </a:t>
            </a:r>
            <a:r>
              <a:rPr lang="en" sz="1300">
                <a:solidFill>
                  <a:srgbClr val="333333"/>
                </a:solidFill>
                <a:latin typeface="News Cycle"/>
                <a:ea typeface="News Cycle"/>
                <a:cs typeface="News Cycle"/>
                <a:sym typeface="News Cycle"/>
              </a:rPr>
              <a:t>This training can be used to help detect and prevent online bullying.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887" name="Google Shape;887;p34"/>
          <p:cNvSpPr txBox="1"/>
          <p:nvPr/>
        </p:nvSpPr>
        <p:spPr>
          <a:xfrm>
            <a:off x="5608150" y="1728900"/>
            <a:ext cx="25611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ews Cycle"/>
                <a:ea typeface="News Cycle"/>
                <a:cs typeface="News Cycle"/>
                <a:sym typeface="News Cycle"/>
              </a:rPr>
              <a:t>Social Media-</a:t>
            </a:r>
            <a:r>
              <a:rPr lang="en" sz="1300">
                <a:solidFill>
                  <a:srgbClr val="333333"/>
                </a:solidFill>
                <a:latin typeface="News Cycle"/>
                <a:ea typeface="News Cycle"/>
                <a:cs typeface="News Cycle"/>
                <a:sym typeface="News Cycle"/>
              </a:rPr>
              <a:t> Instagram recently introduced a new feature called “Restrict”, which allows users to secretly block other users from commenting on their posts without that user knowing.</a:t>
            </a:r>
            <a:endParaRPr sz="1300">
              <a:solidFill>
                <a:srgbClr val="333333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888" name="Google Shape;8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472" y="3129775"/>
            <a:ext cx="1743293" cy="16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5775" y="2706175"/>
            <a:ext cx="773250" cy="7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rtual Campaign by Slidesgo">
  <a:themeElements>
    <a:clrScheme name="Simple Light">
      <a:dk1>
        <a:srgbClr val="00004D"/>
      </a:dk1>
      <a:lt1>
        <a:srgbClr val="FFFFFF"/>
      </a:lt1>
      <a:dk2>
        <a:srgbClr val="FFEFE1"/>
      </a:dk2>
      <a:lt2>
        <a:srgbClr val="FFEFE1"/>
      </a:lt2>
      <a:accent1>
        <a:srgbClr val="FAEA00"/>
      </a:accent1>
      <a:accent2>
        <a:srgbClr val="00B181"/>
      </a:accent2>
      <a:accent3>
        <a:srgbClr val="00004D"/>
      </a:accent3>
      <a:accent4>
        <a:srgbClr val="00B9FF"/>
      </a:accent4>
      <a:accent5>
        <a:srgbClr val="FF7AA1"/>
      </a:accent5>
      <a:accent6>
        <a:srgbClr val="FF6A00"/>
      </a:accent6>
      <a:hlink>
        <a:srgbClr val="00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On-screen Show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Teko</vt:lpstr>
      <vt:lpstr>Baloo 2</vt:lpstr>
      <vt:lpstr>News Cycle</vt:lpstr>
      <vt:lpstr>Arial</vt:lpstr>
      <vt:lpstr>Satisfy</vt:lpstr>
      <vt:lpstr>Concert One</vt:lpstr>
      <vt:lpstr>Amatic SC</vt:lpstr>
      <vt:lpstr>Merriweather</vt:lpstr>
      <vt:lpstr>Roboto Condensed Light</vt:lpstr>
      <vt:lpstr>Virtual Campaign by Slidesgo</vt:lpstr>
      <vt:lpstr>Cyberbullying</vt:lpstr>
      <vt:lpstr>Defining the Social Problem</vt:lpstr>
      <vt:lpstr>Cyberbullying</vt:lpstr>
      <vt:lpstr>Gathering Evidence of the Problem</vt:lpstr>
      <vt:lpstr>Evidence of the Problem</vt:lpstr>
      <vt:lpstr>Identifying the Causes of the Problem</vt:lpstr>
      <vt:lpstr>Evaluating the Existing Public Policies</vt:lpstr>
      <vt:lpstr>Developing Public Policy Solutions</vt:lpstr>
      <vt:lpstr>Selecting the Best Public Policy Solution</vt:lpstr>
      <vt:lpstr>Turn and Talk:</vt:lpstr>
      <vt:lpstr>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Cyberbullying</dc:title>
  <cp:lastModifiedBy>Joseph Montecalvo</cp:lastModifiedBy>
  <cp:revision>1</cp:revision>
  <dcterms:modified xsi:type="dcterms:W3CDTF">2021-02-22T14:45:24Z</dcterms:modified>
</cp:coreProperties>
</file>