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5143500" type="screen16x9"/>
  <p:notesSz cx="6858000" cy="9144000"/>
  <p:embeddedFontLst>
    <p:embeddedFont>
      <p:font typeface="Alfa Slab One" panose="020B0604020202020204" charset="0"/>
      <p:regular r:id="rId12"/>
    </p:embeddedFont>
    <p:embeddedFont>
      <p:font typeface="Berkshire Swash" panose="020B0604020202020204" charset="0"/>
      <p:regular r:id="rId13"/>
    </p:embeddedFont>
    <p:embeddedFont>
      <p:font typeface="Bree Serif" panose="020B0604020202020204" charset="0"/>
      <p:regular r:id="rId14"/>
    </p:embeddedFont>
    <p:embeddedFont>
      <p:font typeface="Comic Sans MS" panose="030F0702030302020204" pitchFamily="66" charset="0"/>
      <p:regular r:id="rId15"/>
      <p:bold r:id="rId16"/>
      <p:italic r:id="rId17"/>
      <p:boldItalic r:id="rId18"/>
    </p:embeddedFont>
    <p:embeddedFont>
      <p:font typeface="Coming Soon" panose="020B0604020202020204" charset="0"/>
      <p:regular r:id="rId19"/>
    </p:embeddedFont>
    <p:embeddedFont>
      <p:font typeface="Libre Baskerville" panose="020B0604020202020204" charset="0"/>
      <p:regular r:id="rId20"/>
      <p:bold r:id="rId21"/>
      <p:italic r:id="rId22"/>
    </p:embeddedFont>
    <p:embeddedFont>
      <p:font typeface="Permanent Marker" panose="020B0604020202020204" charset="0"/>
      <p:regular r:id="rId23"/>
    </p:embeddedFont>
    <p:embeddedFont>
      <p:font typeface="Playfair Display" panose="020B0604020202020204" charset="0"/>
      <p:regular r:id="rId24"/>
      <p:bold r:id="rId25"/>
      <p:italic r:id="rId26"/>
      <p:boldItalic r:id="rId27"/>
    </p:embeddedFont>
    <p:embeddedFont>
      <p:font typeface="Roboto" panose="020B060402020202020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4C0083A-9A21-4EBE-9859-36BA358EA8DE}">
  <a:tblStyle styleId="{E4C0083A-9A21-4EBE-9859-36BA358EA8D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114" y="54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font" Target="fonts/font15.fntdata"/><Relationship Id="rId3" Type="http://schemas.openxmlformats.org/officeDocument/2006/relationships/slide" Target="slides/slide2.xml"/><Relationship Id="rId21" Type="http://schemas.openxmlformats.org/officeDocument/2006/relationships/font" Target="fonts/font10.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font" Target="fonts/font14.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29"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font" Target="fonts/font13.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font" Target="fonts/font17.fntdata"/><Relationship Id="rId10" Type="http://schemas.openxmlformats.org/officeDocument/2006/relationships/slide" Target="slides/slide9.xml"/><Relationship Id="rId19" Type="http://schemas.openxmlformats.org/officeDocument/2006/relationships/font" Target="fonts/font8.fntdata"/><Relationship Id="rId31" Type="http://schemas.openxmlformats.org/officeDocument/2006/relationships/font" Target="fonts/font2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font" Target="fonts/font16.fntdata"/><Relationship Id="rId30" Type="http://schemas.openxmlformats.org/officeDocument/2006/relationships/font" Target="fonts/font19.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bfd65324f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bfd65324f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bfd65324f9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bfd65324f9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bfd65324f9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bfd65324f9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bfd65324f9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bfd65324f9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bfd65324f9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bfd65324f9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bfd65324f9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bfd65324f9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bfd65324f9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bfd65324f9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bfd65324f9_0_2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bfd65324f9_0_2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rmAutofit/>
          </a:bodyPr>
          <a:lstStyle>
            <a:lvl1pPr lvl="0" rtl="0">
              <a:spcBef>
                <a:spcPts val="0"/>
              </a:spcBef>
              <a:spcAft>
                <a:spcPts val="0"/>
              </a:spcAft>
              <a:buClr>
                <a:schemeClr val="lt1"/>
              </a:buClr>
              <a:buSzPts val="4200"/>
              <a:buNone/>
              <a:defRPr sz="4200">
                <a:solidFill>
                  <a:schemeClr val="lt1"/>
                </a:solidFill>
              </a:defRPr>
            </a:lvl1pPr>
            <a:lvl2pPr lvl="1" rtl="0">
              <a:spcBef>
                <a:spcPts val="0"/>
              </a:spcBef>
              <a:spcAft>
                <a:spcPts val="0"/>
              </a:spcAft>
              <a:buClr>
                <a:schemeClr val="lt1"/>
              </a:buClr>
              <a:buSzPts val="4200"/>
              <a:buNone/>
              <a:defRPr sz="4200">
                <a:solidFill>
                  <a:schemeClr val="lt1"/>
                </a:solidFill>
              </a:defRPr>
            </a:lvl2pPr>
            <a:lvl3pPr lvl="2" rtl="0">
              <a:spcBef>
                <a:spcPts val="0"/>
              </a:spcBef>
              <a:spcAft>
                <a:spcPts val="0"/>
              </a:spcAft>
              <a:buClr>
                <a:schemeClr val="lt1"/>
              </a:buClr>
              <a:buSzPts val="4200"/>
              <a:buNone/>
              <a:defRPr sz="4200">
                <a:solidFill>
                  <a:schemeClr val="lt1"/>
                </a:solidFill>
              </a:defRPr>
            </a:lvl3pPr>
            <a:lvl4pPr lvl="3" rtl="0">
              <a:spcBef>
                <a:spcPts val="0"/>
              </a:spcBef>
              <a:spcAft>
                <a:spcPts val="0"/>
              </a:spcAft>
              <a:buClr>
                <a:schemeClr val="lt1"/>
              </a:buClr>
              <a:buSzPts val="4200"/>
              <a:buNone/>
              <a:defRPr sz="4200">
                <a:solidFill>
                  <a:schemeClr val="lt1"/>
                </a:solidFill>
              </a:defRPr>
            </a:lvl4pPr>
            <a:lvl5pPr lvl="4" rtl="0">
              <a:spcBef>
                <a:spcPts val="0"/>
              </a:spcBef>
              <a:spcAft>
                <a:spcPts val="0"/>
              </a:spcAft>
              <a:buClr>
                <a:schemeClr val="lt1"/>
              </a:buClr>
              <a:buSzPts val="4200"/>
              <a:buNone/>
              <a:defRPr sz="4200">
                <a:solidFill>
                  <a:schemeClr val="lt1"/>
                </a:solidFill>
              </a:defRPr>
            </a:lvl5pPr>
            <a:lvl6pPr lvl="5" rtl="0">
              <a:spcBef>
                <a:spcPts val="0"/>
              </a:spcBef>
              <a:spcAft>
                <a:spcPts val="0"/>
              </a:spcAft>
              <a:buClr>
                <a:schemeClr val="lt1"/>
              </a:buClr>
              <a:buSzPts val="4200"/>
              <a:buNone/>
              <a:defRPr sz="4200">
                <a:solidFill>
                  <a:schemeClr val="lt1"/>
                </a:solidFill>
              </a:defRPr>
            </a:lvl6pPr>
            <a:lvl7pPr lvl="6" rtl="0">
              <a:spcBef>
                <a:spcPts val="0"/>
              </a:spcBef>
              <a:spcAft>
                <a:spcPts val="0"/>
              </a:spcAft>
              <a:buClr>
                <a:schemeClr val="lt1"/>
              </a:buClr>
              <a:buSzPts val="4200"/>
              <a:buNone/>
              <a:defRPr sz="4200">
                <a:solidFill>
                  <a:schemeClr val="lt1"/>
                </a:solidFill>
              </a:defRPr>
            </a:lvl7pPr>
            <a:lvl8pPr lvl="7" rtl="0">
              <a:spcBef>
                <a:spcPts val="0"/>
              </a:spcBef>
              <a:spcAft>
                <a:spcPts val="0"/>
              </a:spcAft>
              <a:buClr>
                <a:schemeClr val="lt1"/>
              </a:buClr>
              <a:buSzPts val="4200"/>
              <a:buNone/>
              <a:defRPr sz="4200">
                <a:solidFill>
                  <a:schemeClr val="lt1"/>
                </a:solidFill>
              </a:defRPr>
            </a:lvl8pPr>
            <a:lvl9pPr lvl="8" rtl="0">
              <a:spcBef>
                <a:spcPts val="0"/>
              </a:spcBef>
              <a:spcAft>
                <a:spcPts val="0"/>
              </a:spcAft>
              <a:buClr>
                <a:schemeClr val="lt1"/>
              </a:buClr>
              <a:buSzPts val="4200"/>
              <a:buNone/>
              <a:defRPr sz="4200">
                <a:solidFill>
                  <a:schemeClr val="lt1"/>
                </a:solidFill>
              </a:defRPr>
            </a:lvl9pPr>
          </a:lstStyle>
          <a:p>
            <a:endParaRPr/>
          </a:p>
        </p:txBody>
      </p:sp>
      <p:sp>
        <p:nvSpPr>
          <p:cNvPr id="17" name="Google Shape;17;p2"/>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chemeClr val="lt1"/>
              </a:buClr>
              <a:buSzPts val="2100"/>
              <a:buNone/>
              <a:defRPr sz="2100">
                <a:solidFill>
                  <a:schemeClr val="lt1"/>
                </a:solidFill>
              </a:defRPr>
            </a:lvl1pPr>
            <a:lvl2pPr lvl="1" rtl="0">
              <a:lnSpc>
                <a:spcPct val="100000"/>
              </a:lnSpc>
              <a:spcBef>
                <a:spcPts val="0"/>
              </a:spcBef>
              <a:spcAft>
                <a:spcPts val="0"/>
              </a:spcAft>
              <a:buClr>
                <a:schemeClr val="lt1"/>
              </a:buClr>
              <a:buSzPts val="2100"/>
              <a:buNone/>
              <a:defRPr sz="2100">
                <a:solidFill>
                  <a:schemeClr val="lt1"/>
                </a:solidFill>
              </a:defRPr>
            </a:lvl2pPr>
            <a:lvl3pPr lvl="2" rtl="0">
              <a:lnSpc>
                <a:spcPct val="100000"/>
              </a:lnSpc>
              <a:spcBef>
                <a:spcPts val="0"/>
              </a:spcBef>
              <a:spcAft>
                <a:spcPts val="0"/>
              </a:spcAft>
              <a:buClr>
                <a:schemeClr val="lt1"/>
              </a:buClr>
              <a:buSzPts val="2100"/>
              <a:buNone/>
              <a:defRPr sz="2100">
                <a:solidFill>
                  <a:schemeClr val="lt1"/>
                </a:solidFill>
              </a:defRPr>
            </a:lvl3pPr>
            <a:lvl4pPr lvl="3" rtl="0">
              <a:lnSpc>
                <a:spcPct val="100000"/>
              </a:lnSpc>
              <a:spcBef>
                <a:spcPts val="0"/>
              </a:spcBef>
              <a:spcAft>
                <a:spcPts val="0"/>
              </a:spcAft>
              <a:buClr>
                <a:schemeClr val="lt1"/>
              </a:buClr>
              <a:buSzPts val="2100"/>
              <a:buNone/>
              <a:defRPr sz="2100">
                <a:solidFill>
                  <a:schemeClr val="lt1"/>
                </a:solidFill>
              </a:defRPr>
            </a:lvl4pPr>
            <a:lvl5pPr lvl="4" rtl="0">
              <a:lnSpc>
                <a:spcPct val="100000"/>
              </a:lnSpc>
              <a:spcBef>
                <a:spcPts val="0"/>
              </a:spcBef>
              <a:spcAft>
                <a:spcPts val="0"/>
              </a:spcAft>
              <a:buClr>
                <a:schemeClr val="lt1"/>
              </a:buClr>
              <a:buSzPts val="2100"/>
              <a:buNone/>
              <a:defRPr sz="2100">
                <a:solidFill>
                  <a:schemeClr val="lt1"/>
                </a:solidFill>
              </a:defRPr>
            </a:lvl5pPr>
            <a:lvl6pPr lvl="5" rtl="0">
              <a:lnSpc>
                <a:spcPct val="100000"/>
              </a:lnSpc>
              <a:spcBef>
                <a:spcPts val="0"/>
              </a:spcBef>
              <a:spcAft>
                <a:spcPts val="0"/>
              </a:spcAft>
              <a:buClr>
                <a:schemeClr val="lt1"/>
              </a:buClr>
              <a:buSzPts val="2100"/>
              <a:buNone/>
              <a:defRPr sz="2100">
                <a:solidFill>
                  <a:schemeClr val="lt1"/>
                </a:solidFill>
              </a:defRPr>
            </a:lvl6pPr>
            <a:lvl7pPr lvl="6" rtl="0">
              <a:lnSpc>
                <a:spcPct val="100000"/>
              </a:lnSpc>
              <a:spcBef>
                <a:spcPts val="0"/>
              </a:spcBef>
              <a:spcAft>
                <a:spcPts val="0"/>
              </a:spcAft>
              <a:buClr>
                <a:schemeClr val="lt1"/>
              </a:buClr>
              <a:buSzPts val="2100"/>
              <a:buNone/>
              <a:defRPr sz="2100">
                <a:solidFill>
                  <a:schemeClr val="lt1"/>
                </a:solidFill>
              </a:defRPr>
            </a:lvl7pPr>
            <a:lvl8pPr lvl="7" rtl="0">
              <a:lnSpc>
                <a:spcPct val="100000"/>
              </a:lnSpc>
              <a:spcBef>
                <a:spcPts val="0"/>
              </a:spcBef>
              <a:spcAft>
                <a:spcPts val="0"/>
              </a:spcAft>
              <a:buClr>
                <a:schemeClr val="lt1"/>
              </a:buClr>
              <a:buSzPts val="2100"/>
              <a:buNone/>
              <a:defRPr sz="2100">
                <a:solidFill>
                  <a:schemeClr val="lt1"/>
                </a:solidFill>
              </a:defRPr>
            </a:lvl8pPr>
            <a:lvl9pPr lvl="8" rtl="0">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18" name="Google Shape;18;p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69"/>
        <p:cNvGrpSpPr/>
        <p:nvPr/>
      </p:nvGrpSpPr>
      <p:grpSpPr>
        <a:xfrm>
          <a:off x="0" y="0"/>
          <a:ext cx="0" cy="0"/>
          <a:chOff x="0" y="0"/>
          <a:chExt cx="0" cy="0"/>
        </a:xfrm>
      </p:grpSpPr>
      <p:grpSp>
        <p:nvGrpSpPr>
          <p:cNvPr id="70" name="Google Shape;70;p11"/>
          <p:cNvGrpSpPr/>
          <p:nvPr/>
        </p:nvGrpSpPr>
        <p:grpSpPr>
          <a:xfrm>
            <a:off x="6098378" y="5"/>
            <a:ext cx="3045625" cy="2030570"/>
            <a:chOff x="6098378" y="5"/>
            <a:chExt cx="3045625" cy="2030570"/>
          </a:xfrm>
        </p:grpSpPr>
        <p:sp>
          <p:nvSpPr>
            <p:cNvPr id="71" name="Google Shape;71;p11"/>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1"/>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1"/>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1"/>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1"/>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 name="Google Shape;76;p11"/>
          <p:cNvSpPr txBox="1">
            <a:spLocks noGrp="1"/>
          </p:cNvSpPr>
          <p:nvPr>
            <p:ph type="title" hasCustomPrompt="1"/>
          </p:nvPr>
        </p:nvSpPr>
        <p:spPr>
          <a:xfrm>
            <a:off x="311700" y="1256050"/>
            <a:ext cx="8520600" cy="20307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chemeClr val="lt1"/>
              </a:buClr>
              <a:buSzPts val="12000"/>
              <a:buNone/>
              <a:defRPr sz="12000">
                <a:solidFill>
                  <a:schemeClr val="lt1"/>
                </a:solidFill>
              </a:defRPr>
            </a:lvl1pPr>
            <a:lvl2pPr lvl="1" algn="ctr" rtl="0">
              <a:spcBef>
                <a:spcPts val="0"/>
              </a:spcBef>
              <a:spcAft>
                <a:spcPts val="0"/>
              </a:spcAft>
              <a:buClr>
                <a:schemeClr val="lt1"/>
              </a:buClr>
              <a:buSzPts val="12000"/>
              <a:buNone/>
              <a:defRPr sz="12000">
                <a:solidFill>
                  <a:schemeClr val="lt1"/>
                </a:solidFill>
              </a:defRPr>
            </a:lvl2pPr>
            <a:lvl3pPr lvl="2" algn="ctr" rtl="0">
              <a:spcBef>
                <a:spcPts val="0"/>
              </a:spcBef>
              <a:spcAft>
                <a:spcPts val="0"/>
              </a:spcAft>
              <a:buClr>
                <a:schemeClr val="lt1"/>
              </a:buClr>
              <a:buSzPts val="12000"/>
              <a:buNone/>
              <a:defRPr sz="12000">
                <a:solidFill>
                  <a:schemeClr val="lt1"/>
                </a:solidFill>
              </a:defRPr>
            </a:lvl3pPr>
            <a:lvl4pPr lvl="3" algn="ctr" rtl="0">
              <a:spcBef>
                <a:spcPts val="0"/>
              </a:spcBef>
              <a:spcAft>
                <a:spcPts val="0"/>
              </a:spcAft>
              <a:buClr>
                <a:schemeClr val="lt1"/>
              </a:buClr>
              <a:buSzPts val="12000"/>
              <a:buNone/>
              <a:defRPr sz="12000">
                <a:solidFill>
                  <a:schemeClr val="lt1"/>
                </a:solidFill>
              </a:defRPr>
            </a:lvl4pPr>
            <a:lvl5pPr lvl="4" algn="ctr" rtl="0">
              <a:spcBef>
                <a:spcPts val="0"/>
              </a:spcBef>
              <a:spcAft>
                <a:spcPts val="0"/>
              </a:spcAft>
              <a:buClr>
                <a:schemeClr val="lt1"/>
              </a:buClr>
              <a:buSzPts val="12000"/>
              <a:buNone/>
              <a:defRPr sz="12000">
                <a:solidFill>
                  <a:schemeClr val="lt1"/>
                </a:solidFill>
              </a:defRPr>
            </a:lvl5pPr>
            <a:lvl6pPr lvl="5" algn="ctr" rtl="0">
              <a:spcBef>
                <a:spcPts val="0"/>
              </a:spcBef>
              <a:spcAft>
                <a:spcPts val="0"/>
              </a:spcAft>
              <a:buClr>
                <a:schemeClr val="lt1"/>
              </a:buClr>
              <a:buSzPts val="12000"/>
              <a:buNone/>
              <a:defRPr sz="12000">
                <a:solidFill>
                  <a:schemeClr val="lt1"/>
                </a:solidFill>
              </a:defRPr>
            </a:lvl6pPr>
            <a:lvl7pPr lvl="6" algn="ctr" rtl="0">
              <a:spcBef>
                <a:spcPts val="0"/>
              </a:spcBef>
              <a:spcAft>
                <a:spcPts val="0"/>
              </a:spcAft>
              <a:buClr>
                <a:schemeClr val="lt1"/>
              </a:buClr>
              <a:buSzPts val="12000"/>
              <a:buNone/>
              <a:defRPr sz="12000">
                <a:solidFill>
                  <a:schemeClr val="lt1"/>
                </a:solidFill>
              </a:defRPr>
            </a:lvl7pPr>
            <a:lvl8pPr lvl="7" algn="ctr" rtl="0">
              <a:spcBef>
                <a:spcPts val="0"/>
              </a:spcBef>
              <a:spcAft>
                <a:spcPts val="0"/>
              </a:spcAft>
              <a:buClr>
                <a:schemeClr val="lt1"/>
              </a:buClr>
              <a:buSzPts val="12000"/>
              <a:buNone/>
              <a:defRPr sz="12000">
                <a:solidFill>
                  <a:schemeClr val="lt1"/>
                </a:solidFill>
              </a:defRPr>
            </a:lvl8pPr>
            <a:lvl9pPr lvl="8" algn="ctr" rtl="0">
              <a:spcBef>
                <a:spcPts val="0"/>
              </a:spcBef>
              <a:spcAft>
                <a:spcPts val="0"/>
              </a:spcAft>
              <a:buClr>
                <a:schemeClr val="lt1"/>
              </a:buClr>
              <a:buSzPts val="12000"/>
              <a:buNone/>
              <a:defRPr sz="12000">
                <a:solidFill>
                  <a:schemeClr val="lt1"/>
                </a:solidFill>
              </a:defRPr>
            </a:lvl9pPr>
          </a:lstStyle>
          <a:p>
            <a:r>
              <a:t>xx%</a:t>
            </a:r>
          </a:p>
        </p:txBody>
      </p:sp>
      <p:sp>
        <p:nvSpPr>
          <p:cNvPr id="77" name="Google Shape;77;p11"/>
          <p:cNvSpPr txBox="1">
            <a:spLocks noGrp="1"/>
          </p:cNvSpPr>
          <p:nvPr>
            <p:ph type="body" idx="1"/>
          </p:nvPr>
        </p:nvSpPr>
        <p:spPr>
          <a:xfrm>
            <a:off x="311700" y="3369225"/>
            <a:ext cx="8520600" cy="1281900"/>
          </a:xfrm>
          <a:prstGeom prst="rect">
            <a:avLst/>
          </a:prstGeom>
        </p:spPr>
        <p:txBody>
          <a:bodyPr spcFirstLastPara="1" wrap="square" lIns="91425" tIns="91425" rIns="91425" bIns="91425" anchor="t" anchorCtr="0">
            <a:normAutofit/>
          </a:bodyPr>
          <a:lstStyle>
            <a:lvl1pPr marL="457200" lvl="0" indent="-342900" algn="ctr" rtl="0">
              <a:spcBef>
                <a:spcPts val="0"/>
              </a:spcBef>
              <a:spcAft>
                <a:spcPts val="0"/>
              </a:spcAft>
              <a:buClr>
                <a:schemeClr val="lt1"/>
              </a:buClr>
              <a:buSzPts val="1800"/>
              <a:buChar char="●"/>
              <a:defRPr>
                <a:solidFill>
                  <a:schemeClr val="lt1"/>
                </a:solidFill>
              </a:defRPr>
            </a:lvl1pPr>
            <a:lvl2pPr marL="914400" lvl="1" indent="-317500" algn="ctr" rtl="0">
              <a:spcBef>
                <a:spcPts val="0"/>
              </a:spcBef>
              <a:spcAft>
                <a:spcPts val="0"/>
              </a:spcAft>
              <a:buClr>
                <a:schemeClr val="lt1"/>
              </a:buClr>
              <a:buSzPts val="1400"/>
              <a:buChar char="○"/>
              <a:defRPr>
                <a:solidFill>
                  <a:schemeClr val="lt1"/>
                </a:solidFill>
              </a:defRPr>
            </a:lvl2pPr>
            <a:lvl3pPr marL="1371600" lvl="2" indent="-317500" algn="ctr" rtl="0">
              <a:spcBef>
                <a:spcPts val="0"/>
              </a:spcBef>
              <a:spcAft>
                <a:spcPts val="0"/>
              </a:spcAft>
              <a:buClr>
                <a:schemeClr val="lt1"/>
              </a:buClr>
              <a:buSzPts val="1400"/>
              <a:buChar char="■"/>
              <a:defRPr>
                <a:solidFill>
                  <a:schemeClr val="lt1"/>
                </a:solidFill>
              </a:defRPr>
            </a:lvl3pPr>
            <a:lvl4pPr marL="1828800" lvl="3" indent="-317500" algn="ctr" rtl="0">
              <a:spcBef>
                <a:spcPts val="0"/>
              </a:spcBef>
              <a:spcAft>
                <a:spcPts val="0"/>
              </a:spcAft>
              <a:buClr>
                <a:schemeClr val="lt1"/>
              </a:buClr>
              <a:buSzPts val="1400"/>
              <a:buChar char="●"/>
              <a:defRPr>
                <a:solidFill>
                  <a:schemeClr val="lt1"/>
                </a:solidFill>
              </a:defRPr>
            </a:lvl4pPr>
            <a:lvl5pPr marL="2286000" lvl="4" indent="-317500" algn="ctr" rtl="0">
              <a:spcBef>
                <a:spcPts val="0"/>
              </a:spcBef>
              <a:spcAft>
                <a:spcPts val="0"/>
              </a:spcAft>
              <a:buClr>
                <a:schemeClr val="lt1"/>
              </a:buClr>
              <a:buSzPts val="1400"/>
              <a:buChar char="○"/>
              <a:defRPr>
                <a:solidFill>
                  <a:schemeClr val="lt1"/>
                </a:solidFill>
              </a:defRPr>
            </a:lvl5pPr>
            <a:lvl6pPr marL="2743200" lvl="5" indent="-317500" algn="ctr" rtl="0">
              <a:spcBef>
                <a:spcPts val="0"/>
              </a:spcBef>
              <a:spcAft>
                <a:spcPts val="0"/>
              </a:spcAft>
              <a:buClr>
                <a:schemeClr val="lt1"/>
              </a:buClr>
              <a:buSzPts val="1400"/>
              <a:buChar char="■"/>
              <a:defRPr>
                <a:solidFill>
                  <a:schemeClr val="lt1"/>
                </a:solidFill>
              </a:defRPr>
            </a:lvl6pPr>
            <a:lvl7pPr marL="3200400" lvl="6" indent="-317500" algn="ctr" rtl="0">
              <a:spcBef>
                <a:spcPts val="0"/>
              </a:spcBef>
              <a:spcAft>
                <a:spcPts val="0"/>
              </a:spcAft>
              <a:buClr>
                <a:schemeClr val="lt1"/>
              </a:buClr>
              <a:buSzPts val="1400"/>
              <a:buChar char="●"/>
              <a:defRPr>
                <a:solidFill>
                  <a:schemeClr val="lt1"/>
                </a:solidFill>
              </a:defRPr>
            </a:lvl7pPr>
            <a:lvl8pPr marL="3657600" lvl="7" indent="-317500" algn="ctr" rtl="0">
              <a:spcBef>
                <a:spcPts val="0"/>
              </a:spcBef>
              <a:spcAft>
                <a:spcPts val="0"/>
              </a:spcAft>
              <a:buClr>
                <a:schemeClr val="lt1"/>
              </a:buClr>
              <a:buSzPts val="1400"/>
              <a:buChar char="○"/>
              <a:defRPr>
                <a:solidFill>
                  <a:schemeClr val="lt1"/>
                </a:solidFill>
              </a:defRPr>
            </a:lvl8pPr>
            <a:lvl9pPr marL="4114800" lvl="8" indent="-317500" algn="ctr" rtl="0">
              <a:spcBef>
                <a:spcPts val="0"/>
              </a:spcBef>
              <a:spcAft>
                <a:spcPts val="0"/>
              </a:spcAft>
              <a:buClr>
                <a:schemeClr val="lt1"/>
              </a:buClr>
              <a:buSzPts val="1400"/>
              <a:buChar char="■"/>
              <a:defRPr>
                <a:solidFill>
                  <a:schemeClr val="lt1"/>
                </a:solidFill>
              </a:defRPr>
            </a:lvl9pPr>
          </a:lstStyle>
          <a:p>
            <a:endParaRPr/>
          </a:p>
        </p:txBody>
      </p:sp>
      <p:sp>
        <p:nvSpPr>
          <p:cNvPr id="78" name="Google Shape;78;p11"/>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9"/>
        <p:cNvGrpSpPr/>
        <p:nvPr/>
      </p:nvGrpSpPr>
      <p:grpSpPr>
        <a:xfrm>
          <a:off x="0" y="0"/>
          <a:ext cx="0" cy="0"/>
          <a:chOff x="0" y="0"/>
          <a:chExt cx="0" cy="0"/>
        </a:xfrm>
      </p:grpSpPr>
      <p:sp>
        <p:nvSpPr>
          <p:cNvPr id="80" name="Google Shape;80;p1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ustom layout">
  <p:cSld name="AUTOLAYOUT">
    <p:bg>
      <p:bgPr>
        <a:solidFill>
          <a:srgbClr val="FFFFFF"/>
        </a:solidFill>
        <a:effectLst/>
      </p:bgPr>
    </p:bg>
    <p:spTree>
      <p:nvGrpSpPr>
        <p:cNvPr id="1" name="Shape 81"/>
        <p:cNvGrpSpPr/>
        <p:nvPr/>
      </p:nvGrpSpPr>
      <p:grpSpPr>
        <a:xfrm>
          <a:off x="0" y="0"/>
          <a:ext cx="0" cy="0"/>
          <a:chOff x="0" y="0"/>
          <a:chExt cx="0" cy="0"/>
        </a:xfrm>
      </p:grpSpPr>
      <p:sp>
        <p:nvSpPr>
          <p:cNvPr id="82" name="Google Shape;82;p13"/>
          <p:cNvSpPr/>
          <p:nvPr/>
        </p:nvSpPr>
        <p:spPr>
          <a:xfrm>
            <a:off x="0" y="0"/>
            <a:ext cx="9144000" cy="5143500"/>
          </a:xfrm>
          <a:prstGeom prst="rect">
            <a:avLst/>
          </a:prstGeom>
          <a:solidFill>
            <a:srgbClr val="284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3" name="Google Shape;83;p13"/>
          <p:cNvGrpSpPr/>
          <p:nvPr/>
        </p:nvGrpSpPr>
        <p:grpSpPr>
          <a:xfrm>
            <a:off x="386075" y="403061"/>
            <a:ext cx="1354500" cy="137700"/>
            <a:chOff x="386075" y="419725"/>
            <a:chExt cx="1354500" cy="137700"/>
          </a:xfrm>
        </p:grpSpPr>
        <p:sp>
          <p:nvSpPr>
            <p:cNvPr id="84" name="Google Shape;84;p13"/>
            <p:cNvSpPr/>
            <p:nvPr/>
          </p:nvSpPr>
          <p:spPr>
            <a:xfrm>
              <a:off x="386075" y="419725"/>
              <a:ext cx="1354500" cy="137700"/>
            </a:xfrm>
            <a:prstGeom prst="rect">
              <a:avLst/>
            </a:prstGeom>
            <a:noFill/>
            <a:ln w="9525" cap="flat" cmpd="sng">
              <a:solidFill>
                <a:srgbClr val="92C1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3"/>
            <p:cNvSpPr/>
            <p:nvPr/>
          </p:nvSpPr>
          <p:spPr>
            <a:xfrm>
              <a:off x="386075" y="419725"/>
              <a:ext cx="142800" cy="137700"/>
            </a:xfrm>
            <a:prstGeom prst="rect">
              <a:avLst/>
            </a:prstGeom>
            <a:noFill/>
            <a:ln w="9525" cap="flat" cmpd="sng">
              <a:solidFill>
                <a:srgbClr val="92C1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3"/>
            <p:cNvSpPr/>
            <p:nvPr/>
          </p:nvSpPr>
          <p:spPr>
            <a:xfrm>
              <a:off x="687205" y="419725"/>
              <a:ext cx="142800" cy="137700"/>
            </a:xfrm>
            <a:prstGeom prst="rect">
              <a:avLst/>
            </a:prstGeom>
            <a:noFill/>
            <a:ln w="9525" cap="flat" cmpd="sng">
              <a:solidFill>
                <a:srgbClr val="92C1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 name="Google Shape;87;p13"/>
          <p:cNvSpPr txBox="1">
            <a:spLocks noGrp="1"/>
          </p:cNvSpPr>
          <p:nvPr>
            <p:ph type="title"/>
          </p:nvPr>
        </p:nvSpPr>
        <p:spPr>
          <a:xfrm>
            <a:off x="311700" y="633225"/>
            <a:ext cx="3127500" cy="792300"/>
          </a:xfrm>
          <a:prstGeom prst="rect">
            <a:avLst/>
          </a:prstGeom>
          <a:noFill/>
        </p:spPr>
        <p:txBody>
          <a:bodyPr spcFirstLastPara="1" wrap="square" lIns="91425" tIns="91425" rIns="91425" bIns="91425" anchor="b" anchorCtr="0">
            <a:normAutofit/>
          </a:bodyPr>
          <a:lstStyle>
            <a:lvl1pPr lvl="0" algn="l" rtl="0">
              <a:lnSpc>
                <a:spcPct val="100000"/>
              </a:lnSpc>
              <a:spcBef>
                <a:spcPts val="0"/>
              </a:spcBef>
              <a:spcAft>
                <a:spcPts val="0"/>
              </a:spcAft>
              <a:buNone/>
              <a:defRPr sz="1800">
                <a:solidFill>
                  <a:srgbClr val="FFFFFF"/>
                </a:solidFill>
              </a:defRPr>
            </a:lvl1pPr>
            <a:lvl2pPr lvl="1" algn="l" rtl="0">
              <a:lnSpc>
                <a:spcPct val="100000"/>
              </a:lnSpc>
              <a:spcBef>
                <a:spcPts val="0"/>
              </a:spcBef>
              <a:spcAft>
                <a:spcPts val="0"/>
              </a:spcAft>
              <a:buNone/>
              <a:defRPr sz="1800">
                <a:solidFill>
                  <a:srgbClr val="FFFFFF"/>
                </a:solidFill>
              </a:defRPr>
            </a:lvl2pPr>
            <a:lvl3pPr lvl="2" algn="l" rtl="0">
              <a:lnSpc>
                <a:spcPct val="100000"/>
              </a:lnSpc>
              <a:spcBef>
                <a:spcPts val="0"/>
              </a:spcBef>
              <a:spcAft>
                <a:spcPts val="0"/>
              </a:spcAft>
              <a:buNone/>
              <a:defRPr sz="1800">
                <a:solidFill>
                  <a:srgbClr val="FFFFFF"/>
                </a:solidFill>
              </a:defRPr>
            </a:lvl3pPr>
            <a:lvl4pPr lvl="3" algn="l" rtl="0">
              <a:lnSpc>
                <a:spcPct val="100000"/>
              </a:lnSpc>
              <a:spcBef>
                <a:spcPts val="0"/>
              </a:spcBef>
              <a:spcAft>
                <a:spcPts val="0"/>
              </a:spcAft>
              <a:buNone/>
              <a:defRPr sz="1800">
                <a:solidFill>
                  <a:srgbClr val="FFFFFF"/>
                </a:solidFill>
              </a:defRPr>
            </a:lvl4pPr>
            <a:lvl5pPr lvl="4" algn="l" rtl="0">
              <a:lnSpc>
                <a:spcPct val="100000"/>
              </a:lnSpc>
              <a:spcBef>
                <a:spcPts val="0"/>
              </a:spcBef>
              <a:spcAft>
                <a:spcPts val="0"/>
              </a:spcAft>
              <a:buNone/>
              <a:defRPr sz="1800">
                <a:solidFill>
                  <a:srgbClr val="FFFFFF"/>
                </a:solidFill>
              </a:defRPr>
            </a:lvl5pPr>
            <a:lvl6pPr lvl="5" algn="l" rtl="0">
              <a:lnSpc>
                <a:spcPct val="100000"/>
              </a:lnSpc>
              <a:spcBef>
                <a:spcPts val="0"/>
              </a:spcBef>
              <a:spcAft>
                <a:spcPts val="0"/>
              </a:spcAft>
              <a:buNone/>
              <a:defRPr sz="1800">
                <a:solidFill>
                  <a:srgbClr val="FFFFFF"/>
                </a:solidFill>
              </a:defRPr>
            </a:lvl6pPr>
            <a:lvl7pPr lvl="6" algn="l" rtl="0">
              <a:lnSpc>
                <a:spcPct val="100000"/>
              </a:lnSpc>
              <a:spcBef>
                <a:spcPts val="0"/>
              </a:spcBef>
              <a:spcAft>
                <a:spcPts val="0"/>
              </a:spcAft>
              <a:buNone/>
              <a:defRPr sz="1800">
                <a:solidFill>
                  <a:srgbClr val="FFFFFF"/>
                </a:solidFill>
              </a:defRPr>
            </a:lvl7pPr>
            <a:lvl8pPr lvl="7" algn="l" rtl="0">
              <a:lnSpc>
                <a:spcPct val="100000"/>
              </a:lnSpc>
              <a:spcBef>
                <a:spcPts val="0"/>
              </a:spcBef>
              <a:spcAft>
                <a:spcPts val="0"/>
              </a:spcAft>
              <a:buNone/>
              <a:defRPr sz="1800">
                <a:solidFill>
                  <a:srgbClr val="FFFFFF"/>
                </a:solidFill>
              </a:defRPr>
            </a:lvl8pPr>
            <a:lvl9pPr lvl="8" algn="l" rtl="0">
              <a:lnSpc>
                <a:spcPct val="100000"/>
              </a:lnSpc>
              <a:spcBef>
                <a:spcPts val="0"/>
              </a:spcBef>
              <a:spcAft>
                <a:spcPts val="0"/>
              </a:spcAft>
              <a:buNone/>
              <a:defRPr sz="1800">
                <a:solidFill>
                  <a:srgbClr val="FFFFFF"/>
                </a:solidFill>
              </a:defRPr>
            </a:lvl9pPr>
          </a:lstStyle>
          <a:p>
            <a:endParaRPr/>
          </a:p>
        </p:txBody>
      </p:sp>
      <p:sp>
        <p:nvSpPr>
          <p:cNvPr id="88" name="Google Shape;88;p13"/>
          <p:cNvSpPr txBox="1">
            <a:spLocks noGrp="1"/>
          </p:cNvSpPr>
          <p:nvPr>
            <p:ph type="body" idx="1"/>
          </p:nvPr>
        </p:nvSpPr>
        <p:spPr>
          <a:xfrm>
            <a:off x="311700" y="1432425"/>
            <a:ext cx="3127500" cy="3365700"/>
          </a:xfrm>
          <a:prstGeom prst="rect">
            <a:avLst/>
          </a:prstGeom>
          <a:noFill/>
        </p:spPr>
        <p:txBody>
          <a:bodyPr spcFirstLastPara="1" wrap="square" lIns="91425" tIns="91425" rIns="91425" bIns="91425" anchor="t" anchorCtr="0">
            <a:normAutofit/>
          </a:bodyPr>
          <a:lstStyle>
            <a:lvl1pPr marL="457200" lvl="0" indent="-304800" algn="l" rtl="0">
              <a:lnSpc>
                <a:spcPct val="115000"/>
              </a:lnSpc>
              <a:spcBef>
                <a:spcPts val="0"/>
              </a:spcBef>
              <a:spcAft>
                <a:spcPts val="0"/>
              </a:spcAft>
              <a:buClr>
                <a:srgbClr val="E8FDFE"/>
              </a:buClr>
              <a:buSzPts val="1200"/>
              <a:buChar char="●"/>
              <a:defRPr sz="1200">
                <a:solidFill>
                  <a:srgbClr val="E8FDFE"/>
                </a:solidFill>
              </a:defRPr>
            </a:lvl1pPr>
            <a:lvl2pPr marL="914400" lvl="1" indent="-292100" algn="l" rtl="0">
              <a:lnSpc>
                <a:spcPct val="115000"/>
              </a:lnSpc>
              <a:spcBef>
                <a:spcPts val="0"/>
              </a:spcBef>
              <a:spcAft>
                <a:spcPts val="0"/>
              </a:spcAft>
              <a:buClr>
                <a:srgbClr val="E8FDFE"/>
              </a:buClr>
              <a:buSzPts val="1000"/>
              <a:buChar char="○"/>
              <a:defRPr sz="1000">
                <a:solidFill>
                  <a:srgbClr val="E8FDFE"/>
                </a:solidFill>
              </a:defRPr>
            </a:lvl2pPr>
            <a:lvl3pPr marL="1371600" lvl="2" indent="-292100" algn="l" rtl="0">
              <a:lnSpc>
                <a:spcPct val="115000"/>
              </a:lnSpc>
              <a:spcBef>
                <a:spcPts val="0"/>
              </a:spcBef>
              <a:spcAft>
                <a:spcPts val="0"/>
              </a:spcAft>
              <a:buClr>
                <a:srgbClr val="E8FDFE"/>
              </a:buClr>
              <a:buSzPts val="1000"/>
              <a:buChar char="■"/>
              <a:defRPr sz="1000">
                <a:solidFill>
                  <a:srgbClr val="E8FDFE"/>
                </a:solidFill>
              </a:defRPr>
            </a:lvl3pPr>
            <a:lvl4pPr marL="1828800" lvl="3" indent="-292100" algn="l" rtl="0">
              <a:lnSpc>
                <a:spcPct val="115000"/>
              </a:lnSpc>
              <a:spcBef>
                <a:spcPts val="0"/>
              </a:spcBef>
              <a:spcAft>
                <a:spcPts val="0"/>
              </a:spcAft>
              <a:buClr>
                <a:srgbClr val="E8FDFE"/>
              </a:buClr>
              <a:buSzPts val="1000"/>
              <a:buChar char="●"/>
              <a:defRPr sz="1000">
                <a:solidFill>
                  <a:srgbClr val="E8FDFE"/>
                </a:solidFill>
              </a:defRPr>
            </a:lvl4pPr>
            <a:lvl5pPr marL="2286000" lvl="4" indent="-292100" algn="l" rtl="0">
              <a:lnSpc>
                <a:spcPct val="115000"/>
              </a:lnSpc>
              <a:spcBef>
                <a:spcPts val="0"/>
              </a:spcBef>
              <a:spcAft>
                <a:spcPts val="0"/>
              </a:spcAft>
              <a:buClr>
                <a:srgbClr val="E8FDFE"/>
              </a:buClr>
              <a:buSzPts val="1000"/>
              <a:buChar char="○"/>
              <a:defRPr sz="1000">
                <a:solidFill>
                  <a:srgbClr val="E8FDFE"/>
                </a:solidFill>
              </a:defRPr>
            </a:lvl5pPr>
            <a:lvl6pPr marL="2743200" lvl="5" indent="-292100" algn="l" rtl="0">
              <a:lnSpc>
                <a:spcPct val="115000"/>
              </a:lnSpc>
              <a:spcBef>
                <a:spcPts val="0"/>
              </a:spcBef>
              <a:spcAft>
                <a:spcPts val="0"/>
              </a:spcAft>
              <a:buClr>
                <a:srgbClr val="E8FDFE"/>
              </a:buClr>
              <a:buSzPts val="1000"/>
              <a:buChar char="■"/>
              <a:defRPr sz="1000">
                <a:solidFill>
                  <a:srgbClr val="E8FDFE"/>
                </a:solidFill>
              </a:defRPr>
            </a:lvl6pPr>
            <a:lvl7pPr marL="3200400" lvl="6" indent="-292100" algn="l" rtl="0">
              <a:lnSpc>
                <a:spcPct val="115000"/>
              </a:lnSpc>
              <a:spcBef>
                <a:spcPts val="0"/>
              </a:spcBef>
              <a:spcAft>
                <a:spcPts val="0"/>
              </a:spcAft>
              <a:buClr>
                <a:srgbClr val="E8FDFE"/>
              </a:buClr>
              <a:buSzPts val="1000"/>
              <a:buChar char="●"/>
              <a:defRPr sz="1000">
                <a:solidFill>
                  <a:srgbClr val="E8FDFE"/>
                </a:solidFill>
              </a:defRPr>
            </a:lvl7pPr>
            <a:lvl8pPr marL="3657600" lvl="7" indent="-292100" algn="l" rtl="0">
              <a:lnSpc>
                <a:spcPct val="115000"/>
              </a:lnSpc>
              <a:spcBef>
                <a:spcPts val="0"/>
              </a:spcBef>
              <a:spcAft>
                <a:spcPts val="0"/>
              </a:spcAft>
              <a:buClr>
                <a:srgbClr val="E8FDFE"/>
              </a:buClr>
              <a:buSzPts val="1000"/>
              <a:buChar char="○"/>
              <a:defRPr sz="1000">
                <a:solidFill>
                  <a:srgbClr val="E8FDFE"/>
                </a:solidFill>
              </a:defRPr>
            </a:lvl8pPr>
            <a:lvl9pPr marL="4114800" lvl="8" indent="-292100" algn="l" rtl="0">
              <a:lnSpc>
                <a:spcPct val="115000"/>
              </a:lnSpc>
              <a:spcBef>
                <a:spcPts val="0"/>
              </a:spcBef>
              <a:spcAft>
                <a:spcPts val="0"/>
              </a:spcAft>
              <a:buClr>
                <a:srgbClr val="E8FDFE"/>
              </a:buClr>
              <a:buSzPts val="1000"/>
              <a:buChar char="■"/>
              <a:defRPr sz="1000">
                <a:solidFill>
                  <a:srgbClr val="E8FDFE"/>
                </a:solidFill>
              </a:defRPr>
            </a:lvl9pPr>
          </a:lstStyle>
          <a:p>
            <a:endParaRPr/>
          </a:p>
        </p:txBody>
      </p:sp>
      <p:sp>
        <p:nvSpPr>
          <p:cNvPr id="89" name="Google Shape;89;p13"/>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rmAutofit/>
          </a:bodyPr>
          <a:lstStyle>
            <a:lvl1pPr lvl="0" algn="r" rtl="0">
              <a:lnSpc>
                <a:spcPct val="100000"/>
              </a:lnSpc>
              <a:spcAft>
                <a:spcPts val="0"/>
              </a:spcAft>
              <a:buNone/>
              <a:defRPr sz="1000">
                <a:solidFill>
                  <a:srgbClr val="616161"/>
                </a:solidFill>
              </a:defRPr>
            </a:lvl1pPr>
            <a:lvl2pPr lvl="1" algn="r" rtl="0">
              <a:lnSpc>
                <a:spcPct val="100000"/>
              </a:lnSpc>
              <a:spcAft>
                <a:spcPts val="0"/>
              </a:spcAft>
              <a:buNone/>
              <a:defRPr sz="1000">
                <a:solidFill>
                  <a:srgbClr val="616161"/>
                </a:solidFill>
              </a:defRPr>
            </a:lvl2pPr>
            <a:lvl3pPr lvl="2" algn="r" rtl="0">
              <a:lnSpc>
                <a:spcPct val="100000"/>
              </a:lnSpc>
              <a:spcAft>
                <a:spcPts val="0"/>
              </a:spcAft>
              <a:buNone/>
              <a:defRPr sz="1000">
                <a:solidFill>
                  <a:srgbClr val="616161"/>
                </a:solidFill>
              </a:defRPr>
            </a:lvl3pPr>
            <a:lvl4pPr lvl="3" algn="r" rtl="0">
              <a:lnSpc>
                <a:spcPct val="100000"/>
              </a:lnSpc>
              <a:spcAft>
                <a:spcPts val="0"/>
              </a:spcAft>
              <a:buNone/>
              <a:defRPr sz="1000">
                <a:solidFill>
                  <a:srgbClr val="616161"/>
                </a:solidFill>
              </a:defRPr>
            </a:lvl4pPr>
            <a:lvl5pPr lvl="4" algn="r" rtl="0">
              <a:lnSpc>
                <a:spcPct val="100000"/>
              </a:lnSpc>
              <a:spcAft>
                <a:spcPts val="0"/>
              </a:spcAft>
              <a:buNone/>
              <a:defRPr sz="1000">
                <a:solidFill>
                  <a:srgbClr val="616161"/>
                </a:solidFill>
              </a:defRPr>
            </a:lvl5pPr>
            <a:lvl6pPr lvl="5" algn="r" rtl="0">
              <a:lnSpc>
                <a:spcPct val="100000"/>
              </a:lnSpc>
              <a:spcAft>
                <a:spcPts val="0"/>
              </a:spcAft>
              <a:buNone/>
              <a:defRPr sz="1000">
                <a:solidFill>
                  <a:srgbClr val="616161"/>
                </a:solidFill>
              </a:defRPr>
            </a:lvl6pPr>
            <a:lvl7pPr lvl="6" algn="r" rtl="0">
              <a:lnSpc>
                <a:spcPct val="100000"/>
              </a:lnSpc>
              <a:spcAft>
                <a:spcPts val="0"/>
              </a:spcAft>
              <a:buNone/>
              <a:defRPr sz="1000">
                <a:solidFill>
                  <a:srgbClr val="616161"/>
                </a:solidFill>
              </a:defRPr>
            </a:lvl7pPr>
            <a:lvl8pPr lvl="7" algn="r" rtl="0">
              <a:lnSpc>
                <a:spcPct val="100000"/>
              </a:lnSpc>
              <a:spcAft>
                <a:spcPts val="0"/>
              </a:spcAft>
              <a:buNone/>
              <a:defRPr sz="1000">
                <a:solidFill>
                  <a:srgbClr val="616161"/>
                </a:solidFill>
              </a:defRPr>
            </a:lvl8pPr>
            <a:lvl9pPr lvl="8" algn="r" rtl="0">
              <a:lnSpc>
                <a:spcPct val="100000"/>
              </a:lnSpc>
              <a:spcAft>
                <a:spcPts val="0"/>
              </a:spcAft>
              <a:buNone/>
              <a:defRPr sz="1000">
                <a:solidFill>
                  <a:srgbClr val="61616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6;p3"/>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200"/>
              <a:buNone/>
              <a:defRPr sz="4200">
                <a:solidFill>
                  <a:schemeClr val="lt1"/>
                </a:solidFill>
              </a:defRPr>
            </a:lvl1pPr>
            <a:lvl2pPr lvl="1" rtl="0">
              <a:spcBef>
                <a:spcPts val="0"/>
              </a:spcBef>
              <a:spcAft>
                <a:spcPts val="0"/>
              </a:spcAft>
              <a:buClr>
                <a:schemeClr val="lt1"/>
              </a:buClr>
              <a:buSzPts val="4200"/>
              <a:buNone/>
              <a:defRPr sz="4200">
                <a:solidFill>
                  <a:schemeClr val="lt1"/>
                </a:solidFill>
              </a:defRPr>
            </a:lvl2pPr>
            <a:lvl3pPr lvl="2" rtl="0">
              <a:spcBef>
                <a:spcPts val="0"/>
              </a:spcBef>
              <a:spcAft>
                <a:spcPts val="0"/>
              </a:spcAft>
              <a:buClr>
                <a:schemeClr val="lt1"/>
              </a:buClr>
              <a:buSzPts val="4200"/>
              <a:buNone/>
              <a:defRPr sz="4200">
                <a:solidFill>
                  <a:schemeClr val="lt1"/>
                </a:solidFill>
              </a:defRPr>
            </a:lvl3pPr>
            <a:lvl4pPr lvl="3" rtl="0">
              <a:spcBef>
                <a:spcPts val="0"/>
              </a:spcBef>
              <a:spcAft>
                <a:spcPts val="0"/>
              </a:spcAft>
              <a:buClr>
                <a:schemeClr val="lt1"/>
              </a:buClr>
              <a:buSzPts val="4200"/>
              <a:buNone/>
              <a:defRPr sz="4200">
                <a:solidFill>
                  <a:schemeClr val="lt1"/>
                </a:solidFill>
              </a:defRPr>
            </a:lvl4pPr>
            <a:lvl5pPr lvl="4" rtl="0">
              <a:spcBef>
                <a:spcPts val="0"/>
              </a:spcBef>
              <a:spcAft>
                <a:spcPts val="0"/>
              </a:spcAft>
              <a:buClr>
                <a:schemeClr val="lt1"/>
              </a:buClr>
              <a:buSzPts val="4200"/>
              <a:buNone/>
              <a:defRPr sz="4200">
                <a:solidFill>
                  <a:schemeClr val="lt1"/>
                </a:solidFill>
              </a:defRPr>
            </a:lvl5pPr>
            <a:lvl6pPr lvl="5" rtl="0">
              <a:spcBef>
                <a:spcPts val="0"/>
              </a:spcBef>
              <a:spcAft>
                <a:spcPts val="0"/>
              </a:spcAft>
              <a:buClr>
                <a:schemeClr val="lt1"/>
              </a:buClr>
              <a:buSzPts val="4200"/>
              <a:buNone/>
              <a:defRPr sz="4200">
                <a:solidFill>
                  <a:schemeClr val="lt1"/>
                </a:solidFill>
              </a:defRPr>
            </a:lvl6pPr>
            <a:lvl7pPr lvl="6" rtl="0">
              <a:spcBef>
                <a:spcPts val="0"/>
              </a:spcBef>
              <a:spcAft>
                <a:spcPts val="0"/>
              </a:spcAft>
              <a:buClr>
                <a:schemeClr val="lt1"/>
              </a:buClr>
              <a:buSzPts val="4200"/>
              <a:buNone/>
              <a:defRPr sz="4200">
                <a:solidFill>
                  <a:schemeClr val="lt1"/>
                </a:solidFill>
              </a:defRPr>
            </a:lvl7pPr>
            <a:lvl8pPr lvl="7" rtl="0">
              <a:spcBef>
                <a:spcPts val="0"/>
              </a:spcBef>
              <a:spcAft>
                <a:spcPts val="0"/>
              </a:spcAft>
              <a:buClr>
                <a:schemeClr val="lt1"/>
              </a:buClr>
              <a:buSzPts val="4200"/>
              <a:buNone/>
              <a:defRPr sz="4200">
                <a:solidFill>
                  <a:schemeClr val="lt1"/>
                </a:solidFill>
              </a:defRPr>
            </a:lvl8pPr>
            <a:lvl9pPr lvl="8" rtl="0">
              <a:spcBef>
                <a:spcPts val="0"/>
              </a:spcBef>
              <a:spcAft>
                <a:spcPts val="0"/>
              </a:spcAft>
              <a:buClr>
                <a:schemeClr val="lt1"/>
              </a:buClr>
              <a:buSzPts val="4200"/>
              <a:buNone/>
              <a:defRPr sz="4200">
                <a:solidFill>
                  <a:schemeClr val="lt1"/>
                </a:solidFill>
              </a:defRPr>
            </a:lvl9pPr>
          </a:lstStyle>
          <a:p>
            <a:endParaRPr/>
          </a:p>
        </p:txBody>
      </p:sp>
      <p:sp>
        <p:nvSpPr>
          <p:cNvPr id="27" name="Google Shape;27;p3"/>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grpSp>
        <p:nvGrpSpPr>
          <p:cNvPr id="29" name="Google Shape;29;p4"/>
          <p:cNvGrpSpPr/>
          <p:nvPr/>
        </p:nvGrpSpPr>
        <p:grpSpPr>
          <a:xfrm>
            <a:off x="0" y="3903669"/>
            <a:ext cx="9144000" cy="1239925"/>
            <a:chOff x="0" y="3903669"/>
            <a:chExt cx="9144000" cy="1239925"/>
          </a:xfrm>
        </p:grpSpPr>
        <p:sp>
          <p:nvSpPr>
            <p:cNvPr id="30" name="Google Shape;30;p4"/>
            <p:cNvSpPr/>
            <p:nvPr/>
          </p:nvSpPr>
          <p:spPr>
            <a:xfrm>
              <a:off x="8154895" y="3903669"/>
              <a:ext cx="989100" cy="9879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4"/>
            <p:cNvSpPr/>
            <p:nvPr/>
          </p:nvSpPr>
          <p:spPr>
            <a:xfrm flipH="1">
              <a:off x="6181163" y="3903669"/>
              <a:ext cx="989100" cy="9879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4"/>
            <p:cNvSpPr/>
            <p:nvPr/>
          </p:nvSpPr>
          <p:spPr>
            <a:xfrm>
              <a:off x="7170274" y="3903669"/>
              <a:ext cx="989100" cy="987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4"/>
            <p:cNvSpPr/>
            <p:nvPr/>
          </p:nvSpPr>
          <p:spPr>
            <a:xfrm rot="10800000">
              <a:off x="8154757" y="3903682"/>
              <a:ext cx="989100" cy="9879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4"/>
            <p:cNvSpPr/>
            <p:nvPr/>
          </p:nvSpPr>
          <p:spPr>
            <a:xfrm>
              <a:off x="0" y="4891594"/>
              <a:ext cx="9144000" cy="252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 name="Google Shape;35;p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6" name="Google Shape;36;p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37" name="Google Shape;37;p4"/>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8"/>
        <p:cNvGrpSpPr/>
        <p:nvPr/>
      </p:nvGrpSpPr>
      <p:grpSpPr>
        <a:xfrm>
          <a:off x="0" y="0"/>
          <a:ext cx="0" cy="0"/>
          <a:chOff x="0" y="0"/>
          <a:chExt cx="0" cy="0"/>
        </a:xfrm>
      </p:grpSpPr>
      <p:sp>
        <p:nvSpPr>
          <p:cNvPr id="39" name="Google Shape;39;p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0" name="Google Shape;40;p5"/>
          <p:cNvSpPr txBox="1">
            <a:spLocks noGrp="1"/>
          </p:cNvSpPr>
          <p:nvPr>
            <p:ph type="body" idx="1"/>
          </p:nvPr>
        </p:nvSpPr>
        <p:spPr>
          <a:xfrm>
            <a:off x="311700" y="1229975"/>
            <a:ext cx="3999900" cy="33390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41" name="Google Shape;41;p5"/>
          <p:cNvSpPr txBox="1">
            <a:spLocks noGrp="1"/>
          </p:cNvSpPr>
          <p:nvPr>
            <p:ph type="body" idx="2"/>
          </p:nvPr>
        </p:nvSpPr>
        <p:spPr>
          <a:xfrm>
            <a:off x="4832400" y="1229975"/>
            <a:ext cx="3999900" cy="33390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42" name="Google Shape;42;p5"/>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
        <p:cNvGrpSpPr/>
        <p:nvPr/>
      </p:nvGrpSpPr>
      <p:grpSpPr>
        <a:xfrm>
          <a:off x="0" y="0"/>
          <a:ext cx="0" cy="0"/>
          <a:chOff x="0" y="0"/>
          <a:chExt cx="0" cy="0"/>
        </a:xfrm>
      </p:grpSpPr>
      <p:sp>
        <p:nvSpPr>
          <p:cNvPr id="44" name="Google Shape;44;p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5" name="Google Shape;45;p6"/>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6"/>
        <p:cNvGrpSpPr/>
        <p:nvPr/>
      </p:nvGrpSpPr>
      <p:grpSpPr>
        <a:xfrm>
          <a:off x="0" y="0"/>
          <a:ext cx="0" cy="0"/>
          <a:chOff x="0" y="0"/>
          <a:chExt cx="0" cy="0"/>
        </a:xfrm>
      </p:grpSpPr>
      <p:sp>
        <p:nvSpPr>
          <p:cNvPr id="47" name="Google Shape;47;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48" name="Google Shape;48;p7"/>
          <p:cNvSpPr txBox="1">
            <a:spLocks noGrp="1"/>
          </p:cNvSpPr>
          <p:nvPr>
            <p:ph type="body" idx="1"/>
          </p:nvPr>
        </p:nvSpPr>
        <p:spPr>
          <a:xfrm>
            <a:off x="311700" y="1465804"/>
            <a:ext cx="2808000" cy="3103200"/>
          </a:xfrm>
          <a:prstGeom prst="rect">
            <a:avLst/>
          </a:prstGeom>
        </p:spPr>
        <p:txBody>
          <a:bodyPr spcFirstLastPara="1" wrap="square" lIns="91425" tIns="91425" rIns="91425" bIns="91425" anchor="t" anchorCtr="0">
            <a:norm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49" name="Google Shape;49;p7"/>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50"/>
        <p:cNvGrpSpPr/>
        <p:nvPr/>
      </p:nvGrpSpPr>
      <p:grpSpPr>
        <a:xfrm>
          <a:off x="0" y="0"/>
          <a:ext cx="0" cy="0"/>
          <a:chOff x="0" y="0"/>
          <a:chExt cx="0" cy="0"/>
        </a:xfrm>
      </p:grpSpPr>
      <p:grpSp>
        <p:nvGrpSpPr>
          <p:cNvPr id="51" name="Google Shape;51;p8"/>
          <p:cNvGrpSpPr/>
          <p:nvPr/>
        </p:nvGrpSpPr>
        <p:grpSpPr>
          <a:xfrm>
            <a:off x="6098378" y="5"/>
            <a:ext cx="3045625" cy="2030570"/>
            <a:chOff x="6098378" y="5"/>
            <a:chExt cx="3045625" cy="2030570"/>
          </a:xfrm>
        </p:grpSpPr>
        <p:sp>
          <p:nvSpPr>
            <p:cNvPr id="52" name="Google Shape;52;p8"/>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8"/>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8"/>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8"/>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8"/>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 name="Google Shape;57;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a:p>
        </p:txBody>
      </p:sp>
      <p:sp>
        <p:nvSpPr>
          <p:cNvPr id="58" name="Google Shape;58;p8"/>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9"/>
        <p:cNvGrpSpPr/>
        <p:nvPr/>
      </p:nvGrpSpPr>
      <p:grpSpPr>
        <a:xfrm>
          <a:off x="0" y="0"/>
          <a:ext cx="0" cy="0"/>
          <a:chOff x="0" y="0"/>
          <a:chExt cx="0" cy="0"/>
        </a:xfrm>
      </p:grpSpPr>
      <p:sp>
        <p:nvSpPr>
          <p:cNvPr id="60" name="Google Shape;60;p9"/>
          <p:cNvSpPr/>
          <p:nvPr/>
        </p:nvSpPr>
        <p:spPr>
          <a:xfrm>
            <a:off x="4572000" y="-1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1" name="Google Shape;61;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62" name="Google Shape;62;p9"/>
          <p:cNvSpPr txBox="1">
            <a:spLocks noGrp="1"/>
          </p:cNvSpPr>
          <p:nvPr>
            <p:ph type="title"/>
          </p:nvPr>
        </p:nvSpPr>
        <p:spPr>
          <a:xfrm>
            <a:off x="265500" y="1151100"/>
            <a:ext cx="4045200" cy="15645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63" name="Google Shape;63;p9"/>
          <p:cNvSpPr txBox="1">
            <a:spLocks noGrp="1"/>
          </p:cNvSpPr>
          <p:nvPr>
            <p:ph type="subTitle" idx="1"/>
          </p:nvPr>
        </p:nvSpPr>
        <p:spPr>
          <a:xfrm>
            <a:off x="265500" y="2769001"/>
            <a:ext cx="4045200" cy="12693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64" name="Google Shape;64;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Clr>
                <a:schemeClr val="lt1"/>
              </a:buClr>
              <a:buSzPts val="1800"/>
              <a:buChar char="●"/>
              <a:defRPr>
                <a:solidFill>
                  <a:schemeClr val="lt1"/>
                </a:solidFill>
              </a:defRPr>
            </a:lvl1pPr>
            <a:lvl2pPr marL="914400" lvl="1" indent="-317500" rtl="0">
              <a:spcBef>
                <a:spcPts val="0"/>
              </a:spcBef>
              <a:spcAft>
                <a:spcPts val="0"/>
              </a:spcAft>
              <a:buClr>
                <a:schemeClr val="lt1"/>
              </a:buClr>
              <a:buSzPts val="1400"/>
              <a:buChar char="○"/>
              <a:defRPr>
                <a:solidFill>
                  <a:schemeClr val="lt1"/>
                </a:solidFill>
              </a:defRPr>
            </a:lvl2pPr>
            <a:lvl3pPr marL="1371600" lvl="2" indent="-317500" rtl="0">
              <a:spcBef>
                <a:spcPts val="0"/>
              </a:spcBef>
              <a:spcAft>
                <a:spcPts val="0"/>
              </a:spcAft>
              <a:buClr>
                <a:schemeClr val="lt1"/>
              </a:buClr>
              <a:buSzPts val="1400"/>
              <a:buChar char="■"/>
              <a:defRPr>
                <a:solidFill>
                  <a:schemeClr val="lt1"/>
                </a:solidFill>
              </a:defRPr>
            </a:lvl3pPr>
            <a:lvl4pPr marL="1828800" lvl="3" indent="-317500" rtl="0">
              <a:spcBef>
                <a:spcPts val="0"/>
              </a:spcBef>
              <a:spcAft>
                <a:spcPts val="0"/>
              </a:spcAft>
              <a:buClr>
                <a:schemeClr val="lt1"/>
              </a:buClr>
              <a:buSzPts val="1400"/>
              <a:buChar char="●"/>
              <a:defRPr>
                <a:solidFill>
                  <a:schemeClr val="lt1"/>
                </a:solidFill>
              </a:defRPr>
            </a:lvl4pPr>
            <a:lvl5pPr marL="2286000" lvl="4" indent="-317500" rtl="0">
              <a:spcBef>
                <a:spcPts val="0"/>
              </a:spcBef>
              <a:spcAft>
                <a:spcPts val="0"/>
              </a:spcAft>
              <a:buClr>
                <a:schemeClr val="lt1"/>
              </a:buClr>
              <a:buSzPts val="1400"/>
              <a:buChar char="○"/>
              <a:defRPr>
                <a:solidFill>
                  <a:schemeClr val="lt1"/>
                </a:solidFill>
              </a:defRPr>
            </a:lvl5pPr>
            <a:lvl6pPr marL="2743200" lvl="5" indent="-317500" rtl="0">
              <a:spcBef>
                <a:spcPts val="0"/>
              </a:spcBef>
              <a:spcAft>
                <a:spcPts val="0"/>
              </a:spcAft>
              <a:buClr>
                <a:schemeClr val="lt1"/>
              </a:buClr>
              <a:buSzPts val="1400"/>
              <a:buChar char="■"/>
              <a:defRPr>
                <a:solidFill>
                  <a:schemeClr val="lt1"/>
                </a:solidFill>
              </a:defRPr>
            </a:lvl6pPr>
            <a:lvl7pPr marL="3200400" lvl="6" indent="-317500" rtl="0">
              <a:spcBef>
                <a:spcPts val="0"/>
              </a:spcBef>
              <a:spcAft>
                <a:spcPts val="0"/>
              </a:spcAft>
              <a:buClr>
                <a:schemeClr val="lt1"/>
              </a:buClr>
              <a:buSzPts val="1400"/>
              <a:buChar char="●"/>
              <a:defRPr>
                <a:solidFill>
                  <a:schemeClr val="lt1"/>
                </a:solidFill>
              </a:defRPr>
            </a:lvl7pPr>
            <a:lvl8pPr marL="3657600" lvl="7" indent="-317500" rtl="0">
              <a:spcBef>
                <a:spcPts val="0"/>
              </a:spcBef>
              <a:spcAft>
                <a:spcPts val="0"/>
              </a:spcAft>
              <a:buClr>
                <a:schemeClr val="lt1"/>
              </a:buClr>
              <a:buSzPts val="1400"/>
              <a:buChar char="○"/>
              <a:defRPr>
                <a:solidFill>
                  <a:schemeClr val="lt1"/>
                </a:solidFill>
              </a:defRPr>
            </a:lvl8pPr>
            <a:lvl9pPr marL="4114800" lvl="8" indent="-317500" rtl="0">
              <a:spcBef>
                <a:spcPts val="0"/>
              </a:spcBef>
              <a:spcAft>
                <a:spcPts val="0"/>
              </a:spcAft>
              <a:buClr>
                <a:schemeClr val="lt1"/>
              </a:buClr>
              <a:buSzPts val="1400"/>
              <a:buChar char="■"/>
              <a:defRPr>
                <a:solidFill>
                  <a:schemeClr val="lt1"/>
                </a:solidFill>
              </a:defRPr>
            </a:lvl9pPr>
          </a:lstStyle>
          <a:p>
            <a:endParaRPr/>
          </a:p>
        </p:txBody>
      </p:sp>
      <p:sp>
        <p:nvSpPr>
          <p:cNvPr id="65" name="Google Shape;65;p9"/>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6"/>
        <p:cNvGrpSpPr/>
        <p:nvPr/>
      </p:nvGrpSpPr>
      <p:grpSpPr>
        <a:xfrm>
          <a:off x="0" y="0"/>
          <a:ext cx="0" cy="0"/>
          <a:chOff x="0" y="0"/>
          <a:chExt cx="0" cy="0"/>
        </a:xfrm>
      </p:grpSpPr>
      <p:sp>
        <p:nvSpPr>
          <p:cNvPr id="67" name="Google Shape;67;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SzPts val="1800"/>
              <a:buNone/>
              <a:defRPr/>
            </a:lvl1pPr>
          </a:lstStyle>
          <a:p>
            <a:endParaRPr/>
          </a:p>
        </p:txBody>
      </p:sp>
      <p:sp>
        <p:nvSpPr>
          <p:cNvPr id="68" name="Google Shape;68;p10"/>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lt1"/>
                </a:solidFill>
                <a:latin typeface="Roboto"/>
                <a:ea typeface="Roboto"/>
                <a:cs typeface="Roboto"/>
                <a:sym typeface="Roboto"/>
              </a:defRPr>
            </a:lvl1pPr>
            <a:lvl2pPr lvl="1" algn="r" rtl="0">
              <a:buNone/>
              <a:defRPr sz="1000">
                <a:solidFill>
                  <a:schemeClr val="lt1"/>
                </a:solidFill>
                <a:latin typeface="Roboto"/>
                <a:ea typeface="Roboto"/>
                <a:cs typeface="Roboto"/>
                <a:sym typeface="Roboto"/>
              </a:defRPr>
            </a:lvl2pPr>
            <a:lvl3pPr lvl="2" algn="r" rtl="0">
              <a:buNone/>
              <a:defRPr sz="1000">
                <a:solidFill>
                  <a:schemeClr val="lt1"/>
                </a:solidFill>
                <a:latin typeface="Roboto"/>
                <a:ea typeface="Roboto"/>
                <a:cs typeface="Roboto"/>
                <a:sym typeface="Roboto"/>
              </a:defRPr>
            </a:lvl3pPr>
            <a:lvl4pPr lvl="3" algn="r" rtl="0">
              <a:buNone/>
              <a:defRPr sz="1000">
                <a:solidFill>
                  <a:schemeClr val="lt1"/>
                </a:solidFill>
                <a:latin typeface="Roboto"/>
                <a:ea typeface="Roboto"/>
                <a:cs typeface="Roboto"/>
                <a:sym typeface="Roboto"/>
              </a:defRPr>
            </a:lvl4pPr>
            <a:lvl5pPr lvl="4" algn="r" rtl="0">
              <a:buNone/>
              <a:defRPr sz="1000">
                <a:solidFill>
                  <a:schemeClr val="lt1"/>
                </a:solidFill>
                <a:latin typeface="Roboto"/>
                <a:ea typeface="Roboto"/>
                <a:cs typeface="Roboto"/>
                <a:sym typeface="Roboto"/>
              </a:defRPr>
            </a:lvl5pPr>
            <a:lvl6pPr lvl="5" algn="r" rtl="0">
              <a:buNone/>
              <a:defRPr sz="1000">
                <a:solidFill>
                  <a:schemeClr val="lt1"/>
                </a:solidFill>
                <a:latin typeface="Roboto"/>
                <a:ea typeface="Roboto"/>
                <a:cs typeface="Roboto"/>
                <a:sym typeface="Roboto"/>
              </a:defRPr>
            </a:lvl6pPr>
            <a:lvl7pPr lvl="6" algn="r" rtl="0">
              <a:buNone/>
              <a:defRPr sz="1000">
                <a:solidFill>
                  <a:schemeClr val="lt1"/>
                </a:solidFill>
                <a:latin typeface="Roboto"/>
                <a:ea typeface="Roboto"/>
                <a:cs typeface="Roboto"/>
                <a:sym typeface="Roboto"/>
              </a:defRPr>
            </a:lvl7pPr>
            <a:lvl8pPr lvl="7" algn="r" rtl="0">
              <a:buNone/>
              <a:defRPr sz="1000">
                <a:solidFill>
                  <a:schemeClr val="lt1"/>
                </a:solidFill>
                <a:latin typeface="Roboto"/>
                <a:ea typeface="Roboto"/>
                <a:cs typeface="Roboto"/>
                <a:sym typeface="Roboto"/>
              </a:defRPr>
            </a:lvl8pPr>
            <a:lvl9pPr lvl="8" algn="r" rtl="0">
              <a:buNone/>
              <a:defRPr sz="1000">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tpapamichael@schools.nyc.gov"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www.change.org/p/new-york-city-public-schools-are-school-wasting-join-the-food-waste-conversation-today"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hyperlink" Target="https://www.worldwildlife.org/stories/food-waste-warriors"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hyperlink" Target="https://www.k12dive.com/news/report-nations-school-food-waste-may-be-as-much-as-530k-tons-annually"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ensia.com/features/school-food-waste-solutions/"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hyperlink" Target="https://www.canyon-news.com/zero-waste-schools-aims-to-end-ny-landfill-waste/57754" TargetMode="External"/><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hyperlink" Target="https://www.nbcnews.com/mach/science/simple-way-we-might-turn-food-waste-green-energy-ncna827166%20%20https:/thecookbookproject.org/?gclid=EAIaIQobChMIl7PGk"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hyperlink" Target="https://ensia.com/features/school-food-waste-solutions/" TargetMode="External"/><Relationship Id="rId3" Type="http://schemas.openxmlformats.org/officeDocument/2006/relationships/hyperlink" Target="https://www.change.org/p/new-york-city-public-schools-are-school-wasting-join-the-food-waste-conversation-today" TargetMode="External"/><Relationship Id="rId7" Type="http://schemas.openxmlformats.org/officeDocument/2006/relationships/hyperlink" Target="https://www.nbcnews.com/mach/science/simple-way-we-might-turn-food-waste-green-energy-ncna827166"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hyperlink" Target="https://grist.org/article/schools-waste-5-million-a-day-in-uneaten-food-heres-how-oakland-is-reinventing-the-cafeteria/" TargetMode="External"/><Relationship Id="rId5" Type="http://schemas.openxmlformats.org/officeDocument/2006/relationships/hyperlink" Target="https://www.fns.usda.gov/cn/updated-offer-vs-serve-guidance-nslp-and-sbp-beginning-sy2015-16" TargetMode="External"/><Relationship Id="rId4" Type="http://schemas.openxmlformats.org/officeDocument/2006/relationships/hyperlink" Target="https://www.k12dive.com/news/report-nations-school-food-waste-may-be-as-much-as-530k-tons-annually" TargetMode="External"/><Relationship Id="rId9" Type="http://schemas.openxmlformats.org/officeDocument/2006/relationships/hyperlink" Target="http://dsny.cityofnewyork.us/wp-content/uploads/2018/11/zero-waste-schools-guide-ZWSG.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4"/>
          <p:cNvSpPr txBox="1">
            <a:spLocks noGrp="1"/>
          </p:cNvSpPr>
          <p:nvPr>
            <p:ph type="ctrTitle"/>
          </p:nvPr>
        </p:nvSpPr>
        <p:spPr>
          <a:xfrm>
            <a:off x="610200" y="1178872"/>
            <a:ext cx="8222100" cy="8388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
                <a:latin typeface="Permanent Marker"/>
                <a:ea typeface="Permanent Marker"/>
                <a:cs typeface="Permanent Marker"/>
                <a:sym typeface="Permanent Marker"/>
              </a:rPr>
              <a:t>Tales of a Cafeteria Wasteland</a:t>
            </a:r>
            <a:endParaRPr>
              <a:latin typeface="Permanent Marker"/>
              <a:ea typeface="Permanent Marker"/>
              <a:cs typeface="Permanent Marker"/>
              <a:sym typeface="Permanent Marker"/>
            </a:endParaRPr>
          </a:p>
        </p:txBody>
      </p:sp>
      <p:sp>
        <p:nvSpPr>
          <p:cNvPr id="95" name="Google Shape;95;p14"/>
          <p:cNvSpPr txBox="1">
            <a:spLocks noGrp="1"/>
          </p:cNvSpPr>
          <p:nvPr>
            <p:ph type="subTitle" idx="1"/>
          </p:nvPr>
        </p:nvSpPr>
        <p:spPr>
          <a:xfrm>
            <a:off x="311700" y="2147051"/>
            <a:ext cx="8520600" cy="979200"/>
          </a:xfrm>
          <a:prstGeom prst="rect">
            <a:avLst/>
          </a:prstGeom>
          <a:solidFill>
            <a:srgbClr val="93C47D"/>
          </a:solidFill>
        </p:spPr>
        <p:txBody>
          <a:bodyPr spcFirstLastPara="1" wrap="square" lIns="91425" tIns="91425" rIns="91425" bIns="91425" anchor="t" anchorCtr="0">
            <a:normAutofit/>
          </a:bodyPr>
          <a:lstStyle/>
          <a:p>
            <a:pPr marL="0" lvl="0" indent="0" algn="ctr" rtl="0">
              <a:spcBef>
                <a:spcPts val="0"/>
              </a:spcBef>
              <a:spcAft>
                <a:spcPts val="0"/>
              </a:spcAft>
              <a:buNone/>
            </a:pPr>
            <a:r>
              <a:rPr lang="en" sz="2941">
                <a:latin typeface="Bree Serif"/>
                <a:ea typeface="Bree Serif"/>
                <a:cs typeface="Bree Serif"/>
                <a:sym typeface="Bree Serif"/>
              </a:rPr>
              <a:t>The Food Waste Problem in Public Schools</a:t>
            </a:r>
            <a:endParaRPr sz="2941">
              <a:latin typeface="Bree Serif"/>
              <a:ea typeface="Bree Serif"/>
              <a:cs typeface="Bree Serif"/>
              <a:sym typeface="Bree Serif"/>
            </a:endParaRPr>
          </a:p>
          <a:p>
            <a:pPr marL="0" lvl="0" indent="0" algn="l" rtl="0">
              <a:spcBef>
                <a:spcPts val="0"/>
              </a:spcBef>
              <a:spcAft>
                <a:spcPts val="0"/>
              </a:spcAft>
              <a:buNone/>
            </a:pPr>
            <a:endParaRPr>
              <a:latin typeface="Libre Baskerville"/>
              <a:ea typeface="Libre Baskerville"/>
              <a:cs typeface="Libre Baskerville"/>
              <a:sym typeface="Libre Baskerville"/>
            </a:endParaRPr>
          </a:p>
        </p:txBody>
      </p:sp>
      <p:sp>
        <p:nvSpPr>
          <p:cNvPr id="96" name="Google Shape;96;p14"/>
          <p:cNvSpPr txBox="1"/>
          <p:nvPr/>
        </p:nvSpPr>
        <p:spPr>
          <a:xfrm>
            <a:off x="5101500" y="3503550"/>
            <a:ext cx="3575400" cy="1169521"/>
          </a:xfrm>
          <a:prstGeom prst="rect">
            <a:avLst/>
          </a:prstGeom>
          <a:solidFill>
            <a:srgbClr val="F3F3F3"/>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b="1" dirty="0">
                <a:latin typeface="Playfair Display"/>
                <a:ea typeface="Playfair Display"/>
                <a:cs typeface="Playfair Display"/>
                <a:sym typeface="Playfair Display"/>
              </a:rPr>
              <a:t>Tina Papamichael</a:t>
            </a:r>
            <a:endParaRPr sz="1600" b="1" dirty="0">
              <a:latin typeface="Playfair Display"/>
              <a:ea typeface="Playfair Display"/>
              <a:cs typeface="Playfair Display"/>
              <a:sym typeface="Playfair Display"/>
            </a:endParaRPr>
          </a:p>
          <a:p>
            <a:pPr marL="0" lvl="0" indent="0" algn="ctr" rtl="0">
              <a:spcBef>
                <a:spcPts val="0"/>
              </a:spcBef>
              <a:spcAft>
                <a:spcPts val="0"/>
              </a:spcAft>
              <a:buNone/>
            </a:pPr>
            <a:r>
              <a:rPr lang="en" sz="1600" b="1" dirty="0">
                <a:latin typeface="Playfair Display"/>
                <a:ea typeface="Playfair Display"/>
                <a:cs typeface="Playfair Display"/>
                <a:sym typeface="Playfair Display"/>
                <a:hlinkClick r:id="rId3"/>
              </a:rPr>
              <a:t>tpapamichael@schools.nyc.gov</a:t>
            </a:r>
            <a:endParaRPr lang="en" sz="1600" b="1" dirty="0">
              <a:latin typeface="Playfair Display"/>
              <a:ea typeface="Playfair Display"/>
              <a:cs typeface="Playfair Display"/>
              <a:sym typeface="Playfair Display"/>
            </a:endParaRPr>
          </a:p>
          <a:p>
            <a:pPr marL="0" lvl="0" indent="0" algn="ctr" rtl="0">
              <a:spcBef>
                <a:spcPts val="0"/>
              </a:spcBef>
              <a:spcAft>
                <a:spcPts val="0"/>
              </a:spcAft>
              <a:buNone/>
            </a:pPr>
            <a:r>
              <a:rPr lang="en" sz="1600" b="1" dirty="0">
                <a:latin typeface="Playfair Display"/>
                <a:ea typeface="Playfair Display"/>
                <a:cs typeface="Playfair Display"/>
                <a:sym typeface="Playfair Display"/>
              </a:rPr>
              <a:t>The Judge Charles Vallone School, P.S. 85</a:t>
            </a:r>
            <a:endParaRPr sz="1600" b="1" dirty="0">
              <a:latin typeface="Playfair Display"/>
              <a:ea typeface="Playfair Display"/>
              <a:cs typeface="Playfair Display"/>
              <a:sym typeface="Playfair Display"/>
            </a:endParaRPr>
          </a:p>
        </p:txBody>
      </p:sp>
      <p:pic>
        <p:nvPicPr>
          <p:cNvPr id="97" name="Google Shape;97;p14"/>
          <p:cNvPicPr preferRelativeResize="0"/>
          <p:nvPr/>
        </p:nvPicPr>
        <p:blipFill>
          <a:blip r:embed="rId4">
            <a:alphaModFix/>
          </a:blip>
          <a:stretch>
            <a:fillRect/>
          </a:stretch>
        </p:blipFill>
        <p:spPr>
          <a:xfrm rot="-632362">
            <a:off x="1242027" y="3068454"/>
            <a:ext cx="3732222" cy="1735653"/>
          </a:xfrm>
          <a:prstGeom prst="rect">
            <a:avLst/>
          </a:prstGeom>
          <a:noFill/>
          <a:ln w="76200" cap="flat" cmpd="sng">
            <a:solidFill>
              <a:srgbClr val="0000FF"/>
            </a:solidFill>
            <a:prstDash val="solid"/>
            <a:round/>
            <a:headEnd type="none" w="sm" len="sm"/>
            <a:tailEnd type="none" w="sm" len="sm"/>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B6D7A8"/>
        </a:solidFill>
        <a:effectLst/>
      </p:bgPr>
    </p:bg>
    <p:spTree>
      <p:nvGrpSpPr>
        <p:cNvPr id="1" name="Shape 101"/>
        <p:cNvGrpSpPr/>
        <p:nvPr/>
      </p:nvGrpSpPr>
      <p:grpSpPr>
        <a:xfrm>
          <a:off x="0" y="0"/>
          <a:ext cx="0" cy="0"/>
          <a:chOff x="0" y="0"/>
          <a:chExt cx="0" cy="0"/>
        </a:xfrm>
      </p:grpSpPr>
      <p:sp>
        <p:nvSpPr>
          <p:cNvPr id="102" name="Google Shape;102;p15"/>
          <p:cNvSpPr txBox="1">
            <a:spLocks noGrp="1"/>
          </p:cNvSpPr>
          <p:nvPr>
            <p:ph type="title"/>
          </p:nvPr>
        </p:nvSpPr>
        <p:spPr>
          <a:xfrm>
            <a:off x="311700" y="262975"/>
            <a:ext cx="8520600" cy="707400"/>
          </a:xfrm>
          <a:prstGeom prst="rect">
            <a:avLst/>
          </a:prstGeom>
          <a:solidFill>
            <a:srgbClr val="00FFFF"/>
          </a:solidFill>
        </p:spPr>
        <p:txBody>
          <a:bodyPr spcFirstLastPara="1" wrap="square" lIns="91425" tIns="91425" rIns="91425" bIns="91425" anchor="t" anchorCtr="0">
            <a:normAutofit fontScale="90000"/>
          </a:bodyPr>
          <a:lstStyle/>
          <a:p>
            <a:pPr marL="0" lvl="0" indent="0" algn="ctr" rtl="0">
              <a:lnSpc>
                <a:spcPct val="137500"/>
              </a:lnSpc>
              <a:spcBef>
                <a:spcPts val="0"/>
              </a:spcBef>
              <a:spcAft>
                <a:spcPts val="2400"/>
              </a:spcAft>
              <a:buNone/>
            </a:pPr>
            <a:r>
              <a:rPr lang="en" sz="2800">
                <a:solidFill>
                  <a:srgbClr val="0000FF"/>
                </a:solidFill>
                <a:latin typeface="Berkshire Swash"/>
                <a:ea typeface="Berkshire Swash"/>
                <a:cs typeface="Berkshire Swash"/>
                <a:sym typeface="Berkshire Swash"/>
              </a:rPr>
              <a:t>T</a:t>
            </a:r>
            <a:r>
              <a:rPr lang="en" sz="2700">
                <a:solidFill>
                  <a:srgbClr val="0000FF"/>
                </a:solidFill>
                <a:latin typeface="Berkshire Swash"/>
                <a:ea typeface="Berkshire Swash"/>
                <a:cs typeface="Berkshire Swash"/>
                <a:sym typeface="Berkshire Swash"/>
              </a:rPr>
              <a:t>he 6 Steps of the Public Policy Analyst (PPA)</a:t>
            </a:r>
            <a:endParaRPr sz="5100">
              <a:solidFill>
                <a:srgbClr val="0000FF"/>
              </a:solidFill>
              <a:latin typeface="Berkshire Swash"/>
              <a:ea typeface="Berkshire Swash"/>
              <a:cs typeface="Berkshire Swash"/>
              <a:sym typeface="Berkshire Swash"/>
            </a:endParaRPr>
          </a:p>
        </p:txBody>
      </p:sp>
      <p:sp>
        <p:nvSpPr>
          <p:cNvPr id="103" name="Google Shape;103;p15"/>
          <p:cNvSpPr txBox="1">
            <a:spLocks noGrp="1"/>
          </p:cNvSpPr>
          <p:nvPr>
            <p:ph type="body" idx="1"/>
          </p:nvPr>
        </p:nvSpPr>
        <p:spPr>
          <a:xfrm>
            <a:off x="311700" y="1229875"/>
            <a:ext cx="8520600" cy="3339000"/>
          </a:xfrm>
          <a:prstGeom prst="rect">
            <a:avLst/>
          </a:prstGeom>
          <a:solidFill>
            <a:srgbClr val="B6D7A8"/>
          </a:solidFill>
          <a:ln>
            <a:noFill/>
          </a:ln>
        </p:spPr>
        <p:txBody>
          <a:bodyPr spcFirstLastPara="1" wrap="square" lIns="91425" tIns="91425" rIns="91425" bIns="91425" anchor="t" anchorCtr="0">
            <a:normAutofit fontScale="70000" lnSpcReduction="20000"/>
          </a:bodyPr>
          <a:lstStyle/>
          <a:p>
            <a:pPr marL="0" lvl="0" indent="0" algn="l" rtl="0">
              <a:spcBef>
                <a:spcPts val="0"/>
              </a:spcBef>
              <a:spcAft>
                <a:spcPts val="0"/>
              </a:spcAft>
              <a:buNone/>
            </a:pPr>
            <a:r>
              <a:rPr lang="en" sz="1924" b="1">
                <a:solidFill>
                  <a:srgbClr val="202124"/>
                </a:solidFill>
                <a:latin typeface="Playfair Display"/>
                <a:ea typeface="Playfair Display"/>
                <a:cs typeface="Playfair Display"/>
                <a:sym typeface="Playfair Display"/>
              </a:rPr>
              <a:t>What is the meaning of public policy analysis?</a:t>
            </a:r>
            <a:endParaRPr sz="1924" b="1">
              <a:solidFill>
                <a:srgbClr val="202124"/>
              </a:solidFill>
              <a:latin typeface="Playfair Display"/>
              <a:ea typeface="Playfair Display"/>
              <a:cs typeface="Playfair Display"/>
              <a:sym typeface="Playfair Display"/>
            </a:endParaRPr>
          </a:p>
          <a:p>
            <a:pPr marL="0" lvl="0" indent="0" algn="l" rtl="0">
              <a:spcBef>
                <a:spcPts val="0"/>
              </a:spcBef>
              <a:spcAft>
                <a:spcPts val="0"/>
              </a:spcAft>
              <a:buNone/>
            </a:pPr>
            <a:r>
              <a:rPr lang="en" sz="1774" b="1">
                <a:solidFill>
                  <a:srgbClr val="202124"/>
                </a:solidFill>
                <a:latin typeface="Playfair Display"/>
                <a:ea typeface="Playfair Display"/>
                <a:cs typeface="Playfair Display"/>
                <a:sym typeface="Playfair Display"/>
              </a:rPr>
              <a:t>      Public policy analysis involves evaluating issues of public importance with the objective of providing facts and statistics about the extent and impact of the various policies of the government. The basic objective of public policy analysis is to assess the degree to which the policies are meeting their goals.</a:t>
            </a:r>
            <a:endParaRPr sz="1774" b="1">
              <a:solidFill>
                <a:srgbClr val="202124"/>
              </a:solidFill>
              <a:latin typeface="Playfair Display"/>
              <a:ea typeface="Playfair Display"/>
              <a:cs typeface="Playfair Display"/>
              <a:sym typeface="Playfair Display"/>
            </a:endParaRPr>
          </a:p>
          <a:p>
            <a:pPr marL="0" lvl="0" indent="0" algn="l" rtl="0">
              <a:lnSpc>
                <a:spcPct val="137500"/>
              </a:lnSpc>
              <a:spcBef>
                <a:spcPts val="0"/>
              </a:spcBef>
              <a:spcAft>
                <a:spcPts val="0"/>
              </a:spcAft>
              <a:buNone/>
            </a:pPr>
            <a:endParaRPr sz="1662" b="1">
              <a:solidFill>
                <a:srgbClr val="202124"/>
              </a:solidFill>
              <a:latin typeface="Alfa Slab One"/>
              <a:ea typeface="Alfa Slab One"/>
              <a:cs typeface="Alfa Slab One"/>
              <a:sym typeface="Alfa Slab One"/>
            </a:endParaRPr>
          </a:p>
          <a:p>
            <a:pPr marL="647700" marR="190500" lvl="0" indent="-330313" algn="l" rtl="0">
              <a:spcBef>
                <a:spcPts val="2400"/>
              </a:spcBef>
              <a:spcAft>
                <a:spcPts val="0"/>
              </a:spcAft>
              <a:buClr>
                <a:srgbClr val="202124"/>
              </a:buClr>
              <a:buSzPct val="100000"/>
              <a:buFont typeface="Alfa Slab One"/>
              <a:buChar char="●"/>
            </a:pPr>
            <a:r>
              <a:rPr lang="en" sz="2562">
                <a:solidFill>
                  <a:srgbClr val="202124"/>
                </a:solidFill>
                <a:latin typeface="Alfa Slab One"/>
                <a:ea typeface="Alfa Slab One"/>
                <a:cs typeface="Alfa Slab One"/>
                <a:sym typeface="Alfa Slab One"/>
              </a:rPr>
              <a:t>Define the Problem.</a:t>
            </a:r>
            <a:endParaRPr sz="2562">
              <a:solidFill>
                <a:srgbClr val="202124"/>
              </a:solidFill>
              <a:latin typeface="Alfa Slab One"/>
              <a:ea typeface="Alfa Slab One"/>
              <a:cs typeface="Alfa Slab One"/>
              <a:sym typeface="Alfa Slab One"/>
            </a:endParaRPr>
          </a:p>
          <a:p>
            <a:pPr marL="647700" marR="190500" lvl="0" indent="-330313" algn="l" rtl="0">
              <a:spcBef>
                <a:spcPts val="0"/>
              </a:spcBef>
              <a:spcAft>
                <a:spcPts val="0"/>
              </a:spcAft>
              <a:buClr>
                <a:srgbClr val="202124"/>
              </a:buClr>
              <a:buSzPct val="100000"/>
              <a:buFont typeface="Alfa Slab One"/>
              <a:buChar char="●"/>
            </a:pPr>
            <a:r>
              <a:rPr lang="en" sz="2562">
                <a:solidFill>
                  <a:srgbClr val="202124"/>
                </a:solidFill>
                <a:latin typeface="Alfa Slab One"/>
                <a:ea typeface="Alfa Slab One"/>
                <a:cs typeface="Alfa Slab One"/>
                <a:sym typeface="Alfa Slab One"/>
              </a:rPr>
              <a:t>Gather the Evidence.</a:t>
            </a:r>
            <a:endParaRPr sz="2562">
              <a:solidFill>
                <a:srgbClr val="202124"/>
              </a:solidFill>
              <a:latin typeface="Alfa Slab One"/>
              <a:ea typeface="Alfa Slab One"/>
              <a:cs typeface="Alfa Slab One"/>
              <a:sym typeface="Alfa Slab One"/>
            </a:endParaRPr>
          </a:p>
          <a:p>
            <a:pPr marL="647700" marR="190500" lvl="0" indent="-330313" algn="l" rtl="0">
              <a:spcBef>
                <a:spcPts val="0"/>
              </a:spcBef>
              <a:spcAft>
                <a:spcPts val="0"/>
              </a:spcAft>
              <a:buClr>
                <a:srgbClr val="202124"/>
              </a:buClr>
              <a:buSzPct val="100000"/>
              <a:buFont typeface="Alfa Slab One"/>
              <a:buChar char="●"/>
            </a:pPr>
            <a:r>
              <a:rPr lang="en" sz="2562">
                <a:solidFill>
                  <a:srgbClr val="202124"/>
                </a:solidFill>
                <a:latin typeface="Alfa Slab One"/>
                <a:ea typeface="Alfa Slab One"/>
                <a:cs typeface="Alfa Slab One"/>
                <a:sym typeface="Alfa Slab One"/>
              </a:rPr>
              <a:t>Identify the Causes.</a:t>
            </a:r>
            <a:endParaRPr sz="2562">
              <a:solidFill>
                <a:srgbClr val="202124"/>
              </a:solidFill>
              <a:latin typeface="Alfa Slab One"/>
              <a:ea typeface="Alfa Slab One"/>
              <a:cs typeface="Alfa Slab One"/>
              <a:sym typeface="Alfa Slab One"/>
            </a:endParaRPr>
          </a:p>
          <a:p>
            <a:pPr marL="647700" marR="190500" lvl="0" indent="-330313" algn="l" rtl="0">
              <a:spcBef>
                <a:spcPts val="0"/>
              </a:spcBef>
              <a:spcAft>
                <a:spcPts val="0"/>
              </a:spcAft>
              <a:buClr>
                <a:srgbClr val="202124"/>
              </a:buClr>
              <a:buSzPct val="100000"/>
              <a:buFont typeface="Alfa Slab One"/>
              <a:buChar char="●"/>
            </a:pPr>
            <a:r>
              <a:rPr lang="en" sz="2562">
                <a:solidFill>
                  <a:srgbClr val="202124"/>
                </a:solidFill>
                <a:latin typeface="Alfa Slab One"/>
                <a:ea typeface="Alfa Slab One"/>
                <a:cs typeface="Alfa Slab One"/>
                <a:sym typeface="Alfa Slab One"/>
              </a:rPr>
              <a:t>Evaluate an Existing Policy.</a:t>
            </a:r>
            <a:endParaRPr sz="2562">
              <a:solidFill>
                <a:srgbClr val="202124"/>
              </a:solidFill>
              <a:latin typeface="Alfa Slab One"/>
              <a:ea typeface="Alfa Slab One"/>
              <a:cs typeface="Alfa Slab One"/>
              <a:sym typeface="Alfa Slab One"/>
            </a:endParaRPr>
          </a:p>
          <a:p>
            <a:pPr marL="647700" marR="190500" lvl="0" indent="-330313" algn="l" rtl="0">
              <a:spcBef>
                <a:spcPts val="0"/>
              </a:spcBef>
              <a:spcAft>
                <a:spcPts val="0"/>
              </a:spcAft>
              <a:buClr>
                <a:srgbClr val="202124"/>
              </a:buClr>
              <a:buSzPct val="100000"/>
              <a:buFont typeface="Alfa Slab One"/>
              <a:buChar char="●"/>
            </a:pPr>
            <a:r>
              <a:rPr lang="en" sz="2562">
                <a:solidFill>
                  <a:srgbClr val="202124"/>
                </a:solidFill>
                <a:latin typeface="Alfa Slab One"/>
                <a:ea typeface="Alfa Slab One"/>
                <a:cs typeface="Alfa Slab One"/>
                <a:sym typeface="Alfa Slab One"/>
              </a:rPr>
              <a:t>Develop Solutions.</a:t>
            </a:r>
            <a:endParaRPr sz="2562">
              <a:solidFill>
                <a:srgbClr val="202124"/>
              </a:solidFill>
              <a:latin typeface="Alfa Slab One"/>
              <a:ea typeface="Alfa Slab One"/>
              <a:cs typeface="Alfa Slab One"/>
              <a:sym typeface="Alfa Slab One"/>
            </a:endParaRPr>
          </a:p>
          <a:p>
            <a:pPr marL="647700" marR="190500" lvl="0" indent="-330313" algn="l" rtl="0">
              <a:spcBef>
                <a:spcPts val="0"/>
              </a:spcBef>
              <a:spcAft>
                <a:spcPts val="0"/>
              </a:spcAft>
              <a:buClr>
                <a:srgbClr val="202124"/>
              </a:buClr>
              <a:buSzPct val="100000"/>
              <a:buFont typeface="Alfa Slab One"/>
              <a:buChar char="●"/>
            </a:pPr>
            <a:r>
              <a:rPr lang="en" sz="2562">
                <a:solidFill>
                  <a:srgbClr val="202124"/>
                </a:solidFill>
                <a:latin typeface="Alfa Slab One"/>
                <a:ea typeface="Alfa Slab One"/>
                <a:cs typeface="Alfa Slab One"/>
                <a:sym typeface="Alfa Slab One"/>
              </a:rPr>
              <a:t>Select the Best Solution (Feasibility vs. Effectiveness)</a:t>
            </a:r>
            <a:endParaRPr sz="2562">
              <a:solidFill>
                <a:srgbClr val="202124"/>
              </a:solidFill>
              <a:latin typeface="Alfa Slab One"/>
              <a:ea typeface="Alfa Slab One"/>
              <a:cs typeface="Alfa Slab One"/>
              <a:sym typeface="Alfa Slab One"/>
            </a:endParaRPr>
          </a:p>
          <a:p>
            <a:pPr marL="0" marR="0" lvl="0" indent="0" algn="l" rtl="0">
              <a:lnSpc>
                <a:spcPct val="115000"/>
              </a:lnSpc>
              <a:spcBef>
                <a:spcPts val="1800"/>
              </a:spcBef>
              <a:spcAft>
                <a:spcPts val="0"/>
              </a:spcAft>
              <a:buNone/>
            </a:pPr>
            <a:endParaRPr sz="1924" b="1">
              <a:solidFill>
                <a:srgbClr val="202124"/>
              </a:solidFill>
              <a:highlight>
                <a:srgbClr val="FFFFFF"/>
              </a:highlight>
              <a:latin typeface="Playfair Display"/>
              <a:ea typeface="Playfair Display"/>
              <a:cs typeface="Playfair Display"/>
              <a:sym typeface="Playfair Display"/>
            </a:endParaRPr>
          </a:p>
          <a:p>
            <a:pPr marL="0" lvl="0" indent="0" algn="l" rtl="0">
              <a:spcBef>
                <a:spcPts val="0"/>
              </a:spcBef>
              <a:spcAft>
                <a:spcPts val="1200"/>
              </a:spcAft>
              <a:buNone/>
            </a:pPr>
            <a:endParaRPr/>
          </a:p>
        </p:txBody>
      </p:sp>
      <p:pic>
        <p:nvPicPr>
          <p:cNvPr id="104" name="Google Shape;104;p15"/>
          <p:cNvPicPr preferRelativeResize="0"/>
          <p:nvPr/>
        </p:nvPicPr>
        <p:blipFill>
          <a:blip r:embed="rId3">
            <a:alphaModFix/>
          </a:blip>
          <a:stretch>
            <a:fillRect/>
          </a:stretch>
        </p:blipFill>
        <p:spPr>
          <a:xfrm rot="1285144">
            <a:off x="6051189" y="2489143"/>
            <a:ext cx="2731524" cy="129846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6"/>
          <p:cNvSpPr txBox="1">
            <a:spLocks noGrp="1"/>
          </p:cNvSpPr>
          <p:nvPr>
            <p:ph type="title"/>
          </p:nvPr>
        </p:nvSpPr>
        <p:spPr>
          <a:xfrm>
            <a:off x="118525" y="284425"/>
            <a:ext cx="3721200" cy="999000"/>
          </a:xfrm>
          <a:prstGeom prst="rect">
            <a:avLst/>
          </a:prstGeom>
          <a:solidFill>
            <a:srgbClr val="93C47D"/>
          </a:solidFill>
        </p:spPr>
        <p:txBody>
          <a:bodyPr spcFirstLastPara="1" wrap="square" lIns="91425" tIns="91425" rIns="91425" bIns="91425" anchor="b" anchorCtr="0">
            <a:noAutofit/>
          </a:bodyPr>
          <a:lstStyle/>
          <a:p>
            <a:pPr marL="457200" marR="190500" lvl="0" indent="0" algn="l" rtl="0">
              <a:spcBef>
                <a:spcPts val="0"/>
              </a:spcBef>
              <a:spcAft>
                <a:spcPts val="0"/>
              </a:spcAft>
              <a:buNone/>
            </a:pPr>
            <a:r>
              <a:rPr lang="en" sz="2600">
                <a:latin typeface="Berkshire Swash"/>
                <a:ea typeface="Berkshire Swash"/>
                <a:cs typeface="Berkshire Swash"/>
                <a:sym typeface="Berkshire Swash"/>
              </a:rPr>
              <a:t>Define the Problem</a:t>
            </a:r>
            <a:endParaRPr sz="2600">
              <a:latin typeface="Berkshire Swash"/>
              <a:ea typeface="Berkshire Swash"/>
              <a:cs typeface="Berkshire Swash"/>
              <a:sym typeface="Berkshire Swash"/>
            </a:endParaRPr>
          </a:p>
          <a:p>
            <a:pPr marL="457200" marR="190500" lvl="0" indent="0" algn="l" rtl="0">
              <a:spcBef>
                <a:spcPts val="0"/>
              </a:spcBef>
              <a:spcAft>
                <a:spcPts val="0"/>
              </a:spcAft>
              <a:buNone/>
            </a:pPr>
            <a:endParaRPr sz="2600">
              <a:latin typeface="Berkshire Swash"/>
              <a:ea typeface="Berkshire Swash"/>
              <a:cs typeface="Berkshire Swash"/>
              <a:sym typeface="Berkshire Swash"/>
            </a:endParaRPr>
          </a:p>
        </p:txBody>
      </p:sp>
      <p:sp>
        <p:nvSpPr>
          <p:cNvPr id="110" name="Google Shape;110;p16"/>
          <p:cNvSpPr txBox="1">
            <a:spLocks noGrp="1"/>
          </p:cNvSpPr>
          <p:nvPr>
            <p:ph type="body" idx="1"/>
          </p:nvPr>
        </p:nvSpPr>
        <p:spPr>
          <a:xfrm>
            <a:off x="311700" y="1432425"/>
            <a:ext cx="3127500" cy="3365700"/>
          </a:xfrm>
          <a:prstGeom prst="rect">
            <a:avLst/>
          </a:prstGeom>
        </p:spPr>
        <p:txBody>
          <a:bodyPr spcFirstLastPara="1" wrap="square" lIns="91425" tIns="91425" rIns="91425" bIns="91425" anchor="t" anchorCtr="0">
            <a:normAutofit fontScale="25000" lnSpcReduction="20000"/>
          </a:bodyPr>
          <a:lstStyle/>
          <a:p>
            <a:pPr marL="0" lvl="0" indent="0" algn="ctr" rtl="0">
              <a:spcBef>
                <a:spcPts val="0"/>
              </a:spcBef>
              <a:spcAft>
                <a:spcPts val="0"/>
              </a:spcAft>
              <a:buNone/>
            </a:pPr>
            <a:r>
              <a:rPr lang="en" sz="6450">
                <a:latin typeface="Playfair Display"/>
                <a:ea typeface="Playfair Display"/>
                <a:cs typeface="Playfair Display"/>
                <a:sym typeface="Playfair Display"/>
              </a:rPr>
              <a:t>An ongoing, public, social issue in the United States is food waste.  The average American family disposes about 25% of the food and beverages they buy. Furthermore, the Natural Resources Defense Council found that 40% of the food in the United States goes uneaten and almost all of that food end up in landfills. Schools are one of the biggest culprits of this problem.</a:t>
            </a:r>
            <a:endParaRPr sz="6450">
              <a:latin typeface="Playfair Display"/>
              <a:ea typeface="Playfair Display"/>
              <a:cs typeface="Playfair Display"/>
              <a:sym typeface="Playfair Display"/>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1600"/>
              </a:spcAft>
              <a:buNone/>
            </a:pPr>
            <a:endParaRPr/>
          </a:p>
        </p:txBody>
      </p:sp>
      <p:pic>
        <p:nvPicPr>
          <p:cNvPr id="111" name="Google Shape;111;p16">
            <a:hlinkClick r:id="rId3"/>
          </p:cNvPr>
          <p:cNvPicPr preferRelativeResize="0"/>
          <p:nvPr/>
        </p:nvPicPr>
        <p:blipFill>
          <a:blip r:embed="rId4">
            <a:alphaModFix/>
          </a:blip>
          <a:stretch>
            <a:fillRect/>
          </a:stretch>
        </p:blipFill>
        <p:spPr>
          <a:xfrm>
            <a:off x="3591600" y="1283425"/>
            <a:ext cx="5400000" cy="31839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AD1DC"/>
        </a:solidFill>
        <a:effectLst/>
      </p:bgPr>
    </p:bg>
    <p:spTree>
      <p:nvGrpSpPr>
        <p:cNvPr id="1" name="Shape 115"/>
        <p:cNvGrpSpPr/>
        <p:nvPr/>
      </p:nvGrpSpPr>
      <p:grpSpPr>
        <a:xfrm>
          <a:off x="0" y="0"/>
          <a:ext cx="0" cy="0"/>
          <a:chOff x="0" y="0"/>
          <a:chExt cx="0" cy="0"/>
        </a:xfrm>
      </p:grpSpPr>
      <p:sp>
        <p:nvSpPr>
          <p:cNvPr id="116" name="Google Shape;116;p17"/>
          <p:cNvSpPr txBox="1">
            <a:spLocks noGrp="1"/>
          </p:cNvSpPr>
          <p:nvPr>
            <p:ph type="title"/>
          </p:nvPr>
        </p:nvSpPr>
        <p:spPr>
          <a:xfrm>
            <a:off x="530600" y="243950"/>
            <a:ext cx="5618700" cy="703500"/>
          </a:xfrm>
          <a:prstGeom prst="rect">
            <a:avLst/>
          </a:prstGeom>
          <a:solidFill>
            <a:srgbClr val="93C47D"/>
          </a:solidFill>
        </p:spPr>
        <p:txBody>
          <a:bodyPr spcFirstLastPara="1" wrap="square" lIns="91425" tIns="91425" rIns="91425" bIns="91425" anchor="ctr" anchorCtr="0">
            <a:normAutofit fontScale="90000"/>
          </a:bodyPr>
          <a:lstStyle/>
          <a:p>
            <a:pPr marL="457200" marR="190500" lvl="0" indent="0" algn="ctr" rtl="0">
              <a:lnSpc>
                <a:spcPct val="115000"/>
              </a:lnSpc>
              <a:spcBef>
                <a:spcPts val="0"/>
              </a:spcBef>
              <a:spcAft>
                <a:spcPts val="1800"/>
              </a:spcAft>
              <a:buNone/>
            </a:pPr>
            <a:r>
              <a:rPr lang="en" sz="2700">
                <a:solidFill>
                  <a:srgbClr val="0000FF"/>
                </a:solidFill>
                <a:latin typeface="Berkshire Swash"/>
                <a:ea typeface="Berkshire Swash"/>
                <a:cs typeface="Berkshire Swash"/>
                <a:sym typeface="Berkshire Swash"/>
              </a:rPr>
              <a:t>Gather the Evidence</a:t>
            </a:r>
            <a:endParaRPr sz="5100">
              <a:solidFill>
                <a:srgbClr val="0000FF"/>
              </a:solidFill>
              <a:latin typeface="Berkshire Swash"/>
              <a:ea typeface="Berkshire Swash"/>
              <a:cs typeface="Berkshire Swash"/>
              <a:sym typeface="Berkshire Swash"/>
            </a:endParaRPr>
          </a:p>
        </p:txBody>
      </p:sp>
      <p:sp>
        <p:nvSpPr>
          <p:cNvPr id="117" name="Google Shape;117;p17"/>
          <p:cNvSpPr txBox="1">
            <a:spLocks noGrp="1"/>
          </p:cNvSpPr>
          <p:nvPr>
            <p:ph type="body" idx="4294967295"/>
          </p:nvPr>
        </p:nvSpPr>
        <p:spPr>
          <a:xfrm>
            <a:off x="271375" y="947450"/>
            <a:ext cx="4166100" cy="3339000"/>
          </a:xfrm>
          <a:prstGeom prst="rect">
            <a:avLst/>
          </a:prstGeom>
          <a:solidFill>
            <a:srgbClr val="C9DAF8"/>
          </a:solidFill>
        </p:spPr>
        <p:txBody>
          <a:bodyPr spcFirstLastPara="1" wrap="square" lIns="91425" tIns="91425" rIns="91425" bIns="91425" anchor="t" anchorCtr="0">
            <a:normAutofit/>
          </a:bodyPr>
          <a:lstStyle/>
          <a:p>
            <a:pPr marL="0" lvl="0" indent="0" algn="l" rtl="0">
              <a:spcBef>
                <a:spcPts val="0"/>
              </a:spcBef>
              <a:spcAft>
                <a:spcPts val="0"/>
              </a:spcAft>
              <a:buNone/>
            </a:pPr>
            <a:r>
              <a:rPr lang="en" sz="1500">
                <a:solidFill>
                  <a:srgbClr val="363135"/>
                </a:solidFill>
                <a:latin typeface="Libre Baskerville"/>
                <a:ea typeface="Libre Baskerville"/>
                <a:cs typeface="Libre Baskerville"/>
                <a:sym typeface="Libre Baskerville"/>
              </a:rPr>
              <a:t>In the United States, 44% of food wastes come from residents, 33% from restaurants, 11% from grocery stores, 10% from schools, and 2% from factories. American landfills are overwrought with  unwanted food, yet 49 million Americans declare that their households are not secure in terms of daily food sources.  </a:t>
            </a:r>
            <a:endParaRPr sz="1500">
              <a:solidFill>
                <a:srgbClr val="363135"/>
              </a:solidFill>
              <a:latin typeface="Libre Baskerville"/>
              <a:ea typeface="Libre Baskerville"/>
              <a:cs typeface="Libre Baskerville"/>
              <a:sym typeface="Libre Baskerville"/>
            </a:endParaRPr>
          </a:p>
          <a:p>
            <a:pPr marL="0" lvl="0" indent="0" algn="l" rtl="0">
              <a:spcBef>
                <a:spcPts val="1200"/>
              </a:spcBef>
              <a:spcAft>
                <a:spcPts val="1200"/>
              </a:spcAft>
              <a:buNone/>
            </a:pPr>
            <a:endParaRPr sz="1500">
              <a:solidFill>
                <a:srgbClr val="363135"/>
              </a:solidFill>
              <a:latin typeface="Arial"/>
              <a:ea typeface="Arial"/>
              <a:cs typeface="Arial"/>
              <a:sym typeface="Arial"/>
            </a:endParaRPr>
          </a:p>
        </p:txBody>
      </p:sp>
      <p:sp>
        <p:nvSpPr>
          <p:cNvPr id="118" name="Google Shape;118;p17"/>
          <p:cNvSpPr txBox="1">
            <a:spLocks noGrp="1"/>
          </p:cNvSpPr>
          <p:nvPr>
            <p:ph type="body" idx="4294967295"/>
          </p:nvPr>
        </p:nvSpPr>
        <p:spPr>
          <a:xfrm>
            <a:off x="4572000" y="947450"/>
            <a:ext cx="4260300" cy="3339000"/>
          </a:xfrm>
          <a:prstGeom prst="rect">
            <a:avLst/>
          </a:prstGeom>
          <a:solidFill>
            <a:srgbClr val="C9DAF8"/>
          </a:solidFill>
        </p:spPr>
        <p:txBody>
          <a:bodyPr spcFirstLastPara="1" wrap="square" lIns="91425" tIns="91425" rIns="91425" bIns="91425" anchor="t" anchorCtr="0">
            <a:normAutofit/>
          </a:bodyPr>
          <a:lstStyle/>
          <a:p>
            <a:pPr marL="0" lvl="0" indent="0" algn="l" rtl="0">
              <a:spcBef>
                <a:spcPts val="0"/>
              </a:spcBef>
              <a:spcAft>
                <a:spcPts val="1200"/>
              </a:spcAft>
              <a:buNone/>
            </a:pPr>
            <a:r>
              <a:rPr lang="en" sz="1450">
                <a:solidFill>
                  <a:srgbClr val="0A0A0A"/>
                </a:solidFill>
                <a:latin typeface="Libre Baskerville"/>
                <a:ea typeface="Libre Baskerville"/>
                <a:cs typeface="Libre Baskerville"/>
                <a:sym typeface="Libre Baskerville"/>
              </a:rPr>
              <a:t>According to </a:t>
            </a:r>
            <a:r>
              <a:rPr lang="en" sz="1450" u="sng">
                <a:solidFill>
                  <a:srgbClr val="101316"/>
                </a:solidFill>
                <a:latin typeface="Libre Baskerville"/>
                <a:ea typeface="Libre Baskerville"/>
                <a:cs typeface="Libre Baskerville"/>
                <a:sym typeface="Libre Baskerville"/>
                <a:hlinkClick r:id="rId3">
                  <a:extLst>
                    <a:ext uri="{A12FA001-AC4F-418D-AE19-62706E023703}">
                      <ahyp:hlinkClr xmlns:ahyp="http://schemas.microsoft.com/office/drawing/2018/hyperlinkcolor" val="tx"/>
                    </a:ext>
                  </a:extLst>
                </a:hlinkClick>
              </a:rPr>
              <a:t>World Wildlife Fund report</a:t>
            </a:r>
            <a:r>
              <a:rPr lang="en" sz="1450">
                <a:solidFill>
                  <a:srgbClr val="0A0A0A"/>
                </a:solidFill>
                <a:latin typeface="Libre Baskerville"/>
                <a:ea typeface="Libre Baskerville"/>
                <a:cs typeface="Libre Baskerville"/>
                <a:sym typeface="Libre Baskerville"/>
              </a:rPr>
              <a:t>, U.S. school food waste totals 530,000 tons per year and costs as much as $9.7 million a day to manage, which breaks down to about 39.2 pounds of food waste and 19.4 gallons of milk thrown out per school per year, based on the results from the 46-school sample across nine cities.</a:t>
            </a:r>
            <a:endParaRPr sz="1500">
              <a:latin typeface="Libre Baskerville"/>
              <a:ea typeface="Libre Baskerville"/>
              <a:cs typeface="Libre Baskerville"/>
              <a:sym typeface="Libre Baskerville"/>
            </a:endParaRPr>
          </a:p>
        </p:txBody>
      </p:sp>
      <p:pic>
        <p:nvPicPr>
          <p:cNvPr id="119" name="Google Shape;119;p17">
            <a:hlinkClick r:id="rId4"/>
          </p:cNvPr>
          <p:cNvPicPr preferRelativeResize="0"/>
          <p:nvPr/>
        </p:nvPicPr>
        <p:blipFill>
          <a:blip r:embed="rId5">
            <a:alphaModFix/>
          </a:blip>
          <a:stretch>
            <a:fillRect/>
          </a:stretch>
        </p:blipFill>
        <p:spPr>
          <a:xfrm>
            <a:off x="1129550" y="3119725"/>
            <a:ext cx="7422772" cy="21761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8"/>
          <p:cNvSpPr txBox="1">
            <a:spLocks noGrp="1"/>
          </p:cNvSpPr>
          <p:nvPr>
            <p:ph type="title"/>
          </p:nvPr>
        </p:nvSpPr>
        <p:spPr>
          <a:xfrm>
            <a:off x="526800" y="0"/>
            <a:ext cx="4045200" cy="605100"/>
          </a:xfrm>
          <a:prstGeom prst="rect">
            <a:avLst/>
          </a:prstGeom>
          <a:solidFill>
            <a:srgbClr val="93C47D"/>
          </a:solidFill>
        </p:spPr>
        <p:txBody>
          <a:bodyPr spcFirstLastPara="1" wrap="square" lIns="91425" tIns="91425" rIns="91425" bIns="91425" anchor="b" anchorCtr="0">
            <a:normAutofit fontScale="90000"/>
          </a:bodyPr>
          <a:lstStyle/>
          <a:p>
            <a:pPr marL="457200" marR="190500" lvl="0" indent="0" algn="ctr" rtl="0">
              <a:lnSpc>
                <a:spcPct val="115000"/>
              </a:lnSpc>
              <a:spcBef>
                <a:spcPts val="0"/>
              </a:spcBef>
              <a:spcAft>
                <a:spcPts val="1800"/>
              </a:spcAft>
              <a:buNone/>
            </a:pPr>
            <a:r>
              <a:rPr lang="en" sz="2700">
                <a:solidFill>
                  <a:srgbClr val="0000FF"/>
                </a:solidFill>
                <a:latin typeface="Berkshire Swash"/>
                <a:ea typeface="Berkshire Swash"/>
                <a:cs typeface="Berkshire Swash"/>
                <a:sym typeface="Berkshire Swash"/>
              </a:rPr>
              <a:t>Identify the Causes</a:t>
            </a:r>
            <a:endParaRPr sz="5100">
              <a:solidFill>
                <a:srgbClr val="0000FF"/>
              </a:solidFill>
              <a:latin typeface="Berkshire Swash"/>
              <a:ea typeface="Berkshire Swash"/>
              <a:cs typeface="Berkshire Swash"/>
              <a:sym typeface="Berkshire Swash"/>
            </a:endParaRPr>
          </a:p>
        </p:txBody>
      </p:sp>
      <p:sp>
        <p:nvSpPr>
          <p:cNvPr id="125" name="Google Shape;125;p18"/>
          <p:cNvSpPr txBox="1">
            <a:spLocks noGrp="1"/>
          </p:cNvSpPr>
          <p:nvPr>
            <p:ph type="body" idx="2"/>
          </p:nvPr>
        </p:nvSpPr>
        <p:spPr>
          <a:xfrm>
            <a:off x="4939500" y="271900"/>
            <a:ext cx="3837000" cy="3198000"/>
          </a:xfrm>
          <a:prstGeom prst="rect">
            <a:avLst/>
          </a:prstGeom>
        </p:spPr>
        <p:txBody>
          <a:bodyPr spcFirstLastPara="1" wrap="square" lIns="91425" tIns="91425" rIns="91425" bIns="91425" anchor="ctr" anchorCtr="0">
            <a:noAutofit/>
          </a:bodyPr>
          <a:lstStyle/>
          <a:p>
            <a:pPr marL="457200" lvl="0" indent="0" algn="l" rtl="0">
              <a:spcBef>
                <a:spcPts val="0"/>
              </a:spcBef>
              <a:spcAft>
                <a:spcPts val="0"/>
              </a:spcAft>
              <a:buNone/>
            </a:pPr>
            <a:endParaRPr b="1">
              <a:solidFill>
                <a:srgbClr val="363135"/>
              </a:solidFill>
              <a:latin typeface="Bree Serif"/>
              <a:ea typeface="Bree Serif"/>
              <a:cs typeface="Bree Serif"/>
              <a:sym typeface="Bree Serif"/>
            </a:endParaRPr>
          </a:p>
          <a:p>
            <a:pPr marL="457200" lvl="0" indent="0" algn="l" rtl="0">
              <a:spcBef>
                <a:spcPts val="1200"/>
              </a:spcBef>
              <a:spcAft>
                <a:spcPts val="0"/>
              </a:spcAft>
              <a:buNone/>
            </a:pPr>
            <a:r>
              <a:rPr lang="en" b="1">
                <a:latin typeface="Bree Serif"/>
                <a:ea typeface="Bree Serif"/>
                <a:cs typeface="Bree Serif"/>
                <a:sym typeface="Bree Serif"/>
              </a:rPr>
              <a:t>In our Schools</a:t>
            </a:r>
            <a:endParaRPr sz="1600">
              <a:latin typeface="Arial"/>
              <a:ea typeface="Arial"/>
              <a:cs typeface="Arial"/>
              <a:sym typeface="Arial"/>
            </a:endParaRPr>
          </a:p>
          <a:p>
            <a:pPr marL="457200" lvl="0" indent="-368300" algn="l" rtl="0">
              <a:spcBef>
                <a:spcPts val="1200"/>
              </a:spcBef>
              <a:spcAft>
                <a:spcPts val="0"/>
              </a:spcAft>
              <a:buSzPts val="2200"/>
              <a:buChar char="●"/>
            </a:pPr>
            <a:r>
              <a:rPr lang="en" sz="1600">
                <a:latin typeface="Arial"/>
                <a:ea typeface="Arial"/>
                <a:cs typeface="Arial"/>
                <a:sym typeface="Arial"/>
              </a:rPr>
              <a:t>Requiring students to place fruits and veggies on their tray increases waste substantially. </a:t>
            </a:r>
            <a:endParaRPr sz="1600">
              <a:latin typeface="Arial"/>
              <a:ea typeface="Arial"/>
              <a:cs typeface="Arial"/>
              <a:sym typeface="Arial"/>
            </a:endParaRPr>
          </a:p>
          <a:p>
            <a:pPr marL="457200" lvl="0" indent="-330200" algn="l" rtl="0">
              <a:spcBef>
                <a:spcPts val="0"/>
              </a:spcBef>
              <a:spcAft>
                <a:spcPts val="0"/>
              </a:spcAft>
              <a:buSzPts val="1600"/>
              <a:buFont typeface="Arial"/>
              <a:buChar char="●"/>
            </a:pPr>
            <a:r>
              <a:rPr lang="en" sz="1600">
                <a:latin typeface="Arial"/>
                <a:ea typeface="Arial"/>
                <a:cs typeface="Arial"/>
                <a:sym typeface="Arial"/>
              </a:rPr>
              <a:t>Disposable plates resulted in more food wasted than did permanent plates</a:t>
            </a:r>
            <a:endParaRPr sz="1600">
              <a:latin typeface="Arial"/>
              <a:ea typeface="Arial"/>
              <a:cs typeface="Arial"/>
              <a:sym typeface="Arial"/>
            </a:endParaRPr>
          </a:p>
          <a:p>
            <a:pPr marL="457200" lvl="0" indent="-330200" algn="l" rtl="0">
              <a:spcBef>
                <a:spcPts val="0"/>
              </a:spcBef>
              <a:spcAft>
                <a:spcPts val="0"/>
              </a:spcAft>
              <a:buSzPts val="1600"/>
              <a:buFont typeface="Arial"/>
              <a:buChar char="●"/>
            </a:pPr>
            <a:r>
              <a:rPr lang="en" sz="1600">
                <a:latin typeface="Arial"/>
                <a:ea typeface="Arial"/>
                <a:cs typeface="Arial"/>
                <a:sym typeface="Arial"/>
              </a:rPr>
              <a:t>Requiring students to take every part of the offered lunch</a:t>
            </a:r>
            <a:endParaRPr sz="1600">
              <a:latin typeface="Arial"/>
              <a:ea typeface="Arial"/>
              <a:cs typeface="Arial"/>
              <a:sym typeface="Arial"/>
            </a:endParaRPr>
          </a:p>
          <a:p>
            <a:pPr marL="457200" lvl="0" indent="-330200" algn="l" rtl="0">
              <a:spcBef>
                <a:spcPts val="0"/>
              </a:spcBef>
              <a:spcAft>
                <a:spcPts val="0"/>
              </a:spcAft>
              <a:buSzPts val="1600"/>
              <a:buFont typeface="Arial"/>
              <a:buChar char="●"/>
            </a:pPr>
            <a:r>
              <a:rPr lang="en" sz="1600">
                <a:latin typeface="Arial"/>
                <a:ea typeface="Arial"/>
                <a:cs typeface="Arial"/>
                <a:sym typeface="Arial"/>
              </a:rPr>
              <a:t>Serving more unappealing lunch choices</a:t>
            </a:r>
            <a:endParaRPr sz="1600">
              <a:latin typeface="Arial"/>
              <a:ea typeface="Arial"/>
              <a:cs typeface="Arial"/>
              <a:sym typeface="Arial"/>
            </a:endParaRPr>
          </a:p>
        </p:txBody>
      </p:sp>
      <p:pic>
        <p:nvPicPr>
          <p:cNvPr id="126" name="Google Shape;126;p18">
            <a:hlinkClick r:id="rId3"/>
          </p:cNvPr>
          <p:cNvPicPr preferRelativeResize="0"/>
          <p:nvPr/>
        </p:nvPicPr>
        <p:blipFill>
          <a:blip r:embed="rId4">
            <a:alphaModFix/>
          </a:blip>
          <a:stretch>
            <a:fillRect/>
          </a:stretch>
        </p:blipFill>
        <p:spPr>
          <a:xfrm rot="1988535">
            <a:off x="6418556" y="3842814"/>
            <a:ext cx="1748587" cy="1291872"/>
          </a:xfrm>
          <a:prstGeom prst="rect">
            <a:avLst/>
          </a:prstGeom>
          <a:noFill/>
          <a:ln>
            <a:noFill/>
          </a:ln>
        </p:spPr>
      </p:pic>
      <p:sp>
        <p:nvSpPr>
          <p:cNvPr id="127" name="Google Shape;127;p18"/>
          <p:cNvSpPr txBox="1">
            <a:spLocks noGrp="1"/>
          </p:cNvSpPr>
          <p:nvPr>
            <p:ph type="subTitle" idx="1"/>
          </p:nvPr>
        </p:nvSpPr>
        <p:spPr>
          <a:xfrm>
            <a:off x="346175" y="724200"/>
            <a:ext cx="4045200" cy="1151700"/>
          </a:xfrm>
          <a:prstGeom prst="rect">
            <a:avLst/>
          </a:prstGeom>
          <a:solidFill>
            <a:srgbClr val="EAD1DC"/>
          </a:solidFill>
          <a:ln w="9525" cap="flat" cmpd="sng">
            <a:solidFill>
              <a:srgbClr val="741B47"/>
            </a:solidFill>
            <a:prstDash val="solid"/>
            <a:round/>
            <a:headEnd type="none" w="sm" len="sm"/>
            <a:tailEnd type="none" w="sm" len="sm"/>
          </a:ln>
        </p:spPr>
        <p:txBody>
          <a:bodyPr spcFirstLastPara="1" wrap="square" lIns="91425" tIns="91425" rIns="91425" bIns="91425" anchor="t" anchorCtr="0">
            <a:normAutofit fontScale="92500" lnSpcReduction="10000"/>
          </a:bodyPr>
          <a:lstStyle/>
          <a:p>
            <a:pPr marL="0" lvl="0" indent="0" algn="ctr" rtl="0">
              <a:lnSpc>
                <a:spcPct val="115000"/>
              </a:lnSpc>
              <a:spcBef>
                <a:spcPts val="0"/>
              </a:spcBef>
              <a:spcAft>
                <a:spcPts val="1200"/>
              </a:spcAft>
              <a:buNone/>
            </a:pPr>
            <a:r>
              <a:rPr lang="en" sz="1800">
                <a:solidFill>
                  <a:srgbClr val="363135"/>
                </a:solidFill>
                <a:latin typeface="Bree Serif"/>
                <a:ea typeface="Bree Serif"/>
                <a:cs typeface="Bree Serif"/>
                <a:sym typeface="Bree Serif"/>
              </a:rPr>
              <a:t>There are a variety of reasons for wasting food, both in our private homes as well as in schools</a:t>
            </a:r>
            <a:endParaRPr sz="2400">
              <a:latin typeface="Bree Serif"/>
              <a:ea typeface="Bree Serif"/>
              <a:cs typeface="Bree Serif"/>
              <a:sym typeface="Bree Serif"/>
            </a:endParaRPr>
          </a:p>
        </p:txBody>
      </p:sp>
      <p:sp>
        <p:nvSpPr>
          <p:cNvPr id="128" name="Google Shape;128;p18"/>
          <p:cNvSpPr txBox="1"/>
          <p:nvPr/>
        </p:nvSpPr>
        <p:spPr>
          <a:xfrm>
            <a:off x="915600" y="1792500"/>
            <a:ext cx="3656400" cy="3351000"/>
          </a:xfrm>
          <a:prstGeom prst="rect">
            <a:avLst/>
          </a:prstGeom>
          <a:solidFill>
            <a:srgbClr val="CFE2F3"/>
          </a:solidFill>
          <a:ln>
            <a:noFill/>
          </a:ln>
        </p:spPr>
        <p:txBody>
          <a:bodyPr spcFirstLastPara="1" wrap="square" lIns="91425" tIns="91425" rIns="91425" bIns="91425" anchor="t" anchorCtr="0">
            <a:spAutoFit/>
          </a:bodyPr>
          <a:lstStyle/>
          <a:p>
            <a:pPr marL="457200" lvl="0" indent="0" algn="l" rtl="0">
              <a:lnSpc>
                <a:spcPct val="115000"/>
              </a:lnSpc>
              <a:spcBef>
                <a:spcPts val="0"/>
              </a:spcBef>
              <a:spcAft>
                <a:spcPts val="0"/>
              </a:spcAft>
              <a:buNone/>
            </a:pPr>
            <a:r>
              <a:rPr lang="en" sz="1800" b="1">
                <a:solidFill>
                  <a:srgbClr val="363135"/>
                </a:solidFill>
                <a:latin typeface="Bree Serif"/>
                <a:ea typeface="Bree Serif"/>
                <a:cs typeface="Bree Serif"/>
                <a:sym typeface="Bree Serif"/>
              </a:rPr>
              <a:t>In our Homes</a:t>
            </a:r>
            <a:endParaRPr sz="1800" b="1">
              <a:solidFill>
                <a:srgbClr val="363135"/>
              </a:solidFill>
              <a:latin typeface="Bree Serif"/>
              <a:ea typeface="Bree Serif"/>
              <a:cs typeface="Bree Serif"/>
              <a:sym typeface="Bree Serif"/>
            </a:endParaRPr>
          </a:p>
          <a:p>
            <a:pPr marL="457200" lvl="0" indent="-317500" algn="l" rtl="0">
              <a:lnSpc>
                <a:spcPct val="115000"/>
              </a:lnSpc>
              <a:spcBef>
                <a:spcPts val="1200"/>
              </a:spcBef>
              <a:spcAft>
                <a:spcPts val="0"/>
              </a:spcAft>
              <a:buClr>
                <a:srgbClr val="363135"/>
              </a:buClr>
              <a:buSzPts val="1400"/>
              <a:buChar char="●"/>
            </a:pPr>
            <a:r>
              <a:rPr lang="en">
                <a:solidFill>
                  <a:srgbClr val="363135"/>
                </a:solidFill>
              </a:rPr>
              <a:t>Food Labels are often a misleading factor for throwing away, perfectly healthy and edible food.  In their homes, many people tend to dispose of food based on the expiration dates which are not always accurate.</a:t>
            </a:r>
            <a:endParaRPr>
              <a:solidFill>
                <a:srgbClr val="363135"/>
              </a:solidFill>
            </a:endParaRPr>
          </a:p>
          <a:p>
            <a:pPr marL="457200" lvl="0" indent="-317500" algn="l" rtl="0">
              <a:lnSpc>
                <a:spcPct val="115000"/>
              </a:lnSpc>
              <a:spcBef>
                <a:spcPts val="0"/>
              </a:spcBef>
              <a:spcAft>
                <a:spcPts val="0"/>
              </a:spcAft>
              <a:buClr>
                <a:srgbClr val="363135"/>
              </a:buClr>
              <a:buSzPts val="1400"/>
              <a:buChar char="●"/>
            </a:pPr>
            <a:r>
              <a:rPr lang="en">
                <a:solidFill>
                  <a:srgbClr val="363135"/>
                </a:solidFill>
              </a:rPr>
              <a:t>People tend to buy more than they need, because they impulse buy in large bulk supermarkets. Therefore there is more food spoilage and waste.</a:t>
            </a:r>
            <a:endParaRPr>
              <a:solidFill>
                <a:srgbClr val="363135"/>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19"/>
          <p:cNvSpPr txBox="1">
            <a:spLocks noGrp="1"/>
          </p:cNvSpPr>
          <p:nvPr>
            <p:ph type="title"/>
          </p:nvPr>
        </p:nvSpPr>
        <p:spPr>
          <a:xfrm>
            <a:off x="311700" y="0"/>
            <a:ext cx="8520600" cy="740700"/>
          </a:xfrm>
          <a:prstGeom prst="rect">
            <a:avLst/>
          </a:prstGeom>
          <a:solidFill>
            <a:srgbClr val="EFEFEF"/>
          </a:solidFill>
        </p:spPr>
        <p:txBody>
          <a:bodyPr spcFirstLastPara="1" wrap="square" lIns="91425" tIns="91425" rIns="91425" bIns="91425" anchor="b" anchorCtr="0">
            <a:normAutofit fontScale="90000"/>
          </a:bodyPr>
          <a:lstStyle/>
          <a:p>
            <a:pPr marL="457200" marR="190500" lvl="0" indent="0" algn="ctr" rtl="0">
              <a:lnSpc>
                <a:spcPct val="115000"/>
              </a:lnSpc>
              <a:spcBef>
                <a:spcPts val="0"/>
              </a:spcBef>
              <a:spcAft>
                <a:spcPts val="1800"/>
              </a:spcAft>
              <a:buNone/>
            </a:pPr>
            <a:r>
              <a:rPr lang="en" sz="2700">
                <a:solidFill>
                  <a:srgbClr val="6AA84F"/>
                </a:solidFill>
                <a:latin typeface="Berkshire Swash"/>
                <a:ea typeface="Berkshire Swash"/>
                <a:cs typeface="Berkshire Swash"/>
                <a:sym typeface="Berkshire Swash"/>
              </a:rPr>
              <a:t>Evaluate an Existing Policy</a:t>
            </a:r>
            <a:endParaRPr sz="2700">
              <a:solidFill>
                <a:srgbClr val="6AA84F"/>
              </a:solidFill>
              <a:latin typeface="Berkshire Swash"/>
              <a:ea typeface="Berkshire Swash"/>
              <a:cs typeface="Berkshire Swash"/>
              <a:sym typeface="Berkshire Swash"/>
            </a:endParaRPr>
          </a:p>
        </p:txBody>
      </p:sp>
      <p:sp>
        <p:nvSpPr>
          <p:cNvPr id="134" name="Google Shape;134;p19"/>
          <p:cNvSpPr txBox="1">
            <a:spLocks noGrp="1"/>
          </p:cNvSpPr>
          <p:nvPr>
            <p:ph type="body" idx="1"/>
          </p:nvPr>
        </p:nvSpPr>
        <p:spPr>
          <a:xfrm>
            <a:off x="311700" y="887500"/>
            <a:ext cx="8520600" cy="3771900"/>
          </a:xfrm>
          <a:prstGeom prst="rect">
            <a:avLst/>
          </a:prstGeom>
          <a:solidFill>
            <a:srgbClr val="FFE599"/>
          </a:solidFill>
        </p:spPr>
        <p:txBody>
          <a:bodyPr spcFirstLastPara="1" wrap="square" lIns="91425" tIns="91425" rIns="91425" bIns="91425" anchor="t" anchorCtr="0">
            <a:normAutofit/>
          </a:bodyPr>
          <a:lstStyle/>
          <a:p>
            <a:pPr marL="0" lvl="0" indent="0" algn="ctr" rtl="0">
              <a:spcBef>
                <a:spcPts val="0"/>
              </a:spcBef>
              <a:spcAft>
                <a:spcPts val="0"/>
              </a:spcAft>
              <a:buNone/>
            </a:pPr>
            <a:r>
              <a:rPr lang="en" sz="2000" b="1">
                <a:solidFill>
                  <a:srgbClr val="363135"/>
                </a:solidFill>
                <a:latin typeface="Bree Serif"/>
                <a:ea typeface="Bree Serif"/>
                <a:cs typeface="Bree Serif"/>
                <a:sym typeface="Bree Serif"/>
              </a:rPr>
              <a:t>Zero Waste in Schools</a:t>
            </a:r>
            <a:endParaRPr sz="2000" b="1">
              <a:solidFill>
                <a:srgbClr val="363135"/>
              </a:solidFill>
              <a:latin typeface="Bree Serif"/>
              <a:ea typeface="Bree Serif"/>
              <a:cs typeface="Bree Serif"/>
              <a:sym typeface="Bree Serif"/>
            </a:endParaRPr>
          </a:p>
          <a:p>
            <a:pPr marL="0" lvl="0" indent="0" algn="ctr" rtl="0">
              <a:spcBef>
                <a:spcPts val="1200"/>
              </a:spcBef>
              <a:spcAft>
                <a:spcPts val="0"/>
              </a:spcAft>
              <a:buNone/>
            </a:pPr>
            <a:r>
              <a:rPr lang="en" sz="1700" b="1">
                <a:solidFill>
                  <a:srgbClr val="202124"/>
                </a:solidFill>
                <a:latin typeface="Bree Serif"/>
                <a:ea typeface="Bree Serif"/>
                <a:cs typeface="Bree Serif"/>
                <a:sym typeface="Bree Serif"/>
              </a:rPr>
              <a:t>Zero Waste Schools</a:t>
            </a:r>
            <a:r>
              <a:rPr lang="en" sz="1700">
                <a:solidFill>
                  <a:srgbClr val="202124"/>
                </a:solidFill>
                <a:latin typeface="Bree Serif"/>
                <a:ea typeface="Bree Serif"/>
                <a:cs typeface="Bree Serif"/>
                <a:sym typeface="Bree Serif"/>
              </a:rPr>
              <a:t> is a program whose main goal is to convert all recyclable and compostable </a:t>
            </a:r>
            <a:r>
              <a:rPr lang="en" sz="1700" b="1">
                <a:solidFill>
                  <a:srgbClr val="202124"/>
                </a:solidFill>
                <a:latin typeface="Bree Serif"/>
                <a:ea typeface="Bree Serif"/>
                <a:cs typeface="Bree Serif"/>
                <a:sym typeface="Bree Serif"/>
              </a:rPr>
              <a:t>waste</a:t>
            </a:r>
            <a:r>
              <a:rPr lang="en" sz="1700">
                <a:solidFill>
                  <a:srgbClr val="202124"/>
                </a:solidFill>
                <a:latin typeface="Bree Serif"/>
                <a:ea typeface="Bree Serif"/>
                <a:cs typeface="Bree Serif"/>
                <a:sym typeface="Bree Serif"/>
              </a:rPr>
              <a:t> from approximately 100 </a:t>
            </a:r>
            <a:r>
              <a:rPr lang="en" sz="1700" b="1">
                <a:solidFill>
                  <a:srgbClr val="202124"/>
                </a:solidFill>
                <a:latin typeface="Bree Serif"/>
                <a:ea typeface="Bree Serif"/>
                <a:cs typeface="Bree Serif"/>
                <a:sym typeface="Bree Serif"/>
              </a:rPr>
              <a:t>Zero Waste Schools</a:t>
            </a:r>
            <a:r>
              <a:rPr lang="en" sz="1700">
                <a:solidFill>
                  <a:srgbClr val="202124"/>
                </a:solidFill>
                <a:latin typeface="Bree Serif"/>
                <a:ea typeface="Bree Serif"/>
                <a:cs typeface="Bree Serif"/>
                <a:sym typeface="Bree Serif"/>
              </a:rPr>
              <a:t> in five years, starting in 2016. </a:t>
            </a:r>
            <a:r>
              <a:rPr lang="en" sz="1700" b="1">
                <a:solidFill>
                  <a:srgbClr val="202124"/>
                </a:solidFill>
                <a:latin typeface="Bree Serif"/>
                <a:ea typeface="Bree Serif"/>
                <a:cs typeface="Bree Serif"/>
                <a:sym typeface="Bree Serif"/>
              </a:rPr>
              <a:t>Zero Waste</a:t>
            </a:r>
            <a:r>
              <a:rPr lang="en" sz="1700">
                <a:solidFill>
                  <a:srgbClr val="202124"/>
                </a:solidFill>
                <a:latin typeface="Bree Serif"/>
                <a:ea typeface="Bree Serif"/>
                <a:cs typeface="Bree Serif"/>
                <a:sym typeface="Bree Serif"/>
              </a:rPr>
              <a:t> </a:t>
            </a:r>
            <a:r>
              <a:rPr lang="en" sz="1700" b="1">
                <a:solidFill>
                  <a:srgbClr val="202124"/>
                </a:solidFill>
                <a:latin typeface="Bree Serif"/>
                <a:ea typeface="Bree Serif"/>
                <a:cs typeface="Bree Serif"/>
                <a:sym typeface="Bree Serif"/>
              </a:rPr>
              <a:t>Schools</a:t>
            </a:r>
            <a:r>
              <a:rPr lang="en" sz="1700">
                <a:solidFill>
                  <a:srgbClr val="202124"/>
                </a:solidFill>
                <a:latin typeface="Bree Serif"/>
                <a:ea typeface="Bree Serif"/>
                <a:cs typeface="Bree Serif"/>
                <a:sym typeface="Bree Serif"/>
              </a:rPr>
              <a:t> work towards achieving </a:t>
            </a:r>
            <a:r>
              <a:rPr lang="en" sz="1700" b="1">
                <a:solidFill>
                  <a:srgbClr val="202124"/>
                </a:solidFill>
                <a:latin typeface="Bree Serif"/>
                <a:ea typeface="Bree Serif"/>
                <a:cs typeface="Bree Serif"/>
                <a:sym typeface="Bree Serif"/>
              </a:rPr>
              <a:t>zero waste</a:t>
            </a:r>
            <a:r>
              <a:rPr lang="en" sz="1700">
                <a:solidFill>
                  <a:srgbClr val="202124"/>
                </a:solidFill>
                <a:latin typeface="Bree Serif"/>
                <a:ea typeface="Bree Serif"/>
                <a:cs typeface="Bree Serif"/>
                <a:sym typeface="Bree Serif"/>
              </a:rPr>
              <a:t> by: • Reducing materials they use. • Reusing materials instead of buying new materials. • Recycling clean paper &amp; cardboard, metal, glass, plastic, and cartons, and separating food scraps &amp; food-soiled paper (organics) for composting</a:t>
            </a:r>
            <a:r>
              <a:rPr lang="en" sz="1600">
                <a:solidFill>
                  <a:srgbClr val="202124"/>
                </a:solidFill>
                <a:latin typeface="Bree Serif"/>
                <a:ea typeface="Bree Serif"/>
                <a:cs typeface="Bree Serif"/>
                <a:sym typeface="Bree Serif"/>
              </a:rPr>
              <a:t>.</a:t>
            </a:r>
            <a:endParaRPr sz="2400">
              <a:solidFill>
                <a:srgbClr val="363135"/>
              </a:solidFill>
              <a:latin typeface="Bree Serif"/>
              <a:ea typeface="Bree Serif"/>
              <a:cs typeface="Bree Serif"/>
              <a:sym typeface="Bree Serif"/>
            </a:endParaRPr>
          </a:p>
          <a:p>
            <a:pPr marL="0" lvl="0" indent="0" algn="ctr" rtl="0">
              <a:spcBef>
                <a:spcPts val="1200"/>
              </a:spcBef>
              <a:spcAft>
                <a:spcPts val="1200"/>
              </a:spcAft>
              <a:buNone/>
            </a:pPr>
            <a:endParaRPr sz="1500">
              <a:solidFill>
                <a:srgbClr val="363135"/>
              </a:solidFill>
              <a:latin typeface="Arial"/>
              <a:ea typeface="Arial"/>
              <a:cs typeface="Arial"/>
              <a:sym typeface="Arial"/>
            </a:endParaRPr>
          </a:p>
        </p:txBody>
      </p:sp>
      <p:pic>
        <p:nvPicPr>
          <p:cNvPr id="135" name="Google Shape;135;p19">
            <a:hlinkClick r:id="rId3"/>
          </p:cNvPr>
          <p:cNvPicPr preferRelativeResize="0"/>
          <p:nvPr/>
        </p:nvPicPr>
        <p:blipFill>
          <a:blip r:embed="rId4">
            <a:alphaModFix/>
          </a:blip>
          <a:stretch>
            <a:fillRect/>
          </a:stretch>
        </p:blipFill>
        <p:spPr>
          <a:xfrm rot="972522">
            <a:off x="6191749" y="3616159"/>
            <a:ext cx="2685581" cy="150515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B4A7D6"/>
        </a:solidFill>
        <a:effectLst/>
      </p:bgPr>
    </p:bg>
    <p:spTree>
      <p:nvGrpSpPr>
        <p:cNvPr id="1" name="Shape 139"/>
        <p:cNvGrpSpPr/>
        <p:nvPr/>
      </p:nvGrpSpPr>
      <p:grpSpPr>
        <a:xfrm>
          <a:off x="0" y="0"/>
          <a:ext cx="0" cy="0"/>
          <a:chOff x="0" y="0"/>
          <a:chExt cx="0" cy="0"/>
        </a:xfrm>
      </p:grpSpPr>
      <p:sp>
        <p:nvSpPr>
          <p:cNvPr id="140" name="Google Shape;140;p20"/>
          <p:cNvSpPr txBox="1">
            <a:spLocks noGrp="1"/>
          </p:cNvSpPr>
          <p:nvPr>
            <p:ph type="title"/>
          </p:nvPr>
        </p:nvSpPr>
        <p:spPr>
          <a:xfrm>
            <a:off x="311700" y="410000"/>
            <a:ext cx="8520600" cy="607800"/>
          </a:xfrm>
          <a:prstGeom prst="rect">
            <a:avLst/>
          </a:prstGeom>
          <a:solidFill>
            <a:srgbClr val="FF00FF"/>
          </a:solidFill>
        </p:spPr>
        <p:txBody>
          <a:bodyPr spcFirstLastPara="1" wrap="square" lIns="91425" tIns="91425" rIns="91425" bIns="91425" anchor="t" anchorCtr="0">
            <a:normAutofit fontScale="90000"/>
          </a:bodyPr>
          <a:lstStyle/>
          <a:p>
            <a:pPr marL="457200" marR="190500" lvl="0" indent="0" algn="ctr" rtl="0">
              <a:lnSpc>
                <a:spcPct val="115000"/>
              </a:lnSpc>
              <a:spcBef>
                <a:spcPts val="0"/>
              </a:spcBef>
              <a:spcAft>
                <a:spcPts val="1800"/>
              </a:spcAft>
              <a:buNone/>
            </a:pPr>
            <a:r>
              <a:rPr lang="en" sz="2700">
                <a:solidFill>
                  <a:srgbClr val="351C75"/>
                </a:solidFill>
                <a:latin typeface="Berkshire Swash"/>
                <a:ea typeface="Berkshire Swash"/>
                <a:cs typeface="Berkshire Swash"/>
                <a:sym typeface="Berkshire Swash"/>
              </a:rPr>
              <a:t>Develop Solutions</a:t>
            </a:r>
            <a:endParaRPr sz="2700">
              <a:solidFill>
                <a:srgbClr val="351C75"/>
              </a:solidFill>
              <a:latin typeface="Berkshire Swash"/>
              <a:ea typeface="Berkshire Swash"/>
              <a:cs typeface="Berkshire Swash"/>
              <a:sym typeface="Berkshire Swash"/>
            </a:endParaRPr>
          </a:p>
        </p:txBody>
      </p:sp>
      <p:sp>
        <p:nvSpPr>
          <p:cNvPr id="141" name="Google Shape;141;p20"/>
          <p:cNvSpPr txBox="1">
            <a:spLocks noGrp="1"/>
          </p:cNvSpPr>
          <p:nvPr>
            <p:ph type="body" idx="1"/>
          </p:nvPr>
        </p:nvSpPr>
        <p:spPr>
          <a:xfrm>
            <a:off x="311700" y="1017800"/>
            <a:ext cx="4004700" cy="3803100"/>
          </a:xfrm>
          <a:prstGeom prst="rect">
            <a:avLst/>
          </a:prstGeom>
          <a:solidFill>
            <a:schemeClr val="accent6"/>
          </a:solidFill>
        </p:spPr>
        <p:txBody>
          <a:bodyPr spcFirstLastPara="1" wrap="square" lIns="91425" tIns="91425" rIns="91425" bIns="91425" anchor="t" anchorCtr="0">
            <a:normAutofit fontScale="25000" lnSpcReduction="20000"/>
          </a:bodyPr>
          <a:lstStyle/>
          <a:p>
            <a:pPr marL="0" lvl="0" indent="0" algn="l" rtl="0">
              <a:spcBef>
                <a:spcPts val="0"/>
              </a:spcBef>
              <a:spcAft>
                <a:spcPts val="0"/>
              </a:spcAft>
              <a:buNone/>
            </a:pPr>
            <a:r>
              <a:rPr lang="en" sz="6700" b="1">
                <a:solidFill>
                  <a:srgbClr val="363135"/>
                </a:solidFill>
                <a:latin typeface="Bree Serif"/>
                <a:ea typeface="Bree Serif"/>
                <a:cs typeface="Bree Serif"/>
                <a:sym typeface="Bree Serif"/>
              </a:rPr>
              <a:t>Steps towards Sustainable Solutions</a:t>
            </a:r>
            <a:endParaRPr sz="6700" b="1">
              <a:solidFill>
                <a:srgbClr val="363135"/>
              </a:solidFill>
              <a:latin typeface="Bree Serif"/>
              <a:ea typeface="Bree Serif"/>
              <a:cs typeface="Bree Serif"/>
              <a:sym typeface="Bree Serif"/>
            </a:endParaRPr>
          </a:p>
          <a:p>
            <a:pPr marL="0" lvl="0" indent="0" algn="l" rtl="0">
              <a:spcBef>
                <a:spcPts val="0"/>
              </a:spcBef>
              <a:spcAft>
                <a:spcPts val="0"/>
              </a:spcAft>
              <a:buNone/>
            </a:pPr>
            <a:endParaRPr sz="6700" b="1">
              <a:solidFill>
                <a:srgbClr val="363135"/>
              </a:solidFill>
              <a:latin typeface="Bree Serif"/>
              <a:ea typeface="Bree Serif"/>
              <a:cs typeface="Bree Serif"/>
              <a:sym typeface="Bree Serif"/>
            </a:endParaRPr>
          </a:p>
          <a:p>
            <a:pPr marL="977900" marR="520700" lvl="0" indent="-310600" algn="l" rtl="0">
              <a:spcBef>
                <a:spcPts val="0"/>
              </a:spcBef>
              <a:spcAft>
                <a:spcPts val="0"/>
              </a:spcAft>
              <a:buClr>
                <a:srgbClr val="363135"/>
              </a:buClr>
              <a:buSzPct val="86589"/>
              <a:buFont typeface="Libre Baskerville"/>
              <a:buAutoNum type="arabicPeriod"/>
            </a:pPr>
            <a:r>
              <a:rPr lang="en" sz="5965">
                <a:solidFill>
                  <a:srgbClr val="363135"/>
                </a:solidFill>
                <a:latin typeface="Libre Baskerville"/>
                <a:ea typeface="Libre Baskerville"/>
                <a:cs typeface="Libre Baskerville"/>
                <a:sym typeface="Libre Baskerville"/>
              </a:rPr>
              <a:t>Students can </a:t>
            </a:r>
            <a:r>
              <a:rPr lang="en" sz="5565">
                <a:solidFill>
                  <a:srgbClr val="363135"/>
                </a:solidFill>
                <a:latin typeface="Libre Baskerville"/>
                <a:ea typeface="Libre Baskerville"/>
                <a:cs typeface="Libre Baskerville"/>
                <a:sym typeface="Libre Baskerville"/>
              </a:rPr>
              <a:t>donate left-over, untouched food to local food banks.</a:t>
            </a:r>
            <a:endParaRPr sz="5565">
              <a:solidFill>
                <a:srgbClr val="363135"/>
              </a:solidFill>
              <a:latin typeface="Libre Baskerville"/>
              <a:ea typeface="Libre Baskerville"/>
              <a:cs typeface="Libre Baskerville"/>
              <a:sym typeface="Libre Baskerville"/>
            </a:endParaRPr>
          </a:p>
          <a:p>
            <a:pPr marL="457200" marR="520700" lvl="0" indent="0" algn="l" rtl="0">
              <a:spcBef>
                <a:spcPts val="0"/>
              </a:spcBef>
              <a:spcAft>
                <a:spcPts val="0"/>
              </a:spcAft>
              <a:buNone/>
            </a:pPr>
            <a:endParaRPr sz="5565">
              <a:solidFill>
                <a:srgbClr val="363135"/>
              </a:solidFill>
              <a:latin typeface="Libre Baskerville"/>
              <a:ea typeface="Libre Baskerville"/>
              <a:cs typeface="Libre Baskerville"/>
              <a:sym typeface="Libre Baskerville"/>
            </a:endParaRPr>
          </a:p>
          <a:p>
            <a:pPr marL="977900" marR="520700" lvl="0" indent="-316950" algn="l" rtl="0">
              <a:spcBef>
                <a:spcPts val="0"/>
              </a:spcBef>
              <a:spcAft>
                <a:spcPts val="0"/>
              </a:spcAft>
              <a:buClr>
                <a:srgbClr val="363135"/>
              </a:buClr>
              <a:buSzPct val="100000"/>
              <a:buFont typeface="Libre Baskerville"/>
              <a:buAutoNum type="arabicPeriod"/>
            </a:pPr>
            <a:r>
              <a:rPr lang="en" sz="5565">
                <a:solidFill>
                  <a:srgbClr val="363135"/>
                </a:solidFill>
                <a:latin typeface="Libre Baskerville"/>
                <a:ea typeface="Libre Baskerville"/>
                <a:cs typeface="Libre Baskerville"/>
                <a:sym typeface="Libre Baskerville"/>
              </a:rPr>
              <a:t>Have students engage in the development of mini-gardens and compost bins. </a:t>
            </a:r>
            <a:endParaRPr sz="5565">
              <a:solidFill>
                <a:srgbClr val="363135"/>
              </a:solidFill>
              <a:latin typeface="Libre Baskerville"/>
              <a:ea typeface="Libre Baskerville"/>
              <a:cs typeface="Libre Baskerville"/>
              <a:sym typeface="Libre Baskerville"/>
            </a:endParaRPr>
          </a:p>
          <a:p>
            <a:pPr marL="977900" marR="520700" lvl="0" indent="-316950" algn="l" rtl="0">
              <a:spcBef>
                <a:spcPts val="1000"/>
              </a:spcBef>
              <a:spcAft>
                <a:spcPts val="0"/>
              </a:spcAft>
              <a:buClr>
                <a:srgbClr val="363135"/>
              </a:buClr>
              <a:buSzPct val="100000"/>
              <a:buFont typeface="Libre Baskerville"/>
              <a:buAutoNum type="arabicPeriod"/>
            </a:pPr>
            <a:r>
              <a:rPr lang="en" sz="5565">
                <a:solidFill>
                  <a:srgbClr val="363135"/>
                </a:solidFill>
                <a:latin typeface="Libre Baskerville"/>
                <a:ea typeface="Libre Baskerville"/>
                <a:cs typeface="Libre Baskerville"/>
                <a:sym typeface="Libre Baskerville"/>
              </a:rPr>
              <a:t>Designate a  hands on learning day where students learn about home food management, date labels, and ways to prevent food wastes from going to landfills.</a:t>
            </a:r>
            <a:endParaRPr sz="5565">
              <a:solidFill>
                <a:srgbClr val="363135"/>
              </a:solidFill>
              <a:latin typeface="Libre Baskerville"/>
              <a:ea typeface="Libre Baskerville"/>
              <a:cs typeface="Libre Baskerville"/>
              <a:sym typeface="Libre Baskerville"/>
            </a:endParaRPr>
          </a:p>
          <a:p>
            <a:pPr marL="977900" marR="520700" lvl="0" indent="-258762" algn="l" rtl="0">
              <a:spcBef>
                <a:spcPts val="0"/>
              </a:spcBef>
              <a:spcAft>
                <a:spcPts val="0"/>
              </a:spcAft>
              <a:buClr>
                <a:srgbClr val="363135"/>
              </a:buClr>
              <a:buSzPct val="100000"/>
              <a:buFont typeface="Arial"/>
              <a:buAutoNum type="arabicPeriod"/>
            </a:pPr>
            <a:endParaRPr sz="1900">
              <a:solidFill>
                <a:srgbClr val="363135"/>
              </a:solidFill>
              <a:latin typeface="Arial"/>
              <a:ea typeface="Arial"/>
              <a:cs typeface="Arial"/>
              <a:sym typeface="Arial"/>
            </a:endParaRPr>
          </a:p>
          <a:p>
            <a:pPr marL="0" lvl="0" indent="0" algn="l" rtl="0">
              <a:spcBef>
                <a:spcPts val="5100"/>
              </a:spcBef>
              <a:spcAft>
                <a:spcPts val="1200"/>
              </a:spcAft>
              <a:buNone/>
            </a:pPr>
            <a:endParaRPr sz="2200"/>
          </a:p>
        </p:txBody>
      </p:sp>
      <p:pic>
        <p:nvPicPr>
          <p:cNvPr id="142" name="Google Shape;142;p20">
            <a:hlinkClick r:id="rId3"/>
          </p:cNvPr>
          <p:cNvPicPr preferRelativeResize="0"/>
          <p:nvPr/>
        </p:nvPicPr>
        <p:blipFill>
          <a:blip r:embed="rId4">
            <a:alphaModFix/>
          </a:blip>
          <a:stretch>
            <a:fillRect/>
          </a:stretch>
        </p:blipFill>
        <p:spPr>
          <a:xfrm>
            <a:off x="4025050" y="1229875"/>
            <a:ext cx="5118950" cy="29852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146"/>
        <p:cNvGrpSpPr/>
        <p:nvPr/>
      </p:nvGrpSpPr>
      <p:grpSpPr>
        <a:xfrm>
          <a:off x="0" y="0"/>
          <a:ext cx="0" cy="0"/>
          <a:chOff x="0" y="0"/>
          <a:chExt cx="0" cy="0"/>
        </a:xfrm>
      </p:grpSpPr>
      <p:sp>
        <p:nvSpPr>
          <p:cNvPr id="147" name="Google Shape;147;p21"/>
          <p:cNvSpPr txBox="1">
            <a:spLocks noGrp="1"/>
          </p:cNvSpPr>
          <p:nvPr>
            <p:ph type="title"/>
          </p:nvPr>
        </p:nvSpPr>
        <p:spPr>
          <a:xfrm>
            <a:off x="553975" y="0"/>
            <a:ext cx="8520600" cy="607800"/>
          </a:xfrm>
          <a:prstGeom prst="rect">
            <a:avLst/>
          </a:prstGeom>
          <a:solidFill>
            <a:srgbClr val="93C47D"/>
          </a:solidFill>
        </p:spPr>
        <p:txBody>
          <a:bodyPr spcFirstLastPara="1" wrap="square" lIns="91425" tIns="91425" rIns="91425" bIns="91425" anchor="t" anchorCtr="0">
            <a:noAutofit/>
          </a:bodyPr>
          <a:lstStyle/>
          <a:p>
            <a:pPr marL="0" marR="190500" lvl="0" indent="0" algn="ctr" rtl="0">
              <a:lnSpc>
                <a:spcPct val="115000"/>
              </a:lnSpc>
              <a:spcBef>
                <a:spcPts val="0"/>
              </a:spcBef>
              <a:spcAft>
                <a:spcPts val="1800"/>
              </a:spcAft>
              <a:buNone/>
            </a:pPr>
            <a:r>
              <a:rPr lang="en" sz="2700">
                <a:solidFill>
                  <a:srgbClr val="0000FF"/>
                </a:solidFill>
                <a:latin typeface="Berkshire Swash"/>
                <a:ea typeface="Berkshire Swash"/>
                <a:cs typeface="Berkshire Swash"/>
                <a:sym typeface="Berkshire Swash"/>
              </a:rPr>
              <a:t>Select the Best Solution (Feasibility vs. Effectiveness)</a:t>
            </a:r>
            <a:endParaRPr sz="2700">
              <a:solidFill>
                <a:srgbClr val="0000FF"/>
              </a:solidFill>
              <a:latin typeface="Berkshire Swash"/>
              <a:ea typeface="Berkshire Swash"/>
              <a:cs typeface="Berkshire Swash"/>
              <a:sym typeface="Berkshire Swash"/>
            </a:endParaRPr>
          </a:p>
        </p:txBody>
      </p:sp>
      <p:sp>
        <p:nvSpPr>
          <p:cNvPr id="148" name="Google Shape;148;p21"/>
          <p:cNvSpPr txBox="1">
            <a:spLocks noGrp="1"/>
          </p:cNvSpPr>
          <p:nvPr>
            <p:ph type="body" idx="1"/>
          </p:nvPr>
        </p:nvSpPr>
        <p:spPr>
          <a:xfrm>
            <a:off x="311700" y="985475"/>
            <a:ext cx="8520600" cy="3583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p>
          <a:p>
            <a:pPr marL="0" lvl="0" indent="0" algn="l" rtl="0">
              <a:spcBef>
                <a:spcPts val="1200"/>
              </a:spcBef>
              <a:spcAft>
                <a:spcPts val="1200"/>
              </a:spcAft>
              <a:buNone/>
            </a:pPr>
            <a:endParaRPr/>
          </a:p>
        </p:txBody>
      </p:sp>
      <p:graphicFrame>
        <p:nvGraphicFramePr>
          <p:cNvPr id="149" name="Google Shape;149;p21"/>
          <p:cNvGraphicFramePr/>
          <p:nvPr/>
        </p:nvGraphicFramePr>
        <p:xfrm>
          <a:off x="648800" y="985475"/>
          <a:ext cx="8425775" cy="4134760"/>
        </p:xfrm>
        <a:graphic>
          <a:graphicData uri="http://schemas.openxmlformats.org/drawingml/2006/table">
            <a:tbl>
              <a:tblPr>
                <a:noFill/>
                <a:tableStyleId>{E4C0083A-9A21-4EBE-9859-36BA358EA8DE}</a:tableStyleId>
              </a:tblPr>
              <a:tblGrid>
                <a:gridCol w="1793000">
                  <a:extLst>
                    <a:ext uri="{9D8B030D-6E8A-4147-A177-3AD203B41FA5}">
                      <a16:colId xmlns:a16="http://schemas.microsoft.com/office/drawing/2014/main" val="20000"/>
                    </a:ext>
                  </a:extLst>
                </a:gridCol>
                <a:gridCol w="2609575">
                  <a:extLst>
                    <a:ext uri="{9D8B030D-6E8A-4147-A177-3AD203B41FA5}">
                      <a16:colId xmlns:a16="http://schemas.microsoft.com/office/drawing/2014/main" val="20001"/>
                    </a:ext>
                  </a:extLst>
                </a:gridCol>
                <a:gridCol w="2011600">
                  <a:extLst>
                    <a:ext uri="{9D8B030D-6E8A-4147-A177-3AD203B41FA5}">
                      <a16:colId xmlns:a16="http://schemas.microsoft.com/office/drawing/2014/main" val="20002"/>
                    </a:ext>
                  </a:extLst>
                </a:gridCol>
                <a:gridCol w="2011600">
                  <a:extLst>
                    <a:ext uri="{9D8B030D-6E8A-4147-A177-3AD203B41FA5}">
                      <a16:colId xmlns:a16="http://schemas.microsoft.com/office/drawing/2014/main" val="20003"/>
                    </a:ext>
                  </a:extLst>
                </a:gridCol>
              </a:tblGrid>
              <a:tr h="472400">
                <a:tc>
                  <a:txBody>
                    <a:bodyPr/>
                    <a:lstStyle/>
                    <a:p>
                      <a:pPr marL="0" lvl="0" indent="0" algn="ctr" rtl="0">
                        <a:spcBef>
                          <a:spcPts val="0"/>
                        </a:spcBef>
                        <a:spcAft>
                          <a:spcPts val="0"/>
                        </a:spcAft>
                        <a:buNone/>
                      </a:pPr>
                      <a:endParaRPr b="1">
                        <a:latin typeface="Coming Soon"/>
                        <a:ea typeface="Coming Soon"/>
                        <a:cs typeface="Coming Soon"/>
                        <a:sym typeface="Coming Soon"/>
                      </a:endParaRPr>
                    </a:p>
                  </a:txBody>
                  <a:tcPr marL="91425" marR="91425" marT="91425" marB="91425"/>
                </a:tc>
                <a:tc>
                  <a:txBody>
                    <a:bodyPr/>
                    <a:lstStyle/>
                    <a:p>
                      <a:pPr marL="0" lvl="0" indent="0" algn="ctr" rtl="0">
                        <a:spcBef>
                          <a:spcPts val="0"/>
                        </a:spcBef>
                        <a:spcAft>
                          <a:spcPts val="0"/>
                        </a:spcAft>
                        <a:buNone/>
                      </a:pPr>
                      <a:r>
                        <a:rPr lang="en" sz="1900" b="1">
                          <a:latin typeface="Comic Sans MS"/>
                          <a:ea typeface="Comic Sans MS"/>
                          <a:cs typeface="Comic Sans MS"/>
                          <a:sym typeface="Comic Sans MS"/>
                        </a:rPr>
                        <a:t>High</a:t>
                      </a:r>
                      <a:endParaRPr sz="1900" b="1">
                        <a:latin typeface="Comic Sans MS"/>
                        <a:ea typeface="Comic Sans MS"/>
                        <a:cs typeface="Comic Sans MS"/>
                        <a:sym typeface="Comic Sans MS"/>
                      </a:endParaRPr>
                    </a:p>
                  </a:txBody>
                  <a:tcPr marL="91425" marR="91425" marT="91425" marB="91425"/>
                </a:tc>
                <a:tc>
                  <a:txBody>
                    <a:bodyPr/>
                    <a:lstStyle/>
                    <a:p>
                      <a:pPr marL="0" lvl="0" indent="0" algn="ctr" rtl="0">
                        <a:spcBef>
                          <a:spcPts val="0"/>
                        </a:spcBef>
                        <a:spcAft>
                          <a:spcPts val="0"/>
                        </a:spcAft>
                        <a:buNone/>
                      </a:pPr>
                      <a:r>
                        <a:rPr lang="en" sz="1900" b="1">
                          <a:latin typeface="Comic Sans MS"/>
                          <a:ea typeface="Comic Sans MS"/>
                          <a:cs typeface="Comic Sans MS"/>
                          <a:sym typeface="Comic Sans MS"/>
                        </a:rPr>
                        <a:t>Medium</a:t>
                      </a:r>
                      <a:endParaRPr sz="1900" b="1">
                        <a:latin typeface="Comic Sans MS"/>
                        <a:ea typeface="Comic Sans MS"/>
                        <a:cs typeface="Comic Sans MS"/>
                        <a:sym typeface="Comic Sans MS"/>
                      </a:endParaRPr>
                    </a:p>
                  </a:txBody>
                  <a:tcPr marL="91425" marR="91425" marT="91425" marB="91425"/>
                </a:tc>
                <a:tc>
                  <a:txBody>
                    <a:bodyPr/>
                    <a:lstStyle/>
                    <a:p>
                      <a:pPr marL="0" lvl="0" indent="0" algn="ctr" rtl="0">
                        <a:spcBef>
                          <a:spcPts val="0"/>
                        </a:spcBef>
                        <a:spcAft>
                          <a:spcPts val="0"/>
                        </a:spcAft>
                        <a:buNone/>
                      </a:pPr>
                      <a:r>
                        <a:rPr lang="en" sz="1900" b="1">
                          <a:latin typeface="Comic Sans MS"/>
                          <a:ea typeface="Comic Sans MS"/>
                          <a:cs typeface="Comic Sans MS"/>
                          <a:sym typeface="Comic Sans MS"/>
                        </a:rPr>
                        <a:t>Low</a:t>
                      </a:r>
                      <a:endParaRPr sz="1900" b="1">
                        <a:latin typeface="Comic Sans MS"/>
                        <a:ea typeface="Comic Sans MS"/>
                        <a:cs typeface="Comic Sans MS"/>
                        <a:sym typeface="Comic Sans MS"/>
                      </a:endParaRPr>
                    </a:p>
                  </a:txBody>
                  <a:tcPr marL="91425" marR="91425" marT="91425" marB="91425"/>
                </a:tc>
                <a:extLst>
                  <a:ext uri="{0D108BD9-81ED-4DB2-BD59-A6C34878D82A}">
                    <a16:rowId xmlns:a16="http://schemas.microsoft.com/office/drawing/2014/main" val="10000"/>
                  </a:ext>
                </a:extLst>
              </a:tr>
              <a:tr h="1415500">
                <a:tc>
                  <a:txBody>
                    <a:bodyPr/>
                    <a:lstStyle/>
                    <a:p>
                      <a:pPr marL="0" lvl="0" indent="0" algn="ctr" rtl="0">
                        <a:spcBef>
                          <a:spcPts val="0"/>
                        </a:spcBef>
                        <a:spcAft>
                          <a:spcPts val="0"/>
                        </a:spcAft>
                        <a:buNone/>
                      </a:pPr>
                      <a:r>
                        <a:rPr lang="en" sz="2000" b="1">
                          <a:latin typeface="Comic Sans MS"/>
                          <a:ea typeface="Comic Sans MS"/>
                          <a:cs typeface="Comic Sans MS"/>
                          <a:sym typeface="Comic Sans MS"/>
                        </a:rPr>
                        <a:t>High</a:t>
                      </a:r>
                      <a:endParaRPr sz="2000" b="1">
                        <a:latin typeface="Comic Sans MS"/>
                        <a:ea typeface="Comic Sans MS"/>
                        <a:cs typeface="Comic Sans MS"/>
                        <a:sym typeface="Comic Sans MS"/>
                      </a:endParaRPr>
                    </a:p>
                  </a:txBody>
                  <a:tcPr marL="91425" marR="91425" marT="91425" marB="91425"/>
                </a:tc>
                <a:tc>
                  <a:txBody>
                    <a:bodyPr/>
                    <a:lstStyle/>
                    <a:p>
                      <a:pPr marL="0" lvl="0" indent="0" algn="l" rtl="0">
                        <a:lnSpc>
                          <a:spcPct val="100000"/>
                        </a:lnSpc>
                        <a:spcBef>
                          <a:spcPts val="0"/>
                        </a:spcBef>
                        <a:spcAft>
                          <a:spcPts val="0"/>
                        </a:spcAft>
                        <a:buNone/>
                      </a:pPr>
                      <a:r>
                        <a:rPr lang="en" sz="1100" b="1">
                          <a:latin typeface="Comic Sans MS"/>
                          <a:ea typeface="Comic Sans MS"/>
                          <a:cs typeface="Comic Sans MS"/>
                          <a:sym typeface="Comic Sans MS"/>
                        </a:rPr>
                        <a:t>Involve Students</a:t>
                      </a:r>
                      <a:endParaRPr sz="1100" b="1">
                        <a:latin typeface="Comic Sans MS"/>
                        <a:ea typeface="Comic Sans MS"/>
                        <a:cs typeface="Comic Sans MS"/>
                        <a:sym typeface="Comic Sans MS"/>
                      </a:endParaRPr>
                    </a:p>
                    <a:p>
                      <a:pPr marL="457200" lvl="0" indent="-276225" algn="l" rtl="0">
                        <a:lnSpc>
                          <a:spcPct val="115000"/>
                        </a:lnSpc>
                        <a:spcBef>
                          <a:spcPts val="0"/>
                        </a:spcBef>
                        <a:spcAft>
                          <a:spcPts val="0"/>
                        </a:spcAft>
                        <a:buClr>
                          <a:srgbClr val="000000"/>
                        </a:buClr>
                        <a:buSzPts val="750"/>
                        <a:buFont typeface="Comic Sans MS"/>
                        <a:buChar char="●"/>
                      </a:pPr>
                      <a:r>
                        <a:rPr lang="en" sz="750">
                          <a:latin typeface="Comic Sans MS"/>
                          <a:ea typeface="Comic Sans MS"/>
                          <a:cs typeface="Comic Sans MS"/>
                          <a:sym typeface="Comic Sans MS"/>
                        </a:rPr>
                        <a:t>Student taste testing</a:t>
                      </a:r>
                      <a:endParaRPr sz="750">
                        <a:latin typeface="Comic Sans MS"/>
                        <a:ea typeface="Comic Sans MS"/>
                        <a:cs typeface="Comic Sans MS"/>
                        <a:sym typeface="Comic Sans MS"/>
                      </a:endParaRPr>
                    </a:p>
                    <a:p>
                      <a:pPr marL="457200" lvl="0" indent="-276225" algn="l" rtl="0">
                        <a:lnSpc>
                          <a:spcPct val="115000"/>
                        </a:lnSpc>
                        <a:spcBef>
                          <a:spcPts val="0"/>
                        </a:spcBef>
                        <a:spcAft>
                          <a:spcPts val="0"/>
                        </a:spcAft>
                        <a:buClr>
                          <a:srgbClr val="000000"/>
                        </a:buClr>
                        <a:buSzPts val="750"/>
                        <a:buFont typeface="Comic Sans MS"/>
                        <a:buChar char="●"/>
                      </a:pPr>
                      <a:r>
                        <a:rPr lang="en" sz="750">
                          <a:latin typeface="Comic Sans MS"/>
                          <a:ea typeface="Comic Sans MS"/>
                          <a:cs typeface="Comic Sans MS"/>
                          <a:sym typeface="Comic Sans MS"/>
                        </a:rPr>
                        <a:t>Let students vote on new menu items </a:t>
                      </a:r>
                      <a:endParaRPr sz="750">
                        <a:latin typeface="Comic Sans MS"/>
                        <a:ea typeface="Comic Sans MS"/>
                        <a:cs typeface="Comic Sans MS"/>
                        <a:sym typeface="Comic Sans MS"/>
                      </a:endParaRPr>
                    </a:p>
                    <a:p>
                      <a:pPr marL="457200" lvl="0" indent="-276225" algn="l" rtl="0">
                        <a:lnSpc>
                          <a:spcPct val="115000"/>
                        </a:lnSpc>
                        <a:spcBef>
                          <a:spcPts val="0"/>
                        </a:spcBef>
                        <a:spcAft>
                          <a:spcPts val="0"/>
                        </a:spcAft>
                        <a:buClr>
                          <a:srgbClr val="000000"/>
                        </a:buClr>
                        <a:buSzPts val="750"/>
                        <a:buFont typeface="Comic Sans MS"/>
                        <a:buChar char="●"/>
                      </a:pPr>
                      <a:r>
                        <a:rPr lang="en" sz="750">
                          <a:latin typeface="Comic Sans MS"/>
                          <a:ea typeface="Comic Sans MS"/>
                          <a:cs typeface="Comic Sans MS"/>
                          <a:sym typeface="Comic Sans MS"/>
                        </a:rPr>
                        <a:t>Have a contest for creative menu item names.</a:t>
                      </a:r>
                      <a:endParaRPr sz="750">
                        <a:latin typeface="Comic Sans MS"/>
                        <a:ea typeface="Comic Sans MS"/>
                        <a:cs typeface="Comic Sans MS"/>
                        <a:sym typeface="Comic Sans MS"/>
                      </a:endParaRPr>
                    </a:p>
                    <a:p>
                      <a:pPr marL="457200" lvl="0" indent="-276225" algn="l" rtl="0">
                        <a:lnSpc>
                          <a:spcPct val="115000"/>
                        </a:lnSpc>
                        <a:spcBef>
                          <a:spcPts val="0"/>
                        </a:spcBef>
                        <a:spcAft>
                          <a:spcPts val="0"/>
                        </a:spcAft>
                        <a:buClr>
                          <a:srgbClr val="000000"/>
                        </a:buClr>
                        <a:buSzPts val="750"/>
                        <a:buFont typeface="Comic Sans MS"/>
                        <a:buChar char="●"/>
                      </a:pPr>
                      <a:r>
                        <a:rPr lang="en" sz="750">
                          <a:latin typeface="Comic Sans MS"/>
                          <a:ea typeface="Comic Sans MS"/>
                          <a:cs typeface="Comic Sans MS"/>
                          <a:sym typeface="Comic Sans MS"/>
                        </a:rPr>
                        <a:t>Generate excitement among students with cooking demos or classes</a:t>
                      </a:r>
                      <a:endParaRPr sz="750">
                        <a:latin typeface="Comic Sans MS"/>
                        <a:ea typeface="Comic Sans MS"/>
                        <a:cs typeface="Comic Sans MS"/>
                        <a:sym typeface="Comic Sans MS"/>
                      </a:endParaRPr>
                    </a:p>
                    <a:p>
                      <a:pPr marL="457200" lvl="0" indent="-276225" algn="l" rtl="0">
                        <a:lnSpc>
                          <a:spcPct val="115000"/>
                        </a:lnSpc>
                        <a:spcBef>
                          <a:spcPts val="0"/>
                        </a:spcBef>
                        <a:spcAft>
                          <a:spcPts val="0"/>
                        </a:spcAft>
                        <a:buClr>
                          <a:srgbClr val="101C35"/>
                        </a:buClr>
                        <a:buSzPts val="750"/>
                        <a:buFont typeface="Comic Sans MS"/>
                        <a:buChar char="●"/>
                      </a:pPr>
                      <a:r>
                        <a:rPr lang="en" sz="750">
                          <a:latin typeface="Comic Sans MS"/>
                          <a:ea typeface="Comic Sans MS"/>
                          <a:cs typeface="Comic Sans MS"/>
                          <a:sym typeface="Comic Sans MS"/>
                        </a:rPr>
                        <a:t>Students sustain school  gardens</a:t>
                      </a:r>
                      <a:endParaRPr sz="750">
                        <a:latin typeface="Comic Sans MS"/>
                        <a:ea typeface="Comic Sans MS"/>
                        <a:cs typeface="Comic Sans MS"/>
                        <a:sym typeface="Comic Sans MS"/>
                      </a:endParaRPr>
                    </a:p>
                    <a:p>
                      <a:pPr marL="457200" lvl="0" indent="-276225" algn="l" rtl="0">
                        <a:lnSpc>
                          <a:spcPct val="115000"/>
                        </a:lnSpc>
                        <a:spcBef>
                          <a:spcPts val="0"/>
                        </a:spcBef>
                        <a:spcAft>
                          <a:spcPts val="0"/>
                        </a:spcAft>
                        <a:buClr>
                          <a:srgbClr val="101C35"/>
                        </a:buClr>
                        <a:buSzPts val="750"/>
                        <a:buFont typeface="Comic Sans MS"/>
                        <a:buChar char="●"/>
                      </a:pPr>
                      <a:r>
                        <a:rPr lang="en" sz="750">
                          <a:latin typeface="Comic Sans MS"/>
                          <a:ea typeface="Comic Sans MS"/>
                          <a:cs typeface="Comic Sans MS"/>
                          <a:sym typeface="Comic Sans MS"/>
                        </a:rPr>
                        <a:t>Learning Lunches to educate on food waste</a:t>
                      </a:r>
                      <a:endParaRPr sz="750">
                        <a:latin typeface="Comic Sans MS"/>
                        <a:ea typeface="Comic Sans MS"/>
                        <a:cs typeface="Comic Sans MS"/>
                        <a:sym typeface="Comic Sans MS"/>
                      </a:endParaRPr>
                    </a:p>
                  </a:txBody>
                  <a:tcPr marL="91425" marR="91425" marT="91425" marB="91425"/>
                </a:tc>
                <a:tc>
                  <a:txBody>
                    <a:bodyPr/>
                    <a:lstStyle/>
                    <a:p>
                      <a:pPr marL="0" lvl="0" indent="0" algn="ctr" rtl="0">
                        <a:spcBef>
                          <a:spcPts val="0"/>
                        </a:spcBef>
                        <a:spcAft>
                          <a:spcPts val="0"/>
                        </a:spcAft>
                        <a:buNone/>
                      </a:pPr>
                      <a:r>
                        <a:rPr lang="en" sz="1100">
                          <a:solidFill>
                            <a:srgbClr val="101C35"/>
                          </a:solidFill>
                          <a:latin typeface="Comic Sans MS"/>
                          <a:ea typeface="Comic Sans MS"/>
                          <a:cs typeface="Comic Sans MS"/>
                          <a:sym typeface="Comic Sans MS"/>
                        </a:rPr>
                        <a:t>A minimum of </a:t>
                      </a:r>
                      <a:r>
                        <a:rPr lang="en" sz="1100" b="1">
                          <a:solidFill>
                            <a:srgbClr val="101C35"/>
                          </a:solidFill>
                          <a:latin typeface="Comic Sans MS"/>
                          <a:ea typeface="Comic Sans MS"/>
                          <a:cs typeface="Comic Sans MS"/>
                          <a:sym typeface="Comic Sans MS"/>
                        </a:rPr>
                        <a:t>30-minute</a:t>
                      </a:r>
                      <a:r>
                        <a:rPr lang="en" sz="1100">
                          <a:solidFill>
                            <a:srgbClr val="101C35"/>
                          </a:solidFill>
                          <a:latin typeface="Comic Sans MS"/>
                          <a:ea typeface="Comic Sans MS"/>
                          <a:cs typeface="Comic Sans MS"/>
                          <a:sym typeface="Comic Sans MS"/>
                        </a:rPr>
                        <a:t> </a:t>
                      </a:r>
                      <a:r>
                        <a:rPr lang="en" sz="1100" b="1">
                          <a:solidFill>
                            <a:srgbClr val="101C35"/>
                          </a:solidFill>
                          <a:latin typeface="Comic Sans MS"/>
                          <a:ea typeface="Comic Sans MS"/>
                          <a:cs typeface="Comic Sans MS"/>
                          <a:sym typeface="Comic Sans MS"/>
                        </a:rPr>
                        <a:t>lunch period </a:t>
                      </a:r>
                      <a:r>
                        <a:rPr lang="en" sz="1100">
                          <a:solidFill>
                            <a:srgbClr val="101C35"/>
                          </a:solidFill>
                          <a:latin typeface="Comic Sans MS"/>
                          <a:ea typeface="Comic Sans MS"/>
                          <a:cs typeface="Comic Sans MS"/>
                          <a:sym typeface="Comic Sans MS"/>
                        </a:rPr>
                        <a:t>to allow  students to sit and eat  instead of feeling rushed. </a:t>
                      </a:r>
                      <a:endParaRPr sz="1100" b="1">
                        <a:latin typeface="Comic Sans MS"/>
                        <a:ea typeface="Comic Sans MS"/>
                        <a:cs typeface="Comic Sans MS"/>
                        <a:sym typeface="Comic Sans MS"/>
                      </a:endParaRPr>
                    </a:p>
                  </a:txBody>
                  <a:tcPr marL="91425" marR="91425" marT="91425" marB="91425"/>
                </a:tc>
                <a:tc>
                  <a:txBody>
                    <a:bodyPr/>
                    <a:lstStyle/>
                    <a:p>
                      <a:pPr marL="0" lvl="0" indent="0" algn="l" rtl="0">
                        <a:lnSpc>
                          <a:spcPct val="100000"/>
                        </a:lnSpc>
                        <a:spcBef>
                          <a:spcPts val="0"/>
                        </a:spcBef>
                        <a:spcAft>
                          <a:spcPts val="0"/>
                        </a:spcAft>
                        <a:buNone/>
                      </a:pPr>
                      <a:r>
                        <a:rPr lang="en" sz="1100" b="1">
                          <a:latin typeface="Comic Sans MS"/>
                          <a:ea typeface="Comic Sans MS"/>
                          <a:cs typeface="Comic Sans MS"/>
                          <a:sym typeface="Comic Sans MS"/>
                        </a:rPr>
                        <a:t>Donate</a:t>
                      </a:r>
                      <a:r>
                        <a:rPr lang="en" sz="1100">
                          <a:latin typeface="Comic Sans MS"/>
                          <a:ea typeface="Comic Sans MS"/>
                          <a:cs typeface="Comic Sans MS"/>
                          <a:sym typeface="Comic Sans MS"/>
                        </a:rPr>
                        <a:t> leftover food items to food banks or shelters.</a:t>
                      </a:r>
                      <a:endParaRPr sz="1100">
                        <a:latin typeface="Comic Sans MS"/>
                        <a:ea typeface="Comic Sans MS"/>
                        <a:cs typeface="Comic Sans MS"/>
                        <a:sym typeface="Comic Sans MS"/>
                      </a:endParaRPr>
                    </a:p>
                    <a:p>
                      <a:pPr marL="0" lvl="0" indent="0" algn="ctr" rtl="0">
                        <a:spcBef>
                          <a:spcPts val="900"/>
                        </a:spcBef>
                        <a:spcAft>
                          <a:spcPts val="0"/>
                        </a:spcAft>
                        <a:buNone/>
                      </a:pPr>
                      <a:endParaRPr b="1">
                        <a:latin typeface="Comic Sans MS"/>
                        <a:ea typeface="Comic Sans MS"/>
                        <a:cs typeface="Comic Sans MS"/>
                        <a:sym typeface="Comic Sans MS"/>
                      </a:endParaRPr>
                    </a:p>
                  </a:txBody>
                  <a:tcPr marL="91425" marR="91425" marT="91425" marB="91425"/>
                </a:tc>
                <a:extLst>
                  <a:ext uri="{0D108BD9-81ED-4DB2-BD59-A6C34878D82A}">
                    <a16:rowId xmlns:a16="http://schemas.microsoft.com/office/drawing/2014/main" val="10001"/>
                  </a:ext>
                </a:extLst>
              </a:tr>
              <a:tr h="1188700">
                <a:tc>
                  <a:txBody>
                    <a:bodyPr/>
                    <a:lstStyle/>
                    <a:p>
                      <a:pPr marL="0" lvl="0" indent="0" algn="ctr" rtl="0">
                        <a:spcBef>
                          <a:spcPts val="0"/>
                        </a:spcBef>
                        <a:spcAft>
                          <a:spcPts val="0"/>
                        </a:spcAft>
                        <a:buNone/>
                      </a:pPr>
                      <a:r>
                        <a:rPr lang="en" sz="2000" b="1">
                          <a:latin typeface="Comic Sans MS"/>
                          <a:ea typeface="Comic Sans MS"/>
                          <a:cs typeface="Comic Sans MS"/>
                          <a:sym typeface="Comic Sans MS"/>
                        </a:rPr>
                        <a:t>Medium</a:t>
                      </a:r>
                      <a:endParaRPr sz="2000" b="1">
                        <a:latin typeface="Comic Sans MS"/>
                        <a:ea typeface="Comic Sans MS"/>
                        <a:cs typeface="Comic Sans MS"/>
                        <a:sym typeface="Comic Sans MS"/>
                      </a:endParaRPr>
                    </a:p>
                  </a:txBody>
                  <a:tcPr marL="91425" marR="91425" marT="91425" marB="91425"/>
                </a:tc>
                <a:tc>
                  <a:txBody>
                    <a:bodyPr/>
                    <a:lstStyle/>
                    <a:p>
                      <a:pPr marL="0" lvl="0" indent="0" algn="ctr" rtl="0">
                        <a:spcBef>
                          <a:spcPts val="0"/>
                        </a:spcBef>
                        <a:spcAft>
                          <a:spcPts val="0"/>
                        </a:spcAft>
                        <a:buNone/>
                      </a:pPr>
                      <a:r>
                        <a:rPr lang="en" sz="1100">
                          <a:latin typeface="Comic Sans MS"/>
                          <a:ea typeface="Comic Sans MS"/>
                          <a:cs typeface="Comic Sans MS"/>
                          <a:sym typeface="Comic Sans MS"/>
                        </a:rPr>
                        <a:t>Students who may not have time to finish their meal during the designated lunch period may</a:t>
                      </a:r>
                      <a:r>
                        <a:rPr lang="en" sz="1100" b="1">
                          <a:latin typeface="Comic Sans MS"/>
                          <a:ea typeface="Comic Sans MS"/>
                          <a:cs typeface="Comic Sans MS"/>
                          <a:sym typeface="Comic Sans MS"/>
                        </a:rPr>
                        <a:t> save</a:t>
                      </a:r>
                      <a:r>
                        <a:rPr lang="en" sz="1100">
                          <a:latin typeface="Comic Sans MS"/>
                          <a:ea typeface="Comic Sans MS"/>
                          <a:cs typeface="Comic Sans MS"/>
                          <a:sym typeface="Comic Sans MS"/>
                        </a:rPr>
                        <a:t> </a:t>
                      </a:r>
                      <a:r>
                        <a:rPr lang="en" sz="1100" b="1">
                          <a:latin typeface="Comic Sans MS"/>
                          <a:ea typeface="Comic Sans MS"/>
                          <a:cs typeface="Comic Sans MS"/>
                          <a:sym typeface="Comic Sans MS"/>
                        </a:rPr>
                        <a:t>leftovers </a:t>
                      </a:r>
                      <a:r>
                        <a:rPr lang="en" sz="1100">
                          <a:latin typeface="Comic Sans MS"/>
                          <a:ea typeface="Comic Sans MS"/>
                          <a:cs typeface="Comic Sans MS"/>
                          <a:sym typeface="Comic Sans MS"/>
                        </a:rPr>
                        <a:t>for later in the day.</a:t>
                      </a:r>
                      <a:r>
                        <a:rPr lang="en" sz="1200">
                          <a:latin typeface="Comic Sans MS"/>
                          <a:ea typeface="Comic Sans MS"/>
                          <a:cs typeface="Comic Sans MS"/>
                          <a:sym typeface="Comic Sans MS"/>
                        </a:rPr>
                        <a:t> </a:t>
                      </a:r>
                      <a:endParaRPr sz="1300" b="1">
                        <a:latin typeface="Comic Sans MS"/>
                        <a:ea typeface="Comic Sans MS"/>
                        <a:cs typeface="Comic Sans MS"/>
                        <a:sym typeface="Comic Sans MS"/>
                      </a:endParaRPr>
                    </a:p>
                  </a:txBody>
                  <a:tcPr marL="91425" marR="91425" marT="91425" marB="91425"/>
                </a:tc>
                <a:tc>
                  <a:txBody>
                    <a:bodyPr/>
                    <a:lstStyle/>
                    <a:p>
                      <a:pPr marL="0" lvl="0" indent="0" algn="l" rtl="0">
                        <a:spcBef>
                          <a:spcPts val="0"/>
                        </a:spcBef>
                        <a:spcAft>
                          <a:spcPts val="0"/>
                        </a:spcAft>
                        <a:buNone/>
                      </a:pPr>
                      <a:r>
                        <a:rPr lang="en" sz="1100">
                          <a:solidFill>
                            <a:srgbClr val="101C35"/>
                          </a:solidFill>
                          <a:latin typeface="Comic Sans MS"/>
                          <a:ea typeface="Comic Sans MS"/>
                          <a:cs typeface="Comic Sans MS"/>
                          <a:sym typeface="Comic Sans MS"/>
                        </a:rPr>
                        <a:t>Implement</a:t>
                      </a:r>
                      <a:r>
                        <a:rPr lang="en" sz="1100" b="1">
                          <a:solidFill>
                            <a:srgbClr val="101C35"/>
                          </a:solidFill>
                          <a:latin typeface="Comic Sans MS"/>
                          <a:ea typeface="Comic Sans MS"/>
                          <a:cs typeface="Comic Sans MS"/>
                          <a:sym typeface="Comic Sans MS"/>
                        </a:rPr>
                        <a:t> Share Tables </a:t>
                      </a:r>
                      <a:r>
                        <a:rPr lang="en" sz="1100">
                          <a:solidFill>
                            <a:srgbClr val="101C35"/>
                          </a:solidFill>
                          <a:latin typeface="Comic Sans MS"/>
                          <a:ea typeface="Comic Sans MS"/>
                          <a:cs typeface="Comic Sans MS"/>
                          <a:sym typeface="Comic Sans MS"/>
                        </a:rPr>
                        <a:t>to allow children to put items that they do not want on the share table for other students to take. </a:t>
                      </a:r>
                      <a:endParaRPr sz="1100" b="1">
                        <a:latin typeface="Comic Sans MS"/>
                        <a:ea typeface="Comic Sans MS"/>
                        <a:cs typeface="Comic Sans MS"/>
                        <a:sym typeface="Comic Sans MS"/>
                      </a:endParaRPr>
                    </a:p>
                  </a:txBody>
                  <a:tcPr marL="91425" marR="91425" marT="91425" marB="91425"/>
                </a:tc>
                <a:tc>
                  <a:txBody>
                    <a:bodyPr/>
                    <a:lstStyle/>
                    <a:p>
                      <a:pPr marL="0" lvl="0" indent="0" algn="ctr" rtl="0">
                        <a:spcBef>
                          <a:spcPts val="0"/>
                        </a:spcBef>
                        <a:spcAft>
                          <a:spcPts val="0"/>
                        </a:spcAft>
                        <a:buNone/>
                      </a:pPr>
                      <a:r>
                        <a:rPr lang="en" sz="1100">
                          <a:latin typeface="Comic Sans MS"/>
                          <a:ea typeface="Comic Sans MS"/>
                          <a:cs typeface="Comic Sans MS"/>
                          <a:sym typeface="Comic Sans MS"/>
                        </a:rPr>
                        <a:t>Schedule </a:t>
                      </a:r>
                      <a:r>
                        <a:rPr lang="en" sz="1100" b="1">
                          <a:latin typeface="Comic Sans MS"/>
                          <a:ea typeface="Comic Sans MS"/>
                          <a:cs typeface="Comic Sans MS"/>
                          <a:sym typeface="Comic Sans MS"/>
                        </a:rPr>
                        <a:t>recess</a:t>
                      </a:r>
                      <a:r>
                        <a:rPr lang="en" sz="1100">
                          <a:latin typeface="Comic Sans MS"/>
                          <a:ea typeface="Comic Sans MS"/>
                          <a:cs typeface="Comic Sans MS"/>
                          <a:sym typeface="Comic Sans MS"/>
                        </a:rPr>
                        <a:t> before lunch, so that children are not rushing to eat, resulting in much of their lunch being thrown away.</a:t>
                      </a:r>
                      <a:endParaRPr sz="1500" b="1">
                        <a:latin typeface="Comic Sans MS"/>
                        <a:ea typeface="Comic Sans MS"/>
                        <a:cs typeface="Comic Sans MS"/>
                        <a:sym typeface="Comic Sans MS"/>
                      </a:endParaRPr>
                    </a:p>
                  </a:txBody>
                  <a:tcPr marL="91425" marR="91425" marT="91425" marB="91425"/>
                </a:tc>
                <a:extLst>
                  <a:ext uri="{0D108BD9-81ED-4DB2-BD59-A6C34878D82A}">
                    <a16:rowId xmlns:a16="http://schemas.microsoft.com/office/drawing/2014/main" val="10002"/>
                  </a:ext>
                </a:extLst>
              </a:tr>
              <a:tr h="1058150">
                <a:tc>
                  <a:txBody>
                    <a:bodyPr/>
                    <a:lstStyle/>
                    <a:p>
                      <a:pPr marL="0" lvl="0" indent="0" algn="ctr" rtl="0">
                        <a:spcBef>
                          <a:spcPts val="0"/>
                        </a:spcBef>
                        <a:spcAft>
                          <a:spcPts val="0"/>
                        </a:spcAft>
                        <a:buNone/>
                      </a:pPr>
                      <a:r>
                        <a:rPr lang="en" sz="2000" b="1">
                          <a:latin typeface="Comic Sans MS"/>
                          <a:ea typeface="Comic Sans MS"/>
                          <a:cs typeface="Comic Sans MS"/>
                          <a:sym typeface="Comic Sans MS"/>
                        </a:rPr>
                        <a:t>Low</a:t>
                      </a:r>
                      <a:endParaRPr sz="2000" b="1">
                        <a:latin typeface="Comic Sans MS"/>
                        <a:ea typeface="Comic Sans MS"/>
                        <a:cs typeface="Comic Sans MS"/>
                        <a:sym typeface="Comic Sans MS"/>
                      </a:endParaRPr>
                    </a:p>
                  </a:txBody>
                  <a:tcPr marL="91425" marR="91425" marT="91425" marB="91425"/>
                </a:tc>
                <a:tc>
                  <a:txBody>
                    <a:bodyPr/>
                    <a:lstStyle/>
                    <a:p>
                      <a:pPr marL="0" lvl="0" indent="0" algn="ctr" rtl="0">
                        <a:spcBef>
                          <a:spcPts val="0"/>
                        </a:spcBef>
                        <a:spcAft>
                          <a:spcPts val="0"/>
                        </a:spcAft>
                        <a:buNone/>
                      </a:pPr>
                      <a:r>
                        <a:rPr lang="en" sz="1100" b="1">
                          <a:latin typeface="Comic Sans MS"/>
                          <a:ea typeface="Comic Sans MS"/>
                          <a:cs typeface="Comic Sans MS"/>
                          <a:sym typeface="Comic Sans MS"/>
                        </a:rPr>
                        <a:t>Salad Bars</a:t>
                      </a:r>
                      <a:r>
                        <a:rPr lang="en" sz="1100">
                          <a:latin typeface="Comic Sans MS"/>
                          <a:ea typeface="Comic Sans MS"/>
                          <a:cs typeface="Comic Sans MS"/>
                          <a:sym typeface="Comic Sans MS"/>
                        </a:rPr>
                        <a:t> in schools with variety of choices</a:t>
                      </a:r>
                      <a:endParaRPr sz="1100">
                        <a:latin typeface="Comic Sans MS"/>
                        <a:ea typeface="Comic Sans MS"/>
                        <a:cs typeface="Comic Sans MS"/>
                        <a:sym typeface="Comic Sans MS"/>
                      </a:endParaRPr>
                    </a:p>
                  </a:txBody>
                  <a:tcPr marL="91425" marR="91425" marT="91425" marB="91425"/>
                </a:tc>
                <a:tc>
                  <a:txBody>
                    <a:bodyPr/>
                    <a:lstStyle/>
                    <a:p>
                      <a:pPr marL="0" lvl="0" indent="0" algn="ctr" rtl="0">
                        <a:spcBef>
                          <a:spcPts val="0"/>
                        </a:spcBef>
                        <a:spcAft>
                          <a:spcPts val="0"/>
                        </a:spcAft>
                        <a:buNone/>
                      </a:pPr>
                      <a:r>
                        <a:rPr lang="en" sz="1200">
                          <a:solidFill>
                            <a:srgbClr val="101C35"/>
                          </a:solidFill>
                          <a:latin typeface="Times New Roman"/>
                          <a:ea typeface="Times New Roman"/>
                          <a:cs typeface="Times New Roman"/>
                          <a:sym typeface="Times New Roman"/>
                        </a:rPr>
                        <a:t> </a:t>
                      </a:r>
                      <a:r>
                        <a:rPr lang="en" sz="1100">
                          <a:solidFill>
                            <a:srgbClr val="101C35"/>
                          </a:solidFill>
                          <a:latin typeface="Comic Sans MS"/>
                          <a:ea typeface="Comic Sans MS"/>
                          <a:cs typeface="Comic Sans MS"/>
                          <a:sym typeface="Comic Sans MS"/>
                        </a:rPr>
                        <a:t>Cutting up whole fruits and veggies makes them easier and more appealing for kids to eat.</a:t>
                      </a:r>
                      <a:endParaRPr sz="1100" b="1">
                        <a:latin typeface="Comic Sans MS"/>
                        <a:ea typeface="Comic Sans MS"/>
                        <a:cs typeface="Comic Sans MS"/>
                        <a:sym typeface="Comic Sans MS"/>
                      </a:endParaRPr>
                    </a:p>
                  </a:txBody>
                  <a:tcPr marL="91425" marR="91425" marT="91425" marB="91425"/>
                </a:tc>
                <a:tc>
                  <a:txBody>
                    <a:bodyPr/>
                    <a:lstStyle/>
                    <a:p>
                      <a:pPr marL="0" lvl="0" indent="0" algn="ctr" rtl="0">
                        <a:spcBef>
                          <a:spcPts val="0"/>
                        </a:spcBef>
                        <a:spcAft>
                          <a:spcPts val="0"/>
                        </a:spcAft>
                        <a:buNone/>
                      </a:pPr>
                      <a:r>
                        <a:rPr lang="en" sz="1100" b="1">
                          <a:latin typeface="Comic Sans MS"/>
                          <a:ea typeface="Comic Sans MS"/>
                          <a:cs typeface="Comic Sans MS"/>
                          <a:sym typeface="Comic Sans MS"/>
                        </a:rPr>
                        <a:t>Offer vs. Serve</a:t>
                      </a:r>
                      <a:endParaRPr sz="1100" b="1">
                        <a:latin typeface="Comic Sans MS"/>
                        <a:ea typeface="Comic Sans MS"/>
                        <a:cs typeface="Comic Sans MS"/>
                        <a:sym typeface="Comic Sans MS"/>
                      </a:endParaRPr>
                    </a:p>
                    <a:p>
                      <a:pPr marL="0" lvl="0" indent="0" algn="ctr" rtl="0">
                        <a:spcBef>
                          <a:spcPts val="0"/>
                        </a:spcBef>
                        <a:spcAft>
                          <a:spcPts val="0"/>
                        </a:spcAft>
                        <a:buNone/>
                      </a:pPr>
                      <a:r>
                        <a:rPr lang="en" sz="1100">
                          <a:latin typeface="Comic Sans MS"/>
                          <a:ea typeface="Comic Sans MS"/>
                          <a:cs typeface="Comic Sans MS"/>
                          <a:sym typeface="Comic Sans MS"/>
                        </a:rPr>
                        <a:t>Allow students to decline foods that they are not interested in eating.</a:t>
                      </a:r>
                      <a:endParaRPr sz="1100">
                        <a:latin typeface="Comic Sans MS"/>
                        <a:ea typeface="Comic Sans MS"/>
                        <a:cs typeface="Comic Sans MS"/>
                        <a:sym typeface="Comic Sans MS"/>
                      </a:endParaRPr>
                    </a:p>
                  </a:txBody>
                  <a:tcPr marL="91425" marR="91425" marT="91425" marB="91425"/>
                </a:tc>
                <a:extLst>
                  <a:ext uri="{0D108BD9-81ED-4DB2-BD59-A6C34878D82A}">
                    <a16:rowId xmlns:a16="http://schemas.microsoft.com/office/drawing/2014/main" val="10003"/>
                  </a:ext>
                </a:extLst>
              </a:tr>
            </a:tbl>
          </a:graphicData>
        </a:graphic>
      </p:graphicFrame>
      <p:sp>
        <p:nvSpPr>
          <p:cNvPr id="150" name="Google Shape;150;p21"/>
          <p:cNvSpPr txBox="1"/>
          <p:nvPr/>
        </p:nvSpPr>
        <p:spPr>
          <a:xfrm>
            <a:off x="1018075" y="583375"/>
            <a:ext cx="7592400" cy="538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300">
                <a:latin typeface="Bree Serif"/>
                <a:ea typeface="Bree Serif"/>
                <a:cs typeface="Bree Serif"/>
                <a:sym typeface="Bree Serif"/>
              </a:rPr>
              <a:t>Feasibility</a:t>
            </a:r>
            <a:endParaRPr sz="2300">
              <a:latin typeface="Bree Serif"/>
              <a:ea typeface="Bree Serif"/>
              <a:cs typeface="Bree Serif"/>
              <a:sym typeface="Bree Serif"/>
            </a:endParaRPr>
          </a:p>
        </p:txBody>
      </p:sp>
      <p:sp>
        <p:nvSpPr>
          <p:cNvPr id="151" name="Google Shape;151;p21"/>
          <p:cNvSpPr txBox="1"/>
          <p:nvPr/>
        </p:nvSpPr>
        <p:spPr>
          <a:xfrm rot="-5400000">
            <a:off x="-1274500" y="2645675"/>
            <a:ext cx="3307800" cy="538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300">
                <a:latin typeface="Bree Serif"/>
                <a:ea typeface="Bree Serif"/>
                <a:cs typeface="Bree Serif"/>
                <a:sym typeface="Bree Serif"/>
              </a:rPr>
              <a:t>Effectiveness</a:t>
            </a:r>
            <a:endParaRPr sz="2300">
              <a:latin typeface="Bree Serif"/>
              <a:ea typeface="Bree Serif"/>
              <a:cs typeface="Bree Serif"/>
              <a:sym typeface="Bree Serif"/>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2"/>
          <p:cNvSpPr txBox="1">
            <a:spLocks noGrp="1"/>
          </p:cNvSpPr>
          <p:nvPr>
            <p:ph type="ctrTitle"/>
          </p:nvPr>
        </p:nvSpPr>
        <p:spPr>
          <a:xfrm>
            <a:off x="460950" y="214074"/>
            <a:ext cx="8222100" cy="653400"/>
          </a:xfrm>
          <a:prstGeom prst="rect">
            <a:avLst/>
          </a:prstGeom>
          <a:solidFill>
            <a:srgbClr val="F4CCCC"/>
          </a:solidFill>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
                <a:latin typeface="Berkshire Swash"/>
                <a:ea typeface="Berkshire Swash"/>
                <a:cs typeface="Berkshire Swash"/>
                <a:sym typeface="Berkshire Swash"/>
              </a:rPr>
              <a:t>References</a:t>
            </a:r>
            <a:endParaRPr>
              <a:latin typeface="Berkshire Swash"/>
              <a:ea typeface="Berkshire Swash"/>
              <a:cs typeface="Berkshire Swash"/>
              <a:sym typeface="Berkshire Swash"/>
            </a:endParaRPr>
          </a:p>
        </p:txBody>
      </p:sp>
      <p:sp>
        <p:nvSpPr>
          <p:cNvPr id="157" name="Google Shape;157;p22"/>
          <p:cNvSpPr txBox="1">
            <a:spLocks noGrp="1"/>
          </p:cNvSpPr>
          <p:nvPr>
            <p:ph type="subTitle" idx="1"/>
          </p:nvPr>
        </p:nvSpPr>
        <p:spPr>
          <a:xfrm>
            <a:off x="181525" y="867475"/>
            <a:ext cx="8754000" cy="4038900"/>
          </a:xfrm>
          <a:prstGeom prst="rect">
            <a:avLst/>
          </a:prstGeom>
        </p:spPr>
        <p:txBody>
          <a:bodyPr spcFirstLastPara="1" wrap="square" lIns="91425" tIns="91425" rIns="91425" bIns="91425" anchor="t" anchorCtr="0">
            <a:noAutofit/>
          </a:bodyPr>
          <a:lstStyle/>
          <a:p>
            <a:pPr marL="0" lvl="0" indent="0" algn="l" rtl="0">
              <a:lnSpc>
                <a:spcPct val="80000"/>
              </a:lnSpc>
              <a:spcBef>
                <a:spcPts val="0"/>
              </a:spcBef>
              <a:spcAft>
                <a:spcPts val="0"/>
              </a:spcAft>
              <a:buSzPts val="688"/>
              <a:buNone/>
            </a:pPr>
            <a:r>
              <a:rPr lang="en" sz="1643" u="sng">
                <a:solidFill>
                  <a:schemeClr val="hlink"/>
                </a:solidFill>
                <a:latin typeface="Libre Baskerville"/>
                <a:ea typeface="Libre Baskerville"/>
                <a:cs typeface="Libre Baskerville"/>
                <a:sym typeface="Libre Baskerville"/>
                <a:hlinkClick r:id="rId3"/>
              </a:rPr>
              <a:t>https://www.change.org/p/new-york-city-public-schools-are-school-wasting-join-the-food-waste-conversation-today</a:t>
            </a:r>
            <a:endParaRPr sz="1643">
              <a:latin typeface="Libre Baskerville"/>
              <a:ea typeface="Libre Baskerville"/>
              <a:cs typeface="Libre Baskerville"/>
              <a:sym typeface="Libre Baskerville"/>
            </a:endParaRPr>
          </a:p>
          <a:p>
            <a:pPr marL="0" lvl="0" indent="0" algn="l" rtl="0">
              <a:lnSpc>
                <a:spcPct val="80000"/>
              </a:lnSpc>
              <a:spcBef>
                <a:spcPts val="0"/>
              </a:spcBef>
              <a:spcAft>
                <a:spcPts val="0"/>
              </a:spcAft>
              <a:buSzPts val="688"/>
              <a:buNone/>
            </a:pPr>
            <a:endParaRPr sz="1643">
              <a:latin typeface="Libre Baskerville"/>
              <a:ea typeface="Libre Baskerville"/>
              <a:cs typeface="Libre Baskerville"/>
              <a:sym typeface="Libre Baskerville"/>
            </a:endParaRPr>
          </a:p>
          <a:p>
            <a:pPr marL="0" lvl="0" indent="0" algn="l" rtl="0">
              <a:lnSpc>
                <a:spcPct val="80000"/>
              </a:lnSpc>
              <a:spcBef>
                <a:spcPts val="0"/>
              </a:spcBef>
              <a:spcAft>
                <a:spcPts val="0"/>
              </a:spcAft>
              <a:buSzPts val="688"/>
              <a:buNone/>
            </a:pPr>
            <a:r>
              <a:rPr lang="en" sz="1643" u="sng">
                <a:solidFill>
                  <a:schemeClr val="hlink"/>
                </a:solidFill>
                <a:latin typeface="Libre Baskerville"/>
                <a:ea typeface="Libre Baskerville"/>
                <a:cs typeface="Libre Baskerville"/>
                <a:sym typeface="Libre Baskerville"/>
                <a:hlinkClick r:id="rId4"/>
              </a:rPr>
              <a:t>https://www.k12dive.com/news/report-nations-school-food-waste-may-be-as-much-as-530k-tons-annually</a:t>
            </a:r>
            <a:endParaRPr sz="1643">
              <a:solidFill>
                <a:srgbClr val="0A0A0A"/>
              </a:solidFill>
              <a:latin typeface="Libre Baskerville"/>
              <a:ea typeface="Libre Baskerville"/>
              <a:cs typeface="Libre Baskerville"/>
              <a:sym typeface="Libre Baskerville"/>
            </a:endParaRPr>
          </a:p>
          <a:p>
            <a:pPr marL="0" lvl="0" indent="0" algn="l" rtl="0">
              <a:lnSpc>
                <a:spcPct val="80000"/>
              </a:lnSpc>
              <a:spcBef>
                <a:spcPts val="0"/>
              </a:spcBef>
              <a:spcAft>
                <a:spcPts val="0"/>
              </a:spcAft>
              <a:buSzPts val="688"/>
              <a:buNone/>
            </a:pPr>
            <a:endParaRPr sz="1643">
              <a:solidFill>
                <a:srgbClr val="0A0A0A"/>
              </a:solidFill>
              <a:latin typeface="Libre Baskerville"/>
              <a:ea typeface="Libre Baskerville"/>
              <a:cs typeface="Libre Baskerville"/>
              <a:sym typeface="Libre Baskerville"/>
            </a:endParaRPr>
          </a:p>
          <a:p>
            <a:pPr marL="0" lvl="0" indent="0" algn="l" rtl="0">
              <a:lnSpc>
                <a:spcPct val="80000"/>
              </a:lnSpc>
              <a:spcBef>
                <a:spcPts val="0"/>
              </a:spcBef>
              <a:spcAft>
                <a:spcPts val="0"/>
              </a:spcAft>
              <a:buSzPts val="688"/>
              <a:buNone/>
            </a:pPr>
            <a:r>
              <a:rPr lang="en" sz="1643" u="sng">
                <a:solidFill>
                  <a:schemeClr val="hlink"/>
                </a:solidFill>
                <a:latin typeface="Libre Baskerville"/>
                <a:ea typeface="Libre Baskerville"/>
                <a:cs typeface="Libre Baskerville"/>
                <a:sym typeface="Libre Baskerville"/>
                <a:hlinkClick r:id="rId5"/>
              </a:rPr>
              <a:t>https://www.fns.usda.gov/cn/updated-offer-vs-serve-guidance-nslp-and-sbp-beginning-sy2015-16</a:t>
            </a:r>
            <a:endParaRPr sz="1643">
              <a:solidFill>
                <a:srgbClr val="0A0A0A"/>
              </a:solidFill>
              <a:latin typeface="Libre Baskerville"/>
              <a:ea typeface="Libre Baskerville"/>
              <a:cs typeface="Libre Baskerville"/>
              <a:sym typeface="Libre Baskerville"/>
            </a:endParaRPr>
          </a:p>
          <a:p>
            <a:pPr marL="0" lvl="0" indent="0" algn="l" rtl="0">
              <a:lnSpc>
                <a:spcPct val="80000"/>
              </a:lnSpc>
              <a:spcBef>
                <a:spcPts val="0"/>
              </a:spcBef>
              <a:spcAft>
                <a:spcPts val="0"/>
              </a:spcAft>
              <a:buSzPts val="688"/>
              <a:buNone/>
            </a:pPr>
            <a:endParaRPr sz="1643">
              <a:solidFill>
                <a:srgbClr val="0A0A0A"/>
              </a:solidFill>
              <a:latin typeface="Libre Baskerville"/>
              <a:ea typeface="Libre Baskerville"/>
              <a:cs typeface="Libre Baskerville"/>
              <a:sym typeface="Libre Baskerville"/>
            </a:endParaRPr>
          </a:p>
          <a:p>
            <a:pPr marL="0" lvl="0" indent="0" algn="l" rtl="0">
              <a:lnSpc>
                <a:spcPct val="80000"/>
              </a:lnSpc>
              <a:spcBef>
                <a:spcPts val="0"/>
              </a:spcBef>
              <a:spcAft>
                <a:spcPts val="0"/>
              </a:spcAft>
              <a:buSzPts val="688"/>
              <a:buNone/>
            </a:pPr>
            <a:r>
              <a:rPr lang="en" sz="1643" u="sng">
                <a:solidFill>
                  <a:schemeClr val="hlink"/>
                </a:solidFill>
                <a:latin typeface="Libre Baskerville"/>
                <a:ea typeface="Libre Baskerville"/>
                <a:cs typeface="Libre Baskerville"/>
                <a:sym typeface="Libre Baskerville"/>
                <a:hlinkClick r:id="rId6"/>
              </a:rPr>
              <a:t>https://grist.org/article/schools-waste-5-million-a-day-in-uneaten-food-heres-how-oakland-is-reinventing-the-cafeteria/</a:t>
            </a:r>
            <a:endParaRPr sz="1643">
              <a:solidFill>
                <a:srgbClr val="0A0A0A"/>
              </a:solidFill>
              <a:latin typeface="Libre Baskerville"/>
              <a:ea typeface="Libre Baskerville"/>
              <a:cs typeface="Libre Baskerville"/>
              <a:sym typeface="Libre Baskerville"/>
            </a:endParaRPr>
          </a:p>
          <a:p>
            <a:pPr marL="0" lvl="0" indent="0" algn="l" rtl="0">
              <a:lnSpc>
                <a:spcPct val="80000"/>
              </a:lnSpc>
              <a:spcBef>
                <a:spcPts val="0"/>
              </a:spcBef>
              <a:spcAft>
                <a:spcPts val="0"/>
              </a:spcAft>
              <a:buSzPts val="688"/>
              <a:buNone/>
            </a:pPr>
            <a:endParaRPr sz="1643">
              <a:solidFill>
                <a:srgbClr val="0A0A0A"/>
              </a:solidFill>
              <a:latin typeface="Libre Baskerville"/>
              <a:ea typeface="Libre Baskerville"/>
              <a:cs typeface="Libre Baskerville"/>
              <a:sym typeface="Libre Baskerville"/>
            </a:endParaRPr>
          </a:p>
          <a:p>
            <a:pPr marL="0" lvl="0" indent="0" algn="l" rtl="0">
              <a:lnSpc>
                <a:spcPct val="80000"/>
              </a:lnSpc>
              <a:spcBef>
                <a:spcPts val="0"/>
              </a:spcBef>
              <a:spcAft>
                <a:spcPts val="0"/>
              </a:spcAft>
              <a:buSzPts val="688"/>
              <a:buNone/>
            </a:pPr>
            <a:r>
              <a:rPr lang="en" sz="1643" u="sng">
                <a:solidFill>
                  <a:schemeClr val="hlink"/>
                </a:solidFill>
                <a:latin typeface="Libre Baskerville"/>
                <a:ea typeface="Libre Baskerville"/>
                <a:cs typeface="Libre Baskerville"/>
                <a:sym typeface="Libre Baskerville"/>
                <a:hlinkClick r:id="rId7"/>
              </a:rPr>
              <a:t>https://www.nbcnews.com/mach/science/simple-way-we-might-turn-food-waste-green-energy-ncna827166</a:t>
            </a:r>
            <a:endParaRPr sz="1643">
              <a:solidFill>
                <a:srgbClr val="0A0A0A"/>
              </a:solidFill>
              <a:latin typeface="Libre Baskerville"/>
              <a:ea typeface="Libre Baskerville"/>
              <a:cs typeface="Libre Baskerville"/>
              <a:sym typeface="Libre Baskerville"/>
            </a:endParaRPr>
          </a:p>
          <a:p>
            <a:pPr marL="0" lvl="0" indent="0" algn="l" rtl="0">
              <a:lnSpc>
                <a:spcPct val="80000"/>
              </a:lnSpc>
              <a:spcBef>
                <a:spcPts val="0"/>
              </a:spcBef>
              <a:spcAft>
                <a:spcPts val="0"/>
              </a:spcAft>
              <a:buSzPts val="688"/>
              <a:buNone/>
            </a:pPr>
            <a:endParaRPr sz="1643">
              <a:solidFill>
                <a:srgbClr val="0A0A0A"/>
              </a:solidFill>
              <a:latin typeface="Libre Baskerville"/>
              <a:ea typeface="Libre Baskerville"/>
              <a:cs typeface="Libre Baskerville"/>
              <a:sym typeface="Libre Baskerville"/>
            </a:endParaRPr>
          </a:p>
          <a:p>
            <a:pPr marL="0" lvl="0" indent="0" algn="l" rtl="0">
              <a:lnSpc>
                <a:spcPct val="80000"/>
              </a:lnSpc>
              <a:spcBef>
                <a:spcPts val="0"/>
              </a:spcBef>
              <a:spcAft>
                <a:spcPts val="0"/>
              </a:spcAft>
              <a:buSzPts val="688"/>
              <a:buNone/>
            </a:pPr>
            <a:r>
              <a:rPr lang="en" sz="1643" u="sng">
                <a:solidFill>
                  <a:schemeClr val="hlink"/>
                </a:solidFill>
                <a:latin typeface="Libre Baskerville"/>
                <a:ea typeface="Libre Baskerville"/>
                <a:cs typeface="Libre Baskerville"/>
                <a:sym typeface="Libre Baskerville"/>
                <a:hlinkClick r:id="rId8"/>
              </a:rPr>
              <a:t>https://ensia.com/features/school-food-waste-solutions/</a:t>
            </a:r>
            <a:endParaRPr sz="1643">
              <a:solidFill>
                <a:srgbClr val="0A0A0A"/>
              </a:solidFill>
              <a:latin typeface="Libre Baskerville"/>
              <a:ea typeface="Libre Baskerville"/>
              <a:cs typeface="Libre Baskerville"/>
              <a:sym typeface="Libre Baskerville"/>
            </a:endParaRPr>
          </a:p>
          <a:p>
            <a:pPr marL="0" lvl="0" indent="0" algn="l" rtl="0">
              <a:lnSpc>
                <a:spcPct val="80000"/>
              </a:lnSpc>
              <a:spcBef>
                <a:spcPts val="0"/>
              </a:spcBef>
              <a:spcAft>
                <a:spcPts val="0"/>
              </a:spcAft>
              <a:buSzPts val="688"/>
              <a:buNone/>
            </a:pPr>
            <a:endParaRPr sz="1643">
              <a:solidFill>
                <a:srgbClr val="0A0A0A"/>
              </a:solidFill>
              <a:latin typeface="Libre Baskerville"/>
              <a:ea typeface="Libre Baskerville"/>
              <a:cs typeface="Libre Baskerville"/>
              <a:sym typeface="Libre Baskerville"/>
            </a:endParaRPr>
          </a:p>
          <a:p>
            <a:pPr marL="0" lvl="0" indent="0" algn="l" rtl="0">
              <a:lnSpc>
                <a:spcPct val="80000"/>
              </a:lnSpc>
              <a:spcBef>
                <a:spcPts val="0"/>
              </a:spcBef>
              <a:spcAft>
                <a:spcPts val="0"/>
              </a:spcAft>
              <a:buSzPts val="688"/>
              <a:buNone/>
            </a:pPr>
            <a:r>
              <a:rPr lang="en" sz="1643" u="sng">
                <a:solidFill>
                  <a:schemeClr val="hlink"/>
                </a:solidFill>
                <a:latin typeface="Libre Baskerville"/>
                <a:ea typeface="Libre Baskerville"/>
                <a:cs typeface="Libre Baskerville"/>
                <a:sym typeface="Libre Baskerville"/>
                <a:hlinkClick r:id="rId9"/>
              </a:rPr>
              <a:t>http://dsny.cityofnewyork.us/wp-content/uploads/2018/11/zero-waste-schools-guide-ZWSG.pdf</a:t>
            </a:r>
            <a:endParaRPr sz="1643">
              <a:solidFill>
                <a:srgbClr val="0A0A0A"/>
              </a:solidFill>
              <a:latin typeface="Libre Baskerville"/>
              <a:ea typeface="Libre Baskerville"/>
              <a:cs typeface="Libre Baskerville"/>
              <a:sym typeface="Libre Baskerville"/>
            </a:endParaRPr>
          </a:p>
          <a:p>
            <a:pPr marL="0" lvl="0" indent="0" algn="l" rtl="0">
              <a:lnSpc>
                <a:spcPct val="80000"/>
              </a:lnSpc>
              <a:spcBef>
                <a:spcPts val="0"/>
              </a:spcBef>
              <a:spcAft>
                <a:spcPts val="0"/>
              </a:spcAft>
              <a:buSzPts val="688"/>
              <a:buNone/>
            </a:pPr>
            <a:endParaRPr sz="1043">
              <a:solidFill>
                <a:srgbClr val="0A0A0A"/>
              </a:solidFill>
              <a:latin typeface="Libre Baskerville"/>
              <a:ea typeface="Libre Baskerville"/>
              <a:cs typeface="Libre Baskerville"/>
              <a:sym typeface="Libre Baskerville"/>
            </a:endParaRPr>
          </a:p>
          <a:p>
            <a:pPr marL="0" lvl="0" indent="0" algn="l" rtl="0">
              <a:lnSpc>
                <a:spcPct val="80000"/>
              </a:lnSpc>
              <a:spcBef>
                <a:spcPts val="0"/>
              </a:spcBef>
              <a:spcAft>
                <a:spcPts val="0"/>
              </a:spcAft>
              <a:buSzPts val="688"/>
              <a:buNone/>
            </a:pPr>
            <a:endParaRPr sz="843">
              <a:solidFill>
                <a:srgbClr val="0A0A0A"/>
              </a:solidFill>
              <a:latin typeface="Libre Baskerville"/>
              <a:ea typeface="Libre Baskerville"/>
              <a:cs typeface="Libre Baskerville"/>
              <a:sym typeface="Libre Baskerville"/>
            </a:endParaRPr>
          </a:p>
        </p:txBody>
      </p:sp>
    </p:spTree>
  </p:cSld>
  <p:clrMapOvr>
    <a:masterClrMapping/>
  </p:clrMapOvr>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291</TotalTime>
  <Words>915</Words>
  <Application>Microsoft Office PowerPoint</Application>
  <PresentationFormat>On-screen Show (16:9)</PresentationFormat>
  <Paragraphs>84</Paragraphs>
  <Slides>9</Slides>
  <Notes>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9</vt:i4>
      </vt:variant>
    </vt:vector>
  </HeadingPairs>
  <TitlesOfParts>
    <vt:vector size="21" baseType="lpstr">
      <vt:lpstr>Roboto</vt:lpstr>
      <vt:lpstr>Coming Soon</vt:lpstr>
      <vt:lpstr>Playfair Display</vt:lpstr>
      <vt:lpstr>Berkshire Swash</vt:lpstr>
      <vt:lpstr>Arial</vt:lpstr>
      <vt:lpstr>Alfa Slab One</vt:lpstr>
      <vt:lpstr>Permanent Marker</vt:lpstr>
      <vt:lpstr>Libre Baskerville</vt:lpstr>
      <vt:lpstr>Times New Roman</vt:lpstr>
      <vt:lpstr>Comic Sans MS</vt:lpstr>
      <vt:lpstr>Bree Serif</vt:lpstr>
      <vt:lpstr>Geometric</vt:lpstr>
      <vt:lpstr>Tales of a Cafeteria Wasteland</vt:lpstr>
      <vt:lpstr>The 6 Steps of the Public Policy Analyst (PPA)</vt:lpstr>
      <vt:lpstr>Define the Problem </vt:lpstr>
      <vt:lpstr>Gather the Evidence</vt:lpstr>
      <vt:lpstr>Identify the Causes</vt:lpstr>
      <vt:lpstr>Evaluate an Existing Policy</vt:lpstr>
      <vt:lpstr>Develop Solutions</vt:lpstr>
      <vt:lpstr>Select the Best Solution (Feasibility vs. Effectiveness)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Tales of a Cafeteria Wasteland</dc:title>
  <cp:lastModifiedBy>Joseph Montecalvo</cp:lastModifiedBy>
  <cp:revision>2</cp:revision>
  <dcterms:modified xsi:type="dcterms:W3CDTF">2021-02-26T01:03:19Z</dcterms:modified>
</cp:coreProperties>
</file>