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3226B05-EC13-4DC0-8FF7-6BB1D0A81FBE}">
  <a:tblStyle styleId="{33226B05-EC13-4DC0-8FF7-6BB1D0A81F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744ab0b1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744ab0b1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744ab0b1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744ab0b1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744ab0b1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744ab0b1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744ab0b1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c744ab0b1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744ab0b1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744ab0b1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744ab0b1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744ab0b1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744ab0b1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744ab0b1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744ab0b1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744ab0b1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744ab0b1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744ab0b1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744ab0b1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744ab0b1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744ab0b1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744ab0b1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db517c90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db517c90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c744ab0b1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c744ab0b1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744ab0b1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744ab0b1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744ab0b1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744ab0b1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db517c90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db517c90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db517c90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db517c90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db517c90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db517c90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db517c90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db517c90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db517c90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db517c90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176a1616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176a1616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744ab0b1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744ab0b1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vP9W7hd3j5Q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Miles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Kristen Jados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Q300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causes this problem?</a:t>
            </a:r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207675" y="1152475"/>
            <a:ext cx="4197000" cy="37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Often times we eat fruits and vegetables that are out of season. This means that the produce has to TRAVEL from areas where it is in season.</a:t>
            </a:r>
            <a:endParaRPr sz="25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3" y="445025"/>
            <a:ext cx="4346983" cy="43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28" y="1014600"/>
            <a:ext cx="4653476" cy="31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6876" y="439737"/>
            <a:ext cx="3341925" cy="42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00" y="1986200"/>
            <a:ext cx="4158401" cy="27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025" y="330300"/>
            <a:ext cx="4158400" cy="2764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Traveling food means more gas...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means more pollution.</a:t>
            </a:r>
            <a:endParaRPr/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b="14015" l="0" r="0" t="0"/>
          <a:stretch/>
        </p:blipFill>
        <p:spPr>
          <a:xfrm>
            <a:off x="1921475" y="1017725"/>
            <a:ext cx="5301050" cy="321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Evaluate Existing Policies</a:t>
            </a:r>
            <a:endParaRPr/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2928" y="1152475"/>
            <a:ext cx="3407301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75" y="1157025"/>
            <a:ext cx="3407301" cy="340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907" y="1286635"/>
            <a:ext cx="6560182" cy="3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>
            <p:ph type="title"/>
          </p:nvPr>
        </p:nvSpPr>
        <p:spPr>
          <a:xfrm>
            <a:off x="7429000" y="153125"/>
            <a:ext cx="15717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Online Resource</a:t>
            </a:r>
            <a:endParaRPr sz="182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677" y="593388"/>
            <a:ext cx="3726649" cy="37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/>
          <p:nvPr>
            <p:ph type="title"/>
          </p:nvPr>
        </p:nvSpPr>
        <p:spPr>
          <a:xfrm>
            <a:off x="981950" y="2232325"/>
            <a:ext cx="15717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Online Resource</a:t>
            </a:r>
            <a:endParaRPr sz="182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27650" y="2487650"/>
            <a:ext cx="15717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Online Resource</a:t>
            </a:r>
            <a:endParaRPr sz="1820"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576" y="2374175"/>
            <a:ext cx="4472849" cy="262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 rotWithShape="1">
          <a:blip r:embed="rId4">
            <a:alphaModFix/>
          </a:blip>
          <a:srcRect b="29735" l="0" r="0" t="0"/>
          <a:stretch/>
        </p:blipFill>
        <p:spPr>
          <a:xfrm>
            <a:off x="1236763" y="157800"/>
            <a:ext cx="6670475" cy="21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you do?</a:t>
            </a:r>
            <a:endParaRPr/>
          </a:p>
        </p:txBody>
      </p:sp>
      <p:sp>
        <p:nvSpPr>
          <p:cNvPr id="170" name="Google Shape;17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0"/>
              <a:t>Let’s Brainstorm Solutions</a:t>
            </a:r>
            <a:endParaRPr sz="5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237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 Solutions: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 #1 Shop Local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311700" y="1216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We can get our produce right from the source at local </a:t>
            </a:r>
            <a:r>
              <a:rPr lang="en" sz="2500"/>
              <a:t>farmers</a:t>
            </a:r>
            <a:r>
              <a:rPr lang="en" sz="2500"/>
              <a:t> markets.</a:t>
            </a:r>
            <a:endParaRPr sz="2500"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675" y="2219300"/>
            <a:ext cx="4149426" cy="281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0975" y="1789775"/>
            <a:ext cx="2550250" cy="32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Policy Analysis (PPA):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Define the Problem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Gather Evidence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Identify Causes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Evaluate an Existing Policy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Develop Solutions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Select the Best Solution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 #2- Eat Seasonally</a:t>
            </a:r>
            <a:endParaRPr/>
          </a:p>
        </p:txBody>
      </p:sp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We can eat what is currently in season and consider canning items that go out of season.</a:t>
            </a:r>
            <a:endParaRPr sz="2400"/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825" y="1692700"/>
            <a:ext cx="3576599" cy="332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 #3- </a:t>
            </a:r>
            <a:endParaRPr/>
          </a:p>
        </p:txBody>
      </p:sp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Students will discuss in groups another option for dealing with the problem of food miles.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Selecting the Best Solution:</a:t>
            </a:r>
            <a:endParaRPr/>
          </a:p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311700" y="1168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Let’s consider two things...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Feasibility-how easily can it be implemented?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Effectiveness-how much good will it do improve the problem?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98" name="Google Shape;198;p34"/>
          <p:cNvGraphicFramePr/>
          <p:nvPr/>
        </p:nvGraphicFramePr>
        <p:xfrm>
          <a:off x="856750" y="2783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{33226B05-EC13-4DC0-8FF7-6BB1D0A81FBE}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81000"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</a:rPr>
                        <a:t>Feasibility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</a:tr>
              <a:tr h="381000">
                <a:tc row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HIGH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MEDIUM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LOW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HIGH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MEDIUM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LOW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9" name="Google Shape;199;p34"/>
          <p:cNvSpPr txBox="1"/>
          <p:nvPr/>
        </p:nvSpPr>
        <p:spPr>
          <a:xfrm rot="-5400644">
            <a:off x="652251" y="3801751"/>
            <a:ext cx="1600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Effectiveness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Where Does Our Produce Come From?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Much of the produce we see at grocery stores does NOT come from the United States.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402" y="1820375"/>
            <a:ext cx="3664326" cy="297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Gathering Evidence: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watch the following video to better understand this problem.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Where does our produce come from?" id="81" name="Google Shape;81;p17" title="Where does our produce come from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20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let the video crawl under your skin…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Today we will be thinking about solutions to this problem but first we are going to gather some more evidence.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599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and your family get your groceries?</a:t>
            </a:r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231900" y="1727100"/>
            <a:ext cx="615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Think-Pair-Share: Where does your family get their fruits and vegetables from?</a:t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325" y="67495"/>
            <a:ext cx="2299987" cy="50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 rotWithShape="1">
          <a:blip r:embed="rId4">
            <a:alphaModFix/>
          </a:blip>
          <a:srcRect b="15923" l="0" r="0" t="0"/>
          <a:stretch/>
        </p:blipFill>
        <p:spPr>
          <a:xfrm>
            <a:off x="801962" y="2903800"/>
            <a:ext cx="5011375" cy="19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But where do the stores get the produce from? How long does it take to get to the stores?</a:t>
            </a:r>
            <a:endParaRPr sz="4300"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150" y="2742825"/>
            <a:ext cx="2875705" cy="21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115200" y="237575"/>
            <a:ext cx="8913600" cy="9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66"/>
              <a:t>On average the American meal comes from 15 different countries!</a:t>
            </a:r>
            <a:endParaRPr sz="2466"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Food takes about 14 days to get to YOUR supermarket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6" y="1521913"/>
            <a:ext cx="4421744" cy="341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07" y="1476300"/>
            <a:ext cx="2603594" cy="350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