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Caveat"/>
      <p:regular r:id="rId17"/>
      <p:bold r:id="rId18"/>
    </p:embeddedFont>
    <p:embeddedFont>
      <p:font typeface="Lobster"/>
      <p:regular r:id="rId19"/>
    </p:embeddedFont>
    <p:embeddedFont>
      <p:font typeface="Pacifico"/>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DDB481-EA8F-432F-B943-7E99B3328DC3}">
  <a:tblStyle styleId="{D6DDB481-EA8F-432F-B943-7E99B3328DC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acifico-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Caveat-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Lobster-regular.fntdata"/><Relationship Id="rId6" Type="http://schemas.openxmlformats.org/officeDocument/2006/relationships/notesMaster" Target="notesMasters/notesMaster1.xml"/><Relationship Id="rId18" Type="http://schemas.openxmlformats.org/officeDocument/2006/relationships/font" Target="fonts/Caveat-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bfb31976a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bfb31976a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bfb31976a6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bfb31976a6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bfb31976a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bfb31976a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bfb31976a6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bfb31976a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bfb31976a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bfb31976a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bfb31976a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bfb31976a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bfb31976a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bfb31976a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bfb31976a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bfb31976a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fb31976a6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bfb31976a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fb31976a6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fb31976a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3.jpg"/><Relationship Id="rId7"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jpg"/><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2.jpg"/><Relationship Id="rId7"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3999" cy="619925"/>
          </a:xfrm>
          <a:prstGeom prst="rect">
            <a:avLst/>
          </a:prstGeom>
          <a:noFill/>
          <a:ln>
            <a:noFill/>
          </a:ln>
        </p:spPr>
      </p:pic>
      <p:pic>
        <p:nvPicPr>
          <p:cNvPr id="55" name="Google Shape;55;p13"/>
          <p:cNvPicPr preferRelativeResize="0"/>
          <p:nvPr/>
        </p:nvPicPr>
        <p:blipFill>
          <a:blip r:embed="rId4">
            <a:alphaModFix/>
          </a:blip>
          <a:stretch>
            <a:fillRect/>
          </a:stretch>
        </p:blipFill>
        <p:spPr>
          <a:xfrm>
            <a:off x="0" y="4523575"/>
            <a:ext cx="9143999" cy="619925"/>
          </a:xfrm>
          <a:prstGeom prst="rect">
            <a:avLst/>
          </a:prstGeom>
          <a:noFill/>
          <a:ln>
            <a:noFill/>
          </a:ln>
        </p:spPr>
      </p:pic>
      <p:pic>
        <p:nvPicPr>
          <p:cNvPr id="56" name="Google Shape;56;p13"/>
          <p:cNvPicPr preferRelativeResize="0"/>
          <p:nvPr/>
        </p:nvPicPr>
        <p:blipFill>
          <a:blip r:embed="rId5">
            <a:alphaModFix/>
          </a:blip>
          <a:stretch>
            <a:fillRect/>
          </a:stretch>
        </p:blipFill>
        <p:spPr>
          <a:xfrm>
            <a:off x="104050" y="4169000"/>
            <a:ext cx="1954325" cy="723825"/>
          </a:xfrm>
          <a:prstGeom prst="rect">
            <a:avLst/>
          </a:prstGeom>
          <a:noFill/>
          <a:ln>
            <a:noFill/>
          </a:ln>
        </p:spPr>
      </p:pic>
      <p:sp>
        <p:nvSpPr>
          <p:cNvPr id="57" name="Google Shape;57;p13"/>
          <p:cNvSpPr/>
          <p:nvPr/>
        </p:nvSpPr>
        <p:spPr>
          <a:xfrm>
            <a:off x="1259364" y="942175"/>
            <a:ext cx="6625267" cy="987875"/>
          </a:xfrm>
          <a:prstGeom prst="rect">
            <a:avLst/>
          </a:prstGeom>
        </p:spPr>
        <p:txBody>
          <a:bodyPr>
            <a:prstTxWarp prst="textPlain"/>
          </a:bodyPr>
          <a:lstStyle/>
          <a:p>
            <a:pPr lvl="0" algn="ctr"/>
            <a:r>
              <a:rPr b="0" i="0">
                <a:ln cap="flat" cmpd="sng" w="28575">
                  <a:solidFill>
                    <a:srgbClr val="000000"/>
                  </a:solidFill>
                  <a:prstDash val="solid"/>
                  <a:round/>
                  <a:headEnd len="sm" w="sm" type="none"/>
                  <a:tailEnd len="sm" w="sm" type="none"/>
                </a:ln>
                <a:solidFill>
                  <a:srgbClr val="FF0000"/>
                </a:solidFill>
                <a:latin typeface="Lobster"/>
              </a:rPr>
              <a:t>Lack of Student Engagement</a:t>
            </a:r>
          </a:p>
        </p:txBody>
      </p:sp>
      <p:sp>
        <p:nvSpPr>
          <p:cNvPr id="58" name="Google Shape;58;p13"/>
          <p:cNvSpPr txBox="1"/>
          <p:nvPr/>
        </p:nvSpPr>
        <p:spPr>
          <a:xfrm>
            <a:off x="1729650" y="1872150"/>
            <a:ext cx="6156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200">
                <a:latin typeface="Pacifico"/>
                <a:ea typeface="Pacifico"/>
                <a:cs typeface="Pacifico"/>
                <a:sym typeface="Pacifico"/>
              </a:rPr>
              <a:t>Academically &amp; Socially</a:t>
            </a:r>
            <a:endParaRPr sz="4200">
              <a:latin typeface="Pacifico"/>
              <a:ea typeface="Pacifico"/>
              <a:cs typeface="Pacifico"/>
              <a:sym typeface="Pacifico"/>
            </a:endParaRPr>
          </a:p>
        </p:txBody>
      </p:sp>
      <p:pic>
        <p:nvPicPr>
          <p:cNvPr id="59" name="Google Shape;59;p13"/>
          <p:cNvPicPr preferRelativeResize="0"/>
          <p:nvPr/>
        </p:nvPicPr>
        <p:blipFill>
          <a:blip r:embed="rId6">
            <a:alphaModFix/>
          </a:blip>
          <a:stretch>
            <a:fillRect/>
          </a:stretch>
        </p:blipFill>
        <p:spPr>
          <a:xfrm>
            <a:off x="7662500" y="2662100"/>
            <a:ext cx="1293700" cy="1283600"/>
          </a:xfrm>
          <a:prstGeom prst="rect">
            <a:avLst/>
          </a:prstGeom>
          <a:noFill/>
          <a:ln>
            <a:noFill/>
          </a:ln>
        </p:spPr>
      </p:pic>
      <p:pic>
        <p:nvPicPr>
          <p:cNvPr id="60" name="Google Shape;60;p13"/>
          <p:cNvPicPr preferRelativeResize="0"/>
          <p:nvPr/>
        </p:nvPicPr>
        <p:blipFill>
          <a:blip r:embed="rId7">
            <a:alphaModFix/>
          </a:blip>
          <a:stretch>
            <a:fillRect/>
          </a:stretch>
        </p:blipFill>
        <p:spPr>
          <a:xfrm>
            <a:off x="3272500" y="3081550"/>
            <a:ext cx="2246924" cy="14043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2"/>
          <p:cNvPicPr preferRelativeResize="0"/>
          <p:nvPr/>
        </p:nvPicPr>
        <p:blipFill>
          <a:blip r:embed="rId3">
            <a:alphaModFix/>
          </a:blip>
          <a:stretch>
            <a:fillRect/>
          </a:stretch>
        </p:blipFill>
        <p:spPr>
          <a:xfrm>
            <a:off x="0" y="0"/>
            <a:ext cx="9143999" cy="619925"/>
          </a:xfrm>
          <a:prstGeom prst="rect">
            <a:avLst/>
          </a:prstGeom>
          <a:noFill/>
          <a:ln>
            <a:noFill/>
          </a:ln>
        </p:spPr>
      </p:pic>
      <p:pic>
        <p:nvPicPr>
          <p:cNvPr id="145" name="Google Shape;145;p22"/>
          <p:cNvPicPr preferRelativeResize="0"/>
          <p:nvPr/>
        </p:nvPicPr>
        <p:blipFill>
          <a:blip r:embed="rId4">
            <a:alphaModFix/>
          </a:blip>
          <a:stretch>
            <a:fillRect/>
          </a:stretch>
        </p:blipFill>
        <p:spPr>
          <a:xfrm>
            <a:off x="0" y="4523575"/>
            <a:ext cx="9143999" cy="619925"/>
          </a:xfrm>
          <a:prstGeom prst="rect">
            <a:avLst/>
          </a:prstGeom>
          <a:noFill/>
          <a:ln>
            <a:noFill/>
          </a:ln>
        </p:spPr>
      </p:pic>
      <p:pic>
        <p:nvPicPr>
          <p:cNvPr id="146" name="Google Shape;146;p22"/>
          <p:cNvPicPr preferRelativeResize="0"/>
          <p:nvPr/>
        </p:nvPicPr>
        <p:blipFill>
          <a:blip r:embed="rId5">
            <a:alphaModFix/>
          </a:blip>
          <a:stretch>
            <a:fillRect/>
          </a:stretch>
        </p:blipFill>
        <p:spPr>
          <a:xfrm>
            <a:off x="104050" y="4562325"/>
            <a:ext cx="892352" cy="330500"/>
          </a:xfrm>
          <a:prstGeom prst="rect">
            <a:avLst/>
          </a:prstGeom>
          <a:noFill/>
          <a:ln>
            <a:noFill/>
          </a:ln>
        </p:spPr>
      </p:pic>
      <p:sp>
        <p:nvSpPr>
          <p:cNvPr id="147" name="Google Shape;147;p22"/>
          <p:cNvSpPr/>
          <p:nvPr/>
        </p:nvSpPr>
        <p:spPr>
          <a:xfrm>
            <a:off x="971875" y="304851"/>
            <a:ext cx="7298446" cy="439100"/>
          </a:xfrm>
          <a:prstGeom prst="rect">
            <a:avLst/>
          </a:prstGeom>
        </p:spPr>
        <p:txBody>
          <a:bodyPr>
            <a:prstTxWarp prst="textPlain"/>
          </a:bodyPr>
          <a:lstStyle/>
          <a:p>
            <a:pPr lvl="0" algn="ctr"/>
            <a:r>
              <a:rPr b="0" i="0">
                <a:ln cap="flat" cmpd="sng" w="28575">
                  <a:solidFill>
                    <a:schemeClr val="dk1"/>
                  </a:solidFill>
                  <a:prstDash val="solid"/>
                  <a:round/>
                  <a:headEnd len="sm" w="sm" type="none"/>
                  <a:tailEnd len="sm" w="sm" type="none"/>
                </a:ln>
                <a:solidFill>
                  <a:srgbClr val="FF0000"/>
                </a:solidFill>
                <a:latin typeface="Lobster"/>
              </a:rPr>
              <a:t>Step 6: Select the Best Solution</a:t>
            </a:r>
          </a:p>
        </p:txBody>
      </p:sp>
      <p:graphicFrame>
        <p:nvGraphicFramePr>
          <p:cNvPr id="148" name="Google Shape;148;p22"/>
          <p:cNvGraphicFramePr/>
          <p:nvPr/>
        </p:nvGraphicFramePr>
        <p:xfrm>
          <a:off x="920250" y="2067850"/>
          <a:ext cx="3000000" cy="3000000"/>
        </p:xfrm>
        <a:graphic>
          <a:graphicData uri="http://schemas.openxmlformats.org/drawingml/2006/table">
            <a:tbl>
              <a:tblPr>
                <a:noFill/>
                <a:tableStyleId>{D6DDB481-EA8F-432F-B943-7E99B3328DC3}</a:tableStyleId>
              </a:tblPr>
              <a:tblGrid>
                <a:gridCol w="1041825"/>
                <a:gridCol w="2577675"/>
                <a:gridCol w="1809750"/>
                <a:gridCol w="1809750"/>
              </a:tblGrid>
              <a:tr h="381000">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en"/>
                        <a:t>High</a:t>
                      </a:r>
                      <a:endParaRPr b="1"/>
                    </a:p>
                  </a:txBody>
                  <a:tcPr marT="91425" marB="91425" marR="91425" marL="91425"/>
                </a:tc>
                <a:tc>
                  <a:txBody>
                    <a:bodyPr/>
                    <a:lstStyle/>
                    <a:p>
                      <a:pPr indent="0" lvl="0" marL="0" rtl="0" algn="ctr">
                        <a:spcBef>
                          <a:spcPts val="0"/>
                        </a:spcBef>
                        <a:spcAft>
                          <a:spcPts val="0"/>
                        </a:spcAft>
                        <a:buNone/>
                      </a:pPr>
                      <a:r>
                        <a:rPr b="1" lang="en"/>
                        <a:t>Medium</a:t>
                      </a:r>
                      <a:endParaRPr b="1"/>
                    </a:p>
                  </a:txBody>
                  <a:tcPr marT="91425" marB="91425" marR="91425" marL="91425"/>
                </a:tc>
                <a:tc>
                  <a:txBody>
                    <a:bodyPr/>
                    <a:lstStyle/>
                    <a:p>
                      <a:pPr indent="0" lvl="0" marL="0" rtl="0" algn="ctr">
                        <a:spcBef>
                          <a:spcPts val="0"/>
                        </a:spcBef>
                        <a:spcAft>
                          <a:spcPts val="0"/>
                        </a:spcAft>
                        <a:buNone/>
                      </a:pPr>
                      <a:r>
                        <a:rPr b="1" lang="en"/>
                        <a:t>Low</a:t>
                      </a:r>
                      <a:endParaRPr b="1"/>
                    </a:p>
                  </a:txBody>
                  <a:tcPr marT="91425" marB="91425" marR="91425" marL="91425"/>
                </a:tc>
              </a:tr>
              <a:tr h="381000">
                <a:tc>
                  <a:txBody>
                    <a:bodyPr/>
                    <a:lstStyle/>
                    <a:p>
                      <a:pPr indent="0" lvl="0" marL="0" rtl="0" algn="ctr">
                        <a:spcBef>
                          <a:spcPts val="0"/>
                        </a:spcBef>
                        <a:spcAft>
                          <a:spcPts val="0"/>
                        </a:spcAft>
                        <a:buNone/>
                      </a:pPr>
                      <a:r>
                        <a:rPr b="1" lang="en"/>
                        <a:t>High</a:t>
                      </a:r>
                      <a:endParaRPr b="1"/>
                    </a:p>
                  </a:txBody>
                  <a:tcPr marT="91425" marB="91425" marR="91425" marL="91425"/>
                </a:tc>
                <a:tc>
                  <a:txBody>
                    <a:bodyPr/>
                    <a:lstStyle/>
                    <a:p>
                      <a:pPr indent="0" lvl="0" marL="0" rtl="0" algn="ctr">
                        <a:spcBef>
                          <a:spcPts val="0"/>
                        </a:spcBef>
                        <a:spcAft>
                          <a:spcPts val="0"/>
                        </a:spcAft>
                        <a:buNone/>
                      </a:pPr>
                      <a:r>
                        <a:t/>
                      </a:r>
                      <a:endParaRPr b="1" i="1"/>
                    </a:p>
                  </a:txBody>
                  <a:tcPr marT="91425" marB="91425" marR="91425" marL="91425"/>
                </a:tc>
                <a:tc>
                  <a:txBody>
                    <a:bodyPr/>
                    <a:lstStyle/>
                    <a:p>
                      <a:pPr indent="0" lvl="0" marL="0" rtl="0" algn="ctr">
                        <a:spcBef>
                          <a:spcPts val="0"/>
                        </a:spcBef>
                        <a:spcAft>
                          <a:spcPts val="0"/>
                        </a:spcAft>
                        <a:buNone/>
                      </a:pPr>
                      <a:r>
                        <a:rPr b="1" i="1" lang="en"/>
                        <a:t>Professional Development</a:t>
                      </a:r>
                      <a:endParaRPr b="1" i="1"/>
                    </a:p>
                  </a:txBody>
                  <a:tcPr marT="91425" marB="91425" marR="91425" marL="91425"/>
                </a:tc>
                <a:tc>
                  <a:txBody>
                    <a:bodyPr/>
                    <a:lstStyle/>
                    <a:p>
                      <a:pPr indent="0" lvl="0" marL="0" rtl="0" algn="ctr">
                        <a:spcBef>
                          <a:spcPts val="0"/>
                        </a:spcBef>
                        <a:spcAft>
                          <a:spcPts val="0"/>
                        </a:spcAft>
                        <a:buNone/>
                      </a:pPr>
                      <a:r>
                        <a:t/>
                      </a:r>
                      <a:endParaRPr b="1" i="1"/>
                    </a:p>
                  </a:txBody>
                  <a:tcPr marT="91425" marB="91425" marR="91425" marL="91425"/>
                </a:tc>
              </a:tr>
              <a:tr h="381000">
                <a:tc>
                  <a:txBody>
                    <a:bodyPr/>
                    <a:lstStyle/>
                    <a:p>
                      <a:pPr indent="0" lvl="0" marL="0" rtl="0" algn="ctr">
                        <a:spcBef>
                          <a:spcPts val="0"/>
                        </a:spcBef>
                        <a:spcAft>
                          <a:spcPts val="0"/>
                        </a:spcAft>
                        <a:buNone/>
                      </a:pPr>
                      <a:r>
                        <a:rPr b="1" lang="en"/>
                        <a:t>Medium</a:t>
                      </a:r>
                      <a:endParaRPr b="1"/>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i="1" lang="en">
                          <a:solidFill>
                            <a:schemeClr val="dk1"/>
                          </a:solidFill>
                        </a:rPr>
                        <a:t>Spirit Days</a:t>
                      </a:r>
                      <a:endParaRPr b="1" i="1"/>
                    </a:p>
                    <a:p>
                      <a:pPr indent="0" lvl="0" marL="0" rtl="0" algn="ctr">
                        <a:spcBef>
                          <a:spcPts val="0"/>
                        </a:spcBef>
                        <a:spcAft>
                          <a:spcPts val="0"/>
                        </a:spcAft>
                        <a:buNone/>
                      </a:pPr>
                      <a:r>
                        <a:rPr b="1" i="1" lang="en"/>
                        <a:t>School Events</a:t>
                      </a:r>
                      <a:endParaRPr b="1" i="1"/>
                    </a:p>
                  </a:txBody>
                  <a:tcPr marT="91425" marB="91425" marR="91425" marL="91425"/>
                </a:tc>
                <a:tc>
                  <a:txBody>
                    <a:bodyPr/>
                    <a:lstStyle/>
                    <a:p>
                      <a:pPr indent="0" lvl="0" marL="0" rtl="0" algn="ctr">
                        <a:spcBef>
                          <a:spcPts val="0"/>
                        </a:spcBef>
                        <a:spcAft>
                          <a:spcPts val="0"/>
                        </a:spcAft>
                        <a:buNone/>
                      </a:pPr>
                      <a:r>
                        <a:t/>
                      </a:r>
                      <a:endParaRPr b="1" i="1"/>
                    </a:p>
                  </a:txBody>
                  <a:tcPr marT="91425" marB="91425" marR="91425" marL="91425"/>
                </a:tc>
                <a:tc>
                  <a:txBody>
                    <a:bodyPr/>
                    <a:lstStyle/>
                    <a:p>
                      <a:pPr indent="0" lvl="0" marL="0" rtl="0" algn="ctr">
                        <a:spcBef>
                          <a:spcPts val="0"/>
                        </a:spcBef>
                        <a:spcAft>
                          <a:spcPts val="0"/>
                        </a:spcAft>
                        <a:buNone/>
                      </a:pPr>
                      <a:r>
                        <a:t/>
                      </a:r>
                      <a:endParaRPr b="1" i="1"/>
                    </a:p>
                  </a:txBody>
                  <a:tcPr marT="91425" marB="91425" marR="91425" marL="91425"/>
                </a:tc>
              </a:tr>
              <a:tr h="381000">
                <a:tc>
                  <a:txBody>
                    <a:bodyPr/>
                    <a:lstStyle/>
                    <a:p>
                      <a:pPr indent="0" lvl="0" marL="0" rtl="0" algn="ctr">
                        <a:spcBef>
                          <a:spcPts val="0"/>
                        </a:spcBef>
                        <a:spcAft>
                          <a:spcPts val="0"/>
                        </a:spcAft>
                        <a:buNone/>
                      </a:pPr>
                      <a:r>
                        <a:rPr b="1" lang="en"/>
                        <a:t>Low</a:t>
                      </a:r>
                      <a:endParaRPr b="1"/>
                    </a:p>
                  </a:txBody>
                  <a:tcPr marT="91425" marB="91425" marR="91425" marL="91425"/>
                </a:tc>
                <a:tc>
                  <a:txBody>
                    <a:bodyPr/>
                    <a:lstStyle/>
                    <a:p>
                      <a:pPr indent="0" lvl="0" marL="0" rtl="0" algn="ctr">
                        <a:spcBef>
                          <a:spcPts val="0"/>
                        </a:spcBef>
                        <a:spcAft>
                          <a:spcPts val="0"/>
                        </a:spcAft>
                        <a:buNone/>
                      </a:pPr>
                      <a:r>
                        <a:t/>
                      </a:r>
                      <a:endParaRPr b="1" i="1"/>
                    </a:p>
                  </a:txBody>
                  <a:tcPr marT="91425" marB="91425" marR="91425" marL="91425"/>
                </a:tc>
                <a:tc>
                  <a:txBody>
                    <a:bodyPr/>
                    <a:lstStyle/>
                    <a:p>
                      <a:pPr indent="0" lvl="0" marL="0" rtl="0" algn="ctr">
                        <a:spcBef>
                          <a:spcPts val="0"/>
                        </a:spcBef>
                        <a:spcAft>
                          <a:spcPts val="0"/>
                        </a:spcAft>
                        <a:buNone/>
                      </a:pPr>
                      <a:r>
                        <a:t/>
                      </a:r>
                      <a:endParaRPr b="1" i="1"/>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i="1" lang="en">
                          <a:solidFill>
                            <a:schemeClr val="dk1"/>
                          </a:solidFill>
                        </a:rPr>
                        <a:t>Outside Residencies</a:t>
                      </a:r>
                      <a:endParaRPr b="1" i="1"/>
                    </a:p>
                  </a:txBody>
                  <a:tcPr marT="91425" marB="91425" marR="91425" marL="91425"/>
                </a:tc>
              </a:tr>
            </a:tbl>
          </a:graphicData>
        </a:graphic>
      </p:graphicFrame>
      <p:pic>
        <p:nvPicPr>
          <p:cNvPr id="149" name="Google Shape;149;p22"/>
          <p:cNvPicPr preferRelativeResize="0"/>
          <p:nvPr/>
        </p:nvPicPr>
        <p:blipFill rotWithShape="1">
          <a:blip r:embed="rId6">
            <a:alphaModFix/>
          </a:blip>
          <a:srcRect b="3610" l="-12950" r="12950" t="-3610"/>
          <a:stretch/>
        </p:blipFill>
        <p:spPr>
          <a:xfrm>
            <a:off x="171750" y="1520900"/>
            <a:ext cx="647700" cy="2504960"/>
          </a:xfrm>
          <a:prstGeom prst="rect">
            <a:avLst/>
          </a:prstGeom>
          <a:noFill/>
          <a:ln>
            <a:noFill/>
          </a:ln>
        </p:spPr>
      </p:pic>
      <p:pic>
        <p:nvPicPr>
          <p:cNvPr id="150" name="Google Shape;150;p22"/>
          <p:cNvPicPr preferRelativeResize="0"/>
          <p:nvPr/>
        </p:nvPicPr>
        <p:blipFill>
          <a:blip r:embed="rId7">
            <a:alphaModFix/>
          </a:blip>
          <a:stretch>
            <a:fillRect/>
          </a:stretch>
        </p:blipFill>
        <p:spPr>
          <a:xfrm>
            <a:off x="3081338" y="1069015"/>
            <a:ext cx="2981325" cy="790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0" y="0"/>
            <a:ext cx="9143999" cy="619925"/>
          </a:xfrm>
          <a:prstGeom prst="rect">
            <a:avLst/>
          </a:prstGeom>
          <a:noFill/>
          <a:ln>
            <a:noFill/>
          </a:ln>
        </p:spPr>
      </p:pic>
      <p:pic>
        <p:nvPicPr>
          <p:cNvPr id="66" name="Google Shape;66;p14"/>
          <p:cNvPicPr preferRelativeResize="0"/>
          <p:nvPr/>
        </p:nvPicPr>
        <p:blipFill>
          <a:blip r:embed="rId4">
            <a:alphaModFix/>
          </a:blip>
          <a:stretch>
            <a:fillRect/>
          </a:stretch>
        </p:blipFill>
        <p:spPr>
          <a:xfrm>
            <a:off x="0" y="4523575"/>
            <a:ext cx="9143999" cy="619925"/>
          </a:xfrm>
          <a:prstGeom prst="rect">
            <a:avLst/>
          </a:prstGeom>
          <a:noFill/>
          <a:ln>
            <a:noFill/>
          </a:ln>
        </p:spPr>
      </p:pic>
      <p:pic>
        <p:nvPicPr>
          <p:cNvPr id="67" name="Google Shape;67;p14"/>
          <p:cNvPicPr preferRelativeResize="0"/>
          <p:nvPr/>
        </p:nvPicPr>
        <p:blipFill>
          <a:blip r:embed="rId5">
            <a:alphaModFix/>
          </a:blip>
          <a:stretch>
            <a:fillRect/>
          </a:stretch>
        </p:blipFill>
        <p:spPr>
          <a:xfrm>
            <a:off x="104050" y="4562325"/>
            <a:ext cx="892352" cy="330500"/>
          </a:xfrm>
          <a:prstGeom prst="rect">
            <a:avLst/>
          </a:prstGeom>
          <a:noFill/>
          <a:ln>
            <a:noFill/>
          </a:ln>
        </p:spPr>
      </p:pic>
      <p:sp>
        <p:nvSpPr>
          <p:cNvPr id="68" name="Google Shape;68;p14"/>
          <p:cNvSpPr/>
          <p:nvPr/>
        </p:nvSpPr>
        <p:spPr>
          <a:xfrm>
            <a:off x="1322750" y="322626"/>
            <a:ext cx="6498488" cy="433175"/>
          </a:xfrm>
          <a:prstGeom prst="rect">
            <a:avLst/>
          </a:prstGeom>
        </p:spPr>
        <p:txBody>
          <a:bodyPr>
            <a:prstTxWarp prst="textPlain"/>
          </a:bodyPr>
          <a:lstStyle/>
          <a:p>
            <a:pPr lvl="0" algn="ctr"/>
            <a:r>
              <a:rPr b="0" i="0">
                <a:ln cap="flat" cmpd="sng" w="28575">
                  <a:solidFill>
                    <a:schemeClr val="dk1"/>
                  </a:solidFill>
                  <a:prstDash val="solid"/>
                  <a:round/>
                  <a:headEnd len="sm" w="sm" type="none"/>
                  <a:tailEnd len="sm" w="sm" type="none"/>
                </a:ln>
                <a:solidFill>
                  <a:srgbClr val="FF0000"/>
                </a:solidFill>
                <a:latin typeface="Lobster"/>
              </a:rPr>
              <a:t>Public Policy Analyst Steps</a:t>
            </a:r>
          </a:p>
        </p:txBody>
      </p:sp>
      <p:sp>
        <p:nvSpPr>
          <p:cNvPr id="69" name="Google Shape;69;p14"/>
          <p:cNvSpPr txBox="1"/>
          <p:nvPr/>
        </p:nvSpPr>
        <p:spPr>
          <a:xfrm>
            <a:off x="2413650" y="1135088"/>
            <a:ext cx="4953900" cy="32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300">
                <a:solidFill>
                  <a:srgbClr val="0000FF"/>
                </a:solidFill>
                <a:latin typeface="Pacifico"/>
                <a:ea typeface="Pacifico"/>
                <a:cs typeface="Pacifico"/>
                <a:sym typeface="Pacifico"/>
              </a:rPr>
              <a:t>1.</a:t>
            </a:r>
            <a:r>
              <a:rPr b="1" lang="en" sz="2300">
                <a:solidFill>
                  <a:srgbClr val="0000FF"/>
                </a:solidFill>
                <a:latin typeface="Pacifico"/>
                <a:ea typeface="Pacifico"/>
                <a:cs typeface="Pacifico"/>
                <a:sym typeface="Pacifico"/>
              </a:rPr>
              <a:t>Define the Problem </a:t>
            </a:r>
            <a:endParaRPr b="1" sz="2300">
              <a:solidFill>
                <a:srgbClr val="0000FF"/>
              </a:solidFill>
              <a:latin typeface="Pacifico"/>
              <a:ea typeface="Pacifico"/>
              <a:cs typeface="Pacifico"/>
              <a:sym typeface="Pacifico"/>
            </a:endParaRPr>
          </a:p>
          <a:p>
            <a:pPr indent="0" lvl="0" marL="0" rtl="0" algn="l">
              <a:lnSpc>
                <a:spcPct val="115000"/>
              </a:lnSpc>
              <a:spcBef>
                <a:spcPts val="1000"/>
              </a:spcBef>
              <a:spcAft>
                <a:spcPts val="0"/>
              </a:spcAft>
              <a:buNone/>
            </a:pPr>
            <a:r>
              <a:rPr lang="en" sz="2300">
                <a:solidFill>
                  <a:srgbClr val="0000FF"/>
                </a:solidFill>
                <a:latin typeface="Pacifico"/>
                <a:ea typeface="Pacifico"/>
                <a:cs typeface="Pacifico"/>
                <a:sym typeface="Pacifico"/>
              </a:rPr>
              <a:t>2.</a:t>
            </a:r>
            <a:r>
              <a:rPr b="1" lang="en" sz="2300">
                <a:solidFill>
                  <a:srgbClr val="0000FF"/>
                </a:solidFill>
                <a:latin typeface="Pacifico"/>
                <a:ea typeface="Pacifico"/>
                <a:cs typeface="Pacifico"/>
                <a:sym typeface="Pacifico"/>
              </a:rPr>
              <a:t>Gather the Evidence</a:t>
            </a:r>
            <a:endParaRPr b="1" sz="2300">
              <a:solidFill>
                <a:srgbClr val="0000FF"/>
              </a:solidFill>
              <a:latin typeface="Pacifico"/>
              <a:ea typeface="Pacifico"/>
              <a:cs typeface="Pacifico"/>
              <a:sym typeface="Pacifico"/>
            </a:endParaRPr>
          </a:p>
          <a:p>
            <a:pPr indent="0" lvl="0" marL="0" rtl="0" algn="l">
              <a:lnSpc>
                <a:spcPct val="115000"/>
              </a:lnSpc>
              <a:spcBef>
                <a:spcPts val="1000"/>
              </a:spcBef>
              <a:spcAft>
                <a:spcPts val="0"/>
              </a:spcAft>
              <a:buNone/>
            </a:pPr>
            <a:r>
              <a:rPr lang="en" sz="2300">
                <a:solidFill>
                  <a:srgbClr val="0000FF"/>
                </a:solidFill>
                <a:latin typeface="Pacifico"/>
                <a:ea typeface="Pacifico"/>
                <a:cs typeface="Pacifico"/>
                <a:sym typeface="Pacifico"/>
              </a:rPr>
              <a:t>3.</a:t>
            </a:r>
            <a:r>
              <a:rPr b="1" lang="en" sz="2300">
                <a:solidFill>
                  <a:srgbClr val="0000FF"/>
                </a:solidFill>
                <a:latin typeface="Pacifico"/>
                <a:ea typeface="Pacifico"/>
                <a:cs typeface="Pacifico"/>
                <a:sym typeface="Pacifico"/>
              </a:rPr>
              <a:t>Identify the Causes</a:t>
            </a:r>
            <a:endParaRPr b="1" sz="2300">
              <a:solidFill>
                <a:srgbClr val="0000FF"/>
              </a:solidFill>
              <a:latin typeface="Pacifico"/>
              <a:ea typeface="Pacifico"/>
              <a:cs typeface="Pacifico"/>
              <a:sym typeface="Pacifico"/>
            </a:endParaRPr>
          </a:p>
          <a:p>
            <a:pPr indent="0" lvl="0" marL="0" rtl="0" algn="l">
              <a:lnSpc>
                <a:spcPct val="115000"/>
              </a:lnSpc>
              <a:spcBef>
                <a:spcPts val="1000"/>
              </a:spcBef>
              <a:spcAft>
                <a:spcPts val="0"/>
              </a:spcAft>
              <a:buNone/>
            </a:pPr>
            <a:r>
              <a:rPr lang="en" sz="2300">
                <a:solidFill>
                  <a:srgbClr val="0000FF"/>
                </a:solidFill>
                <a:latin typeface="Pacifico"/>
                <a:ea typeface="Pacifico"/>
                <a:cs typeface="Pacifico"/>
                <a:sym typeface="Pacifico"/>
              </a:rPr>
              <a:t>4.</a:t>
            </a:r>
            <a:r>
              <a:rPr b="1" lang="en" sz="2300">
                <a:solidFill>
                  <a:srgbClr val="0000FF"/>
                </a:solidFill>
                <a:latin typeface="Pacifico"/>
                <a:ea typeface="Pacifico"/>
                <a:cs typeface="Pacifico"/>
                <a:sym typeface="Pacifico"/>
              </a:rPr>
              <a:t>Evaluate the Existing Policy</a:t>
            </a:r>
            <a:endParaRPr b="1" sz="2300">
              <a:solidFill>
                <a:srgbClr val="0000FF"/>
              </a:solidFill>
              <a:latin typeface="Pacifico"/>
              <a:ea typeface="Pacifico"/>
              <a:cs typeface="Pacifico"/>
              <a:sym typeface="Pacifico"/>
            </a:endParaRPr>
          </a:p>
          <a:p>
            <a:pPr indent="0" lvl="0" marL="0" rtl="0" algn="l">
              <a:lnSpc>
                <a:spcPct val="115000"/>
              </a:lnSpc>
              <a:spcBef>
                <a:spcPts val="1000"/>
              </a:spcBef>
              <a:spcAft>
                <a:spcPts val="0"/>
              </a:spcAft>
              <a:buNone/>
            </a:pPr>
            <a:r>
              <a:rPr lang="en" sz="2300">
                <a:solidFill>
                  <a:srgbClr val="0000FF"/>
                </a:solidFill>
                <a:latin typeface="Pacifico"/>
                <a:ea typeface="Pacifico"/>
                <a:cs typeface="Pacifico"/>
                <a:sym typeface="Pacifico"/>
              </a:rPr>
              <a:t>5.</a:t>
            </a:r>
            <a:r>
              <a:rPr b="1" lang="en" sz="2300">
                <a:solidFill>
                  <a:srgbClr val="0000FF"/>
                </a:solidFill>
                <a:latin typeface="Pacifico"/>
                <a:ea typeface="Pacifico"/>
                <a:cs typeface="Pacifico"/>
                <a:sym typeface="Pacifico"/>
              </a:rPr>
              <a:t>Develop solutions</a:t>
            </a:r>
            <a:endParaRPr b="1" sz="2300">
              <a:solidFill>
                <a:srgbClr val="0000FF"/>
              </a:solidFill>
              <a:latin typeface="Pacifico"/>
              <a:ea typeface="Pacifico"/>
              <a:cs typeface="Pacifico"/>
              <a:sym typeface="Pacifico"/>
            </a:endParaRPr>
          </a:p>
          <a:p>
            <a:pPr indent="0" lvl="0" marL="0" rtl="0" algn="l">
              <a:lnSpc>
                <a:spcPct val="115000"/>
              </a:lnSpc>
              <a:spcBef>
                <a:spcPts val="1000"/>
              </a:spcBef>
              <a:spcAft>
                <a:spcPts val="1000"/>
              </a:spcAft>
              <a:buNone/>
            </a:pPr>
            <a:r>
              <a:rPr lang="en" sz="2200">
                <a:solidFill>
                  <a:srgbClr val="0000FF"/>
                </a:solidFill>
                <a:latin typeface="Pacifico"/>
                <a:ea typeface="Pacifico"/>
                <a:cs typeface="Pacifico"/>
                <a:sym typeface="Pacifico"/>
              </a:rPr>
              <a:t>6.</a:t>
            </a:r>
            <a:r>
              <a:rPr b="1" lang="en" sz="2300">
                <a:solidFill>
                  <a:srgbClr val="0000FF"/>
                </a:solidFill>
                <a:latin typeface="Pacifico"/>
                <a:ea typeface="Pacifico"/>
                <a:cs typeface="Pacifico"/>
                <a:sym typeface="Pacifico"/>
              </a:rPr>
              <a:t>Select the Best Solution</a:t>
            </a:r>
            <a:endParaRPr/>
          </a:p>
        </p:txBody>
      </p:sp>
      <p:pic>
        <p:nvPicPr>
          <p:cNvPr id="70" name="Google Shape;70;p14"/>
          <p:cNvPicPr preferRelativeResize="0"/>
          <p:nvPr/>
        </p:nvPicPr>
        <p:blipFill>
          <a:blip r:embed="rId6">
            <a:alphaModFix/>
          </a:blip>
          <a:stretch>
            <a:fillRect/>
          </a:stretch>
        </p:blipFill>
        <p:spPr>
          <a:xfrm>
            <a:off x="104050" y="898051"/>
            <a:ext cx="2108850" cy="1673690"/>
          </a:xfrm>
          <a:prstGeom prst="rect">
            <a:avLst/>
          </a:prstGeom>
          <a:noFill/>
          <a:ln>
            <a:noFill/>
          </a:ln>
        </p:spPr>
      </p:pic>
      <p:pic>
        <p:nvPicPr>
          <p:cNvPr id="71" name="Google Shape;71;p14"/>
          <p:cNvPicPr preferRelativeResize="0"/>
          <p:nvPr/>
        </p:nvPicPr>
        <p:blipFill>
          <a:blip r:embed="rId7">
            <a:alphaModFix/>
          </a:blip>
          <a:stretch>
            <a:fillRect/>
          </a:stretch>
        </p:blipFill>
        <p:spPr>
          <a:xfrm>
            <a:off x="7145675" y="2089101"/>
            <a:ext cx="1471650" cy="21441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5"/>
          <p:cNvPicPr preferRelativeResize="0"/>
          <p:nvPr/>
        </p:nvPicPr>
        <p:blipFill>
          <a:blip r:embed="rId3">
            <a:alphaModFix/>
          </a:blip>
          <a:stretch>
            <a:fillRect/>
          </a:stretch>
        </p:blipFill>
        <p:spPr>
          <a:xfrm>
            <a:off x="0" y="0"/>
            <a:ext cx="9143999" cy="619925"/>
          </a:xfrm>
          <a:prstGeom prst="rect">
            <a:avLst/>
          </a:prstGeom>
          <a:noFill/>
          <a:ln>
            <a:noFill/>
          </a:ln>
        </p:spPr>
      </p:pic>
      <p:pic>
        <p:nvPicPr>
          <p:cNvPr id="77" name="Google Shape;77;p15"/>
          <p:cNvPicPr preferRelativeResize="0"/>
          <p:nvPr/>
        </p:nvPicPr>
        <p:blipFill>
          <a:blip r:embed="rId4">
            <a:alphaModFix/>
          </a:blip>
          <a:stretch>
            <a:fillRect/>
          </a:stretch>
        </p:blipFill>
        <p:spPr>
          <a:xfrm>
            <a:off x="0" y="4523575"/>
            <a:ext cx="9143999" cy="619925"/>
          </a:xfrm>
          <a:prstGeom prst="rect">
            <a:avLst/>
          </a:prstGeom>
          <a:noFill/>
          <a:ln>
            <a:noFill/>
          </a:ln>
        </p:spPr>
      </p:pic>
      <p:pic>
        <p:nvPicPr>
          <p:cNvPr id="78" name="Google Shape;78;p15"/>
          <p:cNvPicPr preferRelativeResize="0"/>
          <p:nvPr/>
        </p:nvPicPr>
        <p:blipFill>
          <a:blip r:embed="rId5">
            <a:alphaModFix/>
          </a:blip>
          <a:stretch>
            <a:fillRect/>
          </a:stretch>
        </p:blipFill>
        <p:spPr>
          <a:xfrm>
            <a:off x="104050" y="4562325"/>
            <a:ext cx="892352" cy="330500"/>
          </a:xfrm>
          <a:prstGeom prst="rect">
            <a:avLst/>
          </a:prstGeom>
          <a:noFill/>
          <a:ln>
            <a:noFill/>
          </a:ln>
        </p:spPr>
      </p:pic>
      <p:sp>
        <p:nvSpPr>
          <p:cNvPr id="79" name="Google Shape;79;p15"/>
          <p:cNvSpPr txBox="1"/>
          <p:nvPr/>
        </p:nvSpPr>
        <p:spPr>
          <a:xfrm>
            <a:off x="151575" y="1146175"/>
            <a:ext cx="5448300" cy="337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000">
                <a:solidFill>
                  <a:srgbClr val="6AA84F"/>
                </a:solidFill>
                <a:highlight>
                  <a:srgbClr val="FFFFFF"/>
                </a:highlight>
                <a:latin typeface="Caveat"/>
                <a:ea typeface="Caveat"/>
                <a:cs typeface="Caveat"/>
                <a:sym typeface="Caveat"/>
              </a:rPr>
              <a:t>S</a:t>
            </a:r>
            <a:r>
              <a:rPr b="1" lang="en" sz="2000">
                <a:solidFill>
                  <a:srgbClr val="6AA84F"/>
                </a:solidFill>
                <a:highlight>
                  <a:srgbClr val="FFFFFF"/>
                </a:highlight>
                <a:latin typeface="Caveat"/>
                <a:ea typeface="Caveat"/>
                <a:cs typeface="Caveat"/>
                <a:sym typeface="Caveat"/>
              </a:rPr>
              <a:t>tudent engagement refers to the degree of attention, curiosity, interest, optimism, and passion that students show when they are learning or being taught. This extends to the level of motivation they have to learn and progress in their education. The concept of “student engagement” is predicated on the belief that learning improves when students are inquisitive, interested, or inspired, and that learning tends to suffer when students are bored, dispassionate, disaffected, or otherwise “disengaged.” We have identified the problem as a lack of student engagement.</a:t>
            </a:r>
            <a:endParaRPr b="1" sz="2300">
              <a:solidFill>
                <a:srgbClr val="6AA84F"/>
              </a:solidFill>
              <a:latin typeface="Caveat"/>
              <a:ea typeface="Caveat"/>
              <a:cs typeface="Caveat"/>
              <a:sym typeface="Caveat"/>
            </a:endParaRPr>
          </a:p>
          <a:p>
            <a:pPr indent="0" lvl="0" marL="0" rtl="0" algn="l">
              <a:lnSpc>
                <a:spcPct val="115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80" name="Google Shape;80;p15"/>
          <p:cNvSpPr/>
          <p:nvPr/>
        </p:nvSpPr>
        <p:spPr>
          <a:xfrm>
            <a:off x="902900" y="328552"/>
            <a:ext cx="6783918" cy="692377"/>
          </a:xfrm>
          <a:prstGeom prst="rect">
            <a:avLst/>
          </a:prstGeom>
        </p:spPr>
        <p:txBody>
          <a:bodyPr>
            <a:prstTxWarp prst="textPlain"/>
          </a:bodyPr>
          <a:lstStyle/>
          <a:p>
            <a:pPr lvl="0" algn="ctr"/>
            <a:r>
              <a:rPr b="0" i="0">
                <a:ln cap="flat" cmpd="sng" w="28575">
                  <a:solidFill>
                    <a:schemeClr val="dk1"/>
                  </a:solidFill>
                  <a:prstDash val="solid"/>
                  <a:round/>
                  <a:headEnd len="sm" w="sm" type="none"/>
                  <a:tailEnd len="sm" w="sm" type="none"/>
                </a:ln>
                <a:solidFill>
                  <a:srgbClr val="FF0000"/>
                </a:solidFill>
                <a:latin typeface="Lobster"/>
              </a:rPr>
              <a:t>Step 1: Define the Problem</a:t>
            </a:r>
          </a:p>
        </p:txBody>
      </p:sp>
      <p:pic>
        <p:nvPicPr>
          <p:cNvPr id="81" name="Google Shape;81;p15"/>
          <p:cNvPicPr preferRelativeResize="0"/>
          <p:nvPr/>
        </p:nvPicPr>
        <p:blipFill>
          <a:blip r:embed="rId6">
            <a:alphaModFix/>
          </a:blip>
          <a:stretch>
            <a:fillRect/>
          </a:stretch>
        </p:blipFill>
        <p:spPr>
          <a:xfrm>
            <a:off x="5718500" y="1894223"/>
            <a:ext cx="3176176" cy="206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0" y="0"/>
            <a:ext cx="9143999" cy="619925"/>
          </a:xfrm>
          <a:prstGeom prst="rect">
            <a:avLst/>
          </a:prstGeom>
          <a:noFill/>
          <a:ln>
            <a:noFill/>
          </a:ln>
        </p:spPr>
      </p:pic>
      <p:pic>
        <p:nvPicPr>
          <p:cNvPr id="87" name="Google Shape;87;p16"/>
          <p:cNvPicPr preferRelativeResize="0"/>
          <p:nvPr/>
        </p:nvPicPr>
        <p:blipFill>
          <a:blip r:embed="rId4">
            <a:alphaModFix/>
          </a:blip>
          <a:stretch>
            <a:fillRect/>
          </a:stretch>
        </p:blipFill>
        <p:spPr>
          <a:xfrm>
            <a:off x="0" y="4523575"/>
            <a:ext cx="9143999" cy="619925"/>
          </a:xfrm>
          <a:prstGeom prst="rect">
            <a:avLst/>
          </a:prstGeom>
          <a:noFill/>
          <a:ln>
            <a:noFill/>
          </a:ln>
        </p:spPr>
      </p:pic>
      <p:pic>
        <p:nvPicPr>
          <p:cNvPr id="88" name="Google Shape;88;p16"/>
          <p:cNvPicPr preferRelativeResize="0"/>
          <p:nvPr/>
        </p:nvPicPr>
        <p:blipFill>
          <a:blip r:embed="rId5">
            <a:alphaModFix/>
          </a:blip>
          <a:stretch>
            <a:fillRect/>
          </a:stretch>
        </p:blipFill>
        <p:spPr>
          <a:xfrm>
            <a:off x="104050" y="4562325"/>
            <a:ext cx="892352" cy="330500"/>
          </a:xfrm>
          <a:prstGeom prst="rect">
            <a:avLst/>
          </a:prstGeom>
          <a:noFill/>
          <a:ln>
            <a:noFill/>
          </a:ln>
        </p:spPr>
      </p:pic>
      <p:sp>
        <p:nvSpPr>
          <p:cNvPr id="89" name="Google Shape;89;p16"/>
          <p:cNvSpPr txBox="1"/>
          <p:nvPr/>
        </p:nvSpPr>
        <p:spPr>
          <a:xfrm>
            <a:off x="242200" y="328550"/>
            <a:ext cx="4528200" cy="36201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SzPts val="2000"/>
              <a:buFont typeface="Caveat"/>
              <a:buChar char="❏"/>
            </a:pPr>
            <a:r>
              <a:rPr lang="en" sz="2000">
                <a:solidFill>
                  <a:srgbClr val="FF9900"/>
                </a:solidFill>
                <a:latin typeface="Caveat"/>
                <a:ea typeface="Caveat"/>
                <a:cs typeface="Caveat"/>
                <a:sym typeface="Caveat"/>
              </a:rPr>
              <a:t>Student Attendance (Remote and In-Person)</a:t>
            </a:r>
            <a:endParaRPr sz="2000">
              <a:solidFill>
                <a:srgbClr val="FF9900"/>
              </a:solidFill>
              <a:latin typeface="Caveat"/>
              <a:ea typeface="Caveat"/>
              <a:cs typeface="Caveat"/>
              <a:sym typeface="Caveat"/>
            </a:endParaRPr>
          </a:p>
          <a:p>
            <a:pPr indent="-355600" lvl="0" marL="457200" rtl="0" algn="l">
              <a:lnSpc>
                <a:spcPct val="100000"/>
              </a:lnSpc>
              <a:spcBef>
                <a:spcPts val="0"/>
              </a:spcBef>
              <a:spcAft>
                <a:spcPts val="0"/>
              </a:spcAft>
              <a:buSzPts val="2000"/>
              <a:buFont typeface="Caveat"/>
              <a:buChar char="❏"/>
            </a:pPr>
            <a:r>
              <a:rPr lang="en" sz="2000">
                <a:solidFill>
                  <a:srgbClr val="FF9900"/>
                </a:solidFill>
                <a:latin typeface="Caveat"/>
                <a:ea typeface="Caveat"/>
                <a:cs typeface="Caveat"/>
                <a:sym typeface="Caveat"/>
              </a:rPr>
              <a:t>Teacher Feedback</a:t>
            </a:r>
            <a:endParaRPr sz="2000">
              <a:solidFill>
                <a:srgbClr val="FF9900"/>
              </a:solidFill>
              <a:latin typeface="Caveat"/>
              <a:ea typeface="Caveat"/>
              <a:cs typeface="Caveat"/>
              <a:sym typeface="Caveat"/>
            </a:endParaRPr>
          </a:p>
          <a:p>
            <a:pPr indent="-355600" lvl="0" marL="457200" rtl="0" algn="l">
              <a:lnSpc>
                <a:spcPct val="100000"/>
              </a:lnSpc>
              <a:spcBef>
                <a:spcPts val="0"/>
              </a:spcBef>
              <a:spcAft>
                <a:spcPts val="0"/>
              </a:spcAft>
              <a:buSzPts val="2000"/>
              <a:buFont typeface="Caveat"/>
              <a:buChar char="❏"/>
            </a:pPr>
            <a:r>
              <a:rPr lang="en" sz="2000">
                <a:solidFill>
                  <a:srgbClr val="FF9900"/>
                </a:solidFill>
                <a:latin typeface="Caveat"/>
                <a:ea typeface="Caveat"/>
                <a:cs typeface="Caveat"/>
                <a:sym typeface="Caveat"/>
              </a:rPr>
              <a:t>Teacher/Classroom Observations (Domain 3)</a:t>
            </a:r>
            <a:endParaRPr sz="2000">
              <a:solidFill>
                <a:srgbClr val="FF9900"/>
              </a:solidFill>
              <a:latin typeface="Caveat"/>
              <a:ea typeface="Caveat"/>
              <a:cs typeface="Caveat"/>
              <a:sym typeface="Caveat"/>
            </a:endParaRPr>
          </a:p>
          <a:p>
            <a:pPr indent="-355600" lvl="0" marL="457200" rtl="0" algn="l">
              <a:lnSpc>
                <a:spcPct val="100000"/>
              </a:lnSpc>
              <a:spcBef>
                <a:spcPts val="0"/>
              </a:spcBef>
              <a:spcAft>
                <a:spcPts val="0"/>
              </a:spcAft>
              <a:buSzPts val="2000"/>
              <a:buFont typeface="Caveat"/>
              <a:buChar char="❏"/>
            </a:pPr>
            <a:r>
              <a:rPr lang="en" sz="2000">
                <a:solidFill>
                  <a:srgbClr val="FF9900"/>
                </a:solidFill>
                <a:latin typeface="Caveat"/>
                <a:ea typeface="Caveat"/>
                <a:cs typeface="Caveat"/>
                <a:sym typeface="Caveat"/>
              </a:rPr>
              <a:t>Questioning and Discussion Techniques</a:t>
            </a:r>
            <a:endParaRPr sz="2000">
              <a:solidFill>
                <a:srgbClr val="FF9900"/>
              </a:solidFill>
              <a:latin typeface="Caveat"/>
              <a:ea typeface="Caveat"/>
              <a:cs typeface="Caveat"/>
              <a:sym typeface="Caveat"/>
            </a:endParaRPr>
          </a:p>
          <a:p>
            <a:pPr indent="-355600" lvl="0" marL="457200" rtl="0" algn="l">
              <a:lnSpc>
                <a:spcPct val="100000"/>
              </a:lnSpc>
              <a:spcBef>
                <a:spcPts val="0"/>
              </a:spcBef>
              <a:spcAft>
                <a:spcPts val="0"/>
              </a:spcAft>
              <a:buSzPts val="2000"/>
              <a:buFont typeface="Caveat"/>
              <a:buChar char="❏"/>
            </a:pPr>
            <a:r>
              <a:rPr lang="en" sz="2000">
                <a:solidFill>
                  <a:srgbClr val="FF9900"/>
                </a:solidFill>
                <a:latin typeface="Caveat"/>
                <a:ea typeface="Caveat"/>
                <a:cs typeface="Caveat"/>
                <a:sym typeface="Caveat"/>
              </a:rPr>
              <a:t>Assignment Completion</a:t>
            </a:r>
            <a:endParaRPr sz="2000">
              <a:solidFill>
                <a:srgbClr val="FF9900"/>
              </a:solidFill>
              <a:latin typeface="Caveat"/>
              <a:ea typeface="Caveat"/>
              <a:cs typeface="Caveat"/>
              <a:sym typeface="Caveat"/>
            </a:endParaRPr>
          </a:p>
          <a:p>
            <a:pPr indent="-355600" lvl="0" marL="457200" rtl="0" algn="l">
              <a:lnSpc>
                <a:spcPct val="100000"/>
              </a:lnSpc>
              <a:spcBef>
                <a:spcPts val="0"/>
              </a:spcBef>
              <a:spcAft>
                <a:spcPts val="0"/>
              </a:spcAft>
              <a:buSzPts val="2000"/>
              <a:buFont typeface="Caveat"/>
              <a:buChar char="❏"/>
            </a:pPr>
            <a:r>
              <a:rPr lang="en" sz="2000">
                <a:solidFill>
                  <a:srgbClr val="FF9900"/>
                </a:solidFill>
                <a:latin typeface="Caveat"/>
                <a:ea typeface="Caveat"/>
                <a:cs typeface="Caveat"/>
                <a:sym typeface="Caveat"/>
              </a:rPr>
              <a:t>Student Behavior</a:t>
            </a:r>
            <a:endParaRPr sz="2000">
              <a:solidFill>
                <a:srgbClr val="FF9900"/>
              </a:solidFill>
              <a:latin typeface="Caveat"/>
              <a:ea typeface="Caveat"/>
              <a:cs typeface="Caveat"/>
              <a:sym typeface="Caveat"/>
            </a:endParaRPr>
          </a:p>
          <a:p>
            <a:pPr indent="-355600" lvl="0" marL="457200" rtl="0" algn="l">
              <a:lnSpc>
                <a:spcPct val="100000"/>
              </a:lnSpc>
              <a:spcBef>
                <a:spcPts val="0"/>
              </a:spcBef>
              <a:spcAft>
                <a:spcPts val="0"/>
              </a:spcAft>
              <a:buSzPts val="2000"/>
              <a:buFont typeface="Caveat"/>
              <a:buChar char="❏"/>
            </a:pPr>
            <a:r>
              <a:rPr lang="en" sz="2000">
                <a:solidFill>
                  <a:srgbClr val="FF9900"/>
                </a:solidFill>
                <a:latin typeface="Caveat"/>
                <a:ea typeface="Caveat"/>
                <a:cs typeface="Caveat"/>
                <a:sym typeface="Caveat"/>
              </a:rPr>
              <a:t>Student Participation</a:t>
            </a:r>
            <a:endParaRPr sz="2000">
              <a:solidFill>
                <a:srgbClr val="FF9900"/>
              </a:solidFill>
              <a:latin typeface="Caveat"/>
              <a:ea typeface="Caveat"/>
              <a:cs typeface="Caveat"/>
              <a:sym typeface="Caveat"/>
            </a:endParaRPr>
          </a:p>
          <a:p>
            <a:pPr indent="-355600" lvl="0" marL="457200" rtl="0" algn="l">
              <a:lnSpc>
                <a:spcPct val="100000"/>
              </a:lnSpc>
              <a:spcBef>
                <a:spcPts val="0"/>
              </a:spcBef>
              <a:spcAft>
                <a:spcPts val="0"/>
              </a:spcAft>
              <a:buSzPts val="2000"/>
              <a:buFont typeface="Caveat"/>
              <a:buChar char="❏"/>
            </a:pPr>
            <a:r>
              <a:rPr lang="en" sz="2000">
                <a:solidFill>
                  <a:srgbClr val="FF9900"/>
                </a:solidFill>
                <a:latin typeface="Caveat"/>
                <a:ea typeface="Caveat"/>
                <a:cs typeface="Caveat"/>
                <a:sym typeface="Caveat"/>
              </a:rPr>
              <a:t>Assessment</a:t>
            </a:r>
            <a:endParaRPr sz="2000">
              <a:solidFill>
                <a:srgbClr val="FF9900"/>
              </a:solidFill>
              <a:latin typeface="Caveat"/>
              <a:ea typeface="Caveat"/>
              <a:cs typeface="Caveat"/>
              <a:sym typeface="Caveat"/>
            </a:endParaRPr>
          </a:p>
          <a:p>
            <a:pPr indent="-355600" lvl="0" marL="457200" rtl="0" algn="l">
              <a:lnSpc>
                <a:spcPct val="100000"/>
              </a:lnSpc>
              <a:spcBef>
                <a:spcPts val="0"/>
              </a:spcBef>
              <a:spcAft>
                <a:spcPts val="0"/>
              </a:spcAft>
              <a:buSzPts val="2000"/>
              <a:buFont typeface="Caveat"/>
              <a:buChar char="❏"/>
            </a:pPr>
            <a:r>
              <a:rPr lang="en" sz="2000">
                <a:solidFill>
                  <a:srgbClr val="FF9900"/>
                </a:solidFill>
                <a:latin typeface="Caveat"/>
                <a:ea typeface="Caveat"/>
                <a:cs typeface="Caveat"/>
                <a:sym typeface="Caveat"/>
              </a:rPr>
              <a:t>Flexibility and Responsiveness</a:t>
            </a:r>
            <a:endParaRPr sz="2000">
              <a:solidFill>
                <a:srgbClr val="FF9900"/>
              </a:solidFill>
              <a:latin typeface="Caveat"/>
              <a:ea typeface="Caveat"/>
              <a:cs typeface="Caveat"/>
              <a:sym typeface="Caveat"/>
            </a:endParaRPr>
          </a:p>
          <a:p>
            <a:pPr indent="0" lvl="0" marL="914400" rtl="0" algn="l">
              <a:lnSpc>
                <a:spcPct val="100000"/>
              </a:lnSpc>
              <a:spcBef>
                <a:spcPts val="0"/>
              </a:spcBef>
              <a:spcAft>
                <a:spcPts val="0"/>
              </a:spcAft>
              <a:buNone/>
            </a:pPr>
            <a:r>
              <a:t/>
            </a:r>
            <a:endParaRPr sz="2000">
              <a:solidFill>
                <a:schemeClr val="dk1"/>
              </a:solidFill>
              <a:latin typeface="Lobster"/>
              <a:ea typeface="Lobster"/>
              <a:cs typeface="Lobster"/>
              <a:sym typeface="Lobster"/>
            </a:endParaRPr>
          </a:p>
          <a:p>
            <a:pPr indent="0" lvl="0" marL="0" rtl="0" algn="l">
              <a:lnSpc>
                <a:spcPct val="115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90" name="Google Shape;90;p16"/>
          <p:cNvSpPr/>
          <p:nvPr/>
        </p:nvSpPr>
        <p:spPr>
          <a:xfrm>
            <a:off x="671800" y="231300"/>
            <a:ext cx="5929602" cy="330500"/>
          </a:xfrm>
          <a:prstGeom prst="rect">
            <a:avLst/>
          </a:prstGeom>
        </p:spPr>
        <p:txBody>
          <a:bodyPr>
            <a:prstTxWarp prst="textPlain"/>
          </a:bodyPr>
          <a:lstStyle/>
          <a:p>
            <a:pPr lvl="0" algn="ctr"/>
            <a:r>
              <a:rPr b="0" i="0">
                <a:ln cap="flat" cmpd="sng" w="28575">
                  <a:solidFill>
                    <a:schemeClr val="dk1"/>
                  </a:solidFill>
                  <a:prstDash val="solid"/>
                  <a:round/>
                  <a:headEnd len="sm" w="sm" type="none"/>
                  <a:tailEnd len="sm" w="sm" type="none"/>
                </a:ln>
                <a:solidFill>
                  <a:srgbClr val="FF0000"/>
                </a:solidFill>
                <a:latin typeface="Lobster"/>
              </a:rPr>
              <a:t>Step 2: Gather the Evidence</a:t>
            </a:r>
          </a:p>
        </p:txBody>
      </p:sp>
      <p:pic>
        <p:nvPicPr>
          <p:cNvPr id="91" name="Google Shape;91;p16"/>
          <p:cNvPicPr preferRelativeResize="0"/>
          <p:nvPr/>
        </p:nvPicPr>
        <p:blipFill>
          <a:blip r:embed="rId6">
            <a:alphaModFix/>
          </a:blip>
          <a:stretch>
            <a:fillRect/>
          </a:stretch>
        </p:blipFill>
        <p:spPr>
          <a:xfrm>
            <a:off x="4770409" y="2524351"/>
            <a:ext cx="3161291" cy="2436625"/>
          </a:xfrm>
          <a:prstGeom prst="rect">
            <a:avLst/>
          </a:prstGeom>
          <a:noFill/>
          <a:ln>
            <a:noFill/>
          </a:ln>
        </p:spPr>
      </p:pic>
      <p:pic>
        <p:nvPicPr>
          <p:cNvPr id="92" name="Google Shape;92;p16"/>
          <p:cNvPicPr preferRelativeResize="0"/>
          <p:nvPr/>
        </p:nvPicPr>
        <p:blipFill>
          <a:blip r:embed="rId7">
            <a:alphaModFix/>
          </a:blip>
          <a:stretch>
            <a:fillRect/>
          </a:stretch>
        </p:blipFill>
        <p:spPr>
          <a:xfrm>
            <a:off x="6374512" y="514400"/>
            <a:ext cx="2530276" cy="1897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7"/>
          <p:cNvPicPr preferRelativeResize="0"/>
          <p:nvPr/>
        </p:nvPicPr>
        <p:blipFill>
          <a:blip r:embed="rId3">
            <a:alphaModFix/>
          </a:blip>
          <a:stretch>
            <a:fillRect/>
          </a:stretch>
        </p:blipFill>
        <p:spPr>
          <a:xfrm>
            <a:off x="0" y="0"/>
            <a:ext cx="9143999" cy="619925"/>
          </a:xfrm>
          <a:prstGeom prst="rect">
            <a:avLst/>
          </a:prstGeom>
          <a:noFill/>
          <a:ln>
            <a:noFill/>
          </a:ln>
        </p:spPr>
      </p:pic>
      <p:pic>
        <p:nvPicPr>
          <p:cNvPr id="98" name="Google Shape;98;p17"/>
          <p:cNvPicPr preferRelativeResize="0"/>
          <p:nvPr/>
        </p:nvPicPr>
        <p:blipFill>
          <a:blip r:embed="rId4">
            <a:alphaModFix/>
          </a:blip>
          <a:stretch>
            <a:fillRect/>
          </a:stretch>
        </p:blipFill>
        <p:spPr>
          <a:xfrm>
            <a:off x="0" y="4523575"/>
            <a:ext cx="9143999" cy="619925"/>
          </a:xfrm>
          <a:prstGeom prst="rect">
            <a:avLst/>
          </a:prstGeom>
          <a:noFill/>
          <a:ln>
            <a:noFill/>
          </a:ln>
        </p:spPr>
      </p:pic>
      <p:pic>
        <p:nvPicPr>
          <p:cNvPr id="99" name="Google Shape;99;p17"/>
          <p:cNvPicPr preferRelativeResize="0"/>
          <p:nvPr/>
        </p:nvPicPr>
        <p:blipFill>
          <a:blip r:embed="rId5">
            <a:alphaModFix/>
          </a:blip>
          <a:stretch>
            <a:fillRect/>
          </a:stretch>
        </p:blipFill>
        <p:spPr>
          <a:xfrm>
            <a:off x="104050" y="4562325"/>
            <a:ext cx="892352" cy="330500"/>
          </a:xfrm>
          <a:prstGeom prst="rect">
            <a:avLst/>
          </a:prstGeom>
          <a:noFill/>
          <a:ln>
            <a:noFill/>
          </a:ln>
        </p:spPr>
      </p:pic>
      <p:sp>
        <p:nvSpPr>
          <p:cNvPr id="100" name="Google Shape;100;p17"/>
          <p:cNvSpPr txBox="1"/>
          <p:nvPr/>
        </p:nvSpPr>
        <p:spPr>
          <a:xfrm>
            <a:off x="1261500" y="697350"/>
            <a:ext cx="7037400" cy="411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336550" lvl="0" marL="457200" rtl="0" algn="l">
              <a:lnSpc>
                <a:spcPct val="100000"/>
              </a:lnSpc>
              <a:spcBef>
                <a:spcPts val="0"/>
              </a:spcBef>
              <a:spcAft>
                <a:spcPts val="0"/>
              </a:spcAft>
              <a:buClr>
                <a:srgbClr val="9900FF"/>
              </a:buClr>
              <a:buSzPts val="1700"/>
              <a:buFont typeface="Caveat"/>
              <a:buChar char="❏"/>
            </a:pPr>
            <a:r>
              <a:rPr lang="en" sz="2100">
                <a:solidFill>
                  <a:srgbClr val="9900FF"/>
                </a:solidFill>
                <a:latin typeface="Caveat"/>
                <a:ea typeface="Caveat"/>
                <a:cs typeface="Caveat"/>
                <a:sym typeface="Caveat"/>
              </a:rPr>
              <a:t>Students are used to hyperstimulation</a:t>
            </a:r>
            <a:endParaRPr sz="2100">
              <a:solidFill>
                <a:srgbClr val="9900FF"/>
              </a:solidFill>
              <a:latin typeface="Caveat"/>
              <a:ea typeface="Caveat"/>
              <a:cs typeface="Caveat"/>
              <a:sym typeface="Caveat"/>
            </a:endParaRPr>
          </a:p>
          <a:p>
            <a:pPr indent="-336550" lvl="0" marL="457200" rtl="0" algn="l">
              <a:lnSpc>
                <a:spcPct val="100000"/>
              </a:lnSpc>
              <a:spcBef>
                <a:spcPts val="0"/>
              </a:spcBef>
              <a:spcAft>
                <a:spcPts val="0"/>
              </a:spcAft>
              <a:buClr>
                <a:srgbClr val="9900FF"/>
              </a:buClr>
              <a:buSzPts val="1700"/>
              <a:buFont typeface="Caveat"/>
              <a:buChar char="❏"/>
            </a:pPr>
            <a:r>
              <a:rPr lang="en" sz="2100">
                <a:solidFill>
                  <a:srgbClr val="9900FF"/>
                </a:solidFill>
                <a:latin typeface="Caveat"/>
                <a:ea typeface="Caveat"/>
                <a:cs typeface="Caveat"/>
                <a:sym typeface="Caveat"/>
              </a:rPr>
              <a:t>Distractibility</a:t>
            </a:r>
            <a:r>
              <a:rPr lang="en" sz="2100">
                <a:solidFill>
                  <a:srgbClr val="9900FF"/>
                </a:solidFill>
                <a:latin typeface="Caveat"/>
                <a:ea typeface="Caveat"/>
                <a:cs typeface="Caveat"/>
                <a:sym typeface="Caveat"/>
              </a:rPr>
              <a:t> while students are learning from home</a:t>
            </a:r>
            <a:endParaRPr sz="2100">
              <a:solidFill>
                <a:srgbClr val="9900FF"/>
              </a:solidFill>
              <a:latin typeface="Caveat"/>
              <a:ea typeface="Caveat"/>
              <a:cs typeface="Caveat"/>
              <a:sym typeface="Caveat"/>
            </a:endParaRPr>
          </a:p>
          <a:p>
            <a:pPr indent="-260350" lvl="1" marL="914400" rtl="0" algn="l">
              <a:lnSpc>
                <a:spcPct val="100000"/>
              </a:lnSpc>
              <a:spcBef>
                <a:spcPts val="0"/>
              </a:spcBef>
              <a:spcAft>
                <a:spcPts val="0"/>
              </a:spcAft>
              <a:buClr>
                <a:srgbClr val="76A5AF"/>
              </a:buClr>
              <a:buSzPts val="500"/>
              <a:buFont typeface="Caveat"/>
              <a:buChar char="❏"/>
            </a:pPr>
            <a:r>
              <a:rPr lang="en" sz="1300">
                <a:solidFill>
                  <a:srgbClr val="76A5AF"/>
                </a:solidFill>
                <a:latin typeface="Caveat"/>
                <a:ea typeface="Caveat"/>
                <a:cs typeface="Caveat"/>
                <a:sym typeface="Caveat"/>
              </a:rPr>
              <a:t>Television</a:t>
            </a:r>
            <a:endParaRPr sz="1300">
              <a:solidFill>
                <a:srgbClr val="76A5AF"/>
              </a:solidFill>
              <a:latin typeface="Caveat"/>
              <a:ea typeface="Caveat"/>
              <a:cs typeface="Caveat"/>
              <a:sym typeface="Caveat"/>
            </a:endParaRPr>
          </a:p>
          <a:p>
            <a:pPr indent="-260350" lvl="1" marL="914400" rtl="0" algn="l">
              <a:lnSpc>
                <a:spcPct val="100000"/>
              </a:lnSpc>
              <a:spcBef>
                <a:spcPts val="0"/>
              </a:spcBef>
              <a:spcAft>
                <a:spcPts val="0"/>
              </a:spcAft>
              <a:buClr>
                <a:srgbClr val="76A5AF"/>
              </a:buClr>
              <a:buSzPts val="500"/>
              <a:buFont typeface="Caveat"/>
              <a:buChar char="❏"/>
            </a:pPr>
            <a:r>
              <a:rPr lang="en" sz="1300">
                <a:solidFill>
                  <a:srgbClr val="76A5AF"/>
                </a:solidFill>
                <a:latin typeface="Caveat"/>
                <a:ea typeface="Caveat"/>
                <a:cs typeface="Caveat"/>
                <a:sym typeface="Caveat"/>
              </a:rPr>
              <a:t>Phone</a:t>
            </a:r>
            <a:endParaRPr sz="1300">
              <a:solidFill>
                <a:srgbClr val="76A5AF"/>
              </a:solidFill>
              <a:latin typeface="Caveat"/>
              <a:ea typeface="Caveat"/>
              <a:cs typeface="Caveat"/>
              <a:sym typeface="Caveat"/>
            </a:endParaRPr>
          </a:p>
          <a:p>
            <a:pPr indent="-260350" lvl="1" marL="914400" rtl="0" algn="l">
              <a:lnSpc>
                <a:spcPct val="100000"/>
              </a:lnSpc>
              <a:spcBef>
                <a:spcPts val="0"/>
              </a:spcBef>
              <a:spcAft>
                <a:spcPts val="0"/>
              </a:spcAft>
              <a:buClr>
                <a:srgbClr val="76A5AF"/>
              </a:buClr>
              <a:buSzPts val="500"/>
              <a:buFont typeface="Caveat"/>
              <a:buChar char="❏"/>
            </a:pPr>
            <a:r>
              <a:rPr lang="en" sz="1300">
                <a:solidFill>
                  <a:srgbClr val="76A5AF"/>
                </a:solidFill>
                <a:latin typeface="Caveat"/>
                <a:ea typeface="Caveat"/>
                <a:cs typeface="Caveat"/>
                <a:sym typeface="Caveat"/>
              </a:rPr>
              <a:t>Snacks (access to the kitchen)</a:t>
            </a:r>
            <a:endParaRPr sz="1300">
              <a:solidFill>
                <a:srgbClr val="76A5AF"/>
              </a:solidFill>
              <a:latin typeface="Caveat"/>
              <a:ea typeface="Caveat"/>
              <a:cs typeface="Caveat"/>
              <a:sym typeface="Caveat"/>
            </a:endParaRPr>
          </a:p>
          <a:p>
            <a:pPr indent="-260350" lvl="1" marL="914400" rtl="0" algn="l">
              <a:lnSpc>
                <a:spcPct val="100000"/>
              </a:lnSpc>
              <a:spcBef>
                <a:spcPts val="0"/>
              </a:spcBef>
              <a:spcAft>
                <a:spcPts val="0"/>
              </a:spcAft>
              <a:buClr>
                <a:srgbClr val="76A5AF"/>
              </a:buClr>
              <a:buSzPts val="500"/>
              <a:buFont typeface="Caveat"/>
              <a:buChar char="❏"/>
            </a:pPr>
            <a:r>
              <a:rPr lang="en" sz="1300">
                <a:solidFill>
                  <a:srgbClr val="76A5AF"/>
                </a:solidFill>
                <a:latin typeface="Caveat"/>
                <a:ea typeface="Caveat"/>
                <a:cs typeface="Caveat"/>
                <a:sym typeface="Caveat"/>
              </a:rPr>
              <a:t>Learning from the bedroom (laying on the bed, couch)</a:t>
            </a:r>
            <a:endParaRPr sz="1300">
              <a:solidFill>
                <a:srgbClr val="76A5AF"/>
              </a:solidFill>
              <a:latin typeface="Caveat"/>
              <a:ea typeface="Caveat"/>
              <a:cs typeface="Caveat"/>
              <a:sym typeface="Caveat"/>
            </a:endParaRPr>
          </a:p>
          <a:p>
            <a:pPr indent="-336550" lvl="0" marL="457200" rtl="0" algn="l">
              <a:lnSpc>
                <a:spcPct val="100000"/>
              </a:lnSpc>
              <a:spcBef>
                <a:spcPts val="0"/>
              </a:spcBef>
              <a:spcAft>
                <a:spcPts val="0"/>
              </a:spcAft>
              <a:buClr>
                <a:srgbClr val="9900FF"/>
              </a:buClr>
              <a:buSzPts val="1700"/>
              <a:buFont typeface="Caveat"/>
              <a:buChar char="❏"/>
            </a:pPr>
            <a:r>
              <a:rPr lang="en" sz="2100">
                <a:solidFill>
                  <a:srgbClr val="9900FF"/>
                </a:solidFill>
                <a:latin typeface="Caveat"/>
                <a:ea typeface="Caveat"/>
                <a:cs typeface="Caveat"/>
                <a:sym typeface="Caveat"/>
              </a:rPr>
              <a:t>Emotional Distress</a:t>
            </a:r>
            <a:endParaRPr sz="2100">
              <a:solidFill>
                <a:srgbClr val="9900FF"/>
              </a:solidFill>
              <a:latin typeface="Caveat"/>
              <a:ea typeface="Caveat"/>
              <a:cs typeface="Caveat"/>
              <a:sym typeface="Caveat"/>
            </a:endParaRPr>
          </a:p>
          <a:p>
            <a:pPr indent="-336550" lvl="0" marL="457200" rtl="0" algn="l">
              <a:lnSpc>
                <a:spcPct val="100000"/>
              </a:lnSpc>
              <a:spcBef>
                <a:spcPts val="0"/>
              </a:spcBef>
              <a:spcAft>
                <a:spcPts val="0"/>
              </a:spcAft>
              <a:buClr>
                <a:srgbClr val="9900FF"/>
              </a:buClr>
              <a:buSzPts val="1700"/>
              <a:buFont typeface="Caveat"/>
              <a:buChar char="❏"/>
            </a:pPr>
            <a:r>
              <a:rPr lang="en" sz="2100">
                <a:solidFill>
                  <a:srgbClr val="9900FF"/>
                </a:solidFill>
                <a:latin typeface="Caveat"/>
                <a:ea typeface="Caveat"/>
                <a:cs typeface="Caveat"/>
                <a:sym typeface="Caveat"/>
              </a:rPr>
              <a:t>Change of scheduling</a:t>
            </a:r>
            <a:endParaRPr sz="2100">
              <a:solidFill>
                <a:srgbClr val="9900FF"/>
              </a:solidFill>
              <a:latin typeface="Caveat"/>
              <a:ea typeface="Caveat"/>
              <a:cs typeface="Caveat"/>
              <a:sym typeface="Caveat"/>
            </a:endParaRPr>
          </a:p>
          <a:p>
            <a:pPr indent="-336550" lvl="0" marL="457200" rtl="0" algn="l">
              <a:lnSpc>
                <a:spcPct val="100000"/>
              </a:lnSpc>
              <a:spcBef>
                <a:spcPts val="0"/>
              </a:spcBef>
              <a:spcAft>
                <a:spcPts val="0"/>
              </a:spcAft>
              <a:buClr>
                <a:srgbClr val="9900FF"/>
              </a:buClr>
              <a:buSzPts val="1700"/>
              <a:buFont typeface="Caveat"/>
              <a:buChar char="❏"/>
            </a:pPr>
            <a:r>
              <a:rPr lang="en" sz="2100">
                <a:solidFill>
                  <a:srgbClr val="9900FF"/>
                </a:solidFill>
                <a:latin typeface="Caveat"/>
                <a:ea typeface="Caveat"/>
                <a:cs typeface="Caveat"/>
                <a:sym typeface="Caveat"/>
              </a:rPr>
              <a:t>Lack of technology</a:t>
            </a:r>
            <a:endParaRPr sz="2100">
              <a:solidFill>
                <a:srgbClr val="9900FF"/>
              </a:solidFill>
              <a:latin typeface="Caveat"/>
              <a:ea typeface="Caveat"/>
              <a:cs typeface="Caveat"/>
              <a:sym typeface="Caveat"/>
            </a:endParaRPr>
          </a:p>
          <a:p>
            <a:pPr indent="0" lvl="0" marL="457200" rtl="0" algn="l">
              <a:lnSpc>
                <a:spcPct val="100000"/>
              </a:lnSpc>
              <a:spcBef>
                <a:spcPts val="0"/>
              </a:spcBef>
              <a:spcAft>
                <a:spcPts val="0"/>
              </a:spcAft>
              <a:buNone/>
            </a:pPr>
            <a:r>
              <a:t/>
            </a:r>
            <a:endParaRPr sz="1500">
              <a:solidFill>
                <a:srgbClr val="9900FF"/>
              </a:solidFill>
              <a:latin typeface="Times New Roman"/>
              <a:ea typeface="Times New Roman"/>
              <a:cs typeface="Times New Roman"/>
              <a:sym typeface="Times New Roman"/>
            </a:endParaRPr>
          </a:p>
        </p:txBody>
      </p:sp>
      <p:sp>
        <p:nvSpPr>
          <p:cNvPr id="101" name="Google Shape;101;p17"/>
          <p:cNvSpPr/>
          <p:nvPr/>
        </p:nvSpPr>
        <p:spPr>
          <a:xfrm>
            <a:off x="902900" y="328550"/>
            <a:ext cx="6531241" cy="558951"/>
          </a:xfrm>
          <a:prstGeom prst="rect">
            <a:avLst/>
          </a:prstGeom>
        </p:spPr>
        <p:txBody>
          <a:bodyPr>
            <a:prstTxWarp prst="textPlain"/>
          </a:bodyPr>
          <a:lstStyle/>
          <a:p>
            <a:pPr lvl="0" algn="ctr"/>
            <a:r>
              <a:rPr b="0" i="0">
                <a:ln cap="flat" cmpd="sng" w="28575">
                  <a:solidFill>
                    <a:schemeClr val="dk1"/>
                  </a:solidFill>
                  <a:prstDash val="solid"/>
                  <a:round/>
                  <a:headEnd len="sm" w="sm" type="none"/>
                  <a:tailEnd len="sm" w="sm" type="none"/>
                </a:ln>
                <a:solidFill>
                  <a:srgbClr val="FF0000"/>
                </a:solidFill>
                <a:latin typeface="Lobster"/>
              </a:rPr>
              <a:t>Step 3: Identify the Causes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0" y="0"/>
            <a:ext cx="9143999" cy="619925"/>
          </a:xfrm>
          <a:prstGeom prst="rect">
            <a:avLst/>
          </a:prstGeom>
          <a:noFill/>
          <a:ln>
            <a:noFill/>
          </a:ln>
        </p:spPr>
      </p:pic>
      <p:pic>
        <p:nvPicPr>
          <p:cNvPr id="107" name="Google Shape;107;p18"/>
          <p:cNvPicPr preferRelativeResize="0"/>
          <p:nvPr/>
        </p:nvPicPr>
        <p:blipFill>
          <a:blip r:embed="rId4">
            <a:alphaModFix/>
          </a:blip>
          <a:stretch>
            <a:fillRect/>
          </a:stretch>
        </p:blipFill>
        <p:spPr>
          <a:xfrm>
            <a:off x="0" y="4523575"/>
            <a:ext cx="9143999" cy="619925"/>
          </a:xfrm>
          <a:prstGeom prst="rect">
            <a:avLst/>
          </a:prstGeom>
          <a:noFill/>
          <a:ln>
            <a:noFill/>
          </a:ln>
        </p:spPr>
      </p:pic>
      <p:pic>
        <p:nvPicPr>
          <p:cNvPr id="108" name="Google Shape;108;p18"/>
          <p:cNvPicPr preferRelativeResize="0"/>
          <p:nvPr/>
        </p:nvPicPr>
        <p:blipFill>
          <a:blip r:embed="rId5">
            <a:alphaModFix/>
          </a:blip>
          <a:stretch>
            <a:fillRect/>
          </a:stretch>
        </p:blipFill>
        <p:spPr>
          <a:xfrm>
            <a:off x="104050" y="4562325"/>
            <a:ext cx="892352" cy="330500"/>
          </a:xfrm>
          <a:prstGeom prst="rect">
            <a:avLst/>
          </a:prstGeom>
          <a:noFill/>
          <a:ln>
            <a:noFill/>
          </a:ln>
        </p:spPr>
      </p:pic>
      <p:sp>
        <p:nvSpPr>
          <p:cNvPr id="109" name="Google Shape;109;p18"/>
          <p:cNvSpPr txBox="1"/>
          <p:nvPr/>
        </p:nvSpPr>
        <p:spPr>
          <a:xfrm>
            <a:off x="497000" y="619925"/>
            <a:ext cx="8248200" cy="41124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10" name="Google Shape;110;p18"/>
          <p:cNvSpPr/>
          <p:nvPr/>
        </p:nvSpPr>
        <p:spPr>
          <a:xfrm>
            <a:off x="657950" y="298925"/>
            <a:ext cx="7298873" cy="330499"/>
          </a:xfrm>
          <a:prstGeom prst="rect">
            <a:avLst/>
          </a:prstGeom>
        </p:spPr>
        <p:txBody>
          <a:bodyPr>
            <a:prstTxWarp prst="textPlain"/>
          </a:bodyPr>
          <a:lstStyle/>
          <a:p>
            <a:pPr lvl="0" algn="ctr"/>
            <a:r>
              <a:rPr b="0" i="0">
                <a:ln cap="flat" cmpd="sng" w="28575">
                  <a:solidFill>
                    <a:schemeClr val="dk1"/>
                  </a:solidFill>
                  <a:prstDash val="solid"/>
                  <a:round/>
                  <a:headEnd len="sm" w="sm" type="none"/>
                  <a:tailEnd len="sm" w="sm" type="none"/>
                </a:ln>
                <a:solidFill>
                  <a:srgbClr val="FF0000"/>
                </a:solidFill>
                <a:latin typeface="Lobster"/>
              </a:rPr>
              <a:t>Step 4: Evaluate the Existing Policy</a:t>
            </a:r>
          </a:p>
        </p:txBody>
      </p:sp>
      <p:pic>
        <p:nvPicPr>
          <p:cNvPr id="111" name="Google Shape;111;p18"/>
          <p:cNvPicPr preferRelativeResize="0"/>
          <p:nvPr/>
        </p:nvPicPr>
        <p:blipFill>
          <a:blip r:embed="rId6">
            <a:alphaModFix/>
          </a:blip>
          <a:stretch>
            <a:fillRect/>
          </a:stretch>
        </p:blipFill>
        <p:spPr>
          <a:xfrm>
            <a:off x="5360150" y="690625"/>
            <a:ext cx="3444976" cy="4255525"/>
          </a:xfrm>
          <a:prstGeom prst="rect">
            <a:avLst/>
          </a:prstGeom>
          <a:noFill/>
          <a:ln>
            <a:noFill/>
          </a:ln>
        </p:spPr>
      </p:pic>
      <p:pic>
        <p:nvPicPr>
          <p:cNvPr id="112" name="Google Shape;112;p18"/>
          <p:cNvPicPr preferRelativeResize="0"/>
          <p:nvPr/>
        </p:nvPicPr>
        <p:blipFill>
          <a:blip r:embed="rId7">
            <a:alphaModFix/>
          </a:blip>
          <a:stretch>
            <a:fillRect/>
          </a:stretch>
        </p:blipFill>
        <p:spPr>
          <a:xfrm>
            <a:off x="858447" y="1140653"/>
            <a:ext cx="2910450" cy="2910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9"/>
          <p:cNvPicPr preferRelativeResize="0"/>
          <p:nvPr/>
        </p:nvPicPr>
        <p:blipFill>
          <a:blip r:embed="rId3">
            <a:alphaModFix/>
          </a:blip>
          <a:stretch>
            <a:fillRect/>
          </a:stretch>
        </p:blipFill>
        <p:spPr>
          <a:xfrm>
            <a:off x="0" y="0"/>
            <a:ext cx="9143999" cy="619925"/>
          </a:xfrm>
          <a:prstGeom prst="rect">
            <a:avLst/>
          </a:prstGeom>
          <a:noFill/>
          <a:ln>
            <a:noFill/>
          </a:ln>
        </p:spPr>
      </p:pic>
      <p:pic>
        <p:nvPicPr>
          <p:cNvPr id="118" name="Google Shape;118;p19"/>
          <p:cNvPicPr preferRelativeResize="0"/>
          <p:nvPr/>
        </p:nvPicPr>
        <p:blipFill>
          <a:blip r:embed="rId4">
            <a:alphaModFix/>
          </a:blip>
          <a:stretch>
            <a:fillRect/>
          </a:stretch>
        </p:blipFill>
        <p:spPr>
          <a:xfrm>
            <a:off x="0" y="4523575"/>
            <a:ext cx="9143999" cy="619925"/>
          </a:xfrm>
          <a:prstGeom prst="rect">
            <a:avLst/>
          </a:prstGeom>
          <a:noFill/>
          <a:ln>
            <a:noFill/>
          </a:ln>
        </p:spPr>
      </p:pic>
      <p:pic>
        <p:nvPicPr>
          <p:cNvPr id="119" name="Google Shape;119;p19"/>
          <p:cNvPicPr preferRelativeResize="0"/>
          <p:nvPr/>
        </p:nvPicPr>
        <p:blipFill>
          <a:blip r:embed="rId5">
            <a:alphaModFix/>
          </a:blip>
          <a:stretch>
            <a:fillRect/>
          </a:stretch>
        </p:blipFill>
        <p:spPr>
          <a:xfrm>
            <a:off x="104050" y="4562325"/>
            <a:ext cx="892352" cy="330500"/>
          </a:xfrm>
          <a:prstGeom prst="rect">
            <a:avLst/>
          </a:prstGeom>
          <a:noFill/>
          <a:ln>
            <a:noFill/>
          </a:ln>
        </p:spPr>
      </p:pic>
      <p:sp>
        <p:nvSpPr>
          <p:cNvPr id="120" name="Google Shape;120;p19"/>
          <p:cNvSpPr txBox="1"/>
          <p:nvPr/>
        </p:nvSpPr>
        <p:spPr>
          <a:xfrm>
            <a:off x="497000" y="619925"/>
            <a:ext cx="8248200" cy="4300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323850" lvl="0" marL="457200" rtl="0" algn="l">
              <a:lnSpc>
                <a:spcPct val="100000"/>
              </a:lnSpc>
              <a:spcBef>
                <a:spcPts val="0"/>
              </a:spcBef>
              <a:spcAft>
                <a:spcPts val="0"/>
              </a:spcAft>
              <a:buClr>
                <a:srgbClr val="0000FF"/>
              </a:buClr>
              <a:buSzPts val="1500"/>
              <a:buFont typeface="Caveat"/>
              <a:buChar char="❏"/>
            </a:pPr>
            <a:r>
              <a:rPr b="1" lang="en" sz="1500">
                <a:solidFill>
                  <a:srgbClr val="0000FF"/>
                </a:solidFill>
                <a:latin typeface="Caveat"/>
                <a:ea typeface="Caveat"/>
                <a:cs typeface="Caveat"/>
                <a:sym typeface="Caveat"/>
              </a:rPr>
              <a:t>Online Collaboration Tools</a:t>
            </a:r>
            <a:endParaRPr b="1" sz="1500">
              <a:solidFill>
                <a:srgbClr val="0000FF"/>
              </a:solidFill>
              <a:latin typeface="Caveat"/>
              <a:ea typeface="Caveat"/>
              <a:cs typeface="Caveat"/>
              <a:sym typeface="Caveat"/>
            </a:endParaRPr>
          </a:p>
          <a:p>
            <a:pPr indent="-298450" lvl="1" marL="1371600" rtl="0" algn="l">
              <a:lnSpc>
                <a:spcPct val="100000"/>
              </a:lnSpc>
              <a:spcBef>
                <a:spcPts val="0"/>
              </a:spcBef>
              <a:spcAft>
                <a:spcPts val="0"/>
              </a:spcAft>
              <a:buClr>
                <a:schemeClr val="dk1"/>
              </a:buClr>
              <a:buSzPts val="1100"/>
              <a:buFont typeface="Caveat"/>
              <a:buChar char="❏"/>
            </a:pPr>
            <a:r>
              <a:rPr lang="en" sz="1500">
                <a:solidFill>
                  <a:schemeClr val="dk1"/>
                </a:solidFill>
                <a:latin typeface="Caveat"/>
                <a:ea typeface="Caveat"/>
                <a:cs typeface="Caveat"/>
                <a:sym typeface="Caveat"/>
              </a:rPr>
              <a:t>Pear Deck</a:t>
            </a:r>
            <a:endParaRPr sz="1500">
              <a:solidFill>
                <a:schemeClr val="dk1"/>
              </a:solidFill>
              <a:latin typeface="Caveat"/>
              <a:ea typeface="Caveat"/>
              <a:cs typeface="Caveat"/>
              <a:sym typeface="Caveat"/>
            </a:endParaRPr>
          </a:p>
          <a:p>
            <a:pPr indent="-298450" lvl="1" marL="1371600" rtl="0" algn="l">
              <a:lnSpc>
                <a:spcPct val="100000"/>
              </a:lnSpc>
              <a:spcBef>
                <a:spcPts val="0"/>
              </a:spcBef>
              <a:spcAft>
                <a:spcPts val="0"/>
              </a:spcAft>
              <a:buClr>
                <a:schemeClr val="dk1"/>
              </a:buClr>
              <a:buSzPts val="1100"/>
              <a:buFont typeface="Caveat"/>
              <a:buChar char="❏"/>
            </a:pPr>
            <a:r>
              <a:rPr lang="en" sz="1500">
                <a:solidFill>
                  <a:schemeClr val="dk1"/>
                </a:solidFill>
                <a:latin typeface="Caveat"/>
                <a:ea typeface="Caveat"/>
                <a:cs typeface="Caveat"/>
                <a:sym typeface="Caveat"/>
              </a:rPr>
              <a:t>Flip Grid</a:t>
            </a:r>
            <a:endParaRPr sz="1500">
              <a:solidFill>
                <a:schemeClr val="dk1"/>
              </a:solidFill>
              <a:latin typeface="Caveat"/>
              <a:ea typeface="Caveat"/>
              <a:cs typeface="Caveat"/>
              <a:sym typeface="Caveat"/>
            </a:endParaRPr>
          </a:p>
          <a:p>
            <a:pPr indent="-298450" lvl="1" marL="1371600" rtl="0" algn="l">
              <a:lnSpc>
                <a:spcPct val="100000"/>
              </a:lnSpc>
              <a:spcBef>
                <a:spcPts val="0"/>
              </a:spcBef>
              <a:spcAft>
                <a:spcPts val="0"/>
              </a:spcAft>
              <a:buClr>
                <a:schemeClr val="dk1"/>
              </a:buClr>
              <a:buSzPts val="1100"/>
              <a:buFont typeface="Caveat"/>
              <a:buChar char="❏"/>
            </a:pPr>
            <a:r>
              <a:rPr lang="en" sz="1500">
                <a:solidFill>
                  <a:schemeClr val="dk1"/>
                </a:solidFill>
                <a:latin typeface="Caveat"/>
                <a:ea typeface="Caveat"/>
                <a:cs typeface="Caveat"/>
                <a:sym typeface="Caveat"/>
              </a:rPr>
              <a:t>Youtube</a:t>
            </a:r>
            <a:endParaRPr sz="1500">
              <a:solidFill>
                <a:schemeClr val="dk1"/>
              </a:solidFill>
              <a:latin typeface="Caveat"/>
              <a:ea typeface="Caveat"/>
              <a:cs typeface="Caveat"/>
              <a:sym typeface="Caveat"/>
            </a:endParaRPr>
          </a:p>
          <a:p>
            <a:pPr indent="-298450" lvl="1" marL="1371600" rtl="0" algn="l">
              <a:lnSpc>
                <a:spcPct val="100000"/>
              </a:lnSpc>
              <a:spcBef>
                <a:spcPts val="0"/>
              </a:spcBef>
              <a:spcAft>
                <a:spcPts val="0"/>
              </a:spcAft>
              <a:buClr>
                <a:schemeClr val="dk1"/>
              </a:buClr>
              <a:buSzPts val="1100"/>
              <a:buFont typeface="Caveat"/>
              <a:buChar char="❏"/>
            </a:pPr>
            <a:r>
              <a:rPr lang="en" sz="1500">
                <a:solidFill>
                  <a:schemeClr val="dk1"/>
                </a:solidFill>
                <a:latin typeface="Caveat"/>
                <a:ea typeface="Caveat"/>
                <a:cs typeface="Caveat"/>
                <a:sym typeface="Caveat"/>
              </a:rPr>
              <a:t>Padlet</a:t>
            </a:r>
            <a:endParaRPr sz="1500">
              <a:solidFill>
                <a:schemeClr val="dk1"/>
              </a:solidFill>
              <a:latin typeface="Caveat"/>
              <a:ea typeface="Caveat"/>
              <a:cs typeface="Caveat"/>
              <a:sym typeface="Caveat"/>
            </a:endParaRPr>
          </a:p>
          <a:p>
            <a:pPr indent="-298450" lvl="1" marL="1371600" rtl="0" algn="l">
              <a:lnSpc>
                <a:spcPct val="100000"/>
              </a:lnSpc>
              <a:spcBef>
                <a:spcPts val="0"/>
              </a:spcBef>
              <a:spcAft>
                <a:spcPts val="0"/>
              </a:spcAft>
              <a:buClr>
                <a:schemeClr val="dk1"/>
              </a:buClr>
              <a:buSzPts val="1100"/>
              <a:buFont typeface="Caveat"/>
              <a:buChar char="❏"/>
            </a:pPr>
            <a:r>
              <a:rPr lang="en" sz="1500">
                <a:solidFill>
                  <a:schemeClr val="dk1"/>
                </a:solidFill>
                <a:latin typeface="Caveat"/>
                <a:ea typeface="Caveat"/>
                <a:cs typeface="Caveat"/>
                <a:sym typeface="Caveat"/>
              </a:rPr>
              <a:t>Kahoot</a:t>
            </a:r>
            <a:endParaRPr sz="1500">
              <a:solidFill>
                <a:schemeClr val="dk1"/>
              </a:solidFill>
              <a:latin typeface="Caveat"/>
              <a:ea typeface="Caveat"/>
              <a:cs typeface="Caveat"/>
              <a:sym typeface="Caveat"/>
            </a:endParaRPr>
          </a:p>
          <a:p>
            <a:pPr indent="0" lvl="0" marL="1371600" rtl="0" algn="l">
              <a:lnSpc>
                <a:spcPct val="100000"/>
              </a:lnSpc>
              <a:spcBef>
                <a:spcPts val="0"/>
              </a:spcBef>
              <a:spcAft>
                <a:spcPts val="0"/>
              </a:spcAft>
              <a:buNone/>
            </a:pPr>
            <a:r>
              <a:t/>
            </a:r>
            <a:endParaRPr sz="1500">
              <a:solidFill>
                <a:schemeClr val="dk1"/>
              </a:solidFill>
              <a:latin typeface="Caveat"/>
              <a:ea typeface="Caveat"/>
              <a:cs typeface="Caveat"/>
              <a:sym typeface="Caveat"/>
            </a:endParaRPr>
          </a:p>
          <a:p>
            <a:pPr indent="-323850" lvl="0" marL="457200" rtl="0" algn="l">
              <a:lnSpc>
                <a:spcPct val="100000"/>
              </a:lnSpc>
              <a:spcBef>
                <a:spcPts val="0"/>
              </a:spcBef>
              <a:spcAft>
                <a:spcPts val="0"/>
              </a:spcAft>
              <a:buClr>
                <a:srgbClr val="0000FF"/>
              </a:buClr>
              <a:buSzPts val="1500"/>
              <a:buFont typeface="Caveat"/>
              <a:buChar char="❏"/>
            </a:pPr>
            <a:r>
              <a:rPr b="1" lang="en" sz="1500">
                <a:solidFill>
                  <a:srgbClr val="0000FF"/>
                </a:solidFill>
                <a:latin typeface="Caveat"/>
                <a:ea typeface="Caveat"/>
                <a:cs typeface="Caveat"/>
                <a:sym typeface="Caveat"/>
              </a:rPr>
              <a:t>School Events</a:t>
            </a:r>
            <a:endParaRPr b="1" sz="1500">
              <a:solidFill>
                <a:srgbClr val="0000FF"/>
              </a:solidFill>
              <a:latin typeface="Caveat"/>
              <a:ea typeface="Caveat"/>
              <a:cs typeface="Caveat"/>
              <a:sym typeface="Caveat"/>
            </a:endParaRPr>
          </a:p>
          <a:p>
            <a:pPr indent="-298450" lvl="1" marL="1371600" rtl="0" algn="l">
              <a:lnSpc>
                <a:spcPct val="100000"/>
              </a:lnSpc>
              <a:spcBef>
                <a:spcPts val="0"/>
              </a:spcBef>
              <a:spcAft>
                <a:spcPts val="0"/>
              </a:spcAft>
              <a:buClr>
                <a:schemeClr val="dk1"/>
              </a:buClr>
              <a:buSzPts val="1100"/>
              <a:buFont typeface="Caveat"/>
              <a:buChar char="❏"/>
            </a:pPr>
            <a:r>
              <a:rPr lang="en" sz="1500">
                <a:solidFill>
                  <a:schemeClr val="dk1"/>
                </a:solidFill>
                <a:latin typeface="Caveat"/>
                <a:ea typeface="Caveat"/>
                <a:cs typeface="Caveat"/>
                <a:sym typeface="Caveat"/>
              </a:rPr>
              <a:t>Selfie Awareness Campaign</a:t>
            </a:r>
            <a:endParaRPr sz="1500">
              <a:solidFill>
                <a:schemeClr val="dk1"/>
              </a:solidFill>
              <a:latin typeface="Caveat"/>
              <a:ea typeface="Caveat"/>
              <a:cs typeface="Caveat"/>
              <a:sym typeface="Caveat"/>
            </a:endParaRPr>
          </a:p>
          <a:p>
            <a:pPr indent="-298450" lvl="1" marL="1371600" rtl="0" algn="l">
              <a:lnSpc>
                <a:spcPct val="100000"/>
              </a:lnSpc>
              <a:spcBef>
                <a:spcPts val="0"/>
              </a:spcBef>
              <a:spcAft>
                <a:spcPts val="0"/>
              </a:spcAft>
              <a:buClr>
                <a:schemeClr val="dk1"/>
              </a:buClr>
              <a:buSzPts val="1100"/>
              <a:buFont typeface="Caveat"/>
              <a:buChar char="❏"/>
            </a:pPr>
            <a:r>
              <a:rPr lang="en" sz="1500">
                <a:solidFill>
                  <a:schemeClr val="dk1"/>
                </a:solidFill>
                <a:latin typeface="Caveat"/>
                <a:ea typeface="Caveat"/>
                <a:cs typeface="Caveat"/>
                <a:sym typeface="Caveat"/>
              </a:rPr>
              <a:t>Dance Parties</a:t>
            </a:r>
            <a:endParaRPr sz="1500">
              <a:solidFill>
                <a:schemeClr val="dk1"/>
              </a:solidFill>
              <a:latin typeface="Caveat"/>
              <a:ea typeface="Caveat"/>
              <a:cs typeface="Caveat"/>
              <a:sym typeface="Caveat"/>
            </a:endParaRPr>
          </a:p>
          <a:p>
            <a:pPr indent="-298450" lvl="1" marL="1371600" rtl="0" algn="l">
              <a:lnSpc>
                <a:spcPct val="100000"/>
              </a:lnSpc>
              <a:spcBef>
                <a:spcPts val="0"/>
              </a:spcBef>
              <a:spcAft>
                <a:spcPts val="0"/>
              </a:spcAft>
              <a:buClr>
                <a:schemeClr val="dk1"/>
              </a:buClr>
              <a:buSzPts val="1100"/>
              <a:buFont typeface="Caveat"/>
              <a:buChar char="❏"/>
            </a:pPr>
            <a:r>
              <a:t/>
            </a:r>
            <a:endParaRPr sz="1500">
              <a:solidFill>
                <a:schemeClr val="dk1"/>
              </a:solidFill>
              <a:latin typeface="Caveat"/>
              <a:ea typeface="Caveat"/>
              <a:cs typeface="Caveat"/>
              <a:sym typeface="Caveat"/>
            </a:endParaRPr>
          </a:p>
          <a:p>
            <a:pPr indent="-323850" lvl="0" marL="457200" rtl="0" algn="l">
              <a:lnSpc>
                <a:spcPct val="100000"/>
              </a:lnSpc>
              <a:spcBef>
                <a:spcPts val="0"/>
              </a:spcBef>
              <a:spcAft>
                <a:spcPts val="0"/>
              </a:spcAft>
              <a:buClr>
                <a:srgbClr val="0000FF"/>
              </a:buClr>
              <a:buSzPts val="1500"/>
              <a:buFont typeface="Caveat"/>
              <a:buChar char="❏"/>
            </a:pPr>
            <a:r>
              <a:rPr b="1" lang="en" sz="1500">
                <a:solidFill>
                  <a:srgbClr val="0000FF"/>
                </a:solidFill>
                <a:latin typeface="Caveat"/>
                <a:ea typeface="Caveat"/>
                <a:cs typeface="Caveat"/>
                <a:sym typeface="Caveat"/>
              </a:rPr>
              <a:t>Residencies</a:t>
            </a:r>
            <a:endParaRPr b="1" sz="1500">
              <a:solidFill>
                <a:srgbClr val="0000FF"/>
              </a:solidFill>
              <a:latin typeface="Caveat"/>
              <a:ea typeface="Caveat"/>
              <a:cs typeface="Caveat"/>
              <a:sym typeface="Caveat"/>
            </a:endParaRPr>
          </a:p>
          <a:p>
            <a:pPr indent="-298450" lvl="1" marL="1371600" rtl="0" algn="l">
              <a:lnSpc>
                <a:spcPct val="100000"/>
              </a:lnSpc>
              <a:spcBef>
                <a:spcPts val="0"/>
              </a:spcBef>
              <a:spcAft>
                <a:spcPts val="0"/>
              </a:spcAft>
              <a:buClr>
                <a:schemeClr val="dk1"/>
              </a:buClr>
              <a:buSzPts val="1100"/>
              <a:buFont typeface="Caveat"/>
              <a:buChar char="❏"/>
            </a:pPr>
            <a:r>
              <a:rPr lang="en" sz="1500">
                <a:solidFill>
                  <a:schemeClr val="dk1"/>
                </a:solidFill>
                <a:latin typeface="Caveat"/>
                <a:ea typeface="Caveat"/>
                <a:cs typeface="Caveat"/>
                <a:sym typeface="Caveat"/>
              </a:rPr>
              <a:t>Dance Theatre of Harlem</a:t>
            </a:r>
            <a:endParaRPr sz="1500">
              <a:solidFill>
                <a:schemeClr val="dk1"/>
              </a:solidFill>
              <a:latin typeface="Caveat"/>
              <a:ea typeface="Caveat"/>
              <a:cs typeface="Caveat"/>
              <a:sym typeface="Caveat"/>
            </a:endParaRPr>
          </a:p>
          <a:p>
            <a:pPr indent="-298450" lvl="1" marL="1371600" rtl="0" algn="l">
              <a:lnSpc>
                <a:spcPct val="100000"/>
              </a:lnSpc>
              <a:spcBef>
                <a:spcPts val="0"/>
              </a:spcBef>
              <a:spcAft>
                <a:spcPts val="0"/>
              </a:spcAft>
              <a:buClr>
                <a:schemeClr val="dk1"/>
              </a:buClr>
              <a:buSzPts val="1100"/>
              <a:buFont typeface="Caveat"/>
              <a:buChar char="❏"/>
            </a:pPr>
            <a:r>
              <a:rPr lang="en" sz="1500">
                <a:solidFill>
                  <a:schemeClr val="dk1"/>
                </a:solidFill>
                <a:latin typeface="Caveat"/>
                <a:ea typeface="Caveat"/>
                <a:cs typeface="Caveat"/>
                <a:sym typeface="Caveat"/>
              </a:rPr>
              <a:t>City Lore</a:t>
            </a:r>
            <a:endParaRPr sz="1500">
              <a:solidFill>
                <a:schemeClr val="dk1"/>
              </a:solidFill>
              <a:latin typeface="Caveat"/>
              <a:ea typeface="Caveat"/>
              <a:cs typeface="Caveat"/>
              <a:sym typeface="Caveat"/>
            </a:endParaRPr>
          </a:p>
          <a:p>
            <a:pPr indent="-298450" lvl="1" marL="1371600" rtl="0" algn="l">
              <a:lnSpc>
                <a:spcPct val="100000"/>
              </a:lnSpc>
              <a:spcBef>
                <a:spcPts val="0"/>
              </a:spcBef>
              <a:spcAft>
                <a:spcPts val="0"/>
              </a:spcAft>
              <a:buClr>
                <a:schemeClr val="dk1"/>
              </a:buClr>
              <a:buSzPts val="1100"/>
              <a:buFont typeface="Caveat"/>
              <a:buChar char="❏"/>
            </a:pPr>
            <a:r>
              <a:rPr lang="en" sz="1500">
                <a:solidFill>
                  <a:schemeClr val="dk1"/>
                </a:solidFill>
                <a:latin typeface="Caveat"/>
                <a:ea typeface="Caveat"/>
                <a:cs typeface="Caveat"/>
                <a:sym typeface="Caveat"/>
              </a:rPr>
              <a:t>Disney Musicals in Schools</a:t>
            </a:r>
            <a:endParaRPr sz="1500">
              <a:solidFill>
                <a:schemeClr val="dk1"/>
              </a:solidFill>
              <a:latin typeface="Caveat"/>
              <a:ea typeface="Caveat"/>
              <a:cs typeface="Caveat"/>
              <a:sym typeface="Caveat"/>
            </a:endParaRPr>
          </a:p>
          <a:p>
            <a:pPr indent="-298450" lvl="1" marL="1371600" rtl="0" algn="l">
              <a:lnSpc>
                <a:spcPct val="100000"/>
              </a:lnSpc>
              <a:spcBef>
                <a:spcPts val="0"/>
              </a:spcBef>
              <a:spcAft>
                <a:spcPts val="0"/>
              </a:spcAft>
              <a:buClr>
                <a:schemeClr val="dk1"/>
              </a:buClr>
              <a:buSzPts val="1100"/>
              <a:buFont typeface="Caveat"/>
              <a:buChar char="❏"/>
            </a:pPr>
            <a:r>
              <a:rPr lang="en" sz="1500">
                <a:solidFill>
                  <a:schemeClr val="dk1"/>
                </a:solidFill>
                <a:latin typeface="Caveat"/>
                <a:ea typeface="Caveat"/>
                <a:cs typeface="Caveat"/>
                <a:sym typeface="Caveat"/>
              </a:rPr>
              <a:t>Alvin Ailey</a:t>
            </a:r>
            <a:endParaRPr sz="1500">
              <a:solidFill>
                <a:schemeClr val="dk1"/>
              </a:solidFill>
              <a:latin typeface="Caveat"/>
              <a:ea typeface="Caveat"/>
              <a:cs typeface="Caveat"/>
              <a:sym typeface="Caveat"/>
            </a:endParaRPr>
          </a:p>
          <a:p>
            <a:pPr indent="-298450" lvl="1" marL="1371600" rtl="0" algn="l">
              <a:lnSpc>
                <a:spcPct val="100000"/>
              </a:lnSpc>
              <a:spcBef>
                <a:spcPts val="0"/>
              </a:spcBef>
              <a:spcAft>
                <a:spcPts val="0"/>
              </a:spcAft>
              <a:buClr>
                <a:schemeClr val="dk1"/>
              </a:buClr>
              <a:buSzPts val="1100"/>
              <a:buFont typeface="Caveat"/>
              <a:buChar char="❏"/>
            </a:pPr>
            <a:r>
              <a:t/>
            </a:r>
            <a:endParaRPr sz="1500">
              <a:solidFill>
                <a:schemeClr val="dk1"/>
              </a:solidFill>
              <a:latin typeface="Caveat"/>
              <a:ea typeface="Caveat"/>
              <a:cs typeface="Caveat"/>
              <a:sym typeface="Caveat"/>
            </a:endParaRPr>
          </a:p>
          <a:p>
            <a:pPr indent="0" lvl="0" marL="914400" rtl="0" algn="l">
              <a:lnSpc>
                <a:spcPct val="100000"/>
              </a:lnSpc>
              <a:spcBef>
                <a:spcPts val="0"/>
              </a:spcBef>
              <a:spcAft>
                <a:spcPts val="0"/>
              </a:spcAft>
              <a:buNone/>
            </a:pPr>
            <a:r>
              <a:t/>
            </a:r>
            <a:endParaRPr sz="1500">
              <a:solidFill>
                <a:schemeClr val="dk1"/>
              </a:solidFill>
              <a:latin typeface="Pacifico"/>
              <a:ea typeface="Pacifico"/>
              <a:cs typeface="Pacifico"/>
              <a:sym typeface="Pacifico"/>
            </a:endParaRPr>
          </a:p>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21" name="Google Shape;121;p19"/>
          <p:cNvSpPr/>
          <p:nvPr/>
        </p:nvSpPr>
        <p:spPr>
          <a:xfrm>
            <a:off x="902900" y="328550"/>
            <a:ext cx="6539949" cy="492425"/>
          </a:xfrm>
          <a:prstGeom prst="rect">
            <a:avLst/>
          </a:prstGeom>
        </p:spPr>
        <p:txBody>
          <a:bodyPr>
            <a:prstTxWarp prst="textPlain"/>
          </a:bodyPr>
          <a:lstStyle/>
          <a:p>
            <a:pPr lvl="0" algn="ctr"/>
            <a:r>
              <a:rPr b="0" i="0">
                <a:ln cap="flat" cmpd="sng" w="28575">
                  <a:solidFill>
                    <a:schemeClr val="dk1"/>
                  </a:solidFill>
                  <a:prstDash val="solid"/>
                  <a:round/>
                  <a:headEnd len="sm" w="sm" type="none"/>
                  <a:tailEnd len="sm" w="sm" type="none"/>
                </a:ln>
                <a:solidFill>
                  <a:srgbClr val="FF0000"/>
                </a:solidFill>
                <a:latin typeface="Lobster"/>
              </a:rPr>
              <a:t>Step 5: Develop Solutions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3">
            <a:alphaModFix/>
          </a:blip>
          <a:stretch>
            <a:fillRect/>
          </a:stretch>
        </p:blipFill>
        <p:spPr>
          <a:xfrm>
            <a:off x="0" y="0"/>
            <a:ext cx="9143999" cy="619925"/>
          </a:xfrm>
          <a:prstGeom prst="rect">
            <a:avLst/>
          </a:prstGeom>
          <a:noFill/>
          <a:ln>
            <a:noFill/>
          </a:ln>
        </p:spPr>
      </p:pic>
      <p:pic>
        <p:nvPicPr>
          <p:cNvPr id="127" name="Google Shape;127;p20"/>
          <p:cNvPicPr preferRelativeResize="0"/>
          <p:nvPr/>
        </p:nvPicPr>
        <p:blipFill>
          <a:blip r:embed="rId4">
            <a:alphaModFix/>
          </a:blip>
          <a:stretch>
            <a:fillRect/>
          </a:stretch>
        </p:blipFill>
        <p:spPr>
          <a:xfrm>
            <a:off x="0" y="4523575"/>
            <a:ext cx="9143999" cy="619925"/>
          </a:xfrm>
          <a:prstGeom prst="rect">
            <a:avLst/>
          </a:prstGeom>
          <a:noFill/>
          <a:ln>
            <a:noFill/>
          </a:ln>
        </p:spPr>
      </p:pic>
      <p:pic>
        <p:nvPicPr>
          <p:cNvPr id="128" name="Google Shape;128;p20"/>
          <p:cNvPicPr preferRelativeResize="0"/>
          <p:nvPr/>
        </p:nvPicPr>
        <p:blipFill>
          <a:blip r:embed="rId5">
            <a:alphaModFix/>
          </a:blip>
          <a:stretch>
            <a:fillRect/>
          </a:stretch>
        </p:blipFill>
        <p:spPr>
          <a:xfrm>
            <a:off x="104050" y="4562325"/>
            <a:ext cx="892352" cy="330500"/>
          </a:xfrm>
          <a:prstGeom prst="rect">
            <a:avLst/>
          </a:prstGeom>
          <a:noFill/>
          <a:ln>
            <a:noFill/>
          </a:ln>
        </p:spPr>
      </p:pic>
      <p:sp>
        <p:nvSpPr>
          <p:cNvPr id="129" name="Google Shape;129;p20"/>
          <p:cNvSpPr txBox="1"/>
          <p:nvPr/>
        </p:nvSpPr>
        <p:spPr>
          <a:xfrm>
            <a:off x="497000" y="619925"/>
            <a:ext cx="8248200" cy="41124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914400" rtl="0" algn="l">
              <a:lnSpc>
                <a:spcPct val="100000"/>
              </a:lnSpc>
              <a:spcBef>
                <a:spcPts val="0"/>
              </a:spcBef>
              <a:spcAft>
                <a:spcPts val="0"/>
              </a:spcAft>
              <a:buNone/>
            </a:pPr>
            <a:r>
              <a:t/>
            </a:r>
            <a:endParaRPr sz="1500">
              <a:solidFill>
                <a:schemeClr val="dk1"/>
              </a:solidFill>
              <a:latin typeface="Caveat"/>
              <a:ea typeface="Caveat"/>
              <a:cs typeface="Caveat"/>
              <a:sym typeface="Caveat"/>
            </a:endParaRPr>
          </a:p>
          <a:p>
            <a:pPr indent="-298450" lvl="0" marL="457200" rtl="0" algn="l">
              <a:lnSpc>
                <a:spcPct val="100000"/>
              </a:lnSpc>
              <a:spcBef>
                <a:spcPts val="0"/>
              </a:spcBef>
              <a:spcAft>
                <a:spcPts val="0"/>
              </a:spcAft>
              <a:buSzPts val="1100"/>
              <a:buFont typeface="Caveat"/>
              <a:buChar char="❏"/>
            </a:pPr>
            <a:r>
              <a:rPr b="1" lang="en" sz="1500">
                <a:solidFill>
                  <a:srgbClr val="0000FF"/>
                </a:solidFill>
                <a:latin typeface="Caveat"/>
                <a:ea typeface="Caveat"/>
                <a:cs typeface="Caveat"/>
                <a:sym typeface="Caveat"/>
              </a:rPr>
              <a:t>Specials </a:t>
            </a:r>
            <a:endParaRPr b="1" sz="1500">
              <a:solidFill>
                <a:srgbClr val="0000FF"/>
              </a:solidFill>
              <a:latin typeface="Caveat"/>
              <a:ea typeface="Caveat"/>
              <a:cs typeface="Caveat"/>
              <a:sym typeface="Caveat"/>
            </a:endParaRPr>
          </a:p>
          <a:p>
            <a:pPr indent="-298450" lvl="1" marL="1371600" rtl="0" algn="l">
              <a:lnSpc>
                <a:spcPct val="100000"/>
              </a:lnSpc>
              <a:spcBef>
                <a:spcPts val="0"/>
              </a:spcBef>
              <a:spcAft>
                <a:spcPts val="0"/>
              </a:spcAft>
              <a:buSzPts val="1100"/>
              <a:buFont typeface="Caveat"/>
              <a:buChar char="❏"/>
            </a:pPr>
            <a:r>
              <a:rPr lang="en" sz="1500">
                <a:solidFill>
                  <a:schemeClr val="dk1"/>
                </a:solidFill>
                <a:latin typeface="Caveat"/>
                <a:ea typeface="Caveat"/>
                <a:cs typeface="Caveat"/>
                <a:sym typeface="Caveat"/>
              </a:rPr>
              <a:t>(Art, Dance, Theatre, Technology, Music, Physical Education)</a:t>
            </a:r>
            <a:endParaRPr sz="1500">
              <a:solidFill>
                <a:schemeClr val="dk1"/>
              </a:solidFill>
              <a:latin typeface="Caveat"/>
              <a:ea typeface="Caveat"/>
              <a:cs typeface="Caveat"/>
              <a:sym typeface="Caveat"/>
            </a:endParaRPr>
          </a:p>
          <a:p>
            <a:pPr indent="-298450" lvl="0" marL="457200" rtl="0" algn="l">
              <a:lnSpc>
                <a:spcPct val="100000"/>
              </a:lnSpc>
              <a:spcBef>
                <a:spcPts val="0"/>
              </a:spcBef>
              <a:spcAft>
                <a:spcPts val="0"/>
              </a:spcAft>
              <a:buSzPts val="1100"/>
              <a:buFont typeface="Caveat"/>
              <a:buChar char="❏"/>
            </a:pPr>
            <a:r>
              <a:rPr b="1" lang="en" sz="1500">
                <a:solidFill>
                  <a:srgbClr val="0000FF"/>
                </a:solidFill>
                <a:latin typeface="Caveat"/>
                <a:ea typeface="Caveat"/>
                <a:cs typeface="Caveat"/>
                <a:sym typeface="Caveat"/>
              </a:rPr>
              <a:t>Virtual Trips</a:t>
            </a:r>
            <a:endParaRPr b="1" sz="1500">
              <a:solidFill>
                <a:srgbClr val="0000FF"/>
              </a:solidFill>
              <a:latin typeface="Caveat"/>
              <a:ea typeface="Caveat"/>
              <a:cs typeface="Caveat"/>
              <a:sym typeface="Caveat"/>
            </a:endParaRPr>
          </a:p>
          <a:p>
            <a:pPr indent="0" lvl="0" marL="1371600" rtl="0" algn="l">
              <a:lnSpc>
                <a:spcPct val="100000"/>
              </a:lnSpc>
              <a:spcBef>
                <a:spcPts val="0"/>
              </a:spcBef>
              <a:spcAft>
                <a:spcPts val="0"/>
              </a:spcAft>
              <a:buNone/>
            </a:pPr>
            <a:r>
              <a:t/>
            </a:r>
            <a:endParaRPr b="1" sz="1500">
              <a:solidFill>
                <a:srgbClr val="0000FF"/>
              </a:solidFill>
              <a:latin typeface="Caveat"/>
              <a:ea typeface="Caveat"/>
              <a:cs typeface="Caveat"/>
              <a:sym typeface="Caveat"/>
            </a:endParaRPr>
          </a:p>
          <a:p>
            <a:pPr indent="-298450" lvl="0" marL="457200" rtl="0" algn="l">
              <a:lnSpc>
                <a:spcPct val="100000"/>
              </a:lnSpc>
              <a:spcBef>
                <a:spcPts val="0"/>
              </a:spcBef>
              <a:spcAft>
                <a:spcPts val="0"/>
              </a:spcAft>
              <a:buSzPts val="1100"/>
              <a:buFont typeface="Caveat"/>
              <a:buChar char="❏"/>
            </a:pPr>
            <a:r>
              <a:rPr b="1" lang="en" sz="1500">
                <a:solidFill>
                  <a:srgbClr val="0000FF"/>
                </a:solidFill>
                <a:latin typeface="Caveat"/>
                <a:ea typeface="Caveat"/>
                <a:cs typeface="Caveat"/>
                <a:sym typeface="Caveat"/>
              </a:rPr>
              <a:t>Professional </a:t>
            </a:r>
            <a:r>
              <a:rPr b="1" lang="en" sz="1500">
                <a:solidFill>
                  <a:srgbClr val="0000FF"/>
                </a:solidFill>
                <a:latin typeface="Caveat"/>
                <a:ea typeface="Caveat"/>
                <a:cs typeface="Caveat"/>
                <a:sym typeface="Caveat"/>
              </a:rPr>
              <a:t>Development</a:t>
            </a:r>
            <a:endParaRPr b="1" sz="1500">
              <a:solidFill>
                <a:srgbClr val="0000FF"/>
              </a:solidFill>
              <a:latin typeface="Caveat"/>
              <a:ea typeface="Caveat"/>
              <a:cs typeface="Caveat"/>
              <a:sym typeface="Caveat"/>
            </a:endParaRPr>
          </a:p>
          <a:p>
            <a:pPr indent="-298450" lvl="0" marL="914400" rtl="0" algn="l">
              <a:lnSpc>
                <a:spcPct val="115000"/>
              </a:lnSpc>
              <a:spcBef>
                <a:spcPts val="0"/>
              </a:spcBef>
              <a:spcAft>
                <a:spcPts val="0"/>
              </a:spcAft>
              <a:buSzPts val="1100"/>
              <a:buFont typeface="Caveat"/>
              <a:buChar char="❏"/>
            </a:pPr>
            <a:r>
              <a:rPr lang="en" sz="1500">
                <a:highlight>
                  <a:srgbClr val="FFFFFF"/>
                </a:highlight>
                <a:latin typeface="Caveat"/>
                <a:ea typeface="Caveat"/>
                <a:cs typeface="Caveat"/>
                <a:sym typeface="Caveat"/>
              </a:rPr>
              <a:t>Use a variety of teaching methods</a:t>
            </a:r>
            <a:endParaRPr sz="1500">
              <a:highlight>
                <a:srgbClr val="FFFFFF"/>
              </a:highlight>
              <a:latin typeface="Caveat"/>
              <a:ea typeface="Caveat"/>
              <a:cs typeface="Caveat"/>
              <a:sym typeface="Caveat"/>
            </a:endParaRPr>
          </a:p>
          <a:p>
            <a:pPr indent="-298450" lvl="0" marL="914400" rtl="0" algn="l">
              <a:lnSpc>
                <a:spcPct val="115000"/>
              </a:lnSpc>
              <a:spcBef>
                <a:spcPts val="0"/>
              </a:spcBef>
              <a:spcAft>
                <a:spcPts val="0"/>
              </a:spcAft>
              <a:buSzPts val="1100"/>
              <a:buFont typeface="Roboto"/>
              <a:buChar char="❏"/>
            </a:pPr>
            <a:r>
              <a:rPr lang="en" sz="1500">
                <a:highlight>
                  <a:srgbClr val="FFFFFF"/>
                </a:highlight>
                <a:latin typeface="Caveat"/>
                <a:ea typeface="Caveat"/>
                <a:cs typeface="Caveat"/>
                <a:sym typeface="Caveat"/>
              </a:rPr>
              <a:t>Devote class time to getting to know your students</a:t>
            </a:r>
            <a:endParaRPr sz="1500">
              <a:highlight>
                <a:srgbClr val="FFFFFF"/>
              </a:highlight>
              <a:latin typeface="Caveat"/>
              <a:ea typeface="Caveat"/>
              <a:cs typeface="Caveat"/>
              <a:sym typeface="Caveat"/>
            </a:endParaRPr>
          </a:p>
          <a:p>
            <a:pPr indent="-298450" lvl="0" marL="914400" rtl="0" algn="l">
              <a:lnSpc>
                <a:spcPct val="115000"/>
              </a:lnSpc>
              <a:spcBef>
                <a:spcPts val="0"/>
              </a:spcBef>
              <a:spcAft>
                <a:spcPts val="0"/>
              </a:spcAft>
              <a:buSzPts val="1100"/>
              <a:buFont typeface="Caveat"/>
              <a:buChar char="❏"/>
            </a:pPr>
            <a:r>
              <a:rPr lang="en" sz="1500">
                <a:highlight>
                  <a:srgbClr val="FFFFFF"/>
                </a:highlight>
                <a:latin typeface="Caveat"/>
                <a:ea typeface="Caveat"/>
                <a:cs typeface="Caveat"/>
                <a:sym typeface="Caveat"/>
              </a:rPr>
              <a:t>Project-based learning</a:t>
            </a:r>
            <a:endParaRPr sz="1500">
              <a:highlight>
                <a:srgbClr val="FFFFFF"/>
              </a:highlight>
              <a:latin typeface="Caveat"/>
              <a:ea typeface="Caveat"/>
              <a:cs typeface="Caveat"/>
              <a:sym typeface="Caveat"/>
            </a:endParaRPr>
          </a:p>
          <a:p>
            <a:pPr indent="-298450" lvl="0" marL="914400" rtl="0" algn="l">
              <a:lnSpc>
                <a:spcPct val="115000"/>
              </a:lnSpc>
              <a:spcBef>
                <a:spcPts val="0"/>
              </a:spcBef>
              <a:spcAft>
                <a:spcPts val="0"/>
              </a:spcAft>
              <a:buSzPts val="1100"/>
              <a:buFont typeface="Caveat"/>
              <a:buChar char="❏"/>
            </a:pPr>
            <a:r>
              <a:rPr lang="en" sz="1500">
                <a:highlight>
                  <a:srgbClr val="FFFFFF"/>
                </a:highlight>
                <a:latin typeface="Caveat"/>
                <a:ea typeface="Caveat"/>
                <a:cs typeface="Caveat"/>
                <a:sym typeface="Caveat"/>
              </a:rPr>
              <a:t>Student Choice</a:t>
            </a:r>
            <a:endParaRPr sz="1500">
              <a:highlight>
                <a:srgbClr val="FFFFFF"/>
              </a:highlight>
              <a:latin typeface="Caveat"/>
              <a:ea typeface="Caveat"/>
              <a:cs typeface="Caveat"/>
              <a:sym typeface="Caveat"/>
            </a:endParaRPr>
          </a:p>
          <a:p>
            <a:pPr indent="-298450" lvl="0" marL="914400" rtl="0" algn="l">
              <a:lnSpc>
                <a:spcPct val="115000"/>
              </a:lnSpc>
              <a:spcBef>
                <a:spcPts val="0"/>
              </a:spcBef>
              <a:spcAft>
                <a:spcPts val="0"/>
              </a:spcAft>
              <a:buSzPts val="1100"/>
              <a:buFont typeface="Caveat"/>
              <a:buChar char="❏"/>
            </a:pPr>
            <a:r>
              <a:rPr lang="en" sz="1500">
                <a:highlight>
                  <a:srgbClr val="FFFFFF"/>
                </a:highlight>
                <a:latin typeface="Caveat"/>
                <a:ea typeface="Caveat"/>
                <a:cs typeface="Caveat"/>
                <a:sym typeface="Caveat"/>
              </a:rPr>
              <a:t>Learning Games</a:t>
            </a:r>
            <a:endParaRPr sz="1500">
              <a:highlight>
                <a:srgbClr val="FFFFFF"/>
              </a:highlight>
              <a:latin typeface="Caveat"/>
              <a:ea typeface="Caveat"/>
              <a:cs typeface="Caveat"/>
              <a:sym typeface="Caveat"/>
            </a:endParaRPr>
          </a:p>
          <a:p>
            <a:pPr indent="-298450" lvl="0" marL="914400" rtl="0" algn="l">
              <a:lnSpc>
                <a:spcPct val="115000"/>
              </a:lnSpc>
              <a:spcBef>
                <a:spcPts val="0"/>
              </a:spcBef>
              <a:spcAft>
                <a:spcPts val="0"/>
              </a:spcAft>
              <a:buSzPts val="1100"/>
              <a:buFont typeface="Caveat"/>
              <a:buChar char="❏"/>
            </a:pPr>
            <a:r>
              <a:rPr lang="en" sz="1500">
                <a:highlight>
                  <a:srgbClr val="FFFFFF"/>
                </a:highlight>
                <a:latin typeface="Caveat"/>
                <a:ea typeface="Caveat"/>
                <a:cs typeface="Caveat"/>
                <a:sym typeface="Caveat"/>
              </a:rPr>
              <a:t>Personalize Learning</a:t>
            </a:r>
            <a:endParaRPr sz="1500">
              <a:highlight>
                <a:srgbClr val="FFFFFF"/>
              </a:highlight>
              <a:latin typeface="Caveat"/>
              <a:ea typeface="Caveat"/>
              <a:cs typeface="Caveat"/>
              <a:sym typeface="Caveat"/>
            </a:endParaRPr>
          </a:p>
          <a:p>
            <a:pPr indent="0" lvl="0" marL="914400" rtl="0" algn="l">
              <a:lnSpc>
                <a:spcPct val="100000"/>
              </a:lnSpc>
              <a:spcBef>
                <a:spcPts val="300"/>
              </a:spcBef>
              <a:spcAft>
                <a:spcPts val="0"/>
              </a:spcAft>
              <a:buNone/>
            </a:pPr>
            <a:r>
              <a:t/>
            </a:r>
            <a:endParaRPr b="1" sz="1500">
              <a:solidFill>
                <a:srgbClr val="0000FF"/>
              </a:solidFill>
              <a:latin typeface="Caveat"/>
              <a:ea typeface="Caveat"/>
              <a:cs typeface="Caveat"/>
              <a:sym typeface="Caveat"/>
            </a:endParaRPr>
          </a:p>
          <a:p>
            <a:pPr indent="0" lvl="0" marL="1371600" rtl="0" algn="l">
              <a:lnSpc>
                <a:spcPct val="100000"/>
              </a:lnSpc>
              <a:spcBef>
                <a:spcPts val="0"/>
              </a:spcBef>
              <a:spcAft>
                <a:spcPts val="0"/>
              </a:spcAft>
              <a:buNone/>
            </a:pPr>
            <a:r>
              <a:t/>
            </a:r>
            <a:endParaRPr b="1" sz="1500">
              <a:solidFill>
                <a:srgbClr val="0000FF"/>
              </a:solidFill>
              <a:latin typeface="Pacifico"/>
              <a:ea typeface="Pacifico"/>
              <a:cs typeface="Pacifico"/>
              <a:sym typeface="Pacifico"/>
            </a:endParaRPr>
          </a:p>
          <a:p>
            <a:pPr indent="0" lvl="0" marL="0" rtl="0" algn="l">
              <a:lnSpc>
                <a:spcPct val="100000"/>
              </a:lnSpc>
              <a:spcBef>
                <a:spcPts val="0"/>
              </a:spcBef>
              <a:spcAft>
                <a:spcPts val="0"/>
              </a:spcAft>
              <a:buNone/>
            </a:pPr>
            <a:r>
              <a:t/>
            </a:r>
            <a:endParaRPr sz="1500">
              <a:solidFill>
                <a:schemeClr val="dk1"/>
              </a:solidFill>
              <a:latin typeface="Pacifico"/>
              <a:ea typeface="Pacifico"/>
              <a:cs typeface="Pacifico"/>
              <a:sym typeface="Pacifico"/>
            </a:endParaRPr>
          </a:p>
          <a:p>
            <a:pPr indent="0" lvl="0" marL="914400" rtl="0" algn="l">
              <a:lnSpc>
                <a:spcPct val="100000"/>
              </a:lnSpc>
              <a:spcBef>
                <a:spcPts val="0"/>
              </a:spcBef>
              <a:spcAft>
                <a:spcPts val="0"/>
              </a:spcAft>
              <a:buNone/>
            </a:pPr>
            <a:r>
              <a:t/>
            </a:r>
            <a:endParaRPr sz="1500">
              <a:solidFill>
                <a:schemeClr val="dk1"/>
              </a:solidFill>
              <a:latin typeface="Pacifico"/>
              <a:ea typeface="Pacifico"/>
              <a:cs typeface="Pacifico"/>
              <a:sym typeface="Pacifico"/>
            </a:endParaRPr>
          </a:p>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30" name="Google Shape;130;p20"/>
          <p:cNvSpPr/>
          <p:nvPr/>
        </p:nvSpPr>
        <p:spPr>
          <a:xfrm>
            <a:off x="902900" y="328550"/>
            <a:ext cx="6539949" cy="492425"/>
          </a:xfrm>
          <a:prstGeom prst="rect">
            <a:avLst/>
          </a:prstGeom>
        </p:spPr>
        <p:txBody>
          <a:bodyPr>
            <a:prstTxWarp prst="textPlain"/>
          </a:bodyPr>
          <a:lstStyle/>
          <a:p>
            <a:pPr lvl="0" algn="ctr"/>
            <a:r>
              <a:rPr b="0" i="0">
                <a:ln cap="flat" cmpd="sng" w="28575">
                  <a:solidFill>
                    <a:schemeClr val="dk1"/>
                  </a:solidFill>
                  <a:prstDash val="solid"/>
                  <a:round/>
                  <a:headEnd len="sm" w="sm" type="none"/>
                  <a:tailEnd len="sm" w="sm" type="none"/>
                </a:ln>
                <a:solidFill>
                  <a:srgbClr val="FF0000"/>
                </a:solidFill>
                <a:latin typeface="Lobster"/>
              </a:rPr>
              <a:t>Step 5: Develop Solutions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1"/>
          <p:cNvPicPr preferRelativeResize="0"/>
          <p:nvPr/>
        </p:nvPicPr>
        <p:blipFill>
          <a:blip r:embed="rId3">
            <a:alphaModFix/>
          </a:blip>
          <a:stretch>
            <a:fillRect/>
          </a:stretch>
        </p:blipFill>
        <p:spPr>
          <a:xfrm>
            <a:off x="0" y="0"/>
            <a:ext cx="9143999" cy="619925"/>
          </a:xfrm>
          <a:prstGeom prst="rect">
            <a:avLst/>
          </a:prstGeom>
          <a:noFill/>
          <a:ln>
            <a:noFill/>
          </a:ln>
        </p:spPr>
      </p:pic>
      <p:pic>
        <p:nvPicPr>
          <p:cNvPr id="136" name="Google Shape;136;p21"/>
          <p:cNvPicPr preferRelativeResize="0"/>
          <p:nvPr/>
        </p:nvPicPr>
        <p:blipFill>
          <a:blip r:embed="rId4">
            <a:alphaModFix/>
          </a:blip>
          <a:stretch>
            <a:fillRect/>
          </a:stretch>
        </p:blipFill>
        <p:spPr>
          <a:xfrm>
            <a:off x="0" y="4523575"/>
            <a:ext cx="9143999" cy="619925"/>
          </a:xfrm>
          <a:prstGeom prst="rect">
            <a:avLst/>
          </a:prstGeom>
          <a:noFill/>
          <a:ln>
            <a:noFill/>
          </a:ln>
        </p:spPr>
      </p:pic>
      <p:pic>
        <p:nvPicPr>
          <p:cNvPr id="137" name="Google Shape;137;p21"/>
          <p:cNvPicPr preferRelativeResize="0"/>
          <p:nvPr/>
        </p:nvPicPr>
        <p:blipFill>
          <a:blip r:embed="rId5">
            <a:alphaModFix/>
          </a:blip>
          <a:stretch>
            <a:fillRect/>
          </a:stretch>
        </p:blipFill>
        <p:spPr>
          <a:xfrm>
            <a:off x="104050" y="4562325"/>
            <a:ext cx="892352" cy="330500"/>
          </a:xfrm>
          <a:prstGeom prst="rect">
            <a:avLst/>
          </a:prstGeom>
          <a:noFill/>
          <a:ln>
            <a:noFill/>
          </a:ln>
        </p:spPr>
      </p:pic>
      <p:sp>
        <p:nvSpPr>
          <p:cNvPr id="138" name="Google Shape;138;p21"/>
          <p:cNvSpPr txBox="1"/>
          <p:nvPr/>
        </p:nvSpPr>
        <p:spPr>
          <a:xfrm>
            <a:off x="35750" y="619925"/>
            <a:ext cx="9042900" cy="411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311150" lvl="0" marL="457200" rtl="0" algn="l">
              <a:lnSpc>
                <a:spcPct val="100000"/>
              </a:lnSpc>
              <a:spcBef>
                <a:spcPts val="0"/>
              </a:spcBef>
              <a:spcAft>
                <a:spcPts val="0"/>
              </a:spcAft>
              <a:buClr>
                <a:srgbClr val="0000FF"/>
              </a:buClr>
              <a:buSzPts val="1300"/>
              <a:buFont typeface="Caveat"/>
              <a:buChar char="❏"/>
            </a:pPr>
            <a:r>
              <a:rPr b="1" lang="en" sz="1300">
                <a:solidFill>
                  <a:srgbClr val="0000FF"/>
                </a:solidFill>
                <a:latin typeface="Caveat"/>
                <a:ea typeface="Caveat"/>
                <a:cs typeface="Caveat"/>
                <a:sym typeface="Caveat"/>
              </a:rPr>
              <a:t>Monthly Spirit Days</a:t>
            </a:r>
            <a:endParaRPr b="1" sz="1300">
              <a:solidFill>
                <a:srgbClr val="0000FF"/>
              </a:solidFill>
              <a:latin typeface="Caveat"/>
              <a:ea typeface="Caveat"/>
              <a:cs typeface="Caveat"/>
              <a:sym typeface="Caveat"/>
            </a:endParaRPr>
          </a:p>
          <a:p>
            <a:pPr indent="-285750" lvl="1" marL="1028700" rtl="0" algn="l">
              <a:lnSpc>
                <a:spcPct val="100000"/>
              </a:lnSpc>
              <a:spcBef>
                <a:spcPts val="0"/>
              </a:spcBef>
              <a:spcAft>
                <a:spcPts val="0"/>
              </a:spcAft>
              <a:buSzPts val="900"/>
              <a:buFont typeface="Times New Roman"/>
              <a:buChar char="❏"/>
            </a:pPr>
            <a:r>
              <a:rPr b="1" lang="en" sz="1300">
                <a:solidFill>
                  <a:srgbClr val="CC0000"/>
                </a:solidFill>
                <a:latin typeface="Caveat"/>
                <a:ea typeface="Caveat"/>
                <a:cs typeface="Caveat"/>
                <a:sym typeface="Caveat"/>
              </a:rPr>
              <a:t>Culture Day: </a:t>
            </a:r>
            <a:r>
              <a:rPr lang="en" sz="1300">
                <a:solidFill>
                  <a:srgbClr val="FF9900"/>
                </a:solidFill>
                <a:latin typeface="Caveat"/>
                <a:ea typeface="Caveat"/>
                <a:cs typeface="Caveat"/>
                <a:sym typeface="Caveat"/>
              </a:rPr>
              <a:t>Dress in something to represent your culture</a:t>
            </a:r>
            <a:endParaRPr sz="1300">
              <a:solidFill>
                <a:srgbClr val="FF9900"/>
              </a:solidFill>
              <a:latin typeface="Caveat"/>
              <a:ea typeface="Caveat"/>
              <a:cs typeface="Caveat"/>
              <a:sym typeface="Caveat"/>
            </a:endParaRPr>
          </a:p>
          <a:p>
            <a:pPr indent="-285750" lvl="1" marL="1028700" rtl="0" algn="l">
              <a:lnSpc>
                <a:spcPct val="100000"/>
              </a:lnSpc>
              <a:spcBef>
                <a:spcPts val="0"/>
              </a:spcBef>
              <a:spcAft>
                <a:spcPts val="0"/>
              </a:spcAft>
              <a:buSzPts val="900"/>
              <a:buFont typeface="Times New Roman"/>
              <a:buChar char="❏"/>
            </a:pPr>
            <a:r>
              <a:rPr b="1" lang="en" sz="1300">
                <a:solidFill>
                  <a:srgbClr val="CC0000"/>
                </a:solidFill>
                <a:latin typeface="Caveat"/>
                <a:ea typeface="Caveat"/>
                <a:cs typeface="Caveat"/>
                <a:sym typeface="Caveat"/>
              </a:rPr>
              <a:t>Superhero Day: </a:t>
            </a:r>
            <a:r>
              <a:rPr lang="en" sz="1300">
                <a:solidFill>
                  <a:srgbClr val="FF9900"/>
                </a:solidFill>
                <a:latin typeface="Caveat"/>
                <a:ea typeface="Caveat"/>
                <a:cs typeface="Caveat"/>
                <a:sym typeface="Caveat"/>
              </a:rPr>
              <a:t>So many superheroes both fiction and real. Choose one you would like to represent</a:t>
            </a:r>
            <a:endParaRPr sz="1300">
              <a:solidFill>
                <a:srgbClr val="FF9900"/>
              </a:solidFill>
              <a:latin typeface="Caveat"/>
              <a:ea typeface="Caveat"/>
              <a:cs typeface="Caveat"/>
              <a:sym typeface="Caveat"/>
            </a:endParaRPr>
          </a:p>
          <a:p>
            <a:pPr indent="-285750" lvl="1" marL="1028700" rtl="0" algn="l">
              <a:lnSpc>
                <a:spcPct val="100000"/>
              </a:lnSpc>
              <a:spcBef>
                <a:spcPts val="0"/>
              </a:spcBef>
              <a:spcAft>
                <a:spcPts val="0"/>
              </a:spcAft>
              <a:buSzPts val="900"/>
              <a:buFont typeface="Times New Roman"/>
              <a:buChar char="❏"/>
            </a:pPr>
            <a:r>
              <a:rPr b="1" lang="en" sz="1300">
                <a:solidFill>
                  <a:srgbClr val="CC0000"/>
                </a:solidFill>
                <a:latin typeface="Caveat"/>
                <a:ea typeface="Caveat"/>
                <a:cs typeface="Caveat"/>
                <a:sym typeface="Caveat"/>
              </a:rPr>
              <a:t>StoryBook Character Day:</a:t>
            </a:r>
            <a:r>
              <a:rPr lang="en" sz="1300">
                <a:solidFill>
                  <a:srgbClr val="FF9900"/>
                </a:solidFill>
                <a:latin typeface="Caveat"/>
                <a:ea typeface="Caveat"/>
                <a:cs typeface="Caveat"/>
                <a:sym typeface="Caveat"/>
              </a:rPr>
              <a:t> Dress as your favorite character</a:t>
            </a:r>
            <a:endParaRPr sz="1300">
              <a:solidFill>
                <a:srgbClr val="FF9900"/>
              </a:solidFill>
              <a:latin typeface="Caveat"/>
              <a:ea typeface="Caveat"/>
              <a:cs typeface="Caveat"/>
              <a:sym typeface="Caveat"/>
            </a:endParaRPr>
          </a:p>
          <a:p>
            <a:pPr indent="-285750" lvl="1" marL="1028700" rtl="0" algn="l">
              <a:lnSpc>
                <a:spcPct val="100000"/>
              </a:lnSpc>
              <a:spcBef>
                <a:spcPts val="0"/>
              </a:spcBef>
              <a:spcAft>
                <a:spcPts val="0"/>
              </a:spcAft>
              <a:buSzPts val="900"/>
              <a:buFont typeface="Times New Roman"/>
              <a:buChar char="❏"/>
            </a:pPr>
            <a:r>
              <a:rPr b="1" lang="en" sz="1300">
                <a:solidFill>
                  <a:srgbClr val="CC0000"/>
                </a:solidFill>
                <a:latin typeface="Caveat"/>
                <a:ea typeface="Caveat"/>
                <a:cs typeface="Caveat"/>
                <a:sym typeface="Caveat"/>
              </a:rPr>
              <a:t>Pajama Day:</a:t>
            </a:r>
            <a:r>
              <a:rPr lang="en" sz="1300">
                <a:solidFill>
                  <a:srgbClr val="FF9900"/>
                </a:solidFill>
                <a:latin typeface="Caveat"/>
                <a:ea typeface="Caveat"/>
                <a:cs typeface="Caveat"/>
                <a:sym typeface="Caveat"/>
              </a:rPr>
              <a:t> Cozy up in your pajamas</a:t>
            </a:r>
            <a:endParaRPr sz="1300">
              <a:solidFill>
                <a:srgbClr val="FF9900"/>
              </a:solidFill>
              <a:latin typeface="Caveat"/>
              <a:ea typeface="Caveat"/>
              <a:cs typeface="Caveat"/>
              <a:sym typeface="Caveat"/>
            </a:endParaRPr>
          </a:p>
          <a:p>
            <a:pPr indent="-285750" lvl="1" marL="1028700" rtl="0" algn="l">
              <a:lnSpc>
                <a:spcPct val="100000"/>
              </a:lnSpc>
              <a:spcBef>
                <a:spcPts val="0"/>
              </a:spcBef>
              <a:spcAft>
                <a:spcPts val="0"/>
              </a:spcAft>
              <a:buSzPts val="900"/>
              <a:buFont typeface="Times New Roman"/>
              <a:buChar char="❏"/>
            </a:pPr>
            <a:r>
              <a:rPr b="1" lang="en" sz="1300">
                <a:solidFill>
                  <a:srgbClr val="CC0000"/>
                </a:solidFill>
                <a:latin typeface="Caveat"/>
                <a:ea typeface="Caveat"/>
                <a:cs typeface="Caveat"/>
                <a:sym typeface="Caveat"/>
              </a:rPr>
              <a:t>80’s Day: </a:t>
            </a:r>
            <a:r>
              <a:rPr lang="en" sz="1300">
                <a:solidFill>
                  <a:srgbClr val="FF9900"/>
                </a:solidFill>
                <a:latin typeface="Caveat"/>
                <a:ea typeface="Caveat"/>
                <a:cs typeface="Caveat"/>
                <a:sym typeface="Caveat"/>
              </a:rPr>
              <a:t>Celebrating the great decade of the 80’s-the music, clothes, history and of course the hair</a:t>
            </a:r>
            <a:endParaRPr sz="1300">
              <a:solidFill>
                <a:srgbClr val="FF9900"/>
              </a:solidFill>
              <a:latin typeface="Caveat"/>
              <a:ea typeface="Caveat"/>
              <a:cs typeface="Caveat"/>
              <a:sym typeface="Caveat"/>
            </a:endParaRPr>
          </a:p>
          <a:p>
            <a:pPr indent="-285750" lvl="1" marL="1028700" rtl="0" algn="l">
              <a:lnSpc>
                <a:spcPct val="100000"/>
              </a:lnSpc>
              <a:spcBef>
                <a:spcPts val="0"/>
              </a:spcBef>
              <a:spcAft>
                <a:spcPts val="0"/>
              </a:spcAft>
              <a:buSzPts val="900"/>
              <a:buFont typeface="Times New Roman"/>
              <a:buChar char="❏"/>
            </a:pPr>
            <a:r>
              <a:rPr b="1" lang="en" sz="1300">
                <a:solidFill>
                  <a:srgbClr val="CC0000"/>
                </a:solidFill>
                <a:latin typeface="Caveat"/>
                <a:ea typeface="Caveat"/>
                <a:cs typeface="Caveat"/>
                <a:sym typeface="Caveat"/>
              </a:rPr>
              <a:t>Career Day: </a:t>
            </a:r>
            <a:r>
              <a:rPr lang="en" sz="1300">
                <a:solidFill>
                  <a:srgbClr val="FF9900"/>
                </a:solidFill>
                <a:latin typeface="Caveat"/>
                <a:ea typeface="Caveat"/>
                <a:cs typeface="Caveat"/>
                <a:sym typeface="Caveat"/>
              </a:rPr>
              <a:t>Dress as a career you admire or inspire to be</a:t>
            </a:r>
            <a:endParaRPr sz="1300">
              <a:solidFill>
                <a:srgbClr val="FF9900"/>
              </a:solidFill>
              <a:latin typeface="Caveat"/>
              <a:ea typeface="Caveat"/>
              <a:cs typeface="Caveat"/>
              <a:sym typeface="Caveat"/>
            </a:endParaRPr>
          </a:p>
          <a:p>
            <a:pPr indent="-285750" lvl="1" marL="1028700" rtl="0" algn="l">
              <a:lnSpc>
                <a:spcPct val="100000"/>
              </a:lnSpc>
              <a:spcBef>
                <a:spcPts val="0"/>
              </a:spcBef>
              <a:spcAft>
                <a:spcPts val="0"/>
              </a:spcAft>
              <a:buSzPts val="900"/>
              <a:buFont typeface="Times New Roman"/>
              <a:buChar char="❏"/>
            </a:pPr>
            <a:r>
              <a:rPr b="1" lang="en" sz="1300">
                <a:solidFill>
                  <a:srgbClr val="CC0000"/>
                </a:solidFill>
                <a:latin typeface="Caveat"/>
                <a:ea typeface="Caveat"/>
                <a:cs typeface="Caveat"/>
                <a:sym typeface="Caveat"/>
              </a:rPr>
              <a:t>Team Spirit Day:</a:t>
            </a:r>
            <a:r>
              <a:rPr lang="en" sz="1300">
                <a:solidFill>
                  <a:srgbClr val="CC0000"/>
                </a:solidFill>
                <a:latin typeface="Caveat"/>
                <a:ea typeface="Caveat"/>
                <a:cs typeface="Caveat"/>
                <a:sym typeface="Caveat"/>
              </a:rPr>
              <a:t> </a:t>
            </a:r>
            <a:r>
              <a:rPr lang="en" sz="1300">
                <a:solidFill>
                  <a:srgbClr val="FF9900"/>
                </a:solidFill>
                <a:latin typeface="Caveat"/>
                <a:ea typeface="Caveat"/>
                <a:cs typeface="Caveat"/>
                <a:sym typeface="Caveat"/>
              </a:rPr>
              <a:t>Rock your favorite sports team or create your own team and show your spirit</a:t>
            </a:r>
            <a:endParaRPr sz="1300">
              <a:solidFill>
                <a:srgbClr val="FF9900"/>
              </a:solidFill>
              <a:latin typeface="Caveat"/>
              <a:ea typeface="Caveat"/>
              <a:cs typeface="Caveat"/>
              <a:sym typeface="Caveat"/>
            </a:endParaRPr>
          </a:p>
          <a:p>
            <a:pPr indent="-285750" lvl="1" marL="1028700" rtl="0" algn="l">
              <a:lnSpc>
                <a:spcPct val="100000"/>
              </a:lnSpc>
              <a:spcBef>
                <a:spcPts val="0"/>
              </a:spcBef>
              <a:spcAft>
                <a:spcPts val="0"/>
              </a:spcAft>
              <a:buSzPts val="900"/>
              <a:buFont typeface="Times New Roman"/>
              <a:buChar char="❏"/>
            </a:pPr>
            <a:r>
              <a:rPr b="1" lang="en" sz="1300">
                <a:solidFill>
                  <a:srgbClr val="CC0000"/>
                </a:solidFill>
                <a:latin typeface="Caveat"/>
                <a:ea typeface="Caveat"/>
                <a:cs typeface="Caveat"/>
                <a:sym typeface="Caveat"/>
              </a:rPr>
              <a:t>Crazy Hat/Crazy Hair Day:</a:t>
            </a:r>
            <a:r>
              <a:rPr lang="en" sz="1300">
                <a:solidFill>
                  <a:srgbClr val="FF9900"/>
                </a:solidFill>
                <a:latin typeface="Caveat"/>
                <a:ea typeface="Caveat"/>
                <a:cs typeface="Caveat"/>
                <a:sym typeface="Caveat"/>
              </a:rPr>
              <a:t> Get crazy up top, crazy hair or hats are the fashion of the day</a:t>
            </a:r>
            <a:endParaRPr sz="1300">
              <a:solidFill>
                <a:srgbClr val="FF9900"/>
              </a:solidFill>
              <a:latin typeface="Caveat"/>
              <a:ea typeface="Caveat"/>
              <a:cs typeface="Caveat"/>
              <a:sym typeface="Caveat"/>
            </a:endParaRPr>
          </a:p>
          <a:p>
            <a:pPr indent="-285750" lvl="1" marL="1028700" rtl="0" algn="l">
              <a:lnSpc>
                <a:spcPct val="100000"/>
              </a:lnSpc>
              <a:spcBef>
                <a:spcPts val="0"/>
              </a:spcBef>
              <a:spcAft>
                <a:spcPts val="0"/>
              </a:spcAft>
              <a:buSzPts val="900"/>
              <a:buFont typeface="Times New Roman"/>
              <a:buChar char="❏"/>
            </a:pPr>
            <a:r>
              <a:rPr b="1" lang="en" sz="1300">
                <a:solidFill>
                  <a:srgbClr val="CC0000"/>
                </a:solidFill>
                <a:latin typeface="Caveat"/>
                <a:ea typeface="Caveat"/>
                <a:cs typeface="Caveat"/>
                <a:sym typeface="Caveat"/>
              </a:rPr>
              <a:t>Time Traveler Day: </a:t>
            </a:r>
            <a:r>
              <a:rPr lang="en" sz="1300">
                <a:solidFill>
                  <a:srgbClr val="FF9900"/>
                </a:solidFill>
                <a:latin typeface="Caveat"/>
                <a:ea typeface="Caveat"/>
                <a:cs typeface="Caveat"/>
                <a:sym typeface="Caveat"/>
              </a:rPr>
              <a:t>Travel through time to dress up as a historical figure from the past or push forward and show us what the future holds</a:t>
            </a:r>
            <a:endParaRPr sz="1300">
              <a:solidFill>
                <a:srgbClr val="FF9900"/>
              </a:solidFill>
              <a:latin typeface="Caveat"/>
              <a:ea typeface="Caveat"/>
              <a:cs typeface="Caveat"/>
              <a:sym typeface="Caveat"/>
            </a:endParaRPr>
          </a:p>
          <a:p>
            <a:pPr indent="-285750" lvl="1" marL="1028700" rtl="0" algn="l">
              <a:lnSpc>
                <a:spcPct val="100000"/>
              </a:lnSpc>
              <a:spcBef>
                <a:spcPts val="0"/>
              </a:spcBef>
              <a:spcAft>
                <a:spcPts val="0"/>
              </a:spcAft>
              <a:buSzPts val="900"/>
              <a:buFont typeface="Times New Roman"/>
              <a:buChar char="❏"/>
            </a:pPr>
            <a:r>
              <a:rPr b="1" lang="en" sz="1300">
                <a:solidFill>
                  <a:srgbClr val="CC0000"/>
                </a:solidFill>
                <a:latin typeface="Caveat"/>
                <a:ea typeface="Caveat"/>
                <a:cs typeface="Caveat"/>
                <a:sym typeface="Caveat"/>
              </a:rPr>
              <a:t>Luau Day:</a:t>
            </a:r>
            <a:r>
              <a:rPr lang="en" sz="1300">
                <a:solidFill>
                  <a:srgbClr val="CC0000"/>
                </a:solidFill>
                <a:latin typeface="Caveat"/>
                <a:ea typeface="Caveat"/>
                <a:cs typeface="Caveat"/>
                <a:sym typeface="Caveat"/>
              </a:rPr>
              <a:t> </a:t>
            </a:r>
            <a:r>
              <a:rPr lang="en" sz="1300">
                <a:solidFill>
                  <a:srgbClr val="FF9900"/>
                </a:solidFill>
                <a:latin typeface="Caveat"/>
                <a:ea typeface="Caveat"/>
                <a:cs typeface="Caveat"/>
                <a:sym typeface="Caveat"/>
              </a:rPr>
              <a:t>Grab your shades and get ready for summer fun</a:t>
            </a:r>
            <a:endParaRPr sz="1300">
              <a:solidFill>
                <a:srgbClr val="FF9900"/>
              </a:solidFill>
              <a:latin typeface="Caveat"/>
              <a:ea typeface="Caveat"/>
              <a:cs typeface="Caveat"/>
              <a:sym typeface="Caveat"/>
            </a:endParaRPr>
          </a:p>
          <a:p>
            <a:pPr indent="0" lvl="0" marL="1371600" rtl="0" algn="l">
              <a:lnSpc>
                <a:spcPct val="100000"/>
              </a:lnSpc>
              <a:spcBef>
                <a:spcPts val="0"/>
              </a:spcBef>
              <a:spcAft>
                <a:spcPts val="0"/>
              </a:spcAft>
              <a:buNone/>
            </a:pPr>
            <a:r>
              <a:t/>
            </a:r>
            <a:endParaRPr sz="1300">
              <a:solidFill>
                <a:srgbClr val="FF9900"/>
              </a:solidFill>
              <a:latin typeface="Caveat"/>
              <a:ea typeface="Caveat"/>
              <a:cs typeface="Caveat"/>
              <a:sym typeface="Caveat"/>
            </a:endParaRPr>
          </a:p>
          <a:p>
            <a:pPr indent="-311150" lvl="0" marL="457200" rtl="0" algn="l">
              <a:lnSpc>
                <a:spcPct val="100000"/>
              </a:lnSpc>
              <a:spcBef>
                <a:spcPts val="0"/>
              </a:spcBef>
              <a:spcAft>
                <a:spcPts val="0"/>
              </a:spcAft>
              <a:buClr>
                <a:srgbClr val="0000FF"/>
              </a:buClr>
              <a:buSzPts val="1300"/>
              <a:buFont typeface="Caveat"/>
              <a:buChar char="❏"/>
            </a:pPr>
            <a:r>
              <a:rPr b="1" lang="en" sz="1300">
                <a:solidFill>
                  <a:srgbClr val="0000FF"/>
                </a:solidFill>
                <a:latin typeface="Caveat"/>
                <a:ea typeface="Caveat"/>
                <a:cs typeface="Caveat"/>
                <a:sym typeface="Caveat"/>
              </a:rPr>
              <a:t>Infusing Real World Events into Curriculum</a:t>
            </a:r>
            <a:endParaRPr b="1" sz="1300">
              <a:solidFill>
                <a:srgbClr val="0000FF"/>
              </a:solidFill>
              <a:latin typeface="Caveat"/>
              <a:ea typeface="Caveat"/>
              <a:cs typeface="Caveat"/>
              <a:sym typeface="Caveat"/>
            </a:endParaRPr>
          </a:p>
          <a:p>
            <a:pPr indent="-285750" lvl="1" marL="1028700" rtl="0" algn="l">
              <a:lnSpc>
                <a:spcPct val="100000"/>
              </a:lnSpc>
              <a:spcBef>
                <a:spcPts val="0"/>
              </a:spcBef>
              <a:spcAft>
                <a:spcPts val="0"/>
              </a:spcAft>
              <a:buSzPts val="900"/>
              <a:buFont typeface="Caveat"/>
              <a:buChar char="❏"/>
            </a:pPr>
            <a:r>
              <a:rPr b="1" lang="en" sz="1300">
                <a:solidFill>
                  <a:srgbClr val="CC0000"/>
                </a:solidFill>
                <a:latin typeface="Caveat"/>
                <a:ea typeface="Caveat"/>
                <a:cs typeface="Caveat"/>
                <a:sym typeface="Caveat"/>
              </a:rPr>
              <a:t>Black History Month</a:t>
            </a:r>
            <a:endParaRPr b="1" sz="1300">
              <a:solidFill>
                <a:srgbClr val="CC0000"/>
              </a:solidFill>
              <a:latin typeface="Caveat"/>
              <a:ea typeface="Caveat"/>
              <a:cs typeface="Caveat"/>
              <a:sym typeface="Caveat"/>
            </a:endParaRPr>
          </a:p>
          <a:p>
            <a:pPr indent="-285750" lvl="1" marL="1028700" rtl="0" algn="l">
              <a:lnSpc>
                <a:spcPct val="100000"/>
              </a:lnSpc>
              <a:spcBef>
                <a:spcPts val="0"/>
              </a:spcBef>
              <a:spcAft>
                <a:spcPts val="0"/>
              </a:spcAft>
              <a:buSzPts val="900"/>
              <a:buFont typeface="Caveat"/>
              <a:buChar char="❏"/>
            </a:pPr>
            <a:r>
              <a:rPr b="1" lang="en" sz="1300">
                <a:solidFill>
                  <a:srgbClr val="CC0000"/>
                </a:solidFill>
                <a:latin typeface="Caveat"/>
                <a:ea typeface="Caveat"/>
                <a:cs typeface="Caveat"/>
                <a:sym typeface="Caveat"/>
              </a:rPr>
              <a:t>Lunar New Year</a:t>
            </a:r>
            <a:endParaRPr b="1" sz="1300">
              <a:solidFill>
                <a:srgbClr val="CC0000"/>
              </a:solidFill>
              <a:latin typeface="Caveat"/>
              <a:ea typeface="Caveat"/>
              <a:cs typeface="Caveat"/>
              <a:sym typeface="Caveat"/>
            </a:endParaRPr>
          </a:p>
          <a:p>
            <a:pPr indent="-285750" lvl="1" marL="1028700" rtl="0" algn="l">
              <a:lnSpc>
                <a:spcPct val="100000"/>
              </a:lnSpc>
              <a:spcBef>
                <a:spcPts val="0"/>
              </a:spcBef>
              <a:spcAft>
                <a:spcPts val="0"/>
              </a:spcAft>
              <a:buSzPts val="900"/>
              <a:buFont typeface="Caveat"/>
              <a:buChar char="❏"/>
            </a:pPr>
            <a:r>
              <a:rPr b="1" lang="en" sz="1300">
                <a:solidFill>
                  <a:srgbClr val="CC0000"/>
                </a:solidFill>
                <a:latin typeface="Caveat"/>
                <a:ea typeface="Caveat"/>
                <a:cs typeface="Caveat"/>
                <a:sym typeface="Caveat"/>
              </a:rPr>
              <a:t>Women’s History Month</a:t>
            </a:r>
            <a:endParaRPr b="1" sz="1300">
              <a:solidFill>
                <a:srgbClr val="CC0000"/>
              </a:solidFill>
              <a:latin typeface="Caveat"/>
              <a:ea typeface="Caveat"/>
              <a:cs typeface="Caveat"/>
              <a:sym typeface="Caveat"/>
            </a:endParaRPr>
          </a:p>
          <a:p>
            <a:pPr indent="-285750" lvl="1" marL="1028700" rtl="0" algn="l">
              <a:lnSpc>
                <a:spcPct val="100000"/>
              </a:lnSpc>
              <a:spcBef>
                <a:spcPts val="0"/>
              </a:spcBef>
              <a:spcAft>
                <a:spcPts val="0"/>
              </a:spcAft>
              <a:buSzPts val="900"/>
              <a:buFont typeface="Caveat"/>
              <a:buChar char="❏"/>
            </a:pPr>
            <a:r>
              <a:rPr b="1" lang="en" sz="1300">
                <a:solidFill>
                  <a:srgbClr val="CC0000"/>
                </a:solidFill>
                <a:latin typeface="Caveat"/>
                <a:ea typeface="Caveat"/>
                <a:cs typeface="Caveat"/>
                <a:sym typeface="Caveat"/>
              </a:rPr>
              <a:t>Poetry Cafe</a:t>
            </a:r>
            <a:endParaRPr b="1" sz="1300">
              <a:solidFill>
                <a:srgbClr val="CC0000"/>
              </a:solidFill>
              <a:latin typeface="Caveat"/>
              <a:ea typeface="Caveat"/>
              <a:cs typeface="Caveat"/>
              <a:sym typeface="Caveat"/>
            </a:endParaRPr>
          </a:p>
          <a:p>
            <a:pPr indent="-285750" lvl="1" marL="1028700" rtl="0" algn="l">
              <a:lnSpc>
                <a:spcPct val="100000"/>
              </a:lnSpc>
              <a:spcBef>
                <a:spcPts val="0"/>
              </a:spcBef>
              <a:spcAft>
                <a:spcPts val="0"/>
              </a:spcAft>
              <a:buSzPts val="900"/>
              <a:buFont typeface="Caveat"/>
              <a:buChar char="❏"/>
            </a:pPr>
            <a:r>
              <a:rPr b="1" lang="en" sz="1300">
                <a:solidFill>
                  <a:srgbClr val="CC0000"/>
                </a:solidFill>
                <a:latin typeface="Caveat"/>
                <a:ea typeface="Caveat"/>
                <a:cs typeface="Caveat"/>
                <a:sym typeface="Caveat"/>
              </a:rPr>
              <a:t>Earth Day</a:t>
            </a:r>
            <a:endParaRPr b="1" sz="1300">
              <a:solidFill>
                <a:srgbClr val="CC0000"/>
              </a:solidFill>
              <a:latin typeface="Caveat"/>
              <a:ea typeface="Caveat"/>
              <a:cs typeface="Caveat"/>
              <a:sym typeface="Caveat"/>
            </a:endParaRPr>
          </a:p>
          <a:p>
            <a:pPr indent="0" lvl="0" marL="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39" name="Google Shape;139;p21"/>
          <p:cNvSpPr/>
          <p:nvPr/>
        </p:nvSpPr>
        <p:spPr>
          <a:xfrm>
            <a:off x="902900" y="328550"/>
            <a:ext cx="6385884" cy="356149"/>
          </a:xfrm>
          <a:prstGeom prst="rect">
            <a:avLst/>
          </a:prstGeom>
        </p:spPr>
        <p:txBody>
          <a:bodyPr>
            <a:prstTxWarp prst="textPlain"/>
          </a:bodyPr>
          <a:lstStyle/>
          <a:p>
            <a:pPr lvl="0" algn="ctr"/>
            <a:r>
              <a:rPr b="0" i="0">
                <a:ln cap="flat" cmpd="sng" w="28575">
                  <a:solidFill>
                    <a:schemeClr val="dk1"/>
                  </a:solidFill>
                  <a:prstDash val="solid"/>
                  <a:round/>
                  <a:headEnd len="sm" w="sm" type="none"/>
                  <a:tailEnd len="sm" w="sm" type="none"/>
                </a:ln>
                <a:solidFill>
                  <a:srgbClr val="FF0000"/>
                </a:solidFill>
                <a:latin typeface="Lobster"/>
              </a:rPr>
              <a:t>Step 5: Develop Solutions</a:t>
            </a: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