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Chewy"/>
      <p:regular r:id="rId19"/>
    </p:embeddedFont>
    <p:embeddedFont>
      <p:font typeface="Helvetica Neue"/>
      <p:regular r:id="rId20"/>
      <p:bold r:id="rId21"/>
      <p:italic r:id="rId22"/>
      <p:boldItalic r:id="rId23"/>
    </p:embeddedFont>
    <p:embeddedFont>
      <p:font typeface="Questrial"/>
      <p:regular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E08ABBB-3AD4-4FD2-A0AB-340092285D5F}">
  <a:tblStyle styleId="{0E08ABBB-3AD4-4FD2-A0AB-340092285D5F}"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HelveticaNeue-regular.fntdata"/><Relationship Id="rId22" Type="http://schemas.openxmlformats.org/officeDocument/2006/relationships/font" Target="fonts/HelveticaNeue-italic.fntdata"/><Relationship Id="rId21" Type="http://schemas.openxmlformats.org/officeDocument/2006/relationships/font" Target="fonts/HelveticaNeue-bold.fntdata"/><Relationship Id="rId24" Type="http://schemas.openxmlformats.org/officeDocument/2006/relationships/font" Target="fonts/Questrial-regular.fntdata"/><Relationship Id="rId23" Type="http://schemas.openxmlformats.org/officeDocument/2006/relationships/font" Target="fonts/HelveticaNeue-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Chew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fcb219bcb4_5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fcb219bcb4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fc8746fd1f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fc8746fd1f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1fcb219bcb4_5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1fcb219bcb4_5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fc2a44eb4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fc2a44eb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fc2a44eb4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1fc2a44eb4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fcb219bcb4_5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fcb219bcb4_5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1fc2a44eb4f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1fc2a44eb4f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fc39c7a9ab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fc39c7a9ab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 name="Google Shape;1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fc39c7a9ab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fc39c7a9ab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fc39c7a9ab_1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fc39c7a9ab_1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acher Header">
  <p:cSld name="CUSTOM_2">
    <p:bg>
      <p:bgPr>
        <a:noFill/>
      </p:bgPr>
    </p:bg>
    <p:spTree>
      <p:nvGrpSpPr>
        <p:cNvPr id="9" name="Shape 9"/>
        <p:cNvGrpSpPr/>
        <p:nvPr/>
      </p:nvGrpSpPr>
      <p:grpSpPr>
        <a:xfrm>
          <a:off x="0" y="0"/>
          <a:ext cx="0" cy="0"/>
          <a:chOff x="0" y="0"/>
          <a:chExt cx="0" cy="0"/>
        </a:xfrm>
      </p:grpSpPr>
      <p:sp>
        <p:nvSpPr>
          <p:cNvPr id="10" name="Google Shape;10;p2"/>
          <p:cNvSpPr/>
          <p:nvPr/>
        </p:nvSpPr>
        <p:spPr>
          <a:xfrm>
            <a:off x="-11300" y="1388300"/>
            <a:ext cx="9144000" cy="1234200"/>
          </a:xfrm>
          <a:prstGeom prst="rect">
            <a:avLst/>
          </a:prstGeom>
          <a:solidFill>
            <a:srgbClr val="D9EAD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p:nvPr/>
        </p:nvSpPr>
        <p:spPr>
          <a:xfrm>
            <a:off x="6143625" y="-100"/>
            <a:ext cx="2994000" cy="694200"/>
          </a:xfrm>
          <a:prstGeom prst="rect">
            <a:avLst/>
          </a:prstGeom>
          <a:solidFill>
            <a:srgbClr val="D9D2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
          <p:cNvSpPr/>
          <p:nvPr/>
        </p:nvSpPr>
        <p:spPr>
          <a:xfrm>
            <a:off x="-11300" y="2622500"/>
            <a:ext cx="9144300" cy="2520900"/>
          </a:xfrm>
          <a:prstGeom prst="rect">
            <a:avLst/>
          </a:prstGeom>
          <a:solidFill>
            <a:srgbClr val="F4CC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
          <p:cNvSpPr/>
          <p:nvPr/>
        </p:nvSpPr>
        <p:spPr>
          <a:xfrm>
            <a:off x="0" y="681800"/>
            <a:ext cx="9144000" cy="706500"/>
          </a:xfrm>
          <a:prstGeom prst="rect">
            <a:avLst/>
          </a:pr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txBox="1"/>
          <p:nvPr/>
        </p:nvSpPr>
        <p:spPr>
          <a:xfrm>
            <a:off x="-11300" y="681725"/>
            <a:ext cx="878400" cy="706500"/>
          </a:xfrm>
          <a:prstGeom prst="rect">
            <a:avLst/>
          </a:prstGeom>
          <a:solidFill>
            <a:srgbClr val="E691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Helvetica Neue"/>
                <a:ea typeface="Helvetica Neue"/>
                <a:cs typeface="Helvetica Neue"/>
                <a:sym typeface="Helvetica Neue"/>
              </a:rPr>
              <a:t>Title:</a:t>
            </a:r>
            <a:endParaRPr b="0" i="0" sz="2400" u="none" cap="none" strike="noStrike">
              <a:solidFill>
                <a:srgbClr val="FFFFFF"/>
              </a:solidFill>
              <a:latin typeface="Helvetica Neue"/>
              <a:ea typeface="Helvetica Neue"/>
              <a:cs typeface="Helvetica Neue"/>
              <a:sym typeface="Helvetica Neue"/>
            </a:endParaRPr>
          </a:p>
        </p:txBody>
      </p:sp>
      <p:sp>
        <p:nvSpPr>
          <p:cNvPr id="15" name="Google Shape;15;p2"/>
          <p:cNvSpPr txBox="1"/>
          <p:nvPr/>
        </p:nvSpPr>
        <p:spPr>
          <a:xfrm>
            <a:off x="-11300" y="1388300"/>
            <a:ext cx="2483700" cy="694200"/>
          </a:xfrm>
          <a:prstGeom prst="rect">
            <a:avLst/>
          </a:prstGeom>
          <a:solidFill>
            <a:srgbClr val="6AA84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Helvetica Neue"/>
                <a:ea typeface="Helvetica Neue"/>
                <a:cs typeface="Helvetica Neue"/>
                <a:sym typeface="Helvetica Neue"/>
              </a:rPr>
              <a:t>Focus Question:</a:t>
            </a:r>
            <a:endParaRPr b="0" i="0" sz="2400" u="none" cap="none" strike="noStrike">
              <a:solidFill>
                <a:srgbClr val="FFFFFF"/>
              </a:solidFill>
              <a:latin typeface="Helvetica Neue"/>
              <a:ea typeface="Helvetica Neue"/>
              <a:cs typeface="Helvetica Neue"/>
              <a:sym typeface="Helvetica Neue"/>
            </a:endParaRPr>
          </a:p>
        </p:txBody>
      </p:sp>
      <p:sp>
        <p:nvSpPr>
          <p:cNvPr id="16" name="Google Shape;16;p2"/>
          <p:cNvSpPr txBox="1"/>
          <p:nvPr/>
        </p:nvSpPr>
        <p:spPr>
          <a:xfrm>
            <a:off x="0" y="2617488"/>
            <a:ext cx="3254700" cy="694200"/>
          </a:xfrm>
          <a:prstGeom prst="rect">
            <a:avLst/>
          </a:prstGeom>
          <a:solidFill>
            <a:srgbClr val="C27BA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Helvetica Neue"/>
                <a:ea typeface="Helvetica Neue"/>
                <a:cs typeface="Helvetica Neue"/>
                <a:sym typeface="Helvetica Neue"/>
              </a:rPr>
              <a:t>Materials/Resources:</a:t>
            </a:r>
            <a:endParaRPr b="0" i="0" sz="2400" u="none" cap="none" strike="noStrike">
              <a:solidFill>
                <a:srgbClr val="FFFFFF"/>
              </a:solidFill>
              <a:latin typeface="Helvetica Neue"/>
              <a:ea typeface="Helvetica Neue"/>
              <a:cs typeface="Helvetica Neue"/>
              <a:sym typeface="Helvetica Neue"/>
            </a:endParaRPr>
          </a:p>
        </p:txBody>
      </p:sp>
      <p:sp>
        <p:nvSpPr>
          <p:cNvPr id="17" name="Google Shape;17;p2"/>
          <p:cNvSpPr txBox="1"/>
          <p:nvPr/>
        </p:nvSpPr>
        <p:spPr>
          <a:xfrm>
            <a:off x="-11300" y="-12475"/>
            <a:ext cx="5355000" cy="694200"/>
          </a:xfrm>
          <a:prstGeom prst="rect">
            <a:avLst/>
          </a:pr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FF"/>
                </a:solidFill>
                <a:latin typeface="Helvetica Neue"/>
                <a:ea typeface="Helvetica Neue"/>
                <a:cs typeface="Helvetica Neue"/>
                <a:sym typeface="Helvetica Neue"/>
              </a:rPr>
              <a:t>For Teachers</a:t>
            </a:r>
            <a:endParaRPr b="0" i="0" sz="3000" u="none" cap="none" strike="noStrike">
              <a:solidFill>
                <a:srgbClr val="FFFFFF"/>
              </a:solidFill>
              <a:latin typeface="Helvetica Neue"/>
              <a:ea typeface="Helvetica Neue"/>
              <a:cs typeface="Helvetica Neue"/>
              <a:sym typeface="Helvetica Neue"/>
            </a:endParaRPr>
          </a:p>
        </p:txBody>
      </p:sp>
      <p:sp>
        <p:nvSpPr>
          <p:cNvPr id="18" name="Google Shape;18;p2"/>
          <p:cNvSpPr txBox="1"/>
          <p:nvPr>
            <p:ph idx="1" type="body"/>
          </p:nvPr>
        </p:nvSpPr>
        <p:spPr>
          <a:xfrm>
            <a:off x="3254700" y="2622600"/>
            <a:ext cx="5889300" cy="25209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A64D79"/>
              </a:buClr>
              <a:buSzPts val="1800"/>
              <a:buChar char="●"/>
              <a:defRPr i="1" sz="1800"/>
            </a:lvl1pPr>
            <a:lvl2pPr indent="-342900" lvl="1" marL="914400" algn="l">
              <a:lnSpc>
                <a:spcPct val="115000"/>
              </a:lnSpc>
              <a:spcBef>
                <a:spcPts val="1600"/>
              </a:spcBef>
              <a:spcAft>
                <a:spcPts val="0"/>
              </a:spcAft>
              <a:buClr>
                <a:srgbClr val="A64D79"/>
              </a:buClr>
              <a:buSzPts val="1800"/>
              <a:buChar char="–"/>
              <a:defRPr sz="1800"/>
            </a:lvl2pPr>
            <a:lvl3pPr indent="-342900" lvl="2" marL="1371600" algn="l">
              <a:lnSpc>
                <a:spcPct val="115000"/>
              </a:lnSpc>
              <a:spcBef>
                <a:spcPts val="1600"/>
              </a:spcBef>
              <a:spcAft>
                <a:spcPts val="0"/>
              </a:spcAft>
              <a:buClr>
                <a:srgbClr val="A64D79"/>
              </a:buClr>
              <a:buSzPts val="1800"/>
              <a:buChar char="○"/>
              <a:defRPr sz="1800"/>
            </a:lvl3pPr>
            <a:lvl4pPr indent="-342900" lvl="3" marL="1828800" algn="l">
              <a:lnSpc>
                <a:spcPct val="115000"/>
              </a:lnSpc>
              <a:spcBef>
                <a:spcPts val="1600"/>
              </a:spcBef>
              <a:spcAft>
                <a:spcPts val="0"/>
              </a:spcAft>
              <a:buSzPts val="1800"/>
              <a:buFont typeface="Calibri"/>
              <a:buChar char="●"/>
              <a:defRPr sz="1800">
                <a:latin typeface="Calibri"/>
                <a:ea typeface="Calibri"/>
                <a:cs typeface="Calibri"/>
                <a:sym typeface="Calibri"/>
              </a:defRPr>
            </a:lvl4pPr>
            <a:lvl5pPr indent="-342900" lvl="4" marL="2286000" algn="l">
              <a:lnSpc>
                <a:spcPct val="115000"/>
              </a:lnSpc>
              <a:spcBef>
                <a:spcPts val="1600"/>
              </a:spcBef>
              <a:spcAft>
                <a:spcPts val="0"/>
              </a:spcAft>
              <a:buSzPts val="1800"/>
              <a:buFont typeface="Calibri"/>
              <a:buChar char="○"/>
              <a:defRPr sz="1800">
                <a:latin typeface="Calibri"/>
                <a:ea typeface="Calibri"/>
                <a:cs typeface="Calibri"/>
                <a:sym typeface="Calibri"/>
              </a:defRPr>
            </a:lvl5pPr>
            <a:lvl6pPr indent="-342900" lvl="5" marL="2743200" algn="l">
              <a:lnSpc>
                <a:spcPct val="115000"/>
              </a:lnSpc>
              <a:spcBef>
                <a:spcPts val="1600"/>
              </a:spcBef>
              <a:spcAft>
                <a:spcPts val="0"/>
              </a:spcAft>
              <a:buSzPts val="1800"/>
              <a:buFont typeface="Calibri"/>
              <a:buChar char="■"/>
              <a:defRPr sz="1800">
                <a:latin typeface="Calibri"/>
                <a:ea typeface="Calibri"/>
                <a:cs typeface="Calibri"/>
                <a:sym typeface="Calibri"/>
              </a:defRPr>
            </a:lvl6pPr>
            <a:lvl7pPr indent="-342900" lvl="6" marL="3200400" algn="l">
              <a:lnSpc>
                <a:spcPct val="115000"/>
              </a:lnSpc>
              <a:spcBef>
                <a:spcPts val="1600"/>
              </a:spcBef>
              <a:spcAft>
                <a:spcPts val="0"/>
              </a:spcAft>
              <a:buSzPts val="1800"/>
              <a:buFont typeface="Calibri"/>
              <a:buChar char="●"/>
              <a:defRPr sz="1800">
                <a:latin typeface="Calibri"/>
                <a:ea typeface="Calibri"/>
                <a:cs typeface="Calibri"/>
                <a:sym typeface="Calibri"/>
              </a:defRPr>
            </a:lvl7pPr>
            <a:lvl8pPr indent="-342900" lvl="7" marL="3657600" algn="l">
              <a:lnSpc>
                <a:spcPct val="115000"/>
              </a:lnSpc>
              <a:spcBef>
                <a:spcPts val="1600"/>
              </a:spcBef>
              <a:spcAft>
                <a:spcPts val="0"/>
              </a:spcAft>
              <a:buSzPts val="1800"/>
              <a:buFont typeface="Calibri"/>
              <a:buChar char="○"/>
              <a:defRPr sz="1800">
                <a:latin typeface="Calibri"/>
                <a:ea typeface="Calibri"/>
                <a:cs typeface="Calibri"/>
                <a:sym typeface="Calibri"/>
              </a:defRPr>
            </a:lvl8pPr>
            <a:lvl9pPr indent="-342900" lvl="8" marL="4114800" algn="l">
              <a:lnSpc>
                <a:spcPct val="115000"/>
              </a:lnSpc>
              <a:spcBef>
                <a:spcPts val="1600"/>
              </a:spcBef>
              <a:spcAft>
                <a:spcPts val="1600"/>
              </a:spcAft>
              <a:buSzPts val="1800"/>
              <a:buFont typeface="Calibri"/>
              <a:buChar char="■"/>
              <a:defRPr sz="1800">
                <a:latin typeface="Calibri"/>
                <a:ea typeface="Calibri"/>
                <a:cs typeface="Calibri"/>
                <a:sym typeface="Calibri"/>
              </a:defRPr>
            </a:lvl9pPr>
          </a:lstStyle>
          <a:p/>
        </p:txBody>
      </p:sp>
      <p:sp>
        <p:nvSpPr>
          <p:cNvPr id="19" name="Google Shape;19;p2"/>
          <p:cNvSpPr txBox="1"/>
          <p:nvPr/>
        </p:nvSpPr>
        <p:spPr>
          <a:xfrm>
            <a:off x="90300" y="3984975"/>
            <a:ext cx="2483700" cy="1086000"/>
          </a:xfrm>
          <a:prstGeom prst="rect">
            <a:avLst/>
          </a:prstGeom>
          <a:noFill/>
          <a:ln cap="flat" cmpd="sng" w="9525">
            <a:solidFill>
              <a:srgbClr val="000000"/>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000000"/>
                </a:solidFill>
                <a:latin typeface="Helvetica Neue"/>
                <a:ea typeface="Helvetica Neue"/>
                <a:cs typeface="Helvetica Neue"/>
                <a:sym typeface="Helvetica Neue"/>
              </a:rPr>
              <a:t>Delete these slides before posting for student use. </a:t>
            </a:r>
            <a:endParaRPr b="0" i="0" sz="1800" u="none" cap="none" strike="noStrike">
              <a:solidFill>
                <a:srgbClr val="000000"/>
              </a:solidFill>
              <a:latin typeface="Helvetica Neue"/>
              <a:ea typeface="Helvetica Neue"/>
              <a:cs typeface="Helvetica Neue"/>
              <a:sym typeface="Helvetica Neue"/>
            </a:endParaRPr>
          </a:p>
        </p:txBody>
      </p:sp>
      <p:pic>
        <p:nvPicPr>
          <p:cNvPr id="20" name="Google Shape;20;p2"/>
          <p:cNvPicPr preferRelativeResize="0"/>
          <p:nvPr/>
        </p:nvPicPr>
        <p:blipFill rotWithShape="1">
          <a:blip r:embed="rId2">
            <a:alphaModFix amt="51000"/>
          </a:blip>
          <a:srcRect b="0" l="0" r="0" t="0"/>
          <a:stretch/>
        </p:blipFill>
        <p:spPr>
          <a:xfrm>
            <a:off x="2061638" y="4540950"/>
            <a:ext cx="453825" cy="453825"/>
          </a:xfrm>
          <a:prstGeom prst="rect">
            <a:avLst/>
          </a:prstGeom>
          <a:noFill/>
          <a:ln>
            <a:noFill/>
          </a:ln>
        </p:spPr>
      </p:pic>
      <p:sp>
        <p:nvSpPr>
          <p:cNvPr id="21" name="Google Shape;21;p2"/>
          <p:cNvSpPr txBox="1"/>
          <p:nvPr>
            <p:ph idx="2" type="body"/>
          </p:nvPr>
        </p:nvSpPr>
        <p:spPr>
          <a:xfrm>
            <a:off x="2472400" y="1399700"/>
            <a:ext cx="6636600" cy="1211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6AA84F"/>
              </a:buClr>
              <a:buSzPts val="1800"/>
              <a:buChar char="●"/>
              <a:defRPr sz="1800"/>
            </a:lvl1pPr>
            <a:lvl2pPr indent="-342900" lvl="1" marL="914400" algn="l">
              <a:lnSpc>
                <a:spcPct val="115000"/>
              </a:lnSpc>
              <a:spcBef>
                <a:spcPts val="1600"/>
              </a:spcBef>
              <a:spcAft>
                <a:spcPts val="0"/>
              </a:spcAft>
              <a:buSzPts val="1800"/>
              <a:buChar char="–"/>
              <a:defRPr sz="1800"/>
            </a:lvl2pPr>
            <a:lvl3pPr indent="-342900" lvl="2" marL="1371600" algn="l">
              <a:lnSpc>
                <a:spcPct val="115000"/>
              </a:lnSpc>
              <a:spcBef>
                <a:spcPts val="1600"/>
              </a:spcBef>
              <a:spcAft>
                <a:spcPts val="0"/>
              </a:spcAft>
              <a:buSzPts val="1800"/>
              <a:buChar char="○"/>
              <a:defRPr sz="1800"/>
            </a:lvl3pPr>
            <a:lvl4pPr indent="-342900" lvl="3" marL="1828800" algn="l">
              <a:lnSpc>
                <a:spcPct val="115000"/>
              </a:lnSpc>
              <a:spcBef>
                <a:spcPts val="1600"/>
              </a:spcBef>
              <a:spcAft>
                <a:spcPts val="0"/>
              </a:spcAft>
              <a:buSzPts val="1800"/>
              <a:buFont typeface="Calibri"/>
              <a:buChar char="●"/>
              <a:defRPr sz="1800">
                <a:latin typeface="Calibri"/>
                <a:ea typeface="Calibri"/>
                <a:cs typeface="Calibri"/>
                <a:sym typeface="Calibri"/>
              </a:defRPr>
            </a:lvl4pPr>
            <a:lvl5pPr indent="-342900" lvl="4" marL="2286000" algn="l">
              <a:lnSpc>
                <a:spcPct val="115000"/>
              </a:lnSpc>
              <a:spcBef>
                <a:spcPts val="1600"/>
              </a:spcBef>
              <a:spcAft>
                <a:spcPts val="0"/>
              </a:spcAft>
              <a:buSzPts val="1800"/>
              <a:buFont typeface="Calibri"/>
              <a:buChar char="○"/>
              <a:defRPr sz="1800">
                <a:latin typeface="Calibri"/>
                <a:ea typeface="Calibri"/>
                <a:cs typeface="Calibri"/>
                <a:sym typeface="Calibri"/>
              </a:defRPr>
            </a:lvl5pPr>
            <a:lvl6pPr indent="-342900" lvl="5" marL="2743200" algn="l">
              <a:lnSpc>
                <a:spcPct val="115000"/>
              </a:lnSpc>
              <a:spcBef>
                <a:spcPts val="1600"/>
              </a:spcBef>
              <a:spcAft>
                <a:spcPts val="0"/>
              </a:spcAft>
              <a:buSzPts val="1800"/>
              <a:buFont typeface="Calibri"/>
              <a:buChar char="■"/>
              <a:defRPr sz="1800">
                <a:latin typeface="Calibri"/>
                <a:ea typeface="Calibri"/>
                <a:cs typeface="Calibri"/>
                <a:sym typeface="Calibri"/>
              </a:defRPr>
            </a:lvl6pPr>
            <a:lvl7pPr indent="-342900" lvl="6" marL="3200400" algn="l">
              <a:lnSpc>
                <a:spcPct val="115000"/>
              </a:lnSpc>
              <a:spcBef>
                <a:spcPts val="1600"/>
              </a:spcBef>
              <a:spcAft>
                <a:spcPts val="0"/>
              </a:spcAft>
              <a:buSzPts val="1800"/>
              <a:buFont typeface="Calibri"/>
              <a:buChar char="●"/>
              <a:defRPr sz="1800">
                <a:latin typeface="Calibri"/>
                <a:ea typeface="Calibri"/>
                <a:cs typeface="Calibri"/>
                <a:sym typeface="Calibri"/>
              </a:defRPr>
            </a:lvl7pPr>
            <a:lvl8pPr indent="-342900" lvl="7" marL="3657600" algn="l">
              <a:lnSpc>
                <a:spcPct val="115000"/>
              </a:lnSpc>
              <a:spcBef>
                <a:spcPts val="1600"/>
              </a:spcBef>
              <a:spcAft>
                <a:spcPts val="0"/>
              </a:spcAft>
              <a:buSzPts val="1800"/>
              <a:buFont typeface="Calibri"/>
              <a:buChar char="○"/>
              <a:defRPr sz="1800">
                <a:latin typeface="Calibri"/>
                <a:ea typeface="Calibri"/>
                <a:cs typeface="Calibri"/>
                <a:sym typeface="Calibri"/>
              </a:defRPr>
            </a:lvl8pPr>
            <a:lvl9pPr indent="-342900" lvl="8" marL="4114800" algn="l">
              <a:lnSpc>
                <a:spcPct val="115000"/>
              </a:lnSpc>
              <a:spcBef>
                <a:spcPts val="1600"/>
              </a:spcBef>
              <a:spcAft>
                <a:spcPts val="1600"/>
              </a:spcAft>
              <a:buSzPts val="1800"/>
              <a:buFont typeface="Calibri"/>
              <a:buChar char="■"/>
              <a:defRPr sz="1800">
                <a:latin typeface="Calibri"/>
                <a:ea typeface="Calibri"/>
                <a:cs typeface="Calibri"/>
                <a:sym typeface="Calibri"/>
              </a:defRPr>
            </a:lvl9pPr>
          </a:lstStyle>
          <a:p/>
        </p:txBody>
      </p:sp>
      <p:sp>
        <p:nvSpPr>
          <p:cNvPr id="22" name="Google Shape;22;p2"/>
          <p:cNvSpPr txBox="1"/>
          <p:nvPr>
            <p:ph idx="3" type="body"/>
          </p:nvPr>
        </p:nvSpPr>
        <p:spPr>
          <a:xfrm>
            <a:off x="867100" y="694050"/>
            <a:ext cx="8277000" cy="69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FF9900"/>
              </a:buClr>
              <a:buSzPts val="1800"/>
              <a:buChar char="●"/>
              <a:defRPr sz="1800"/>
            </a:lvl1pPr>
            <a:lvl2pPr indent="-342900" lvl="1" marL="914400" algn="l">
              <a:lnSpc>
                <a:spcPct val="115000"/>
              </a:lnSpc>
              <a:spcBef>
                <a:spcPts val="1600"/>
              </a:spcBef>
              <a:spcAft>
                <a:spcPts val="0"/>
              </a:spcAft>
              <a:buSzPts val="1800"/>
              <a:buChar char="–"/>
              <a:defRPr sz="1800"/>
            </a:lvl2pPr>
            <a:lvl3pPr indent="-342900" lvl="2" marL="1371600" algn="l">
              <a:lnSpc>
                <a:spcPct val="115000"/>
              </a:lnSpc>
              <a:spcBef>
                <a:spcPts val="1600"/>
              </a:spcBef>
              <a:spcAft>
                <a:spcPts val="0"/>
              </a:spcAft>
              <a:buSzPts val="1800"/>
              <a:buChar char="○"/>
              <a:defRPr sz="1800"/>
            </a:lvl3pPr>
            <a:lvl4pPr indent="-342900" lvl="3" marL="1828800" algn="l">
              <a:lnSpc>
                <a:spcPct val="115000"/>
              </a:lnSpc>
              <a:spcBef>
                <a:spcPts val="1600"/>
              </a:spcBef>
              <a:spcAft>
                <a:spcPts val="0"/>
              </a:spcAft>
              <a:buSzPts val="1800"/>
              <a:buFont typeface="Calibri"/>
              <a:buChar char="●"/>
              <a:defRPr sz="1800">
                <a:latin typeface="Calibri"/>
                <a:ea typeface="Calibri"/>
                <a:cs typeface="Calibri"/>
                <a:sym typeface="Calibri"/>
              </a:defRPr>
            </a:lvl4pPr>
            <a:lvl5pPr indent="-342900" lvl="4" marL="2286000" algn="l">
              <a:lnSpc>
                <a:spcPct val="115000"/>
              </a:lnSpc>
              <a:spcBef>
                <a:spcPts val="1600"/>
              </a:spcBef>
              <a:spcAft>
                <a:spcPts val="0"/>
              </a:spcAft>
              <a:buSzPts val="1800"/>
              <a:buFont typeface="Calibri"/>
              <a:buChar char="○"/>
              <a:defRPr sz="1800">
                <a:latin typeface="Calibri"/>
                <a:ea typeface="Calibri"/>
                <a:cs typeface="Calibri"/>
                <a:sym typeface="Calibri"/>
              </a:defRPr>
            </a:lvl5pPr>
            <a:lvl6pPr indent="-342900" lvl="5" marL="2743200" algn="l">
              <a:lnSpc>
                <a:spcPct val="115000"/>
              </a:lnSpc>
              <a:spcBef>
                <a:spcPts val="1600"/>
              </a:spcBef>
              <a:spcAft>
                <a:spcPts val="0"/>
              </a:spcAft>
              <a:buSzPts val="1800"/>
              <a:buFont typeface="Calibri"/>
              <a:buChar char="■"/>
              <a:defRPr sz="1800">
                <a:latin typeface="Calibri"/>
                <a:ea typeface="Calibri"/>
                <a:cs typeface="Calibri"/>
                <a:sym typeface="Calibri"/>
              </a:defRPr>
            </a:lvl6pPr>
            <a:lvl7pPr indent="-342900" lvl="6" marL="3200400" algn="l">
              <a:lnSpc>
                <a:spcPct val="115000"/>
              </a:lnSpc>
              <a:spcBef>
                <a:spcPts val="1600"/>
              </a:spcBef>
              <a:spcAft>
                <a:spcPts val="0"/>
              </a:spcAft>
              <a:buSzPts val="1800"/>
              <a:buFont typeface="Calibri"/>
              <a:buChar char="●"/>
              <a:defRPr sz="1800">
                <a:latin typeface="Calibri"/>
                <a:ea typeface="Calibri"/>
                <a:cs typeface="Calibri"/>
                <a:sym typeface="Calibri"/>
              </a:defRPr>
            </a:lvl7pPr>
            <a:lvl8pPr indent="-342900" lvl="7" marL="3657600" algn="l">
              <a:lnSpc>
                <a:spcPct val="115000"/>
              </a:lnSpc>
              <a:spcBef>
                <a:spcPts val="1600"/>
              </a:spcBef>
              <a:spcAft>
                <a:spcPts val="0"/>
              </a:spcAft>
              <a:buSzPts val="1800"/>
              <a:buFont typeface="Calibri"/>
              <a:buChar char="○"/>
              <a:defRPr sz="1800">
                <a:latin typeface="Calibri"/>
                <a:ea typeface="Calibri"/>
                <a:cs typeface="Calibri"/>
                <a:sym typeface="Calibri"/>
              </a:defRPr>
            </a:lvl8pPr>
            <a:lvl9pPr indent="-342900" lvl="8" marL="4114800" algn="l">
              <a:lnSpc>
                <a:spcPct val="115000"/>
              </a:lnSpc>
              <a:spcBef>
                <a:spcPts val="1600"/>
              </a:spcBef>
              <a:spcAft>
                <a:spcPts val="1600"/>
              </a:spcAft>
              <a:buSzPts val="1800"/>
              <a:buFont typeface="Calibri"/>
              <a:buChar char="■"/>
              <a:defRPr sz="1800">
                <a:latin typeface="Calibri"/>
                <a:ea typeface="Calibri"/>
                <a:cs typeface="Calibri"/>
                <a:sym typeface="Calibri"/>
              </a:defRPr>
            </a:lvl9pPr>
          </a:lstStyle>
          <a:p/>
        </p:txBody>
      </p:sp>
      <p:sp>
        <p:nvSpPr>
          <p:cNvPr id="23" name="Google Shape;23;p2"/>
          <p:cNvSpPr txBox="1"/>
          <p:nvPr>
            <p:ph idx="4" type="body"/>
          </p:nvPr>
        </p:nvSpPr>
        <p:spPr>
          <a:xfrm>
            <a:off x="6222225" y="-200"/>
            <a:ext cx="1023000" cy="69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9900FF"/>
              </a:buClr>
              <a:buSzPts val="1800"/>
              <a:buChar char="●"/>
              <a:defRPr sz="1800"/>
            </a:lvl1pPr>
            <a:lvl2pPr indent="-342900" lvl="1" marL="914400" algn="l">
              <a:lnSpc>
                <a:spcPct val="115000"/>
              </a:lnSpc>
              <a:spcBef>
                <a:spcPts val="1600"/>
              </a:spcBef>
              <a:spcAft>
                <a:spcPts val="0"/>
              </a:spcAft>
              <a:buSzPts val="1800"/>
              <a:buChar char="–"/>
              <a:defRPr sz="1800"/>
            </a:lvl2pPr>
            <a:lvl3pPr indent="-342900" lvl="2" marL="1371600" algn="l">
              <a:lnSpc>
                <a:spcPct val="115000"/>
              </a:lnSpc>
              <a:spcBef>
                <a:spcPts val="1600"/>
              </a:spcBef>
              <a:spcAft>
                <a:spcPts val="0"/>
              </a:spcAft>
              <a:buSzPts val="1800"/>
              <a:buChar char="○"/>
              <a:defRPr sz="1800"/>
            </a:lvl3pPr>
            <a:lvl4pPr indent="-342900" lvl="3" marL="1828800" algn="l">
              <a:lnSpc>
                <a:spcPct val="115000"/>
              </a:lnSpc>
              <a:spcBef>
                <a:spcPts val="1600"/>
              </a:spcBef>
              <a:spcAft>
                <a:spcPts val="0"/>
              </a:spcAft>
              <a:buSzPts val="1800"/>
              <a:buFont typeface="Calibri"/>
              <a:buChar char="●"/>
              <a:defRPr sz="1800">
                <a:latin typeface="Calibri"/>
                <a:ea typeface="Calibri"/>
                <a:cs typeface="Calibri"/>
                <a:sym typeface="Calibri"/>
              </a:defRPr>
            </a:lvl4pPr>
            <a:lvl5pPr indent="-342900" lvl="4" marL="2286000" algn="l">
              <a:lnSpc>
                <a:spcPct val="115000"/>
              </a:lnSpc>
              <a:spcBef>
                <a:spcPts val="1600"/>
              </a:spcBef>
              <a:spcAft>
                <a:spcPts val="0"/>
              </a:spcAft>
              <a:buSzPts val="1800"/>
              <a:buFont typeface="Calibri"/>
              <a:buChar char="○"/>
              <a:defRPr sz="1800">
                <a:latin typeface="Calibri"/>
                <a:ea typeface="Calibri"/>
                <a:cs typeface="Calibri"/>
                <a:sym typeface="Calibri"/>
              </a:defRPr>
            </a:lvl5pPr>
            <a:lvl6pPr indent="-342900" lvl="5" marL="2743200" algn="l">
              <a:lnSpc>
                <a:spcPct val="115000"/>
              </a:lnSpc>
              <a:spcBef>
                <a:spcPts val="1600"/>
              </a:spcBef>
              <a:spcAft>
                <a:spcPts val="0"/>
              </a:spcAft>
              <a:buSzPts val="1800"/>
              <a:buFont typeface="Calibri"/>
              <a:buChar char="■"/>
              <a:defRPr sz="1800">
                <a:latin typeface="Calibri"/>
                <a:ea typeface="Calibri"/>
                <a:cs typeface="Calibri"/>
                <a:sym typeface="Calibri"/>
              </a:defRPr>
            </a:lvl6pPr>
            <a:lvl7pPr indent="-342900" lvl="6" marL="3200400" algn="l">
              <a:lnSpc>
                <a:spcPct val="115000"/>
              </a:lnSpc>
              <a:spcBef>
                <a:spcPts val="1600"/>
              </a:spcBef>
              <a:spcAft>
                <a:spcPts val="0"/>
              </a:spcAft>
              <a:buSzPts val="1800"/>
              <a:buFont typeface="Calibri"/>
              <a:buChar char="●"/>
              <a:defRPr sz="1800">
                <a:latin typeface="Calibri"/>
                <a:ea typeface="Calibri"/>
                <a:cs typeface="Calibri"/>
                <a:sym typeface="Calibri"/>
              </a:defRPr>
            </a:lvl7pPr>
            <a:lvl8pPr indent="-342900" lvl="7" marL="3657600" algn="l">
              <a:lnSpc>
                <a:spcPct val="115000"/>
              </a:lnSpc>
              <a:spcBef>
                <a:spcPts val="1600"/>
              </a:spcBef>
              <a:spcAft>
                <a:spcPts val="0"/>
              </a:spcAft>
              <a:buSzPts val="1800"/>
              <a:buFont typeface="Calibri"/>
              <a:buChar char="○"/>
              <a:defRPr sz="1800">
                <a:latin typeface="Calibri"/>
                <a:ea typeface="Calibri"/>
                <a:cs typeface="Calibri"/>
                <a:sym typeface="Calibri"/>
              </a:defRPr>
            </a:lvl8pPr>
            <a:lvl9pPr indent="-342900" lvl="8" marL="4114800" algn="l">
              <a:lnSpc>
                <a:spcPct val="115000"/>
              </a:lnSpc>
              <a:spcBef>
                <a:spcPts val="1600"/>
              </a:spcBef>
              <a:spcAft>
                <a:spcPts val="1600"/>
              </a:spcAft>
              <a:buSzPts val="1800"/>
              <a:buFont typeface="Calibri"/>
              <a:buChar char="■"/>
              <a:defRPr sz="1800">
                <a:latin typeface="Calibri"/>
                <a:ea typeface="Calibri"/>
                <a:cs typeface="Calibri"/>
                <a:sym typeface="Calibri"/>
              </a:defRPr>
            </a:lvl9pPr>
          </a:lstStyle>
          <a:p/>
        </p:txBody>
      </p:sp>
      <p:sp>
        <p:nvSpPr>
          <p:cNvPr id="24" name="Google Shape;24;p2"/>
          <p:cNvSpPr txBox="1"/>
          <p:nvPr/>
        </p:nvSpPr>
        <p:spPr>
          <a:xfrm>
            <a:off x="5184275" y="-12400"/>
            <a:ext cx="1023000" cy="694200"/>
          </a:xfrm>
          <a:prstGeom prst="rect">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Helvetica Neue"/>
                <a:ea typeface="Helvetica Neue"/>
                <a:cs typeface="Helvetica Neue"/>
                <a:sym typeface="Helvetica Neue"/>
              </a:rPr>
              <a:t>Unit:</a:t>
            </a:r>
            <a:endParaRPr b="0" i="0" sz="2400" u="none" cap="none" strike="noStrike">
              <a:solidFill>
                <a:srgbClr val="FFFFFF"/>
              </a:solidFill>
              <a:latin typeface="Helvetica Neue"/>
              <a:ea typeface="Helvetica Neue"/>
              <a:cs typeface="Helvetica Neue"/>
              <a:sym typeface="Helvetica Neue"/>
            </a:endParaRPr>
          </a:p>
        </p:txBody>
      </p:sp>
      <p:sp>
        <p:nvSpPr>
          <p:cNvPr id="25" name="Google Shape;25;p2"/>
          <p:cNvSpPr txBox="1"/>
          <p:nvPr/>
        </p:nvSpPr>
        <p:spPr>
          <a:xfrm>
            <a:off x="7245250" y="-12475"/>
            <a:ext cx="878400" cy="694200"/>
          </a:xfrm>
          <a:prstGeom prst="rect">
            <a:avLst/>
          </a:prstGeom>
          <a:solidFill>
            <a:srgbClr val="674EA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 sz="2400" u="none" cap="none" strike="noStrike">
                <a:solidFill>
                  <a:srgbClr val="FFFFFF"/>
                </a:solidFill>
                <a:latin typeface="Helvetica Neue"/>
                <a:ea typeface="Helvetica Neue"/>
                <a:cs typeface="Helvetica Neue"/>
                <a:sym typeface="Helvetica Neue"/>
              </a:rPr>
              <a:t>Day:</a:t>
            </a:r>
            <a:endParaRPr b="0" i="0" sz="2400" u="none" cap="none" strike="noStrike">
              <a:solidFill>
                <a:srgbClr val="FFFFFF"/>
              </a:solidFill>
              <a:latin typeface="Helvetica Neue"/>
              <a:ea typeface="Helvetica Neue"/>
              <a:cs typeface="Helvetica Neue"/>
              <a:sym typeface="Helvetica Neue"/>
            </a:endParaRPr>
          </a:p>
        </p:txBody>
      </p:sp>
      <p:sp>
        <p:nvSpPr>
          <p:cNvPr id="26" name="Google Shape;26;p2"/>
          <p:cNvSpPr txBox="1"/>
          <p:nvPr>
            <p:ph idx="5" type="body"/>
          </p:nvPr>
        </p:nvSpPr>
        <p:spPr>
          <a:xfrm>
            <a:off x="8123650" y="-100"/>
            <a:ext cx="1023000" cy="6942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rgbClr val="9900FF"/>
              </a:buClr>
              <a:buSzPts val="1800"/>
              <a:buChar char="●"/>
              <a:defRPr sz="1800"/>
            </a:lvl1pPr>
            <a:lvl2pPr indent="-342900" lvl="1" marL="914400" algn="l">
              <a:lnSpc>
                <a:spcPct val="115000"/>
              </a:lnSpc>
              <a:spcBef>
                <a:spcPts val="1600"/>
              </a:spcBef>
              <a:spcAft>
                <a:spcPts val="0"/>
              </a:spcAft>
              <a:buSzPts val="1800"/>
              <a:buChar char="–"/>
              <a:defRPr sz="1800"/>
            </a:lvl2pPr>
            <a:lvl3pPr indent="-342900" lvl="2" marL="1371600" algn="l">
              <a:lnSpc>
                <a:spcPct val="115000"/>
              </a:lnSpc>
              <a:spcBef>
                <a:spcPts val="1600"/>
              </a:spcBef>
              <a:spcAft>
                <a:spcPts val="0"/>
              </a:spcAft>
              <a:buSzPts val="1800"/>
              <a:buChar char="○"/>
              <a:defRPr sz="1800"/>
            </a:lvl3pPr>
            <a:lvl4pPr indent="-342900" lvl="3" marL="1828800" algn="l">
              <a:lnSpc>
                <a:spcPct val="115000"/>
              </a:lnSpc>
              <a:spcBef>
                <a:spcPts val="1600"/>
              </a:spcBef>
              <a:spcAft>
                <a:spcPts val="0"/>
              </a:spcAft>
              <a:buSzPts val="1800"/>
              <a:buFont typeface="Calibri"/>
              <a:buChar char="●"/>
              <a:defRPr sz="1800">
                <a:latin typeface="Calibri"/>
                <a:ea typeface="Calibri"/>
                <a:cs typeface="Calibri"/>
                <a:sym typeface="Calibri"/>
              </a:defRPr>
            </a:lvl4pPr>
            <a:lvl5pPr indent="-342900" lvl="4" marL="2286000" algn="l">
              <a:lnSpc>
                <a:spcPct val="115000"/>
              </a:lnSpc>
              <a:spcBef>
                <a:spcPts val="1600"/>
              </a:spcBef>
              <a:spcAft>
                <a:spcPts val="0"/>
              </a:spcAft>
              <a:buSzPts val="1800"/>
              <a:buFont typeface="Calibri"/>
              <a:buChar char="○"/>
              <a:defRPr sz="1800">
                <a:latin typeface="Calibri"/>
                <a:ea typeface="Calibri"/>
                <a:cs typeface="Calibri"/>
                <a:sym typeface="Calibri"/>
              </a:defRPr>
            </a:lvl5pPr>
            <a:lvl6pPr indent="-342900" lvl="5" marL="2743200" algn="l">
              <a:lnSpc>
                <a:spcPct val="115000"/>
              </a:lnSpc>
              <a:spcBef>
                <a:spcPts val="1600"/>
              </a:spcBef>
              <a:spcAft>
                <a:spcPts val="0"/>
              </a:spcAft>
              <a:buSzPts val="1800"/>
              <a:buFont typeface="Calibri"/>
              <a:buChar char="■"/>
              <a:defRPr sz="1800">
                <a:latin typeface="Calibri"/>
                <a:ea typeface="Calibri"/>
                <a:cs typeface="Calibri"/>
                <a:sym typeface="Calibri"/>
              </a:defRPr>
            </a:lvl6pPr>
            <a:lvl7pPr indent="-342900" lvl="6" marL="3200400" algn="l">
              <a:lnSpc>
                <a:spcPct val="115000"/>
              </a:lnSpc>
              <a:spcBef>
                <a:spcPts val="1600"/>
              </a:spcBef>
              <a:spcAft>
                <a:spcPts val="0"/>
              </a:spcAft>
              <a:buSzPts val="1800"/>
              <a:buFont typeface="Calibri"/>
              <a:buChar char="●"/>
              <a:defRPr sz="1800">
                <a:latin typeface="Calibri"/>
                <a:ea typeface="Calibri"/>
                <a:cs typeface="Calibri"/>
                <a:sym typeface="Calibri"/>
              </a:defRPr>
            </a:lvl7pPr>
            <a:lvl8pPr indent="-342900" lvl="7" marL="3657600" algn="l">
              <a:lnSpc>
                <a:spcPct val="115000"/>
              </a:lnSpc>
              <a:spcBef>
                <a:spcPts val="1600"/>
              </a:spcBef>
              <a:spcAft>
                <a:spcPts val="0"/>
              </a:spcAft>
              <a:buSzPts val="1800"/>
              <a:buFont typeface="Calibri"/>
              <a:buChar char="○"/>
              <a:defRPr sz="1800">
                <a:latin typeface="Calibri"/>
                <a:ea typeface="Calibri"/>
                <a:cs typeface="Calibri"/>
                <a:sym typeface="Calibri"/>
              </a:defRPr>
            </a:lvl8pPr>
            <a:lvl9pPr indent="-342900" lvl="8" marL="4114800" algn="l">
              <a:lnSpc>
                <a:spcPct val="115000"/>
              </a:lnSpc>
              <a:spcBef>
                <a:spcPts val="1600"/>
              </a:spcBef>
              <a:spcAft>
                <a:spcPts val="1600"/>
              </a:spcAft>
              <a:buSzPts val="1800"/>
              <a:buFont typeface="Calibri"/>
              <a:buChar char="■"/>
              <a:defRPr sz="1800">
                <a:latin typeface="Calibri"/>
                <a:ea typeface="Calibri"/>
                <a:cs typeface="Calibri"/>
                <a:sym typeface="Calibri"/>
              </a:defRPr>
            </a:lvl9pPr>
          </a:lstStyle>
          <a:p/>
        </p:txBody>
      </p:sp>
      <p:sp>
        <p:nvSpPr>
          <p:cNvPr id="27" name="Google Shape;27;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pendent Work 1 1 1 1">
  <p:cSld name="TITLE_AND_BODY_1_1_2_1_1_1">
    <p:spTree>
      <p:nvGrpSpPr>
        <p:cNvPr id="68" name="Shape 68"/>
        <p:cNvGrpSpPr/>
        <p:nvPr/>
      </p:nvGrpSpPr>
      <p:grpSpPr>
        <a:xfrm>
          <a:off x="0" y="0"/>
          <a:ext cx="0" cy="0"/>
          <a:chOff x="0" y="0"/>
          <a:chExt cx="0" cy="0"/>
        </a:xfrm>
      </p:grpSpPr>
      <p:sp>
        <p:nvSpPr>
          <p:cNvPr id="69" name="Google Shape;6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0" name="Google Shape;70;p11"/>
          <p:cNvSpPr txBox="1"/>
          <p:nvPr/>
        </p:nvSpPr>
        <p:spPr>
          <a:xfrm>
            <a:off x="0" y="0"/>
            <a:ext cx="9144000" cy="349500"/>
          </a:xfrm>
          <a:prstGeom prst="rect">
            <a:avLst/>
          </a:prstGeom>
          <a:solidFill>
            <a:srgbClr val="93C47D"/>
          </a:solidFill>
          <a:ln cap="flat" cmpd="sng" w="28575">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Helvetica Neue"/>
                <a:ea typeface="Helvetica Neue"/>
                <a:cs typeface="Helvetica Neue"/>
                <a:sym typeface="Helvetica Neue"/>
              </a:rPr>
              <a:t>Independent Work</a:t>
            </a:r>
            <a:endParaRPr b="1"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1">
  <p:cSld name="TITLE_AND_BODY_1_1_1_1_1">
    <p:spTree>
      <p:nvGrpSpPr>
        <p:cNvPr id="71" name="Shape 71"/>
        <p:cNvGrpSpPr/>
        <p:nvPr/>
      </p:nvGrpSpPr>
      <p:grpSpPr>
        <a:xfrm>
          <a:off x="0" y="0"/>
          <a:ext cx="0" cy="0"/>
          <a:chOff x="0" y="0"/>
          <a:chExt cx="0" cy="0"/>
        </a:xfrm>
      </p:grpSpPr>
      <p:sp>
        <p:nvSpPr>
          <p:cNvPr id="72" name="Google Shape;72;p12"/>
          <p:cNvSpPr txBox="1"/>
          <p:nvPr/>
        </p:nvSpPr>
        <p:spPr>
          <a:xfrm>
            <a:off x="0" y="0"/>
            <a:ext cx="9144000" cy="888600"/>
          </a:xfrm>
          <a:prstGeom prst="rect">
            <a:avLst/>
          </a:prstGeom>
          <a:solidFill>
            <a:schemeClr val="accent6"/>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Check for Understanding</a:t>
            </a:r>
            <a:endParaRPr b="0" i="0" sz="3000" u="none" cap="none" strike="noStrike">
              <a:solidFill>
                <a:srgbClr val="000000"/>
              </a:solidFill>
              <a:latin typeface="Helvetica Neue"/>
              <a:ea typeface="Helvetica Neue"/>
              <a:cs typeface="Helvetica Neue"/>
              <a:sym typeface="Helvetica Neue"/>
            </a:endParaRPr>
          </a:p>
        </p:txBody>
      </p:sp>
      <p:sp>
        <p:nvSpPr>
          <p:cNvPr id="73" name="Google Shape;73;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Up 1">
  <p:cSld name="TITLE_AND_BODY_1_1_1_2">
    <p:spTree>
      <p:nvGrpSpPr>
        <p:cNvPr id="74" name="Shape 74"/>
        <p:cNvGrpSpPr/>
        <p:nvPr/>
      </p:nvGrpSpPr>
      <p:grpSpPr>
        <a:xfrm>
          <a:off x="0" y="0"/>
          <a:ext cx="0" cy="0"/>
          <a:chOff x="0" y="0"/>
          <a:chExt cx="0" cy="0"/>
        </a:xfrm>
      </p:grpSpPr>
      <p:sp>
        <p:nvSpPr>
          <p:cNvPr id="75" name="Google Shape;75;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6" name="Google Shape;76;p13"/>
          <p:cNvSpPr txBox="1"/>
          <p:nvPr/>
        </p:nvSpPr>
        <p:spPr>
          <a:xfrm>
            <a:off x="0" y="0"/>
            <a:ext cx="9144000" cy="888600"/>
          </a:xfrm>
          <a:prstGeom prst="rect">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Wrap-Up</a:t>
            </a:r>
            <a:endParaRPr b="0" i="0" sz="30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Model 2">
  <p:cSld name="TITLE_AND_BODY_1_3">
    <p:spTree>
      <p:nvGrpSpPr>
        <p:cNvPr id="77" name="Shape 77"/>
        <p:cNvGrpSpPr/>
        <p:nvPr/>
      </p:nvGrpSpPr>
      <p:grpSpPr>
        <a:xfrm>
          <a:off x="0" y="0"/>
          <a:ext cx="0" cy="0"/>
          <a:chOff x="0" y="0"/>
          <a:chExt cx="0" cy="0"/>
        </a:xfrm>
      </p:grpSpPr>
      <p:sp>
        <p:nvSpPr>
          <p:cNvPr id="78" name="Google Shape;78;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79" name="Google Shape;79;p14"/>
          <p:cNvSpPr txBox="1"/>
          <p:nvPr/>
        </p:nvSpPr>
        <p:spPr>
          <a:xfrm>
            <a:off x="0" y="0"/>
            <a:ext cx="9144000" cy="888600"/>
          </a:xfrm>
          <a:prstGeom prst="rect">
            <a:avLst/>
          </a:prstGeom>
          <a:solidFill>
            <a:srgbClr val="FFD966"/>
          </a:solid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Introduction/Model</a:t>
            </a:r>
            <a:endParaRPr b="0" i="0" sz="30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Model 2 1">
  <p:cSld name="TITLE_AND_BODY_1_3_1">
    <p:spTree>
      <p:nvGrpSpPr>
        <p:cNvPr id="80" name="Shape 80"/>
        <p:cNvGrpSpPr/>
        <p:nvPr/>
      </p:nvGrpSpPr>
      <p:grpSpPr>
        <a:xfrm>
          <a:off x="0" y="0"/>
          <a:ext cx="0" cy="0"/>
          <a:chOff x="0" y="0"/>
          <a:chExt cx="0" cy="0"/>
        </a:xfrm>
      </p:grpSpPr>
      <p:sp>
        <p:nvSpPr>
          <p:cNvPr id="81" name="Google Shape;81;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2" name="Google Shape;82;p15"/>
          <p:cNvSpPr txBox="1"/>
          <p:nvPr/>
        </p:nvSpPr>
        <p:spPr>
          <a:xfrm>
            <a:off x="0" y="0"/>
            <a:ext cx="9144000" cy="3495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Helvetica Neue"/>
                <a:ea typeface="Helvetica Neue"/>
                <a:cs typeface="Helvetica Neue"/>
                <a:sym typeface="Helvetica Neue"/>
              </a:rPr>
              <a:t>Introduction/Model</a:t>
            </a:r>
            <a:endParaRPr b="1"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pendent Work">
  <p:cSld name="TITLE_AND_BODY_1_1">
    <p:spTree>
      <p:nvGrpSpPr>
        <p:cNvPr id="83" name="Shape 83"/>
        <p:cNvGrpSpPr/>
        <p:nvPr/>
      </p:nvGrpSpPr>
      <p:grpSpPr>
        <a:xfrm>
          <a:off x="0" y="0"/>
          <a:ext cx="0" cy="0"/>
          <a:chOff x="0" y="0"/>
          <a:chExt cx="0" cy="0"/>
        </a:xfrm>
      </p:grpSpPr>
      <p:sp>
        <p:nvSpPr>
          <p:cNvPr id="84" name="Google Shape;8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85" name="Google Shape;85;p16"/>
          <p:cNvSpPr txBox="1"/>
          <p:nvPr/>
        </p:nvSpPr>
        <p:spPr>
          <a:xfrm>
            <a:off x="0" y="0"/>
            <a:ext cx="9144000" cy="888600"/>
          </a:xfrm>
          <a:prstGeom prst="rect">
            <a:avLst/>
          </a:prstGeom>
          <a:solidFill>
            <a:srgbClr val="93C47D"/>
          </a:solid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Independent Work</a:t>
            </a:r>
            <a:endParaRPr b="0" i="0" sz="3000" u="none" cap="none" strike="noStrike">
              <a:solidFill>
                <a:srgbClr val="000000"/>
              </a:solidFill>
              <a:latin typeface="Helvetica Neue"/>
              <a:ea typeface="Helvetica Neue"/>
              <a:cs typeface="Helvetica Neue"/>
              <a:sym typeface="Helvetica Neue"/>
            </a:endParaRPr>
          </a:p>
        </p:txBody>
      </p:sp>
      <p:sp>
        <p:nvSpPr>
          <p:cNvPr id="86" name="Google Shape;86;p16"/>
          <p:cNvSpPr txBox="1"/>
          <p:nvPr>
            <p:ph idx="1" type="body"/>
          </p:nvPr>
        </p:nvSpPr>
        <p:spPr>
          <a:xfrm>
            <a:off x="455075" y="1365250"/>
            <a:ext cx="3863100" cy="3205800"/>
          </a:xfrm>
          <a:prstGeom prst="rect">
            <a:avLst/>
          </a:prstGeom>
          <a:no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rgbClr val="93C47D"/>
              </a:buClr>
              <a:buSzPts val="2400"/>
              <a:buChar char="●"/>
              <a:defRPr/>
            </a:lvl1pPr>
            <a:lvl2pPr indent="-381000" lvl="1" marL="914400" algn="l">
              <a:lnSpc>
                <a:spcPct val="115000"/>
              </a:lnSpc>
              <a:spcBef>
                <a:spcPts val="1600"/>
              </a:spcBef>
              <a:spcAft>
                <a:spcPts val="0"/>
              </a:spcAft>
              <a:buClr>
                <a:srgbClr val="6AA84F"/>
              </a:buClr>
              <a:buSzPts val="2400"/>
              <a:buChar char="–"/>
              <a:defRPr/>
            </a:lvl2pPr>
            <a:lvl3pPr indent="-381000" lvl="2" marL="1371600" algn="l">
              <a:lnSpc>
                <a:spcPct val="115000"/>
              </a:lnSpc>
              <a:spcBef>
                <a:spcPts val="1600"/>
              </a:spcBef>
              <a:spcAft>
                <a:spcPts val="0"/>
              </a:spcAft>
              <a:buClr>
                <a:srgbClr val="6AA84F"/>
              </a:buClr>
              <a:buSzPts val="2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87" name="Google Shape;87;p16"/>
          <p:cNvSpPr txBox="1"/>
          <p:nvPr>
            <p:ph idx="2" type="body"/>
          </p:nvPr>
        </p:nvSpPr>
        <p:spPr>
          <a:xfrm>
            <a:off x="4804825" y="1365150"/>
            <a:ext cx="3863100" cy="3205800"/>
          </a:xfrm>
          <a:prstGeom prst="rect">
            <a:avLst/>
          </a:prstGeom>
          <a:solidFill>
            <a:srgbClr val="82AFFF">
              <a:alpha val="49019"/>
            </a:srgbClr>
          </a:solid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pendent Work 1 1 2">
  <p:cSld name="TITLE_AND_BODY_1_1_2_1_2">
    <p:spTree>
      <p:nvGrpSpPr>
        <p:cNvPr id="88" name="Shape 88"/>
        <p:cNvGrpSpPr/>
        <p:nvPr/>
      </p:nvGrpSpPr>
      <p:grpSpPr>
        <a:xfrm>
          <a:off x="0" y="0"/>
          <a:ext cx="0" cy="0"/>
          <a:chOff x="0" y="0"/>
          <a:chExt cx="0" cy="0"/>
        </a:xfrm>
      </p:grpSpPr>
      <p:sp>
        <p:nvSpPr>
          <p:cNvPr id="89" name="Google Shape;89;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0" name="Google Shape;90;p17"/>
          <p:cNvSpPr txBox="1"/>
          <p:nvPr/>
        </p:nvSpPr>
        <p:spPr>
          <a:xfrm>
            <a:off x="0" y="0"/>
            <a:ext cx="9144000" cy="349500"/>
          </a:xfrm>
          <a:prstGeom prst="rect">
            <a:avLst/>
          </a:prstGeom>
          <a:solidFill>
            <a:srgbClr val="93C47D"/>
          </a:solidFill>
          <a:ln cap="flat" cmpd="sng" w="28575">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Helvetica Neue"/>
                <a:ea typeface="Helvetica Neue"/>
                <a:cs typeface="Helvetica Neue"/>
                <a:sym typeface="Helvetica Neue"/>
              </a:rPr>
              <a:t>Independent Work</a:t>
            </a:r>
            <a:endParaRPr b="1"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p:cSld name="TITLE_AND_BODY_1_1_1_1">
    <p:spTree>
      <p:nvGrpSpPr>
        <p:cNvPr id="91" name="Shape 91"/>
        <p:cNvGrpSpPr/>
        <p:nvPr/>
      </p:nvGrpSpPr>
      <p:grpSpPr>
        <a:xfrm>
          <a:off x="0" y="0"/>
          <a:ext cx="0" cy="0"/>
          <a:chOff x="0" y="0"/>
          <a:chExt cx="0" cy="0"/>
        </a:xfrm>
      </p:grpSpPr>
      <p:sp>
        <p:nvSpPr>
          <p:cNvPr id="92" name="Google Shape;92;p18"/>
          <p:cNvSpPr txBox="1"/>
          <p:nvPr/>
        </p:nvSpPr>
        <p:spPr>
          <a:xfrm>
            <a:off x="0" y="0"/>
            <a:ext cx="9144000" cy="888600"/>
          </a:xfrm>
          <a:prstGeom prst="rect">
            <a:avLst/>
          </a:prstGeom>
          <a:solidFill>
            <a:schemeClr val="accent6"/>
          </a:solidFill>
          <a:ln cap="flat" cmpd="sng" w="2857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Check for Understanding</a:t>
            </a:r>
            <a:endParaRPr b="0" i="0" sz="3000" u="none" cap="none" strike="noStrike">
              <a:solidFill>
                <a:srgbClr val="000000"/>
              </a:solidFill>
              <a:latin typeface="Helvetica Neue"/>
              <a:ea typeface="Helvetica Neue"/>
              <a:cs typeface="Helvetica Neue"/>
              <a:sym typeface="Helvetica Neue"/>
            </a:endParaRPr>
          </a:p>
        </p:txBody>
      </p:sp>
      <p:sp>
        <p:nvSpPr>
          <p:cNvPr id="93" name="Google Shape;93;p18"/>
          <p:cNvSpPr txBox="1"/>
          <p:nvPr>
            <p:ph idx="1" type="body"/>
          </p:nvPr>
        </p:nvSpPr>
        <p:spPr>
          <a:xfrm>
            <a:off x="455075" y="1365250"/>
            <a:ext cx="3863100" cy="3205800"/>
          </a:xfrm>
          <a:prstGeom prst="rect">
            <a:avLst/>
          </a:prstGeom>
          <a:no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chemeClr val="accent6"/>
              </a:buClr>
              <a:buSzPts val="2400"/>
              <a:buChar char="●"/>
              <a:defRPr/>
            </a:lvl1pPr>
            <a:lvl2pPr indent="-381000" lvl="1" marL="914400" algn="l">
              <a:lnSpc>
                <a:spcPct val="115000"/>
              </a:lnSpc>
              <a:spcBef>
                <a:spcPts val="1600"/>
              </a:spcBef>
              <a:spcAft>
                <a:spcPts val="0"/>
              </a:spcAft>
              <a:buClr>
                <a:schemeClr val="accent6"/>
              </a:buClr>
              <a:buSzPts val="2400"/>
              <a:buChar char="–"/>
              <a:defRPr/>
            </a:lvl2pPr>
            <a:lvl3pPr indent="-381000" lvl="2" marL="1371600" algn="l">
              <a:lnSpc>
                <a:spcPct val="115000"/>
              </a:lnSpc>
              <a:spcBef>
                <a:spcPts val="1600"/>
              </a:spcBef>
              <a:spcAft>
                <a:spcPts val="0"/>
              </a:spcAft>
              <a:buClr>
                <a:schemeClr val="accent6"/>
              </a:buClr>
              <a:buSzPts val="2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4" name="Google Shape;94;p18"/>
          <p:cNvSpPr txBox="1"/>
          <p:nvPr>
            <p:ph idx="2" type="body"/>
          </p:nvPr>
        </p:nvSpPr>
        <p:spPr>
          <a:xfrm>
            <a:off x="4804825" y="1365150"/>
            <a:ext cx="3863100" cy="3205800"/>
          </a:xfrm>
          <a:prstGeom prst="rect">
            <a:avLst/>
          </a:prstGeom>
          <a:solidFill>
            <a:srgbClr val="82AFFF">
              <a:alpha val="49019"/>
            </a:srgbClr>
          </a:solid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95" name="Google Shape;95;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1 1">
  <p:cSld name="TITLE_AND_BODY_1_1_1_1_1_1">
    <p:spTree>
      <p:nvGrpSpPr>
        <p:cNvPr id="96" name="Shape 96"/>
        <p:cNvGrpSpPr/>
        <p:nvPr/>
      </p:nvGrpSpPr>
      <p:grpSpPr>
        <a:xfrm>
          <a:off x="0" y="0"/>
          <a:ext cx="0" cy="0"/>
          <a:chOff x="0" y="0"/>
          <a:chExt cx="0" cy="0"/>
        </a:xfrm>
      </p:grpSpPr>
      <p:sp>
        <p:nvSpPr>
          <p:cNvPr id="97" name="Google Shape;97;p19"/>
          <p:cNvSpPr txBox="1"/>
          <p:nvPr/>
        </p:nvSpPr>
        <p:spPr>
          <a:xfrm>
            <a:off x="0" y="0"/>
            <a:ext cx="9144000" cy="347700"/>
          </a:xfrm>
          <a:prstGeom prst="rect">
            <a:avLst/>
          </a:prstGeom>
          <a:solidFill>
            <a:schemeClr val="accent6"/>
          </a:solidFill>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Check for Understanding</a:t>
            </a:r>
            <a:endParaRPr b="0" i="0" sz="1400" u="none" cap="none" strike="noStrike">
              <a:solidFill>
                <a:srgbClr val="000000"/>
              </a:solidFill>
              <a:latin typeface="Helvetica Neue"/>
              <a:ea typeface="Helvetica Neue"/>
              <a:cs typeface="Helvetica Neue"/>
              <a:sym typeface="Helvetica Neue"/>
            </a:endParaRPr>
          </a:p>
        </p:txBody>
      </p:sp>
      <p:sp>
        <p:nvSpPr>
          <p:cNvPr id="98" name="Google Shape;98;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1 1 1">
  <p:cSld name="TITLE_AND_BODY_1_1_1_1_1_1_1">
    <p:spTree>
      <p:nvGrpSpPr>
        <p:cNvPr id="99" name="Shape 99"/>
        <p:cNvGrpSpPr/>
        <p:nvPr/>
      </p:nvGrpSpPr>
      <p:grpSpPr>
        <a:xfrm>
          <a:off x="0" y="0"/>
          <a:ext cx="0" cy="0"/>
          <a:chOff x="0" y="0"/>
          <a:chExt cx="0" cy="0"/>
        </a:xfrm>
      </p:grpSpPr>
      <p:sp>
        <p:nvSpPr>
          <p:cNvPr id="100" name="Google Shape;100;p20"/>
          <p:cNvSpPr txBox="1"/>
          <p:nvPr/>
        </p:nvSpPr>
        <p:spPr>
          <a:xfrm>
            <a:off x="0" y="0"/>
            <a:ext cx="9144000" cy="347700"/>
          </a:xfrm>
          <a:prstGeom prst="rect">
            <a:avLst/>
          </a:prstGeom>
          <a:solidFill>
            <a:schemeClr val="accent6"/>
          </a:solidFill>
          <a:ln cap="flat" cmpd="sng" w="28575">
            <a:solidFill>
              <a:schemeClr val="accent6"/>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Check for Understanding</a:t>
            </a:r>
            <a:endParaRPr b="0" i="0" sz="1400" u="none" cap="none" strike="noStrike">
              <a:solidFill>
                <a:srgbClr val="000000"/>
              </a:solidFill>
              <a:latin typeface="Helvetica Neue"/>
              <a:ea typeface="Helvetica Neue"/>
              <a:cs typeface="Helvetica Neue"/>
              <a:sym typeface="Helvetica Neue"/>
            </a:endParaRPr>
          </a:p>
        </p:txBody>
      </p:sp>
      <p:sp>
        <p:nvSpPr>
          <p:cNvPr id="101" name="Google Shape;101;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ote to Teachers">
  <p:cSld name="CUSTOM_1">
    <p:bg>
      <p:bgPr>
        <a:solidFill>
          <a:srgbClr val="666666"/>
        </a:solidFill>
      </p:bgPr>
    </p:bg>
    <p:spTree>
      <p:nvGrpSpPr>
        <p:cNvPr id="28" name="Shape 28"/>
        <p:cNvGrpSpPr/>
        <p:nvPr/>
      </p:nvGrpSpPr>
      <p:grpSpPr>
        <a:xfrm>
          <a:off x="0" y="0"/>
          <a:ext cx="0" cy="0"/>
          <a:chOff x="0" y="0"/>
          <a:chExt cx="0" cy="0"/>
        </a:xfrm>
      </p:grpSpPr>
      <p:sp>
        <p:nvSpPr>
          <p:cNvPr id="29" name="Google Shape;29;p3"/>
          <p:cNvSpPr txBox="1"/>
          <p:nvPr/>
        </p:nvSpPr>
        <p:spPr>
          <a:xfrm>
            <a:off x="-25" y="0"/>
            <a:ext cx="9144000" cy="910200"/>
          </a:xfrm>
          <a:prstGeom prst="rect">
            <a:avLst/>
          </a:prstGeom>
          <a:noFill/>
          <a:ln>
            <a:noFill/>
          </a:ln>
        </p:spPr>
        <p:txBody>
          <a:bodyPr anchorCtr="0" anchor="ctr" bIns="91425" lIns="171450"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FF00"/>
                </a:solidFill>
                <a:latin typeface="Helvetica Neue"/>
                <a:ea typeface="Helvetica Neue"/>
                <a:cs typeface="Helvetica Neue"/>
                <a:sym typeface="Helvetica Neue"/>
              </a:rPr>
              <a:t>Note to Teachers:</a:t>
            </a:r>
            <a:endParaRPr b="0" i="0" sz="3000" u="none" cap="none" strike="noStrike">
              <a:solidFill>
                <a:srgbClr val="FFFF00"/>
              </a:solidFill>
              <a:latin typeface="Helvetica Neue"/>
              <a:ea typeface="Helvetica Neue"/>
              <a:cs typeface="Helvetica Neue"/>
              <a:sym typeface="Helvetica Neue"/>
            </a:endParaRPr>
          </a:p>
        </p:txBody>
      </p:sp>
      <p:sp>
        <p:nvSpPr>
          <p:cNvPr id="30" name="Google Shape;30;p3"/>
          <p:cNvSpPr txBox="1"/>
          <p:nvPr>
            <p:ph idx="1" type="body"/>
          </p:nvPr>
        </p:nvSpPr>
        <p:spPr>
          <a:xfrm>
            <a:off x="463375" y="910200"/>
            <a:ext cx="8214900" cy="30072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rgbClr val="FFFF00"/>
              </a:buClr>
              <a:buSzPts val="2400"/>
              <a:buChar char="●"/>
              <a:defRPr sz="2400">
                <a:solidFill>
                  <a:srgbClr val="FFFFFF"/>
                </a:solidFill>
              </a:defRPr>
            </a:lvl1pPr>
            <a:lvl2pPr indent="-381000" lvl="1" marL="914400" algn="l">
              <a:lnSpc>
                <a:spcPct val="115000"/>
              </a:lnSpc>
              <a:spcBef>
                <a:spcPts val="1600"/>
              </a:spcBef>
              <a:spcAft>
                <a:spcPts val="0"/>
              </a:spcAft>
              <a:buClr>
                <a:srgbClr val="FFFF00"/>
              </a:buClr>
              <a:buSzPts val="2400"/>
              <a:buChar char="–"/>
              <a:defRPr sz="2400">
                <a:solidFill>
                  <a:srgbClr val="FFFFFF"/>
                </a:solidFill>
              </a:defRPr>
            </a:lvl2pPr>
            <a:lvl3pPr indent="-381000" lvl="2" marL="1371600" algn="l">
              <a:lnSpc>
                <a:spcPct val="115000"/>
              </a:lnSpc>
              <a:spcBef>
                <a:spcPts val="1600"/>
              </a:spcBef>
              <a:spcAft>
                <a:spcPts val="0"/>
              </a:spcAft>
              <a:buClr>
                <a:srgbClr val="FFFF00"/>
              </a:buClr>
              <a:buSzPts val="2400"/>
              <a:buChar char="○"/>
              <a:defRPr sz="2400">
                <a:solidFill>
                  <a:srgbClr val="FFFFFF"/>
                </a:solidFil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1" name="Google Shape;31;p3"/>
          <p:cNvSpPr txBox="1"/>
          <p:nvPr/>
        </p:nvSpPr>
        <p:spPr>
          <a:xfrm>
            <a:off x="90300" y="3984975"/>
            <a:ext cx="2483700" cy="1086000"/>
          </a:xfrm>
          <a:prstGeom prst="rect">
            <a:avLst/>
          </a:prstGeom>
          <a:no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Helvetica Neue"/>
                <a:ea typeface="Helvetica Neue"/>
                <a:cs typeface="Helvetica Neue"/>
                <a:sym typeface="Helvetica Neue"/>
              </a:rPr>
              <a:t>Delete these slides before posting for student use. </a:t>
            </a:r>
            <a:endParaRPr b="0" i="0" sz="1800" u="none" cap="none" strike="noStrike">
              <a:solidFill>
                <a:srgbClr val="FFFFFF"/>
              </a:solidFill>
              <a:latin typeface="Helvetica Neue"/>
              <a:ea typeface="Helvetica Neue"/>
              <a:cs typeface="Helvetica Neue"/>
              <a:sym typeface="Helvetica Neue"/>
            </a:endParaRPr>
          </a:p>
        </p:txBody>
      </p:sp>
      <p:pic>
        <p:nvPicPr>
          <p:cNvPr id="32" name="Google Shape;32;p3"/>
          <p:cNvPicPr preferRelativeResize="0"/>
          <p:nvPr/>
        </p:nvPicPr>
        <p:blipFill rotWithShape="1">
          <a:blip r:embed="rId2">
            <a:alphaModFix amt="70000"/>
          </a:blip>
          <a:srcRect b="0" l="0" r="0" t="0"/>
          <a:stretch/>
        </p:blipFill>
        <p:spPr>
          <a:xfrm>
            <a:off x="2111025" y="4574100"/>
            <a:ext cx="406550" cy="406550"/>
          </a:xfrm>
          <a:prstGeom prst="rect">
            <a:avLst/>
          </a:prstGeom>
          <a:noFill/>
          <a:ln>
            <a:noFill/>
          </a:ln>
        </p:spPr>
      </p:pic>
      <p:sp>
        <p:nvSpPr>
          <p:cNvPr id="33" name="Google Shape;33;p3"/>
          <p:cNvSpPr txBox="1"/>
          <p:nvPr/>
        </p:nvSpPr>
        <p:spPr>
          <a:xfrm>
            <a:off x="6326275" y="1577625"/>
            <a:ext cx="2483700" cy="3425700"/>
          </a:xfrm>
          <a:prstGeom prst="rect">
            <a:avLst/>
          </a:prstGeom>
          <a:no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FFFFFF"/>
                </a:solidFill>
                <a:latin typeface="Helvetica Neue"/>
                <a:ea typeface="Helvetica Neue"/>
                <a:cs typeface="Helvetica Neue"/>
                <a:sym typeface="Helvetica Neue"/>
              </a:rPr>
              <a:t>Any needed permissions for the resources used within have been secured on behalf of NYC DOE teachers and are reserved for the Passport to Social Studies curriculum. This lesson is intended for the use of NYC DOE classroom teachers in their blended learning courses. </a:t>
            </a:r>
            <a:endParaRPr b="0" i="0" sz="1600" u="none" cap="none" strike="noStrike">
              <a:solidFill>
                <a:srgbClr val="FFFFFF"/>
              </a:solidFill>
              <a:latin typeface="Helvetica Neue"/>
              <a:ea typeface="Helvetica Neue"/>
              <a:cs typeface="Helvetica Neue"/>
              <a:sym typeface="Helvetica Neue"/>
            </a:endParaRPr>
          </a:p>
        </p:txBody>
      </p:sp>
      <p:pic>
        <p:nvPicPr>
          <p:cNvPr id="34" name="Google Shape;34;p3"/>
          <p:cNvPicPr preferRelativeResize="0"/>
          <p:nvPr/>
        </p:nvPicPr>
        <p:blipFill rotWithShape="1">
          <a:blip r:embed="rId3">
            <a:alphaModFix amt="40000"/>
          </a:blip>
          <a:srcRect b="0" l="0" r="0" t="0"/>
          <a:stretch/>
        </p:blipFill>
        <p:spPr>
          <a:xfrm>
            <a:off x="8403425" y="4574100"/>
            <a:ext cx="406550" cy="406550"/>
          </a:xfrm>
          <a:prstGeom prst="rect">
            <a:avLst/>
          </a:prstGeom>
          <a:noFill/>
          <a:ln>
            <a:noFill/>
          </a:ln>
        </p:spPr>
      </p:pic>
      <p:sp>
        <p:nvSpPr>
          <p:cNvPr id="35" name="Google Shape;35;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latin typeface="Calibri"/>
                <a:ea typeface="Calibri"/>
                <a:cs typeface="Calibri"/>
                <a:sym typeface="Calibri"/>
              </a:defRPr>
            </a:lvl1pPr>
            <a:lvl2pPr lvl="1">
              <a:buNone/>
              <a:defRPr sz="1300">
                <a:solidFill>
                  <a:srgbClr val="FFFFFF"/>
                </a:solidFill>
                <a:latin typeface="Calibri"/>
                <a:ea typeface="Calibri"/>
                <a:cs typeface="Calibri"/>
                <a:sym typeface="Calibri"/>
              </a:defRPr>
            </a:lvl2pPr>
            <a:lvl3pPr lvl="2">
              <a:buNone/>
              <a:defRPr sz="1300">
                <a:solidFill>
                  <a:srgbClr val="FFFFFF"/>
                </a:solidFill>
                <a:latin typeface="Calibri"/>
                <a:ea typeface="Calibri"/>
                <a:cs typeface="Calibri"/>
                <a:sym typeface="Calibri"/>
              </a:defRPr>
            </a:lvl3pPr>
            <a:lvl4pPr lvl="3">
              <a:buNone/>
              <a:defRPr sz="1300">
                <a:solidFill>
                  <a:srgbClr val="FFFFFF"/>
                </a:solidFill>
                <a:latin typeface="Calibri"/>
                <a:ea typeface="Calibri"/>
                <a:cs typeface="Calibri"/>
                <a:sym typeface="Calibri"/>
              </a:defRPr>
            </a:lvl4pPr>
            <a:lvl5pPr lvl="4">
              <a:buNone/>
              <a:defRPr sz="1300">
                <a:solidFill>
                  <a:srgbClr val="FFFFFF"/>
                </a:solidFill>
                <a:latin typeface="Calibri"/>
                <a:ea typeface="Calibri"/>
                <a:cs typeface="Calibri"/>
                <a:sym typeface="Calibri"/>
              </a:defRPr>
            </a:lvl5pPr>
            <a:lvl6pPr lvl="5">
              <a:buNone/>
              <a:defRPr sz="1300">
                <a:solidFill>
                  <a:srgbClr val="FFFFFF"/>
                </a:solidFill>
                <a:latin typeface="Calibri"/>
                <a:ea typeface="Calibri"/>
                <a:cs typeface="Calibri"/>
                <a:sym typeface="Calibri"/>
              </a:defRPr>
            </a:lvl6pPr>
            <a:lvl7pPr lvl="6">
              <a:buNone/>
              <a:defRPr sz="1300">
                <a:solidFill>
                  <a:srgbClr val="FFFFFF"/>
                </a:solidFill>
                <a:latin typeface="Calibri"/>
                <a:ea typeface="Calibri"/>
                <a:cs typeface="Calibri"/>
                <a:sym typeface="Calibri"/>
              </a:defRPr>
            </a:lvl7pPr>
            <a:lvl8pPr lvl="7">
              <a:buNone/>
              <a:defRPr sz="1300">
                <a:solidFill>
                  <a:srgbClr val="FFFFFF"/>
                </a:solidFill>
                <a:latin typeface="Calibri"/>
                <a:ea typeface="Calibri"/>
                <a:cs typeface="Calibri"/>
                <a:sym typeface="Calibri"/>
              </a:defRPr>
            </a:lvl8pPr>
            <a:lvl9pPr lvl="8">
              <a:buNone/>
              <a:defRPr sz="1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rap-Up">
  <p:cSld name="TITLE_AND_BODY_1_1_1">
    <p:spTree>
      <p:nvGrpSpPr>
        <p:cNvPr id="102" name="Shape 102"/>
        <p:cNvGrpSpPr/>
        <p:nvPr/>
      </p:nvGrpSpPr>
      <p:grpSpPr>
        <a:xfrm>
          <a:off x="0" y="0"/>
          <a:ext cx="0" cy="0"/>
          <a:chOff x="0" y="0"/>
          <a:chExt cx="0" cy="0"/>
        </a:xfrm>
      </p:grpSpPr>
      <p:sp>
        <p:nvSpPr>
          <p:cNvPr id="103" name="Google Shape;103;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04" name="Google Shape;104;p21"/>
          <p:cNvSpPr txBox="1"/>
          <p:nvPr/>
        </p:nvSpPr>
        <p:spPr>
          <a:xfrm>
            <a:off x="0" y="0"/>
            <a:ext cx="9144000" cy="888600"/>
          </a:xfrm>
          <a:prstGeom prst="rect">
            <a:avLst/>
          </a:prstGeom>
          <a:solidFill>
            <a:schemeClr val="accent5"/>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Wrap-Up</a:t>
            </a:r>
            <a:endParaRPr b="0" i="0" sz="3000" u="none" cap="none" strike="noStrike">
              <a:solidFill>
                <a:srgbClr val="000000"/>
              </a:solidFill>
              <a:latin typeface="Helvetica Neue"/>
              <a:ea typeface="Helvetica Neue"/>
              <a:cs typeface="Helvetica Neue"/>
              <a:sym typeface="Helvetica Neue"/>
            </a:endParaRPr>
          </a:p>
        </p:txBody>
      </p:sp>
      <p:sp>
        <p:nvSpPr>
          <p:cNvPr id="105" name="Google Shape;105;p21"/>
          <p:cNvSpPr txBox="1"/>
          <p:nvPr>
            <p:ph idx="1" type="body"/>
          </p:nvPr>
        </p:nvSpPr>
        <p:spPr>
          <a:xfrm>
            <a:off x="455075" y="1365250"/>
            <a:ext cx="3863100" cy="3205800"/>
          </a:xfrm>
          <a:prstGeom prst="rect">
            <a:avLst/>
          </a:prstGeom>
          <a:no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chemeClr val="accent5"/>
              </a:buClr>
              <a:buSzPts val="2400"/>
              <a:buChar char="●"/>
              <a:defRPr/>
            </a:lvl1pPr>
            <a:lvl2pPr indent="-381000" lvl="1" marL="914400" algn="l">
              <a:lnSpc>
                <a:spcPct val="115000"/>
              </a:lnSpc>
              <a:spcBef>
                <a:spcPts val="1600"/>
              </a:spcBef>
              <a:spcAft>
                <a:spcPts val="0"/>
              </a:spcAft>
              <a:buClr>
                <a:schemeClr val="accent5"/>
              </a:buClr>
              <a:buSzPts val="2400"/>
              <a:buChar char="–"/>
              <a:defRPr/>
            </a:lvl2pPr>
            <a:lvl3pPr indent="-381000" lvl="2" marL="1371600" algn="l">
              <a:lnSpc>
                <a:spcPct val="115000"/>
              </a:lnSpc>
              <a:spcBef>
                <a:spcPts val="1600"/>
              </a:spcBef>
              <a:spcAft>
                <a:spcPts val="0"/>
              </a:spcAft>
              <a:buClr>
                <a:schemeClr val="accent5"/>
              </a:buClr>
              <a:buSzPts val="2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06" name="Google Shape;106;p21"/>
          <p:cNvSpPr txBox="1"/>
          <p:nvPr>
            <p:ph idx="2" type="body"/>
          </p:nvPr>
        </p:nvSpPr>
        <p:spPr>
          <a:xfrm>
            <a:off x="4804825" y="1365150"/>
            <a:ext cx="3863100" cy="3205800"/>
          </a:xfrm>
          <a:prstGeom prst="rect">
            <a:avLst/>
          </a:prstGeom>
          <a:solidFill>
            <a:srgbClr val="82AFFF">
              <a:alpha val="49019"/>
            </a:srgbClr>
          </a:solid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1 1 1 1">
  <p:cSld name="TITLE_AND_BODY_1_1_1_1_1_1_1_1">
    <p:spTree>
      <p:nvGrpSpPr>
        <p:cNvPr id="107" name="Shape 107"/>
        <p:cNvGrpSpPr/>
        <p:nvPr/>
      </p:nvGrpSpPr>
      <p:grpSpPr>
        <a:xfrm>
          <a:off x="0" y="0"/>
          <a:ext cx="0" cy="0"/>
          <a:chOff x="0" y="0"/>
          <a:chExt cx="0" cy="0"/>
        </a:xfrm>
      </p:grpSpPr>
      <p:sp>
        <p:nvSpPr>
          <p:cNvPr id="108" name="Google Shape;108;p22"/>
          <p:cNvSpPr txBox="1"/>
          <p:nvPr/>
        </p:nvSpPr>
        <p:spPr>
          <a:xfrm>
            <a:off x="0" y="0"/>
            <a:ext cx="9144000" cy="347700"/>
          </a:xfrm>
          <a:prstGeom prst="rect">
            <a:avLst/>
          </a:prstGeom>
          <a:solidFill>
            <a:schemeClr val="accent5"/>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Wrap Up</a:t>
            </a:r>
            <a:endParaRPr b="0" i="0" sz="1400" u="none" cap="none" strike="noStrike">
              <a:solidFill>
                <a:srgbClr val="000000"/>
              </a:solidFill>
              <a:latin typeface="Helvetica Neue"/>
              <a:ea typeface="Helvetica Neue"/>
              <a:cs typeface="Helvetica Neue"/>
              <a:sym typeface="Helvetica Neue"/>
            </a:endParaRPr>
          </a:p>
        </p:txBody>
      </p:sp>
      <p:sp>
        <p:nvSpPr>
          <p:cNvPr id="109" name="Google Shape;109;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eck for Understanding 1 1 1 1 1">
  <p:cSld name="TITLE_AND_BODY_1_1_1_1_1_1_1_1_1">
    <p:spTree>
      <p:nvGrpSpPr>
        <p:cNvPr id="110" name="Shape 110"/>
        <p:cNvGrpSpPr/>
        <p:nvPr/>
      </p:nvGrpSpPr>
      <p:grpSpPr>
        <a:xfrm>
          <a:off x="0" y="0"/>
          <a:ext cx="0" cy="0"/>
          <a:chOff x="0" y="0"/>
          <a:chExt cx="0" cy="0"/>
        </a:xfrm>
      </p:grpSpPr>
      <p:sp>
        <p:nvSpPr>
          <p:cNvPr id="111" name="Google Shape;111;p23"/>
          <p:cNvSpPr txBox="1"/>
          <p:nvPr/>
        </p:nvSpPr>
        <p:spPr>
          <a:xfrm>
            <a:off x="0" y="0"/>
            <a:ext cx="9144000" cy="347700"/>
          </a:xfrm>
          <a:prstGeom prst="rect">
            <a:avLst/>
          </a:prstGeom>
          <a:solidFill>
            <a:schemeClr val="accent5"/>
          </a:solid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Helvetica Neue"/>
                <a:ea typeface="Helvetica Neue"/>
                <a:cs typeface="Helvetica Neue"/>
                <a:sym typeface="Helvetica Neue"/>
              </a:rPr>
              <a:t>Wrap Up</a:t>
            </a:r>
            <a:endParaRPr b="0" i="0" sz="1400" u="none" cap="none" strike="noStrike">
              <a:solidFill>
                <a:srgbClr val="000000"/>
              </a:solidFill>
              <a:latin typeface="Helvetica Neue"/>
              <a:ea typeface="Helvetica Neue"/>
              <a:cs typeface="Helvetica Neue"/>
              <a:sym typeface="Helvetica Neue"/>
            </a:endParaRPr>
          </a:p>
        </p:txBody>
      </p:sp>
      <p:sp>
        <p:nvSpPr>
          <p:cNvPr id="112" name="Google Shape;112;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000000"/>
                </a:solidFill>
                <a:latin typeface="Calibri"/>
                <a:ea typeface="Calibri"/>
                <a:cs typeface="Calibri"/>
                <a:sym typeface="Calibri"/>
              </a:defRPr>
            </a:lvl1pPr>
            <a:lvl2pPr lvl="1">
              <a:buNone/>
              <a:defRPr sz="1300">
                <a:solidFill>
                  <a:srgbClr val="000000"/>
                </a:solidFill>
                <a:latin typeface="Calibri"/>
                <a:ea typeface="Calibri"/>
                <a:cs typeface="Calibri"/>
                <a:sym typeface="Calibri"/>
              </a:defRPr>
            </a:lvl2pPr>
            <a:lvl3pPr lvl="2">
              <a:buNone/>
              <a:defRPr sz="1300">
                <a:solidFill>
                  <a:srgbClr val="000000"/>
                </a:solidFill>
                <a:latin typeface="Calibri"/>
                <a:ea typeface="Calibri"/>
                <a:cs typeface="Calibri"/>
                <a:sym typeface="Calibri"/>
              </a:defRPr>
            </a:lvl3pPr>
            <a:lvl4pPr lvl="3">
              <a:buNone/>
              <a:defRPr sz="1300">
                <a:solidFill>
                  <a:srgbClr val="000000"/>
                </a:solidFill>
                <a:latin typeface="Calibri"/>
                <a:ea typeface="Calibri"/>
                <a:cs typeface="Calibri"/>
                <a:sym typeface="Calibri"/>
              </a:defRPr>
            </a:lvl4pPr>
            <a:lvl5pPr lvl="4">
              <a:buNone/>
              <a:defRPr sz="1300">
                <a:solidFill>
                  <a:srgbClr val="000000"/>
                </a:solidFill>
                <a:latin typeface="Calibri"/>
                <a:ea typeface="Calibri"/>
                <a:cs typeface="Calibri"/>
                <a:sym typeface="Calibri"/>
              </a:defRPr>
            </a:lvl5pPr>
            <a:lvl6pPr lvl="5">
              <a:buNone/>
              <a:defRPr sz="1300">
                <a:solidFill>
                  <a:srgbClr val="000000"/>
                </a:solidFill>
                <a:latin typeface="Calibri"/>
                <a:ea typeface="Calibri"/>
                <a:cs typeface="Calibri"/>
                <a:sym typeface="Calibri"/>
              </a:defRPr>
            </a:lvl6pPr>
            <a:lvl7pPr lvl="6">
              <a:buNone/>
              <a:defRPr sz="1300">
                <a:solidFill>
                  <a:srgbClr val="000000"/>
                </a:solidFill>
                <a:latin typeface="Calibri"/>
                <a:ea typeface="Calibri"/>
                <a:cs typeface="Calibri"/>
                <a:sym typeface="Calibri"/>
              </a:defRPr>
            </a:lvl7pPr>
            <a:lvl8pPr lvl="7">
              <a:buNone/>
              <a:defRPr sz="1300">
                <a:solidFill>
                  <a:srgbClr val="000000"/>
                </a:solidFill>
                <a:latin typeface="Calibri"/>
                <a:ea typeface="Calibri"/>
                <a:cs typeface="Calibri"/>
                <a:sym typeface="Calibri"/>
              </a:defRPr>
            </a:lvl8pPr>
            <a:lvl9pPr lvl="8">
              <a:buNone/>
              <a:defRPr sz="1300">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Model 1">
  <p:cSld name="TITLE_AND_BODY_1_2">
    <p:spTree>
      <p:nvGrpSpPr>
        <p:cNvPr id="113" name="Shape 113"/>
        <p:cNvGrpSpPr/>
        <p:nvPr/>
      </p:nvGrpSpPr>
      <p:grpSpPr>
        <a:xfrm>
          <a:off x="0" y="0"/>
          <a:ext cx="0" cy="0"/>
          <a:chOff x="0" y="0"/>
          <a:chExt cx="0" cy="0"/>
        </a:xfrm>
      </p:grpSpPr>
      <p:sp>
        <p:nvSpPr>
          <p:cNvPr id="114" name="Google Shape;114;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5" name="Google Shape;115;p24"/>
          <p:cNvSpPr txBox="1"/>
          <p:nvPr/>
        </p:nvSpPr>
        <p:spPr>
          <a:xfrm>
            <a:off x="0" y="0"/>
            <a:ext cx="9144000" cy="888600"/>
          </a:xfrm>
          <a:prstGeom prst="rect">
            <a:avLst/>
          </a:prstGeom>
          <a:solidFill>
            <a:srgbClr val="FFD966"/>
          </a:solid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Introduction/Model</a:t>
            </a:r>
            <a:endParaRPr b="0" i="0" sz="30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pendent Work 1 1 1">
  <p:cSld name="TITLE_AND_BODY_1_1_2_1_1">
    <p:spTree>
      <p:nvGrpSpPr>
        <p:cNvPr id="116" name="Shape 116"/>
        <p:cNvGrpSpPr/>
        <p:nvPr/>
      </p:nvGrpSpPr>
      <p:grpSpPr>
        <a:xfrm>
          <a:off x="0" y="0"/>
          <a:ext cx="0" cy="0"/>
          <a:chOff x="0" y="0"/>
          <a:chExt cx="0" cy="0"/>
        </a:xfrm>
      </p:grpSpPr>
      <p:sp>
        <p:nvSpPr>
          <p:cNvPr id="117" name="Google Shape;117;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118" name="Google Shape;118;p25"/>
          <p:cNvSpPr txBox="1"/>
          <p:nvPr/>
        </p:nvSpPr>
        <p:spPr>
          <a:xfrm>
            <a:off x="0" y="0"/>
            <a:ext cx="9144000" cy="349500"/>
          </a:xfrm>
          <a:prstGeom prst="rect">
            <a:avLst/>
          </a:prstGeom>
          <a:solidFill>
            <a:srgbClr val="93C47D"/>
          </a:solidFill>
          <a:ln cap="flat" cmpd="sng" w="28575">
            <a:solidFill>
              <a:srgbClr val="93C47D"/>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Helvetica Neue"/>
                <a:ea typeface="Helvetica Neue"/>
                <a:cs typeface="Helvetica Neue"/>
                <a:sym typeface="Helvetica Neue"/>
              </a:rPr>
              <a:t>Independent Work</a:t>
            </a:r>
            <a:endParaRPr b="1"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6"/>
          <p:cNvSpPr txBox="1"/>
          <p:nvPr>
            <p:ph idx="12" type="sldNum"/>
          </p:nvPr>
        </p:nvSpPr>
        <p:spPr>
          <a:xfrm>
            <a:off x="8040688" y="4839890"/>
            <a:ext cx="990600" cy="1716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1pPr>
            <a:lvl2pPr indent="0" lvl="1"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2pPr>
            <a:lvl3pPr indent="0" lvl="2"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3pPr>
            <a:lvl4pPr indent="0" lvl="3"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4pPr>
            <a:lvl5pPr indent="0" lvl="4"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5pPr>
            <a:lvl6pPr indent="0" lvl="5"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6pPr>
            <a:lvl7pPr indent="0" lvl="6"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7pPr>
            <a:lvl8pPr indent="0" lvl="7"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8pPr>
            <a:lvl9pPr indent="0" lvl="8" marL="0" marR="0" algn="r">
              <a:lnSpc>
                <a:spcPct val="100000"/>
              </a:lnSpc>
              <a:spcBef>
                <a:spcPts val="0"/>
              </a:spcBef>
              <a:spcAft>
                <a:spcPts val="0"/>
              </a:spcAft>
              <a:buClr>
                <a:schemeClr val="lt1"/>
              </a:buClr>
              <a:buSzPts val="1200"/>
              <a:buFont typeface="Arial"/>
              <a:buNone/>
              <a:defRPr b="1" i="0" sz="12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ance for Instruction 1">
  <p:cSld name="CUSTOM_1_1_1">
    <p:bg>
      <p:bgPr>
        <a:solidFill>
          <a:srgbClr val="666666"/>
        </a:solidFill>
      </p:bgPr>
    </p:bg>
    <p:spTree>
      <p:nvGrpSpPr>
        <p:cNvPr id="36" name="Shape 36"/>
        <p:cNvGrpSpPr/>
        <p:nvPr/>
      </p:nvGrpSpPr>
      <p:grpSpPr>
        <a:xfrm>
          <a:off x="0" y="0"/>
          <a:ext cx="0" cy="0"/>
          <a:chOff x="0" y="0"/>
          <a:chExt cx="0" cy="0"/>
        </a:xfrm>
      </p:grpSpPr>
      <p:sp>
        <p:nvSpPr>
          <p:cNvPr id="37" name="Google Shape;37;p4"/>
          <p:cNvSpPr txBox="1"/>
          <p:nvPr/>
        </p:nvSpPr>
        <p:spPr>
          <a:xfrm>
            <a:off x="-25" y="0"/>
            <a:ext cx="9144000" cy="910200"/>
          </a:xfrm>
          <a:prstGeom prst="rect">
            <a:avLst/>
          </a:prstGeom>
          <a:noFill/>
          <a:ln>
            <a:noFill/>
          </a:ln>
        </p:spPr>
        <p:txBody>
          <a:bodyPr anchorCtr="0" anchor="ctr" bIns="91425" lIns="171450"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rgbClr val="FF9900"/>
                </a:solidFill>
                <a:latin typeface="Calibri"/>
                <a:ea typeface="Calibri"/>
                <a:cs typeface="Calibri"/>
                <a:sym typeface="Calibri"/>
              </a:rPr>
              <a:t>Teacher Support: Students with Disabilities</a:t>
            </a:r>
            <a:endParaRPr b="0" i="0" sz="3000" u="none" cap="none" strike="noStrike">
              <a:solidFill>
                <a:srgbClr val="FF9900"/>
              </a:solidFill>
              <a:latin typeface="Helvetica Neue"/>
              <a:ea typeface="Helvetica Neue"/>
              <a:cs typeface="Helvetica Neue"/>
              <a:sym typeface="Helvetica Neue"/>
            </a:endParaRPr>
          </a:p>
        </p:txBody>
      </p:sp>
      <p:sp>
        <p:nvSpPr>
          <p:cNvPr id="38" name="Google Shape;38;p4"/>
          <p:cNvSpPr txBox="1"/>
          <p:nvPr>
            <p:ph idx="1" type="body"/>
          </p:nvPr>
        </p:nvSpPr>
        <p:spPr>
          <a:xfrm>
            <a:off x="463375" y="910200"/>
            <a:ext cx="8214900" cy="30072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chemeClr val="accent6"/>
              </a:buClr>
              <a:buSzPts val="2400"/>
              <a:buChar char="●"/>
              <a:defRPr sz="2400">
                <a:solidFill>
                  <a:srgbClr val="FFFFFF"/>
                </a:solidFill>
              </a:defRPr>
            </a:lvl1pPr>
            <a:lvl2pPr indent="-381000" lvl="1" marL="914400" algn="l">
              <a:lnSpc>
                <a:spcPct val="115000"/>
              </a:lnSpc>
              <a:spcBef>
                <a:spcPts val="1600"/>
              </a:spcBef>
              <a:spcAft>
                <a:spcPts val="0"/>
              </a:spcAft>
              <a:buClr>
                <a:schemeClr val="accent6"/>
              </a:buClr>
              <a:buSzPts val="2400"/>
              <a:buChar char="–"/>
              <a:defRPr sz="2400">
                <a:solidFill>
                  <a:srgbClr val="FFFFFF"/>
                </a:solidFill>
              </a:defRPr>
            </a:lvl2pPr>
            <a:lvl3pPr indent="-381000" lvl="2" marL="1371600" algn="l">
              <a:lnSpc>
                <a:spcPct val="115000"/>
              </a:lnSpc>
              <a:spcBef>
                <a:spcPts val="1600"/>
              </a:spcBef>
              <a:spcAft>
                <a:spcPts val="0"/>
              </a:spcAft>
              <a:buClr>
                <a:schemeClr val="accent6"/>
              </a:buClr>
              <a:buSzPts val="2400"/>
              <a:buChar char="○"/>
              <a:defRPr sz="2400">
                <a:solidFill>
                  <a:srgbClr val="FFFFFF"/>
                </a:solidFil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39" name="Google Shape;39;p4"/>
          <p:cNvSpPr txBox="1"/>
          <p:nvPr/>
        </p:nvSpPr>
        <p:spPr>
          <a:xfrm>
            <a:off x="77100" y="4631450"/>
            <a:ext cx="5877600" cy="466200"/>
          </a:xfrm>
          <a:prstGeom prst="rect">
            <a:avLst/>
          </a:prstGeom>
          <a:no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Helvetica Neue"/>
                <a:ea typeface="Helvetica Neue"/>
                <a:cs typeface="Helvetica Neue"/>
                <a:sym typeface="Helvetica Neue"/>
              </a:rPr>
              <a:t>        Delete these slides before posting for student-use. </a:t>
            </a:r>
            <a:endParaRPr b="0" i="0" sz="1800" u="none" cap="none" strike="noStrike">
              <a:solidFill>
                <a:srgbClr val="FFFFFF"/>
              </a:solidFill>
              <a:latin typeface="Helvetica Neue"/>
              <a:ea typeface="Helvetica Neue"/>
              <a:cs typeface="Helvetica Neue"/>
              <a:sym typeface="Helvetica Neue"/>
            </a:endParaRPr>
          </a:p>
        </p:txBody>
      </p:sp>
      <p:pic>
        <p:nvPicPr>
          <p:cNvPr id="40" name="Google Shape;40;p4"/>
          <p:cNvPicPr preferRelativeResize="0"/>
          <p:nvPr/>
        </p:nvPicPr>
        <p:blipFill rotWithShape="1">
          <a:blip r:embed="rId2">
            <a:alphaModFix amt="70000"/>
          </a:blip>
          <a:srcRect b="0" l="0" r="0" t="0"/>
          <a:stretch/>
        </p:blipFill>
        <p:spPr>
          <a:xfrm>
            <a:off x="165725" y="4664400"/>
            <a:ext cx="406550" cy="406550"/>
          </a:xfrm>
          <a:prstGeom prst="rect">
            <a:avLst/>
          </a:prstGeom>
          <a:noFill/>
          <a:ln>
            <a:noFill/>
          </a:ln>
        </p:spPr>
      </p:pic>
      <p:sp>
        <p:nvSpPr>
          <p:cNvPr id="41" name="Google Shape;41;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latin typeface="Calibri"/>
                <a:ea typeface="Calibri"/>
                <a:cs typeface="Calibri"/>
                <a:sym typeface="Calibri"/>
              </a:defRPr>
            </a:lvl1pPr>
            <a:lvl2pPr lvl="1">
              <a:buNone/>
              <a:defRPr sz="1300">
                <a:solidFill>
                  <a:srgbClr val="FFFFFF"/>
                </a:solidFill>
                <a:latin typeface="Calibri"/>
                <a:ea typeface="Calibri"/>
                <a:cs typeface="Calibri"/>
                <a:sym typeface="Calibri"/>
              </a:defRPr>
            </a:lvl2pPr>
            <a:lvl3pPr lvl="2">
              <a:buNone/>
              <a:defRPr sz="1300">
                <a:solidFill>
                  <a:srgbClr val="FFFFFF"/>
                </a:solidFill>
                <a:latin typeface="Calibri"/>
                <a:ea typeface="Calibri"/>
                <a:cs typeface="Calibri"/>
                <a:sym typeface="Calibri"/>
              </a:defRPr>
            </a:lvl3pPr>
            <a:lvl4pPr lvl="3">
              <a:buNone/>
              <a:defRPr sz="1300">
                <a:solidFill>
                  <a:srgbClr val="FFFFFF"/>
                </a:solidFill>
                <a:latin typeface="Calibri"/>
                <a:ea typeface="Calibri"/>
                <a:cs typeface="Calibri"/>
                <a:sym typeface="Calibri"/>
              </a:defRPr>
            </a:lvl4pPr>
            <a:lvl5pPr lvl="4">
              <a:buNone/>
              <a:defRPr sz="1300">
                <a:solidFill>
                  <a:srgbClr val="FFFFFF"/>
                </a:solidFill>
                <a:latin typeface="Calibri"/>
                <a:ea typeface="Calibri"/>
                <a:cs typeface="Calibri"/>
                <a:sym typeface="Calibri"/>
              </a:defRPr>
            </a:lvl5pPr>
            <a:lvl6pPr lvl="5">
              <a:buNone/>
              <a:defRPr sz="1300">
                <a:solidFill>
                  <a:srgbClr val="FFFFFF"/>
                </a:solidFill>
                <a:latin typeface="Calibri"/>
                <a:ea typeface="Calibri"/>
                <a:cs typeface="Calibri"/>
                <a:sym typeface="Calibri"/>
              </a:defRPr>
            </a:lvl6pPr>
            <a:lvl7pPr lvl="6">
              <a:buNone/>
              <a:defRPr sz="1300">
                <a:solidFill>
                  <a:srgbClr val="FFFFFF"/>
                </a:solidFill>
                <a:latin typeface="Calibri"/>
                <a:ea typeface="Calibri"/>
                <a:cs typeface="Calibri"/>
                <a:sym typeface="Calibri"/>
              </a:defRPr>
            </a:lvl7pPr>
            <a:lvl8pPr lvl="7">
              <a:buNone/>
              <a:defRPr sz="1300">
                <a:solidFill>
                  <a:srgbClr val="FFFFFF"/>
                </a:solidFill>
                <a:latin typeface="Calibri"/>
                <a:ea typeface="Calibri"/>
                <a:cs typeface="Calibri"/>
                <a:sym typeface="Calibri"/>
              </a:defRPr>
            </a:lvl8pPr>
            <a:lvl9pPr lvl="8">
              <a:buNone/>
              <a:defRPr sz="1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uidance for Instruction">
  <p:cSld name="CUSTOM_1_1">
    <p:bg>
      <p:bgPr>
        <a:solidFill>
          <a:srgbClr val="666666"/>
        </a:solidFill>
      </p:bgPr>
    </p:bg>
    <p:spTree>
      <p:nvGrpSpPr>
        <p:cNvPr id="42" name="Shape 42"/>
        <p:cNvGrpSpPr/>
        <p:nvPr/>
      </p:nvGrpSpPr>
      <p:grpSpPr>
        <a:xfrm>
          <a:off x="0" y="0"/>
          <a:ext cx="0" cy="0"/>
          <a:chOff x="0" y="0"/>
          <a:chExt cx="0" cy="0"/>
        </a:xfrm>
      </p:grpSpPr>
      <p:sp>
        <p:nvSpPr>
          <p:cNvPr id="43" name="Google Shape;43;p5"/>
          <p:cNvSpPr txBox="1"/>
          <p:nvPr/>
        </p:nvSpPr>
        <p:spPr>
          <a:xfrm>
            <a:off x="-25" y="0"/>
            <a:ext cx="9144000" cy="910200"/>
          </a:xfrm>
          <a:prstGeom prst="rect">
            <a:avLst/>
          </a:prstGeom>
          <a:noFill/>
          <a:ln>
            <a:noFill/>
          </a:ln>
        </p:spPr>
        <p:txBody>
          <a:bodyPr anchorCtr="0" anchor="ctr" bIns="91425" lIns="171450" spcFirstLastPara="1" rIns="91425" wrap="square" tIns="91425">
            <a:noAutofit/>
          </a:bodyPr>
          <a:lstStyle/>
          <a:p>
            <a:pPr indent="0" lvl="0" marL="0" marR="0" rtl="0" algn="l">
              <a:lnSpc>
                <a:spcPct val="100000"/>
              </a:lnSpc>
              <a:spcBef>
                <a:spcPts val="0"/>
              </a:spcBef>
              <a:spcAft>
                <a:spcPts val="0"/>
              </a:spcAft>
              <a:buClr>
                <a:srgbClr val="000000"/>
              </a:buClr>
              <a:buSzPts val="3000"/>
              <a:buFont typeface="Arial"/>
              <a:buNone/>
            </a:pPr>
            <a:r>
              <a:rPr b="0" i="0" lang="en" sz="3000" u="none" cap="none" strike="noStrike">
                <a:solidFill>
                  <a:schemeClr val="accent6"/>
                </a:solidFill>
                <a:latin typeface="Helvetica Neue"/>
                <a:ea typeface="Helvetica Neue"/>
                <a:cs typeface="Helvetica Neue"/>
                <a:sym typeface="Helvetica Neue"/>
              </a:rPr>
              <a:t>Guidance for Instruction:</a:t>
            </a:r>
            <a:endParaRPr b="0" i="0" sz="3000" u="none" cap="none" strike="noStrike">
              <a:solidFill>
                <a:schemeClr val="accent6"/>
              </a:solidFill>
              <a:latin typeface="Helvetica Neue"/>
              <a:ea typeface="Helvetica Neue"/>
              <a:cs typeface="Helvetica Neue"/>
              <a:sym typeface="Helvetica Neue"/>
            </a:endParaRPr>
          </a:p>
        </p:txBody>
      </p:sp>
      <p:sp>
        <p:nvSpPr>
          <p:cNvPr id="44" name="Google Shape;44;p5"/>
          <p:cNvSpPr txBox="1"/>
          <p:nvPr>
            <p:ph idx="1" type="body"/>
          </p:nvPr>
        </p:nvSpPr>
        <p:spPr>
          <a:xfrm>
            <a:off x="463375" y="910200"/>
            <a:ext cx="8214900" cy="3007200"/>
          </a:xfrm>
          <a:prstGeom prst="rect">
            <a:avLst/>
          </a:prstGeom>
          <a:noFill/>
          <a:ln>
            <a:noFill/>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chemeClr val="accent6"/>
              </a:buClr>
              <a:buSzPts val="2400"/>
              <a:buChar char="●"/>
              <a:defRPr sz="2400">
                <a:solidFill>
                  <a:srgbClr val="FFFFFF"/>
                </a:solidFill>
              </a:defRPr>
            </a:lvl1pPr>
            <a:lvl2pPr indent="-381000" lvl="1" marL="914400" algn="l">
              <a:lnSpc>
                <a:spcPct val="115000"/>
              </a:lnSpc>
              <a:spcBef>
                <a:spcPts val="1600"/>
              </a:spcBef>
              <a:spcAft>
                <a:spcPts val="0"/>
              </a:spcAft>
              <a:buClr>
                <a:schemeClr val="accent6"/>
              </a:buClr>
              <a:buSzPts val="2400"/>
              <a:buChar char="–"/>
              <a:defRPr sz="2400">
                <a:solidFill>
                  <a:srgbClr val="FFFFFF"/>
                </a:solidFill>
              </a:defRPr>
            </a:lvl2pPr>
            <a:lvl3pPr indent="-381000" lvl="2" marL="1371600" algn="l">
              <a:lnSpc>
                <a:spcPct val="115000"/>
              </a:lnSpc>
              <a:spcBef>
                <a:spcPts val="1600"/>
              </a:spcBef>
              <a:spcAft>
                <a:spcPts val="0"/>
              </a:spcAft>
              <a:buClr>
                <a:schemeClr val="accent6"/>
              </a:buClr>
              <a:buSzPts val="2400"/>
              <a:buChar char="○"/>
              <a:defRPr sz="2400">
                <a:solidFill>
                  <a:srgbClr val="FFFFFF"/>
                </a:solidFill>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5" name="Google Shape;45;p5"/>
          <p:cNvSpPr txBox="1"/>
          <p:nvPr/>
        </p:nvSpPr>
        <p:spPr>
          <a:xfrm>
            <a:off x="90300" y="3984975"/>
            <a:ext cx="2483700" cy="1086000"/>
          </a:xfrm>
          <a:prstGeom prst="rect">
            <a:avLst/>
          </a:prstGeom>
          <a:noFill/>
          <a:ln cap="flat" cmpd="sng" w="9525">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0" i="0" lang="en" sz="1800" u="none" cap="none" strike="noStrike">
                <a:solidFill>
                  <a:srgbClr val="FFFFFF"/>
                </a:solidFill>
                <a:latin typeface="Helvetica Neue"/>
                <a:ea typeface="Helvetica Neue"/>
                <a:cs typeface="Helvetica Neue"/>
                <a:sym typeface="Helvetica Neue"/>
              </a:rPr>
              <a:t>Delete these slides before posting for student use. </a:t>
            </a:r>
            <a:endParaRPr b="0" i="0" sz="1800" u="none" cap="none" strike="noStrike">
              <a:solidFill>
                <a:srgbClr val="FFFFFF"/>
              </a:solidFill>
              <a:latin typeface="Helvetica Neue"/>
              <a:ea typeface="Helvetica Neue"/>
              <a:cs typeface="Helvetica Neue"/>
              <a:sym typeface="Helvetica Neue"/>
            </a:endParaRPr>
          </a:p>
        </p:txBody>
      </p:sp>
      <p:pic>
        <p:nvPicPr>
          <p:cNvPr id="46" name="Google Shape;46;p5"/>
          <p:cNvPicPr preferRelativeResize="0"/>
          <p:nvPr/>
        </p:nvPicPr>
        <p:blipFill rotWithShape="1">
          <a:blip r:embed="rId2">
            <a:alphaModFix amt="70000"/>
          </a:blip>
          <a:srcRect b="0" l="0" r="0" t="0"/>
          <a:stretch/>
        </p:blipFill>
        <p:spPr>
          <a:xfrm>
            <a:off x="2111025" y="4574100"/>
            <a:ext cx="406550" cy="406550"/>
          </a:xfrm>
          <a:prstGeom prst="rect">
            <a:avLst/>
          </a:prstGeom>
          <a:noFill/>
          <a:ln>
            <a:noFill/>
          </a:ln>
        </p:spPr>
      </p:pic>
      <p:sp>
        <p:nvSpPr>
          <p:cNvPr id="47" name="Google Shape;47;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sz="1300">
                <a:solidFill>
                  <a:srgbClr val="FFFFFF"/>
                </a:solidFill>
                <a:latin typeface="Calibri"/>
                <a:ea typeface="Calibri"/>
                <a:cs typeface="Calibri"/>
                <a:sym typeface="Calibri"/>
              </a:defRPr>
            </a:lvl1pPr>
            <a:lvl2pPr lvl="1">
              <a:buNone/>
              <a:defRPr sz="1300">
                <a:solidFill>
                  <a:srgbClr val="FFFFFF"/>
                </a:solidFill>
                <a:latin typeface="Calibri"/>
                <a:ea typeface="Calibri"/>
                <a:cs typeface="Calibri"/>
                <a:sym typeface="Calibri"/>
              </a:defRPr>
            </a:lvl2pPr>
            <a:lvl3pPr lvl="2">
              <a:buNone/>
              <a:defRPr sz="1300">
                <a:solidFill>
                  <a:srgbClr val="FFFFFF"/>
                </a:solidFill>
                <a:latin typeface="Calibri"/>
                <a:ea typeface="Calibri"/>
                <a:cs typeface="Calibri"/>
                <a:sym typeface="Calibri"/>
              </a:defRPr>
            </a:lvl3pPr>
            <a:lvl4pPr lvl="3">
              <a:buNone/>
              <a:defRPr sz="1300">
                <a:solidFill>
                  <a:srgbClr val="FFFFFF"/>
                </a:solidFill>
                <a:latin typeface="Calibri"/>
                <a:ea typeface="Calibri"/>
                <a:cs typeface="Calibri"/>
                <a:sym typeface="Calibri"/>
              </a:defRPr>
            </a:lvl4pPr>
            <a:lvl5pPr lvl="4">
              <a:buNone/>
              <a:defRPr sz="1300">
                <a:solidFill>
                  <a:srgbClr val="FFFFFF"/>
                </a:solidFill>
                <a:latin typeface="Calibri"/>
                <a:ea typeface="Calibri"/>
                <a:cs typeface="Calibri"/>
                <a:sym typeface="Calibri"/>
              </a:defRPr>
            </a:lvl5pPr>
            <a:lvl6pPr lvl="5">
              <a:buNone/>
              <a:defRPr sz="1300">
                <a:solidFill>
                  <a:srgbClr val="FFFFFF"/>
                </a:solidFill>
                <a:latin typeface="Calibri"/>
                <a:ea typeface="Calibri"/>
                <a:cs typeface="Calibri"/>
                <a:sym typeface="Calibri"/>
              </a:defRPr>
            </a:lvl6pPr>
            <a:lvl7pPr lvl="6">
              <a:buNone/>
              <a:defRPr sz="1300">
                <a:solidFill>
                  <a:srgbClr val="FFFFFF"/>
                </a:solidFill>
                <a:latin typeface="Calibri"/>
                <a:ea typeface="Calibri"/>
                <a:cs typeface="Calibri"/>
                <a:sym typeface="Calibri"/>
              </a:defRPr>
            </a:lvl7pPr>
            <a:lvl8pPr lvl="7">
              <a:buNone/>
              <a:defRPr sz="1300">
                <a:solidFill>
                  <a:srgbClr val="FFFFFF"/>
                </a:solidFill>
                <a:latin typeface="Calibri"/>
                <a:ea typeface="Calibri"/>
                <a:cs typeface="Calibri"/>
                <a:sym typeface="Calibri"/>
              </a:defRPr>
            </a:lvl8pPr>
            <a:lvl9pPr lvl="8">
              <a:buNone/>
              <a:defRPr sz="1300">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6"/>
          <p:cNvSpPr txBox="1"/>
          <p:nvPr/>
        </p:nvSpPr>
        <p:spPr>
          <a:xfrm>
            <a:off x="247975" y="3327475"/>
            <a:ext cx="2490000" cy="1539300"/>
          </a:xfrm>
          <a:prstGeom prst="rect">
            <a:avLst/>
          </a:prstGeom>
          <a:solidFill>
            <a:srgbClr val="82AFFF">
              <a:alpha val="49019"/>
            </a:srgbClr>
          </a:solid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200"/>
              <a:buFont typeface="Arial"/>
              <a:buNone/>
            </a:pPr>
            <a:r>
              <a:rPr b="0" i="0" lang="en" sz="2200" u="none" cap="none" strike="noStrike">
                <a:solidFill>
                  <a:schemeClr val="dk1"/>
                </a:solidFill>
                <a:highlight>
                  <a:srgbClr val="C9DAF8"/>
                </a:highlight>
                <a:latin typeface="Calibri"/>
                <a:ea typeface="Calibri"/>
                <a:cs typeface="Calibri"/>
                <a:sym typeface="Calibri"/>
              </a:rPr>
              <a:t>Write your response in the blue box anytime you see this icon</a:t>
            </a:r>
            <a:r>
              <a:rPr b="0" i="0" lang="en" sz="2400" u="none" cap="none" strike="noStrike">
                <a:solidFill>
                  <a:schemeClr val="dk1"/>
                </a:solidFill>
                <a:highlight>
                  <a:srgbClr val="C9DAF8"/>
                </a:highlight>
                <a:latin typeface="Calibri"/>
                <a:ea typeface="Calibri"/>
                <a:cs typeface="Calibri"/>
                <a:sym typeface="Calibri"/>
              </a:rPr>
              <a:t> </a:t>
            </a:r>
            <a:r>
              <a:rPr b="0" i="0" lang="en" sz="2800" u="none" cap="none" strike="noStrike">
                <a:solidFill>
                  <a:schemeClr val="dk1"/>
                </a:solidFill>
                <a:highlight>
                  <a:srgbClr val="C9DAF8"/>
                </a:highlight>
                <a:latin typeface="Questrial"/>
                <a:ea typeface="Questrial"/>
                <a:cs typeface="Questrial"/>
                <a:sym typeface="Questrial"/>
              </a:rPr>
              <a:t>✎</a:t>
            </a:r>
            <a:endParaRPr b="0" i="0" sz="2400" u="none" cap="none" strike="noStrike">
              <a:solidFill>
                <a:srgbClr val="000000"/>
              </a:solidFill>
              <a:latin typeface="Calibri"/>
              <a:ea typeface="Calibri"/>
              <a:cs typeface="Calibri"/>
              <a:sym typeface="Calibri"/>
            </a:endParaRPr>
          </a:p>
        </p:txBody>
      </p:sp>
      <p:sp>
        <p:nvSpPr>
          <p:cNvPr id="50" name="Google Shape;50;p6"/>
          <p:cNvSpPr txBox="1"/>
          <p:nvPr>
            <p:ph idx="1" type="subTitle"/>
          </p:nvPr>
        </p:nvSpPr>
        <p:spPr>
          <a:xfrm>
            <a:off x="311700" y="176987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Font typeface="Helvetica Neue"/>
              <a:buNone/>
              <a:defRPr sz="2800">
                <a:latin typeface="Helvetica Neue"/>
                <a:ea typeface="Helvetica Neue"/>
                <a:cs typeface="Helvetica Neue"/>
                <a:sym typeface="Helvetica Neu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1" name="Google Shape;51;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2" name="Google Shape;52;p6"/>
          <p:cNvSpPr txBox="1"/>
          <p:nvPr>
            <p:ph type="title"/>
          </p:nvPr>
        </p:nvSpPr>
        <p:spPr>
          <a:xfrm>
            <a:off x="0" y="0"/>
            <a:ext cx="9144000" cy="888600"/>
          </a:xfrm>
          <a:prstGeom prst="rect">
            <a:avLst/>
          </a:prstGeom>
          <a:solidFill>
            <a:srgbClr val="8E7CC3"/>
          </a:solid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solidFill>
                  <a:srgbClr val="FFFFFF"/>
                </a:solidFill>
              </a:defRPr>
            </a:lvl1pPr>
            <a:lvl2pPr lvl="1" algn="ctr">
              <a:lnSpc>
                <a:spcPct val="100000"/>
              </a:lnSpc>
              <a:spcBef>
                <a:spcPts val="0"/>
              </a:spcBef>
              <a:spcAft>
                <a:spcPts val="0"/>
              </a:spcAft>
              <a:buSzPts val="2800"/>
              <a:buNone/>
              <a:defRPr>
                <a:latin typeface="Calibri"/>
                <a:ea typeface="Calibri"/>
                <a:cs typeface="Calibri"/>
                <a:sym typeface="Calibri"/>
              </a:defRPr>
            </a:lvl2pPr>
            <a:lvl3pPr lvl="2" algn="ctr">
              <a:lnSpc>
                <a:spcPct val="100000"/>
              </a:lnSpc>
              <a:spcBef>
                <a:spcPts val="0"/>
              </a:spcBef>
              <a:spcAft>
                <a:spcPts val="0"/>
              </a:spcAft>
              <a:buSzPts val="2800"/>
              <a:buNone/>
              <a:defRPr>
                <a:latin typeface="Calibri"/>
                <a:ea typeface="Calibri"/>
                <a:cs typeface="Calibri"/>
                <a:sym typeface="Calibri"/>
              </a:defRPr>
            </a:lvl3pPr>
            <a:lvl4pPr lvl="3" algn="ctr">
              <a:lnSpc>
                <a:spcPct val="100000"/>
              </a:lnSpc>
              <a:spcBef>
                <a:spcPts val="0"/>
              </a:spcBef>
              <a:spcAft>
                <a:spcPts val="0"/>
              </a:spcAft>
              <a:buSzPts val="2800"/>
              <a:buNone/>
              <a:defRPr>
                <a:latin typeface="Calibri"/>
                <a:ea typeface="Calibri"/>
                <a:cs typeface="Calibri"/>
                <a:sym typeface="Calibri"/>
              </a:defRPr>
            </a:lvl4pPr>
            <a:lvl5pPr lvl="4" algn="ctr">
              <a:lnSpc>
                <a:spcPct val="100000"/>
              </a:lnSpc>
              <a:spcBef>
                <a:spcPts val="0"/>
              </a:spcBef>
              <a:spcAft>
                <a:spcPts val="0"/>
              </a:spcAft>
              <a:buSzPts val="2800"/>
              <a:buNone/>
              <a:defRPr>
                <a:latin typeface="Calibri"/>
                <a:ea typeface="Calibri"/>
                <a:cs typeface="Calibri"/>
                <a:sym typeface="Calibri"/>
              </a:defRPr>
            </a:lvl5pPr>
            <a:lvl6pPr lvl="5" algn="ctr">
              <a:lnSpc>
                <a:spcPct val="100000"/>
              </a:lnSpc>
              <a:spcBef>
                <a:spcPts val="0"/>
              </a:spcBef>
              <a:spcAft>
                <a:spcPts val="0"/>
              </a:spcAft>
              <a:buSzPts val="2800"/>
              <a:buNone/>
              <a:defRPr>
                <a:latin typeface="Calibri"/>
                <a:ea typeface="Calibri"/>
                <a:cs typeface="Calibri"/>
                <a:sym typeface="Calibri"/>
              </a:defRPr>
            </a:lvl6pPr>
            <a:lvl7pPr lvl="6" algn="ctr">
              <a:lnSpc>
                <a:spcPct val="100000"/>
              </a:lnSpc>
              <a:spcBef>
                <a:spcPts val="0"/>
              </a:spcBef>
              <a:spcAft>
                <a:spcPts val="0"/>
              </a:spcAft>
              <a:buSzPts val="2800"/>
              <a:buNone/>
              <a:defRPr>
                <a:latin typeface="Calibri"/>
                <a:ea typeface="Calibri"/>
                <a:cs typeface="Calibri"/>
                <a:sym typeface="Calibri"/>
              </a:defRPr>
            </a:lvl7pPr>
            <a:lvl8pPr lvl="7" algn="ctr">
              <a:lnSpc>
                <a:spcPct val="100000"/>
              </a:lnSpc>
              <a:spcBef>
                <a:spcPts val="0"/>
              </a:spcBef>
              <a:spcAft>
                <a:spcPts val="0"/>
              </a:spcAft>
              <a:buSzPts val="2800"/>
              <a:buNone/>
              <a:defRPr>
                <a:latin typeface="Calibri"/>
                <a:ea typeface="Calibri"/>
                <a:cs typeface="Calibri"/>
                <a:sym typeface="Calibri"/>
              </a:defRPr>
            </a:lvl8pPr>
            <a:lvl9pPr lvl="8" algn="ctr">
              <a:lnSpc>
                <a:spcPct val="100000"/>
              </a:lnSpc>
              <a:spcBef>
                <a:spcPts val="0"/>
              </a:spcBef>
              <a:spcAft>
                <a:spcPts val="0"/>
              </a:spcAft>
              <a:buSzPts val="2800"/>
              <a:buNone/>
              <a:defRPr>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sson Objective" type="tx">
  <p:cSld name="TITLE_AND_BODY">
    <p:spTree>
      <p:nvGrpSpPr>
        <p:cNvPr id="53" name="Shape 53"/>
        <p:cNvGrpSpPr/>
        <p:nvPr/>
      </p:nvGrpSpPr>
      <p:grpSpPr>
        <a:xfrm>
          <a:off x="0" y="0"/>
          <a:ext cx="0" cy="0"/>
          <a:chOff x="0" y="0"/>
          <a:chExt cx="0" cy="0"/>
        </a:xfrm>
      </p:grpSpPr>
      <p:sp>
        <p:nvSpPr>
          <p:cNvPr id="54" name="Google Shape;54;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5" name="Google Shape;55;p7"/>
          <p:cNvSpPr txBox="1"/>
          <p:nvPr/>
        </p:nvSpPr>
        <p:spPr>
          <a:xfrm>
            <a:off x="0" y="0"/>
            <a:ext cx="9144000" cy="888600"/>
          </a:xfrm>
          <a:prstGeom prst="rect">
            <a:avLst/>
          </a:prstGeom>
          <a:solidFill>
            <a:srgbClr val="C27BA0"/>
          </a:solidFill>
          <a:ln cap="flat" cmpd="sng" w="28575">
            <a:solidFill>
              <a:srgbClr val="C27BA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Lesson Objective</a:t>
            </a:r>
            <a:endParaRPr b="0" i="0" sz="3000" u="none" cap="none" strike="noStrike">
              <a:solidFill>
                <a:srgbClr val="000000"/>
              </a:solidFill>
              <a:latin typeface="Helvetica Neue"/>
              <a:ea typeface="Helvetica Neue"/>
              <a:cs typeface="Helvetica Neue"/>
              <a:sym typeface="Helvetica Neue"/>
            </a:endParaRPr>
          </a:p>
        </p:txBody>
      </p:sp>
      <p:sp>
        <p:nvSpPr>
          <p:cNvPr id="56" name="Google Shape;56;p7"/>
          <p:cNvSpPr txBox="1"/>
          <p:nvPr>
            <p:ph idx="1" type="body"/>
          </p:nvPr>
        </p:nvSpPr>
        <p:spPr>
          <a:xfrm>
            <a:off x="463375" y="1371200"/>
            <a:ext cx="8214900" cy="3200700"/>
          </a:xfrm>
          <a:prstGeom prst="rect">
            <a:avLst/>
          </a:prstGeom>
          <a:no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rgbClr val="E06666"/>
              </a:buClr>
              <a:buSzPts val="2400"/>
              <a:buChar char="●"/>
              <a:defRPr sz="2400"/>
            </a:lvl1pPr>
            <a:lvl2pPr indent="-381000" lvl="1" marL="914400" algn="l">
              <a:lnSpc>
                <a:spcPct val="115000"/>
              </a:lnSpc>
              <a:spcBef>
                <a:spcPts val="1600"/>
              </a:spcBef>
              <a:spcAft>
                <a:spcPts val="0"/>
              </a:spcAft>
              <a:buClr>
                <a:srgbClr val="E06666"/>
              </a:buClr>
              <a:buSzPts val="2400"/>
              <a:buChar char="–"/>
              <a:defRPr sz="2400"/>
            </a:lvl2pPr>
            <a:lvl3pPr indent="-381000" lvl="2" marL="1371600" algn="l">
              <a:lnSpc>
                <a:spcPct val="115000"/>
              </a:lnSpc>
              <a:spcBef>
                <a:spcPts val="1600"/>
              </a:spcBef>
              <a:spcAft>
                <a:spcPts val="0"/>
              </a:spcAft>
              <a:buClr>
                <a:srgbClr val="E06666"/>
              </a:buClr>
              <a:buSzPts val="2400"/>
              <a:buChar char="○"/>
              <a:defRPr sz="2400"/>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Model">
  <p:cSld name="TITLE_AND_BODY_1">
    <p:spTree>
      <p:nvGrpSpPr>
        <p:cNvPr id="57" name="Shape 57"/>
        <p:cNvGrpSpPr/>
        <p:nvPr/>
      </p:nvGrpSpPr>
      <p:grpSpPr>
        <a:xfrm>
          <a:off x="0" y="0"/>
          <a:ext cx="0" cy="0"/>
          <a:chOff x="0" y="0"/>
          <a:chExt cx="0" cy="0"/>
        </a:xfrm>
      </p:grpSpPr>
      <p:sp>
        <p:nvSpPr>
          <p:cNvPr id="58" name="Google Shape;58;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59" name="Google Shape;59;p8"/>
          <p:cNvSpPr txBox="1"/>
          <p:nvPr/>
        </p:nvSpPr>
        <p:spPr>
          <a:xfrm>
            <a:off x="0" y="0"/>
            <a:ext cx="9144000" cy="888600"/>
          </a:xfrm>
          <a:prstGeom prst="rect">
            <a:avLst/>
          </a:prstGeom>
          <a:solidFill>
            <a:srgbClr val="FFD966"/>
          </a:solidFill>
          <a:ln cap="flat" cmpd="sng" w="28575">
            <a:solidFill>
              <a:srgbClr val="FFD966"/>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Introduction/Model</a:t>
            </a:r>
            <a:endParaRPr b="0" i="0" sz="3000" u="none" cap="none" strike="noStrike">
              <a:solidFill>
                <a:srgbClr val="000000"/>
              </a:solidFill>
              <a:latin typeface="Helvetica Neue"/>
              <a:ea typeface="Helvetica Neue"/>
              <a:cs typeface="Helvetica Neue"/>
              <a:sym typeface="Helvetica Neue"/>
            </a:endParaRPr>
          </a:p>
        </p:txBody>
      </p:sp>
      <p:sp>
        <p:nvSpPr>
          <p:cNvPr id="60" name="Google Shape;60;p8"/>
          <p:cNvSpPr txBox="1"/>
          <p:nvPr>
            <p:ph idx="1" type="body"/>
          </p:nvPr>
        </p:nvSpPr>
        <p:spPr>
          <a:xfrm>
            <a:off x="455075" y="1365250"/>
            <a:ext cx="3863100" cy="3205800"/>
          </a:xfrm>
          <a:prstGeom prst="rect">
            <a:avLst/>
          </a:prstGeom>
          <a:no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lvl1pPr indent="-381000" lvl="0" marL="457200" algn="l">
              <a:lnSpc>
                <a:spcPct val="115000"/>
              </a:lnSpc>
              <a:spcBef>
                <a:spcPts val="0"/>
              </a:spcBef>
              <a:spcAft>
                <a:spcPts val="0"/>
              </a:spcAft>
              <a:buClr>
                <a:srgbClr val="FFD966"/>
              </a:buClr>
              <a:buSzPts val="2400"/>
              <a:buChar char="●"/>
              <a:defRPr/>
            </a:lvl1pPr>
            <a:lvl2pPr indent="-381000" lvl="1" marL="914400" algn="l">
              <a:lnSpc>
                <a:spcPct val="115000"/>
              </a:lnSpc>
              <a:spcBef>
                <a:spcPts val="1600"/>
              </a:spcBef>
              <a:spcAft>
                <a:spcPts val="0"/>
              </a:spcAft>
              <a:buClr>
                <a:srgbClr val="F1C232"/>
              </a:buClr>
              <a:buSzPts val="2400"/>
              <a:buChar char="–"/>
              <a:defRPr/>
            </a:lvl2pPr>
            <a:lvl3pPr indent="-381000" lvl="2" marL="1371600" algn="l">
              <a:lnSpc>
                <a:spcPct val="115000"/>
              </a:lnSpc>
              <a:spcBef>
                <a:spcPts val="1600"/>
              </a:spcBef>
              <a:spcAft>
                <a:spcPts val="0"/>
              </a:spcAft>
              <a:buClr>
                <a:srgbClr val="F1C232"/>
              </a:buClr>
              <a:buSzPts val="2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61" name="Google Shape;61;p8"/>
          <p:cNvSpPr txBox="1"/>
          <p:nvPr>
            <p:ph idx="2" type="body"/>
          </p:nvPr>
        </p:nvSpPr>
        <p:spPr>
          <a:xfrm>
            <a:off x="4804825" y="1365150"/>
            <a:ext cx="3863100" cy="3205800"/>
          </a:xfrm>
          <a:prstGeom prst="rect">
            <a:avLst/>
          </a:prstGeom>
          <a:solidFill>
            <a:srgbClr val="82AFFF">
              <a:alpha val="49019"/>
            </a:srgbClr>
          </a:solid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1600"/>
              </a:spcBef>
              <a:spcAft>
                <a:spcPts val="0"/>
              </a:spcAft>
              <a:buSzPts val="1400"/>
              <a:buChar char="–"/>
              <a:defRPr sz="1400"/>
            </a:lvl2pPr>
            <a:lvl3pPr indent="-317500" lvl="2" marL="1371600" algn="l">
              <a:lnSpc>
                <a:spcPct val="115000"/>
              </a:lnSpc>
              <a:spcBef>
                <a:spcPts val="1600"/>
              </a:spcBef>
              <a:spcAft>
                <a:spcPts val="0"/>
              </a:spcAft>
              <a:buSzPts val="1400"/>
              <a:buChar char="○"/>
              <a:defRPr sz="1400"/>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roduction/Model 2 1 1">
  <p:cSld name="TITLE_AND_BODY_1_3_1_1">
    <p:spTree>
      <p:nvGrpSpPr>
        <p:cNvPr id="62" name="Shape 62"/>
        <p:cNvGrpSpPr/>
        <p:nvPr/>
      </p:nvGrpSpPr>
      <p:grpSpPr>
        <a:xfrm>
          <a:off x="0" y="0"/>
          <a:ext cx="0" cy="0"/>
          <a:chOff x="0" y="0"/>
          <a:chExt cx="0" cy="0"/>
        </a:xfrm>
      </p:grpSpPr>
      <p:sp>
        <p:nvSpPr>
          <p:cNvPr id="63" name="Google Shape;6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4" name="Google Shape;64;p9"/>
          <p:cNvSpPr txBox="1"/>
          <p:nvPr/>
        </p:nvSpPr>
        <p:spPr>
          <a:xfrm>
            <a:off x="0" y="0"/>
            <a:ext cx="9144000" cy="349500"/>
          </a:xfrm>
          <a:prstGeom prst="rect">
            <a:avLst/>
          </a:prstGeom>
          <a:solidFill>
            <a:schemeClr val="accent3"/>
          </a:solidFill>
          <a:ln cap="flat" cmpd="sng" w="28575">
            <a:solidFill>
              <a:schemeClr val="accent3"/>
            </a:solidFill>
            <a:prstDash val="solid"/>
            <a:round/>
            <a:headEnd len="sm" w="sm" type="none"/>
            <a:tailEnd len="sm" w="sm" type="none"/>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Helvetica Neue"/>
                <a:ea typeface="Helvetica Neue"/>
                <a:cs typeface="Helvetica Neue"/>
                <a:sym typeface="Helvetica Neue"/>
              </a:rPr>
              <a:t>Introduction/Model</a:t>
            </a:r>
            <a:endParaRPr b="1" i="0" sz="12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dependent Work 1">
  <p:cSld name="TITLE_AND_BODY_1_1_2">
    <p:spTree>
      <p:nvGrpSpPr>
        <p:cNvPr id="65" name="Shape 65"/>
        <p:cNvGrpSpPr/>
        <p:nvPr/>
      </p:nvGrpSpPr>
      <p:grpSpPr>
        <a:xfrm>
          <a:off x="0" y="0"/>
          <a:ext cx="0" cy="0"/>
          <a:chOff x="0" y="0"/>
          <a:chExt cx="0" cy="0"/>
        </a:xfrm>
      </p:grpSpPr>
      <p:sp>
        <p:nvSpPr>
          <p:cNvPr id="66" name="Google Shape;66;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67" name="Google Shape;67;p10"/>
          <p:cNvSpPr txBox="1"/>
          <p:nvPr/>
        </p:nvSpPr>
        <p:spPr>
          <a:xfrm>
            <a:off x="0" y="0"/>
            <a:ext cx="9144000" cy="888600"/>
          </a:xfrm>
          <a:prstGeom prst="rect">
            <a:avLst/>
          </a:prstGeom>
          <a:solidFill>
            <a:srgbClr val="93C47D"/>
          </a:solidFill>
          <a:ln cap="flat" cmpd="sng" w="28575">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3000"/>
              <a:buFont typeface="Arial"/>
              <a:buNone/>
            </a:pPr>
            <a:r>
              <a:rPr b="0" i="0" lang="en" sz="3000" u="none" cap="none" strike="noStrike">
                <a:solidFill>
                  <a:srgbClr val="000000"/>
                </a:solidFill>
                <a:latin typeface="Helvetica Neue"/>
                <a:ea typeface="Helvetica Neue"/>
                <a:cs typeface="Helvetica Neue"/>
                <a:sym typeface="Helvetica Neue"/>
              </a:rPr>
              <a:t>Independent Work</a:t>
            </a:r>
            <a:endParaRPr b="0" i="0" sz="3000" u="none" cap="none" strike="noStrike">
              <a:solidFill>
                <a:srgbClr val="000000"/>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1.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Helvetica Neue"/>
              <a:buNone/>
              <a:defRPr b="0" i="0" sz="3000" u="none" cap="none" strike="noStrike">
                <a:solidFill>
                  <a:schemeClr val="dk1"/>
                </a:solidFill>
                <a:latin typeface="Helvetica Neue"/>
                <a:ea typeface="Helvetica Neue"/>
                <a:cs typeface="Helvetica Neue"/>
                <a:sym typeface="Helvetica Neue"/>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81000" lvl="0" marL="457200" marR="0" rtl="0" algn="l">
              <a:lnSpc>
                <a:spcPct val="115000"/>
              </a:lnSpc>
              <a:spcBef>
                <a:spcPts val="0"/>
              </a:spcBef>
              <a:spcAft>
                <a:spcPts val="0"/>
              </a:spcAft>
              <a:buClr>
                <a:srgbClr val="000000"/>
              </a:buClr>
              <a:buSzPts val="2400"/>
              <a:buFont typeface="Calibri"/>
              <a:buChar char="●"/>
              <a:defRPr b="0" i="0" sz="2400" u="none" cap="none" strike="noStrike">
                <a:solidFill>
                  <a:srgbClr val="000000"/>
                </a:solidFill>
                <a:latin typeface="Calibri"/>
                <a:ea typeface="Calibri"/>
                <a:cs typeface="Calibri"/>
                <a:sym typeface="Calibri"/>
              </a:defRPr>
            </a:lvl1pPr>
            <a:lvl2pPr indent="-381000" lvl="1" marL="914400" marR="0" rtl="0" algn="l">
              <a:lnSpc>
                <a:spcPct val="115000"/>
              </a:lnSpc>
              <a:spcBef>
                <a:spcPts val="1600"/>
              </a:spcBef>
              <a:spcAft>
                <a:spcPts val="0"/>
              </a:spcAft>
              <a:buClr>
                <a:srgbClr val="000000"/>
              </a:buClr>
              <a:buSzPts val="2400"/>
              <a:buFont typeface="Calibri"/>
              <a:buChar char="–"/>
              <a:defRPr b="0" i="0" sz="2400" u="none" cap="none" strike="noStrike">
                <a:solidFill>
                  <a:srgbClr val="000000"/>
                </a:solidFill>
                <a:latin typeface="Calibri"/>
                <a:ea typeface="Calibri"/>
                <a:cs typeface="Calibri"/>
                <a:sym typeface="Calibri"/>
              </a:defRPr>
            </a:lvl2pPr>
            <a:lvl3pPr indent="-381000" lvl="2" marL="1371600" marR="0" rtl="0" algn="l">
              <a:lnSpc>
                <a:spcPct val="115000"/>
              </a:lnSpc>
              <a:spcBef>
                <a:spcPts val="1600"/>
              </a:spcBef>
              <a:spcAft>
                <a:spcPts val="0"/>
              </a:spcAft>
              <a:buClr>
                <a:srgbClr val="000000"/>
              </a:buClr>
              <a:buSzPts val="2400"/>
              <a:buFont typeface="Calibri"/>
              <a:buChar char="○"/>
              <a:defRPr b="0" i="0" sz="2400" u="none" cap="none" strike="noStrike">
                <a:solidFill>
                  <a:srgbClr val="000000"/>
                </a:solidFill>
                <a:latin typeface="Calibri"/>
                <a:ea typeface="Calibri"/>
                <a:cs typeface="Calibri"/>
                <a:sym typeface="Calibri"/>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 Id="rId3" Type="http://schemas.openxmlformats.org/officeDocument/2006/relationships/hyperlink" Target="mailto:Brandon.W.Wright1988@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18.png"/><Relationship Id="rId4" Type="http://schemas.openxmlformats.org/officeDocument/2006/relationships/image" Target="../media/image12.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21.jpg"/><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hyperlink" Target="https://flippedtips.com/plegal/ppa/ghppaip1.html" TargetMode="External"/><Relationship Id="rId4" Type="http://schemas.openxmlformats.org/officeDocument/2006/relationships/hyperlink" Target="https://flippedtips.com/plegal/ppa/ghppari1.html" TargetMode="External"/><Relationship Id="rId9" Type="http://schemas.openxmlformats.org/officeDocument/2006/relationships/image" Target="../media/image6.jpg"/><Relationship Id="rId5" Type="http://schemas.openxmlformats.org/officeDocument/2006/relationships/hyperlink" Target="https://flippedtips.com/plegal/ppa/ghppadc1.html" TargetMode="External"/><Relationship Id="rId6" Type="http://schemas.openxmlformats.org/officeDocument/2006/relationships/hyperlink" Target="https://flippedtips.com/plegal/ppa/ghppaep1.html" TargetMode="External"/><Relationship Id="rId7" Type="http://schemas.openxmlformats.org/officeDocument/2006/relationships/hyperlink" Target="https://flippedtips.com/plegal/ppa/ghppacomp.html" TargetMode="External"/><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hyperlink" Target="https://www.khanacademy.org/humanities/world-history/ancient-medieval/classical-states-and-empires/v/the-fall-of-empires" TargetMode="External"/><Relationship Id="rId4" Type="http://schemas.openxmlformats.org/officeDocument/2006/relationships/image" Target="../media/image13.jpg"/><Relationship Id="rId5" Type="http://schemas.openxmlformats.org/officeDocument/2006/relationships/image" Target="../media/image24.png"/><Relationship Id="rId6" Type="http://schemas.openxmlformats.org/officeDocument/2006/relationships/image" Target="../media/image8.jpg"/><Relationship Id="rId7" Type="http://schemas.openxmlformats.org/officeDocument/2006/relationships/image" Target="../media/image19.jpg"/><Relationship Id="rId8"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hyperlink" Target="https://docs.google.com/document/d/1gU6tCMQilPQkrbE8bMl3SLUW2WOeu-vscvCJTpMXA7I/edit?usp=sharing" TargetMode="External"/><Relationship Id="rId4" Type="http://schemas.openxmlformats.org/officeDocument/2006/relationships/hyperlink" Target="https://docs.google.com/document/d/1gU6tCMQilPQkrbE8bMl3SLUW2WOeu-vscvCJTpMXA7I/edit?usp=sharing" TargetMode="External"/><Relationship Id="rId5"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hyperlink" Target="https://docs.google.com/document/d/1gU6tCMQilPQkrbE8bMl3SLUW2WOeu-vscvCJTpMXA7I/edit?usp=sharing" TargetMode="External"/><Relationship Id="rId4" Type="http://schemas.openxmlformats.org/officeDocument/2006/relationships/image" Target="../media/image2.jp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hyperlink" Target="https://docs.google.com/document/d/1gU6tCMQilPQkrbE8bMl3SLUW2WOeu-vscvCJTpMXA7I/edit?usp=sharing" TargetMode="External"/><Relationship Id="rId4" Type="http://schemas.openxmlformats.org/officeDocument/2006/relationships/hyperlink" Target="https://docs.google.com/document/d/1gU6tCMQilPQkrbE8bMl3SLUW2WOeu-vscvCJTpMXA7I/edit?usp=sharing" TargetMode="External"/><Relationship Id="rId9" Type="http://schemas.openxmlformats.org/officeDocument/2006/relationships/image" Target="../media/image4.jpg"/><Relationship Id="rId5" Type="http://schemas.openxmlformats.org/officeDocument/2006/relationships/hyperlink" Target="https://docs.google.com/document/d/1gU6tCMQilPQkrbE8bMl3SLUW2WOeu-vscvCJTpMXA7I/edit?usp=sharing" TargetMode="External"/><Relationship Id="rId6" Type="http://schemas.openxmlformats.org/officeDocument/2006/relationships/hyperlink" Target="https://docs.google.com/document/d/1gU6tCMQilPQkrbE8bMl3SLUW2WOeu-vscvCJTpMXA7I/edit?usp=sharing" TargetMode="External"/><Relationship Id="rId7" Type="http://schemas.openxmlformats.org/officeDocument/2006/relationships/hyperlink" Target="https://docs.google.com/document/d/1gU6tCMQilPQkrbE8bMl3SLUW2WOeu-vscvCJTpMXA7I/edit?usp=sharing" TargetMode="External"/><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7"/>
          <p:cNvSpPr txBox="1"/>
          <p:nvPr>
            <p:ph idx="1" type="subTitle"/>
          </p:nvPr>
        </p:nvSpPr>
        <p:spPr>
          <a:xfrm>
            <a:off x="311700" y="1769875"/>
            <a:ext cx="8520600" cy="940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sz="2200"/>
              <a:t>                </a:t>
            </a:r>
            <a:endParaRPr sz="2200"/>
          </a:p>
          <a:p>
            <a:pPr indent="0" lvl="0" marL="0" rtl="0" algn="l">
              <a:lnSpc>
                <a:spcPct val="100000"/>
              </a:lnSpc>
              <a:spcBef>
                <a:spcPts val="0"/>
              </a:spcBef>
              <a:spcAft>
                <a:spcPts val="0"/>
              </a:spcAft>
              <a:buSzPts val="2800"/>
              <a:buNone/>
            </a:pPr>
            <a:r>
              <a:rPr lang="en" sz="2200"/>
              <a:t> EQ:</a:t>
            </a:r>
            <a:r>
              <a:rPr lang="en" sz="2200"/>
              <a:t>How do we make historical comparisons? </a:t>
            </a:r>
            <a:endParaRPr sz="2200"/>
          </a:p>
          <a:p>
            <a:pPr indent="0" lvl="0" marL="0" rtl="0" algn="ctr">
              <a:lnSpc>
                <a:spcPct val="100000"/>
              </a:lnSpc>
              <a:spcBef>
                <a:spcPts val="0"/>
              </a:spcBef>
              <a:spcAft>
                <a:spcPts val="0"/>
              </a:spcAft>
              <a:buSzPts val="2800"/>
              <a:buNone/>
            </a:pPr>
            <a:r>
              <a:t/>
            </a:r>
            <a:endParaRPr sz="2700"/>
          </a:p>
        </p:txBody>
      </p:sp>
      <p:sp>
        <p:nvSpPr>
          <p:cNvPr id="126" name="Google Shape;126;p27"/>
          <p:cNvSpPr txBox="1"/>
          <p:nvPr>
            <p:ph type="title"/>
          </p:nvPr>
        </p:nvSpPr>
        <p:spPr>
          <a:xfrm>
            <a:off x="0" y="0"/>
            <a:ext cx="9144000" cy="1361700"/>
          </a:xfrm>
          <a:prstGeom prst="rect">
            <a:avLst/>
          </a:prstGeom>
          <a:solidFill>
            <a:srgbClr val="8E7CC3"/>
          </a:solidFill>
          <a:ln cap="flat" cmpd="sng" w="28575">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rPr lang="en" sz="2000">
                <a:latin typeface="Calibri"/>
                <a:ea typeface="Calibri"/>
                <a:cs typeface="Calibri"/>
                <a:sym typeface="Calibri"/>
              </a:rPr>
              <a:t>Brandon Wright </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rPr lang="en" sz="2000">
                <a:latin typeface="Calibri"/>
                <a:ea typeface="Calibri"/>
                <a:cs typeface="Calibri"/>
                <a:sym typeface="Calibri"/>
              </a:rPr>
              <a:t>Frank Sinatra High School of the Arts High School </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rPr lang="en" sz="2000" u="sng">
                <a:solidFill>
                  <a:schemeClr val="hlink"/>
                </a:solidFill>
                <a:latin typeface="Calibri"/>
                <a:ea typeface="Calibri"/>
                <a:cs typeface="Calibri"/>
                <a:sym typeface="Calibri"/>
                <a:hlinkClick r:id="rId3"/>
              </a:rPr>
              <a:t>Brandon.W.Wright1988@gmail.com</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rPr lang="en" sz="2000">
                <a:latin typeface="Calibri"/>
                <a:ea typeface="Calibri"/>
                <a:cs typeface="Calibri"/>
                <a:sym typeface="Calibri"/>
              </a:rPr>
              <a:t>Global History 1</a:t>
            </a:r>
            <a:endParaRPr sz="2000">
              <a:latin typeface="Calibri"/>
              <a:ea typeface="Calibri"/>
              <a:cs typeface="Calibri"/>
              <a:sym typeface="Calibri"/>
            </a:endParaRPr>
          </a:p>
          <a:p>
            <a:pPr indent="0" lvl="0" marL="0" rtl="0" algn="l">
              <a:lnSpc>
                <a:spcPct val="100000"/>
              </a:lnSpc>
              <a:spcBef>
                <a:spcPts val="0"/>
              </a:spcBef>
              <a:spcAft>
                <a:spcPts val="0"/>
              </a:spcAft>
              <a:buSzPts val="3000"/>
              <a:buNone/>
            </a:pPr>
            <a:r>
              <a:t/>
            </a:r>
            <a:endParaRPr sz="2000">
              <a:latin typeface="Calibri"/>
              <a:ea typeface="Calibri"/>
              <a:cs typeface="Calibri"/>
              <a:sym typeface="Calibri"/>
            </a:endParaRPr>
          </a:p>
          <a:p>
            <a:pPr indent="0" lvl="0" marL="0" rtl="0" algn="ctr">
              <a:lnSpc>
                <a:spcPct val="100000"/>
              </a:lnSpc>
              <a:spcBef>
                <a:spcPts val="0"/>
              </a:spcBef>
              <a:spcAft>
                <a:spcPts val="0"/>
              </a:spcAft>
              <a:buSzPts val="3000"/>
              <a:buNone/>
            </a:pPr>
            <a:r>
              <a:t/>
            </a:r>
            <a:endParaRPr/>
          </a:p>
        </p:txBody>
      </p:sp>
      <p:sp>
        <p:nvSpPr>
          <p:cNvPr id="127" name="Google Shape;127;p27"/>
          <p:cNvSpPr txBox="1"/>
          <p:nvPr/>
        </p:nvSpPr>
        <p:spPr>
          <a:xfrm>
            <a:off x="488600" y="1412475"/>
            <a:ext cx="13680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sz="1800">
              <a:latin typeface="Calibri"/>
              <a:ea typeface="Calibri"/>
              <a:cs typeface="Calibri"/>
              <a:sym typeface="Calibri"/>
            </a:endParaRPr>
          </a:p>
        </p:txBody>
      </p:sp>
      <p:sp>
        <p:nvSpPr>
          <p:cNvPr id="128" name="Google Shape;128;p27"/>
          <p:cNvSpPr txBox="1"/>
          <p:nvPr>
            <p:ph idx="4294967295" type="body"/>
          </p:nvPr>
        </p:nvSpPr>
        <p:spPr>
          <a:xfrm>
            <a:off x="175350" y="2231575"/>
            <a:ext cx="5954400" cy="2739900"/>
          </a:xfrm>
          <a:prstGeom prst="rect">
            <a:avLst/>
          </a:prstGeom>
          <a:solidFill>
            <a:srgbClr val="EAD1DC"/>
          </a:solidFill>
          <a:ln cap="flat" cmpd="sng" w="19050">
            <a:solidFill>
              <a:srgbClr val="434343"/>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2400"/>
              <a:buNone/>
            </a:pPr>
            <a:r>
              <a:rPr lang="en"/>
              <a:t>Learning target: I can Analyze the structure and process of historical comparison.</a:t>
            </a:r>
            <a:endParaRPr/>
          </a:p>
          <a:p>
            <a:pPr indent="0" lvl="0" marL="0" rtl="0" algn="l">
              <a:lnSpc>
                <a:spcPct val="115000"/>
              </a:lnSpc>
              <a:spcBef>
                <a:spcPts val="1600"/>
              </a:spcBef>
              <a:spcAft>
                <a:spcPts val="1600"/>
              </a:spcAft>
              <a:buSzPts val="2400"/>
              <a:buNone/>
            </a:pPr>
            <a:r>
              <a:rPr lang="en"/>
              <a:t>Essential Question: How can we make historical comparisons of different empires.  </a:t>
            </a:r>
            <a:endParaRPr/>
          </a:p>
        </p:txBody>
      </p:sp>
      <p:sp>
        <p:nvSpPr>
          <p:cNvPr id="129" name="Google Shape;129;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6"/>
          <p:cNvSpPr txBox="1"/>
          <p:nvPr>
            <p:ph idx="1" type="subTitle"/>
          </p:nvPr>
        </p:nvSpPr>
        <p:spPr>
          <a:xfrm>
            <a:off x="311700" y="17698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205" name="Google Shape;205;p3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06" name="Google Shape;206;p36"/>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07" name="Google Shape;207;p36"/>
          <p:cNvSpPr txBox="1"/>
          <p:nvPr/>
        </p:nvSpPr>
        <p:spPr>
          <a:xfrm>
            <a:off x="0" y="0"/>
            <a:ext cx="9144000" cy="384300"/>
          </a:xfrm>
          <a:prstGeom prst="rect">
            <a:avLst/>
          </a:prstGeom>
          <a:solidFill>
            <a:srgbClr val="980000"/>
          </a:solid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500"/>
              <a:buFont typeface="Arial"/>
              <a:buNone/>
            </a:pPr>
            <a:r>
              <a:rPr b="1" i="0" lang="en" sz="1700" u="none" cap="none" strike="noStrike">
                <a:solidFill>
                  <a:srgbClr val="FFFFFF"/>
                </a:solidFill>
                <a:latin typeface="Calibri"/>
                <a:ea typeface="Calibri"/>
                <a:cs typeface="Calibri"/>
                <a:sym typeface="Calibri"/>
              </a:rPr>
              <a:t>The GOAT Game: Who is the Greatest </a:t>
            </a:r>
            <a:r>
              <a:rPr b="1" lang="en" sz="1700">
                <a:solidFill>
                  <a:srgbClr val="FFFF00"/>
                </a:solidFill>
                <a:latin typeface="Calibri"/>
                <a:ea typeface="Calibri"/>
                <a:cs typeface="Calibri"/>
                <a:sym typeface="Calibri"/>
              </a:rPr>
              <a:t>NBA PLAYER OF ALL TIME? </a:t>
            </a:r>
            <a:r>
              <a:rPr b="1" i="0" lang="en" sz="1700" u="none" cap="none" strike="noStrike">
                <a:solidFill>
                  <a:srgbClr val="FFFFFF"/>
                </a:solidFill>
                <a:latin typeface="Calibri"/>
                <a:ea typeface="Calibri"/>
                <a:cs typeface="Calibri"/>
                <a:sym typeface="Calibri"/>
              </a:rPr>
              <a:t> </a:t>
            </a:r>
            <a:endParaRPr b="1" i="0" sz="1700" u="none" cap="none" strike="noStrike">
              <a:solidFill>
                <a:srgbClr val="FFFFFF"/>
              </a:solidFill>
              <a:latin typeface="Calibri"/>
              <a:ea typeface="Calibri"/>
              <a:cs typeface="Calibri"/>
              <a:sym typeface="Calibri"/>
            </a:endParaRPr>
          </a:p>
        </p:txBody>
      </p:sp>
      <p:sp>
        <p:nvSpPr>
          <p:cNvPr id="208" name="Google Shape;208;p36"/>
          <p:cNvSpPr txBox="1"/>
          <p:nvPr/>
        </p:nvSpPr>
        <p:spPr>
          <a:xfrm>
            <a:off x="0" y="399600"/>
            <a:ext cx="1728300" cy="19455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 sz="1300" u="none" cap="none" strike="noStrike">
                <a:solidFill>
                  <a:srgbClr val="000000"/>
                </a:solidFill>
                <a:latin typeface="Chewy"/>
                <a:ea typeface="Chewy"/>
                <a:cs typeface="Chewy"/>
                <a:sym typeface="Chewy"/>
              </a:rPr>
              <a:t>Kobe Bryant</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p:txBody>
      </p:sp>
      <p:sp>
        <p:nvSpPr>
          <p:cNvPr id="209" name="Google Shape;209;p36"/>
          <p:cNvSpPr txBox="1"/>
          <p:nvPr/>
        </p:nvSpPr>
        <p:spPr>
          <a:xfrm>
            <a:off x="0" y="2379889"/>
            <a:ext cx="1728300" cy="20517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200"/>
              </a:spcBef>
              <a:spcAft>
                <a:spcPts val="0"/>
              </a:spcAft>
              <a:buClr>
                <a:srgbClr val="000000"/>
              </a:buClr>
              <a:buSzPts val="1100"/>
              <a:buFont typeface="Arial"/>
              <a:buNone/>
            </a:pPr>
            <a:r>
              <a:rPr b="1" i="0" lang="en" sz="800" u="none" cap="none" strike="noStrike">
                <a:solidFill>
                  <a:srgbClr val="000000"/>
                </a:solidFill>
                <a:latin typeface="Helvetica Neue"/>
                <a:ea typeface="Helvetica Neue"/>
                <a:cs typeface="Helvetica Neue"/>
                <a:sym typeface="Helvetica Neue"/>
              </a:rPr>
              <a:t>Career Statistics (1996-2016)</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Games Played: </a:t>
            </a:r>
            <a:r>
              <a:rPr b="1" i="0" lang="en" sz="800" u="none" cap="none" strike="noStrike">
                <a:solidFill>
                  <a:srgbClr val="000000"/>
                </a:solidFill>
                <a:latin typeface="Helvetica Neue"/>
                <a:ea typeface="Helvetica Neue"/>
                <a:cs typeface="Helvetica Neue"/>
                <a:sym typeface="Helvetica Neue"/>
              </a:rPr>
              <a:t>1346</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Points Per Game: </a:t>
            </a:r>
            <a:r>
              <a:rPr b="1" i="0" lang="en" sz="800" u="none" cap="none" strike="noStrike">
                <a:solidFill>
                  <a:srgbClr val="000000"/>
                </a:solidFill>
                <a:latin typeface="Helvetica Neue"/>
                <a:ea typeface="Helvetica Neue"/>
                <a:cs typeface="Helvetica Neue"/>
                <a:sym typeface="Helvetica Neue"/>
              </a:rPr>
              <a:t>25.0</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Total Rebounds Per Game: </a:t>
            </a:r>
            <a:r>
              <a:rPr b="1" i="0" lang="en" sz="800" u="none" cap="none" strike="noStrike">
                <a:solidFill>
                  <a:srgbClr val="000000"/>
                </a:solidFill>
                <a:latin typeface="Helvetica Neue"/>
                <a:ea typeface="Helvetica Neue"/>
                <a:cs typeface="Helvetica Neue"/>
                <a:sym typeface="Helvetica Neue"/>
              </a:rPr>
              <a:t>5.2</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Assists Per Game </a:t>
            </a:r>
            <a:r>
              <a:rPr b="1" i="0" lang="en" sz="800" u="none" cap="none" strike="noStrike">
                <a:solidFill>
                  <a:srgbClr val="000000"/>
                </a:solidFill>
                <a:latin typeface="Helvetica Neue"/>
                <a:ea typeface="Helvetica Neue"/>
                <a:cs typeface="Helvetica Neue"/>
                <a:sym typeface="Helvetica Neue"/>
              </a:rPr>
              <a:t>4.7</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Field Goal % </a:t>
            </a:r>
            <a:r>
              <a:rPr b="1" i="0" lang="en" sz="800" u="none" cap="none" strike="noStrike">
                <a:solidFill>
                  <a:srgbClr val="000000"/>
                </a:solidFill>
                <a:latin typeface="Helvetica Neue"/>
                <a:ea typeface="Helvetica Neue"/>
                <a:cs typeface="Helvetica Neue"/>
                <a:sym typeface="Helvetica Neue"/>
              </a:rPr>
              <a:t>44.7</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Three Point FG% </a:t>
            </a:r>
            <a:r>
              <a:rPr b="1" i="0" lang="en" sz="800" u="none" cap="none" strike="noStrike">
                <a:solidFill>
                  <a:srgbClr val="000000"/>
                </a:solidFill>
                <a:latin typeface="Helvetica Neue"/>
                <a:ea typeface="Helvetica Neue"/>
                <a:cs typeface="Helvetica Neue"/>
                <a:sym typeface="Helvetica Neue"/>
              </a:rPr>
              <a:t>32.9</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Free Throw % </a:t>
            </a:r>
            <a:r>
              <a:rPr b="1" i="0" lang="en" sz="800" u="none" cap="none" strike="noStrike">
                <a:solidFill>
                  <a:srgbClr val="000000"/>
                </a:solidFill>
                <a:latin typeface="Helvetica Neue"/>
                <a:ea typeface="Helvetica Neue"/>
                <a:cs typeface="Helvetica Neue"/>
                <a:sym typeface="Helvetica Neue"/>
              </a:rPr>
              <a:t>83.7</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Effective FG% </a:t>
            </a:r>
            <a:r>
              <a:rPr b="1" i="0" lang="en" sz="800" u="none" cap="none" strike="noStrike">
                <a:solidFill>
                  <a:srgbClr val="000000"/>
                </a:solidFill>
                <a:latin typeface="Helvetica Neue"/>
                <a:ea typeface="Helvetica Neue"/>
                <a:cs typeface="Helvetica Neue"/>
                <a:sym typeface="Helvetica Neue"/>
              </a:rPr>
              <a:t>48.2</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NBA Championships: </a:t>
            </a:r>
            <a:r>
              <a:rPr b="1" i="0" lang="en" sz="800" u="none" cap="none" strike="noStrike">
                <a:solidFill>
                  <a:srgbClr val="000000"/>
                </a:solidFill>
                <a:latin typeface="Helvetica Neue"/>
                <a:ea typeface="Helvetica Neue"/>
                <a:cs typeface="Helvetica Neue"/>
                <a:sym typeface="Helvetica Neue"/>
              </a:rPr>
              <a:t>5</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All Star: </a:t>
            </a:r>
            <a:r>
              <a:rPr b="1" i="0" lang="en" sz="800" u="none" cap="none" strike="noStrike">
                <a:solidFill>
                  <a:srgbClr val="000000"/>
                </a:solidFill>
                <a:latin typeface="Helvetica Neue"/>
                <a:ea typeface="Helvetica Neue"/>
                <a:cs typeface="Helvetica Neue"/>
                <a:sym typeface="Helvetica Neue"/>
              </a:rPr>
              <a:t>18 times</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t/>
            </a:r>
            <a:endParaRPr b="1" i="0" sz="800" u="none" cap="none" strike="noStrike">
              <a:solidFill>
                <a:srgbClr val="000000"/>
              </a:solidFill>
              <a:highlight>
                <a:srgbClr val="FFF2CC"/>
              </a:highlight>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p:txBody>
      </p:sp>
      <p:sp>
        <p:nvSpPr>
          <p:cNvPr id="210" name="Google Shape;210;p36"/>
          <p:cNvSpPr txBox="1"/>
          <p:nvPr/>
        </p:nvSpPr>
        <p:spPr>
          <a:xfrm>
            <a:off x="1818103" y="399600"/>
            <a:ext cx="1728300" cy="19455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 sz="1300" u="none" cap="none" strike="noStrike">
                <a:solidFill>
                  <a:srgbClr val="000000"/>
                </a:solidFill>
                <a:latin typeface="Chewy"/>
                <a:ea typeface="Chewy"/>
                <a:cs typeface="Chewy"/>
                <a:sym typeface="Chewy"/>
              </a:rPr>
              <a:t>Michael Jordan</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p:txBody>
      </p:sp>
      <p:sp>
        <p:nvSpPr>
          <p:cNvPr id="211" name="Google Shape;211;p36"/>
          <p:cNvSpPr txBox="1"/>
          <p:nvPr/>
        </p:nvSpPr>
        <p:spPr>
          <a:xfrm>
            <a:off x="1818105" y="2379889"/>
            <a:ext cx="1728300" cy="20517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200"/>
              </a:spcBef>
              <a:spcAft>
                <a:spcPts val="0"/>
              </a:spcAft>
              <a:buClr>
                <a:srgbClr val="000000"/>
              </a:buClr>
              <a:buSzPts val="1100"/>
              <a:buFont typeface="Arial"/>
              <a:buNone/>
            </a:pPr>
            <a:r>
              <a:rPr b="1" i="0" lang="en" sz="800" u="none" cap="none" strike="noStrike">
                <a:solidFill>
                  <a:srgbClr val="000000"/>
                </a:solidFill>
                <a:latin typeface="Helvetica Neue"/>
                <a:ea typeface="Helvetica Neue"/>
                <a:cs typeface="Helvetica Neue"/>
                <a:sym typeface="Helvetica Neue"/>
              </a:rPr>
              <a:t>Career Statistics (1984-1993; 1994-1998; 2001-2003)</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Games Played: </a:t>
            </a:r>
            <a:r>
              <a:rPr b="1" i="0" lang="en" sz="800" u="none" cap="none" strike="noStrike">
                <a:solidFill>
                  <a:srgbClr val="000000"/>
                </a:solidFill>
                <a:latin typeface="Helvetica Neue"/>
                <a:ea typeface="Helvetica Neue"/>
                <a:cs typeface="Helvetica Neue"/>
                <a:sym typeface="Helvetica Neue"/>
              </a:rPr>
              <a:t>1072</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Points Per Game: </a:t>
            </a:r>
            <a:r>
              <a:rPr b="1" i="0" lang="en" sz="800" u="none" cap="none" strike="noStrike">
                <a:solidFill>
                  <a:srgbClr val="000000"/>
                </a:solidFill>
                <a:latin typeface="Helvetica Neue"/>
                <a:ea typeface="Helvetica Neue"/>
                <a:cs typeface="Helvetica Neue"/>
                <a:sym typeface="Helvetica Neue"/>
              </a:rPr>
              <a:t>30.1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Total Rebounds Per Game: </a:t>
            </a:r>
            <a:r>
              <a:rPr b="1" i="0" lang="en" sz="800" u="none" cap="none" strike="noStrike">
                <a:solidFill>
                  <a:srgbClr val="000000"/>
                </a:solidFill>
                <a:latin typeface="Helvetica Neue"/>
                <a:ea typeface="Helvetica Neue"/>
                <a:cs typeface="Helvetica Neue"/>
                <a:sym typeface="Helvetica Neue"/>
              </a:rPr>
              <a:t>6.2</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Assists Per Game </a:t>
            </a:r>
            <a:r>
              <a:rPr b="1" i="0" lang="en" sz="800" u="none" cap="none" strike="noStrike">
                <a:solidFill>
                  <a:srgbClr val="000000"/>
                </a:solidFill>
                <a:latin typeface="Helvetica Neue"/>
                <a:ea typeface="Helvetica Neue"/>
                <a:cs typeface="Helvetica Neue"/>
                <a:sym typeface="Helvetica Neue"/>
              </a:rPr>
              <a:t>5.3</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Field Goal % </a:t>
            </a:r>
            <a:r>
              <a:rPr b="1" i="0" lang="en" sz="800" u="none" cap="none" strike="noStrike">
                <a:solidFill>
                  <a:srgbClr val="000000"/>
                </a:solidFill>
                <a:latin typeface="Helvetica Neue"/>
                <a:ea typeface="Helvetica Neue"/>
                <a:cs typeface="Helvetica Neue"/>
                <a:sym typeface="Helvetica Neue"/>
              </a:rPr>
              <a:t>49.7</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Three Point FG% </a:t>
            </a:r>
            <a:r>
              <a:rPr b="1" i="0" lang="en" sz="800" u="none" cap="none" strike="noStrike">
                <a:solidFill>
                  <a:srgbClr val="000000"/>
                </a:solidFill>
                <a:latin typeface="Helvetica Neue"/>
                <a:ea typeface="Helvetica Neue"/>
                <a:cs typeface="Helvetica Neue"/>
                <a:sym typeface="Helvetica Neue"/>
              </a:rPr>
              <a:t>32.7</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Free Throw % </a:t>
            </a:r>
            <a:r>
              <a:rPr b="1" i="0" lang="en" sz="800" u="none" cap="none" strike="noStrike">
                <a:solidFill>
                  <a:srgbClr val="000000"/>
                </a:solidFill>
                <a:latin typeface="Helvetica Neue"/>
                <a:ea typeface="Helvetica Neue"/>
                <a:cs typeface="Helvetica Neue"/>
                <a:sym typeface="Helvetica Neue"/>
              </a:rPr>
              <a:t>83.5</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Effective FG% </a:t>
            </a:r>
            <a:r>
              <a:rPr b="1" i="0" lang="en" sz="800" u="none" cap="none" strike="noStrike">
                <a:solidFill>
                  <a:srgbClr val="000000"/>
                </a:solidFill>
                <a:latin typeface="Helvetica Neue"/>
                <a:ea typeface="Helvetica Neue"/>
                <a:cs typeface="Helvetica Neue"/>
                <a:sym typeface="Helvetica Neue"/>
              </a:rPr>
              <a:t>50.9</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NBA Championships: </a:t>
            </a:r>
            <a:r>
              <a:rPr b="1" i="0" lang="en" sz="800" u="none" cap="none" strike="noStrike">
                <a:solidFill>
                  <a:srgbClr val="000000"/>
                </a:solidFill>
                <a:latin typeface="Helvetica Neue"/>
                <a:ea typeface="Helvetica Neue"/>
                <a:cs typeface="Helvetica Neue"/>
                <a:sym typeface="Helvetica Neue"/>
              </a:rPr>
              <a:t>6</a:t>
            </a:r>
            <a:r>
              <a:rPr b="1" i="0" lang="en" sz="800" u="none" cap="none" strike="noStrike">
                <a:solidFill>
                  <a:srgbClr val="990000"/>
                </a:solidFill>
                <a:latin typeface="Helvetica Neue"/>
                <a:ea typeface="Helvetica Neue"/>
                <a:cs typeface="Helvetica Neue"/>
                <a:sym typeface="Helvetica Neue"/>
              </a:rPr>
              <a:t>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All Star: </a:t>
            </a:r>
            <a:r>
              <a:rPr b="1" i="0" lang="en" sz="800" u="none" cap="none" strike="noStrike">
                <a:solidFill>
                  <a:srgbClr val="000000"/>
                </a:solidFill>
                <a:latin typeface="Helvetica Neue"/>
                <a:ea typeface="Helvetica Neue"/>
                <a:cs typeface="Helvetica Neue"/>
                <a:sym typeface="Helvetica Neue"/>
              </a:rPr>
              <a:t>14 times</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200"/>
              </a:spcAft>
              <a:buClr>
                <a:srgbClr val="000000"/>
              </a:buClr>
              <a:buSzPts val="1100"/>
              <a:buFont typeface="Arial"/>
              <a:buNone/>
            </a:pPr>
            <a:r>
              <a:t/>
            </a:r>
            <a:endParaRPr b="1" i="0" sz="800" u="none" cap="none" strike="noStrike">
              <a:solidFill>
                <a:srgbClr val="990000"/>
              </a:solidFill>
              <a:highlight>
                <a:srgbClr val="FFF2CC"/>
              </a:highlight>
              <a:latin typeface="Helvetica Neue"/>
              <a:ea typeface="Helvetica Neue"/>
              <a:cs typeface="Helvetica Neue"/>
              <a:sym typeface="Helvetica Neue"/>
            </a:endParaRPr>
          </a:p>
        </p:txBody>
      </p:sp>
      <p:sp>
        <p:nvSpPr>
          <p:cNvPr id="212" name="Google Shape;212;p36"/>
          <p:cNvSpPr txBox="1"/>
          <p:nvPr/>
        </p:nvSpPr>
        <p:spPr>
          <a:xfrm>
            <a:off x="3683936" y="399600"/>
            <a:ext cx="1728300" cy="19455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 sz="1300" u="none" cap="none" strike="noStrike">
                <a:solidFill>
                  <a:srgbClr val="000000"/>
                </a:solidFill>
                <a:latin typeface="Chewy"/>
                <a:ea typeface="Chewy"/>
                <a:cs typeface="Chewy"/>
                <a:sym typeface="Chewy"/>
              </a:rPr>
              <a:t>Lebron James</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p:txBody>
      </p:sp>
      <p:sp>
        <p:nvSpPr>
          <p:cNvPr id="213" name="Google Shape;213;p36"/>
          <p:cNvSpPr txBox="1"/>
          <p:nvPr/>
        </p:nvSpPr>
        <p:spPr>
          <a:xfrm>
            <a:off x="3683940" y="2379889"/>
            <a:ext cx="1728300" cy="20517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200"/>
              </a:spcBef>
              <a:spcAft>
                <a:spcPts val="0"/>
              </a:spcAft>
              <a:buClr>
                <a:srgbClr val="000000"/>
              </a:buClr>
              <a:buSzPts val="800"/>
              <a:buFont typeface="Arial"/>
              <a:buNone/>
            </a:pPr>
            <a:r>
              <a:rPr b="1" i="0" lang="en" sz="800" u="none" cap="none" strike="noStrike">
                <a:solidFill>
                  <a:srgbClr val="000000"/>
                </a:solidFill>
                <a:latin typeface="Helvetica Neue"/>
                <a:ea typeface="Helvetica Neue"/>
                <a:cs typeface="Helvetica Neue"/>
                <a:sym typeface="Helvetica Neue"/>
              </a:rPr>
              <a:t>Career Statistics (2003-present) </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Games Played: </a:t>
            </a:r>
            <a:r>
              <a:rPr b="1" i="0" lang="en" sz="800" u="none" cap="none" strike="noStrike">
                <a:solidFill>
                  <a:srgbClr val="000000"/>
                </a:solidFill>
                <a:latin typeface="Helvetica Neue"/>
                <a:ea typeface="Helvetica Neue"/>
                <a:cs typeface="Helvetica Neue"/>
                <a:sym typeface="Helvetica Neue"/>
              </a:rPr>
              <a:t>1265 </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Points Per Game: </a:t>
            </a:r>
            <a:r>
              <a:rPr b="1" i="0" lang="en" sz="800" u="none" cap="none" strike="noStrike">
                <a:solidFill>
                  <a:srgbClr val="000000"/>
                </a:solidFill>
                <a:latin typeface="Helvetica Neue"/>
                <a:ea typeface="Helvetica Neue"/>
                <a:cs typeface="Helvetica Neue"/>
                <a:sym typeface="Helvetica Neue"/>
              </a:rPr>
              <a:t>27.1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Total Rebounds Per Game: </a:t>
            </a:r>
            <a:r>
              <a:rPr b="1" i="0" lang="en" sz="800" u="none" cap="none" strike="noStrike">
                <a:solidFill>
                  <a:srgbClr val="000000"/>
                </a:solidFill>
                <a:latin typeface="Helvetica Neue"/>
                <a:ea typeface="Helvetica Neue"/>
                <a:cs typeface="Helvetica Neue"/>
                <a:sym typeface="Helvetica Neue"/>
              </a:rPr>
              <a:t>7.4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Assists Per Game </a:t>
            </a:r>
            <a:r>
              <a:rPr b="1" i="0" lang="en" sz="800" u="none" cap="none" strike="noStrike">
                <a:solidFill>
                  <a:srgbClr val="000000"/>
                </a:solidFill>
                <a:latin typeface="Helvetica Neue"/>
                <a:ea typeface="Helvetica Neue"/>
                <a:cs typeface="Helvetica Neue"/>
                <a:sym typeface="Helvetica Neue"/>
              </a:rPr>
              <a:t>7.4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Field Goal % </a:t>
            </a:r>
            <a:r>
              <a:rPr b="1" i="0" lang="en" sz="800" u="none" cap="none" strike="noStrike">
                <a:solidFill>
                  <a:srgbClr val="000000"/>
                </a:solidFill>
                <a:latin typeface="Helvetica Neue"/>
                <a:ea typeface="Helvetica Neue"/>
                <a:cs typeface="Helvetica Neue"/>
                <a:sym typeface="Helvetica Neue"/>
              </a:rPr>
              <a:t>50.4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Three Point FG% </a:t>
            </a:r>
            <a:r>
              <a:rPr b="1" i="0" lang="en" sz="800" u="none" cap="none" strike="noStrike">
                <a:solidFill>
                  <a:srgbClr val="000000"/>
                </a:solidFill>
                <a:latin typeface="Helvetica Neue"/>
                <a:ea typeface="Helvetica Neue"/>
                <a:cs typeface="Helvetica Neue"/>
                <a:sym typeface="Helvetica Neue"/>
              </a:rPr>
              <a:t>34.4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Free Throw % </a:t>
            </a:r>
            <a:r>
              <a:rPr b="1" i="0" lang="en" sz="800" u="none" cap="none" strike="noStrike">
                <a:solidFill>
                  <a:srgbClr val="000000"/>
                </a:solidFill>
                <a:latin typeface="Helvetica Neue"/>
                <a:ea typeface="Helvetica Neue"/>
                <a:cs typeface="Helvetica Neue"/>
                <a:sym typeface="Helvetica Neue"/>
              </a:rPr>
              <a:t>73.4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Effective FG% </a:t>
            </a:r>
            <a:r>
              <a:rPr b="1" i="0" lang="en" sz="800" u="none" cap="none" strike="noStrike">
                <a:solidFill>
                  <a:srgbClr val="000000"/>
                </a:solidFill>
                <a:latin typeface="Helvetica Neue"/>
                <a:ea typeface="Helvetica Neue"/>
                <a:cs typeface="Helvetica Neue"/>
                <a:sym typeface="Helvetica Neue"/>
              </a:rPr>
              <a:t>54.1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NBA Championships: </a:t>
            </a:r>
            <a:r>
              <a:rPr b="1" i="0" lang="en" sz="800" u="none" cap="none" strike="noStrike">
                <a:solidFill>
                  <a:srgbClr val="000000"/>
                </a:solidFill>
                <a:latin typeface="Helvetica Neue"/>
                <a:ea typeface="Helvetica Neue"/>
                <a:cs typeface="Helvetica Neue"/>
                <a:sym typeface="Helvetica Neue"/>
              </a:rPr>
              <a:t>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All Star: </a:t>
            </a:r>
            <a:r>
              <a:rPr b="1" i="0" lang="en" sz="800" u="none" cap="none" strike="noStrike">
                <a:solidFill>
                  <a:srgbClr val="000000"/>
                </a:solidFill>
                <a:latin typeface="Helvetica Neue"/>
                <a:ea typeface="Helvetica Neue"/>
                <a:cs typeface="Helvetica Neue"/>
                <a:sym typeface="Helvetica Neue"/>
              </a:rPr>
              <a:t>16 times</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200"/>
              </a:spcAft>
              <a:buClr>
                <a:srgbClr val="000000"/>
              </a:buClr>
              <a:buSzPts val="1100"/>
              <a:buFont typeface="Arial"/>
              <a:buNone/>
            </a:pPr>
            <a:r>
              <a:t/>
            </a:r>
            <a:endParaRPr b="1" i="0" sz="800" u="none" cap="none" strike="noStrike">
              <a:solidFill>
                <a:srgbClr val="000000"/>
              </a:solidFill>
              <a:latin typeface="Helvetica Neue"/>
              <a:ea typeface="Helvetica Neue"/>
              <a:cs typeface="Helvetica Neue"/>
              <a:sym typeface="Helvetica Neue"/>
            </a:endParaRPr>
          </a:p>
        </p:txBody>
      </p:sp>
      <p:sp>
        <p:nvSpPr>
          <p:cNvPr id="214" name="Google Shape;214;p36"/>
          <p:cNvSpPr txBox="1"/>
          <p:nvPr/>
        </p:nvSpPr>
        <p:spPr>
          <a:xfrm>
            <a:off x="5549768" y="399600"/>
            <a:ext cx="1728300" cy="19455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 sz="1300" u="none" cap="none" strike="noStrike">
                <a:solidFill>
                  <a:srgbClr val="000000"/>
                </a:solidFill>
                <a:latin typeface="Chewy"/>
                <a:ea typeface="Chewy"/>
                <a:cs typeface="Chewy"/>
                <a:sym typeface="Chewy"/>
              </a:rPr>
              <a:t>Wilt Chamberlain </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p:txBody>
      </p:sp>
      <p:sp>
        <p:nvSpPr>
          <p:cNvPr id="215" name="Google Shape;215;p36"/>
          <p:cNvSpPr txBox="1"/>
          <p:nvPr/>
        </p:nvSpPr>
        <p:spPr>
          <a:xfrm>
            <a:off x="5549775" y="2379889"/>
            <a:ext cx="1728300" cy="20517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200"/>
              </a:spcBef>
              <a:spcAft>
                <a:spcPts val="0"/>
              </a:spcAft>
              <a:buClr>
                <a:srgbClr val="000000"/>
              </a:buClr>
              <a:buSzPts val="800"/>
              <a:buFont typeface="Arial"/>
              <a:buNone/>
            </a:pPr>
            <a:r>
              <a:rPr b="1" i="0" lang="en" sz="800" u="none" cap="none" strike="noStrike">
                <a:solidFill>
                  <a:srgbClr val="000000"/>
                </a:solidFill>
                <a:latin typeface="Helvetica Neue"/>
                <a:ea typeface="Helvetica Neue"/>
                <a:cs typeface="Helvetica Neue"/>
                <a:sym typeface="Helvetica Neue"/>
              </a:rPr>
              <a:t>Career Statistics (1959-1973)</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Games Played: </a:t>
            </a:r>
            <a:r>
              <a:rPr b="1" i="0" lang="en" sz="800" u="none" cap="none" strike="noStrike">
                <a:solidFill>
                  <a:srgbClr val="000000"/>
                </a:solidFill>
                <a:latin typeface="Helvetica Neue"/>
                <a:ea typeface="Helvetica Neue"/>
                <a:cs typeface="Helvetica Neue"/>
                <a:sym typeface="Helvetica Neue"/>
              </a:rPr>
              <a:t>1045</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Points Per Game: </a:t>
            </a:r>
            <a:r>
              <a:rPr b="1" i="0" lang="en" sz="800" u="none" cap="none" strike="noStrike">
                <a:solidFill>
                  <a:srgbClr val="000000"/>
                </a:solidFill>
                <a:latin typeface="Helvetica Neue"/>
                <a:ea typeface="Helvetica Neue"/>
                <a:cs typeface="Helvetica Neue"/>
                <a:sym typeface="Helvetica Neue"/>
              </a:rPr>
              <a:t>30.1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Total Rebounds Per Game: </a:t>
            </a:r>
            <a:r>
              <a:rPr b="1" i="0" lang="en" sz="800" u="none" cap="none" strike="noStrike">
                <a:solidFill>
                  <a:srgbClr val="000000"/>
                </a:solidFill>
                <a:latin typeface="Helvetica Neue"/>
                <a:ea typeface="Helvetica Neue"/>
                <a:cs typeface="Helvetica Neue"/>
                <a:sym typeface="Helvetica Neue"/>
              </a:rPr>
              <a:t>22.9</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Assists Per Game </a:t>
            </a:r>
            <a:r>
              <a:rPr b="1" i="0" lang="en" sz="800" u="none" cap="none" strike="noStrike">
                <a:solidFill>
                  <a:srgbClr val="000000"/>
                </a:solidFill>
                <a:latin typeface="Helvetica Neue"/>
                <a:ea typeface="Helvetica Neue"/>
                <a:cs typeface="Helvetica Neue"/>
                <a:sym typeface="Helvetica Neue"/>
              </a:rPr>
              <a:t>4.4</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Field Goal % </a:t>
            </a:r>
            <a:r>
              <a:rPr b="1" i="0" lang="en" sz="800" u="none" cap="none" strike="noStrike">
                <a:solidFill>
                  <a:srgbClr val="000000"/>
                </a:solidFill>
                <a:latin typeface="Helvetica Neue"/>
                <a:ea typeface="Helvetica Neue"/>
                <a:cs typeface="Helvetica Neue"/>
                <a:sym typeface="Helvetica Neue"/>
              </a:rPr>
              <a:t>54.0</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Three Point FG% </a:t>
            </a:r>
            <a:r>
              <a:rPr b="1" i="0" lang="en" sz="800" u="none" cap="none" strike="noStrike">
                <a:solidFill>
                  <a:srgbClr val="000000"/>
                </a:solidFill>
                <a:latin typeface="Helvetica Neue"/>
                <a:ea typeface="Helvetica Neue"/>
                <a:cs typeface="Helvetica Neue"/>
                <a:sym typeface="Helvetica Neue"/>
              </a:rPr>
              <a:t>N/A</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Free Throw % </a:t>
            </a:r>
            <a:r>
              <a:rPr b="1" i="0" lang="en" sz="800" u="none" cap="none" strike="noStrike">
                <a:solidFill>
                  <a:srgbClr val="000000"/>
                </a:solidFill>
                <a:latin typeface="Helvetica Neue"/>
                <a:ea typeface="Helvetica Neue"/>
                <a:cs typeface="Helvetica Neue"/>
                <a:sym typeface="Helvetica Neue"/>
              </a:rPr>
              <a:t>51.1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Effective FG% </a:t>
            </a:r>
            <a:r>
              <a:rPr b="1" i="0" lang="en" sz="800" u="none" cap="none" strike="noStrike">
                <a:solidFill>
                  <a:srgbClr val="000000"/>
                </a:solidFill>
                <a:latin typeface="Helvetica Neue"/>
                <a:ea typeface="Helvetica Neue"/>
                <a:cs typeface="Helvetica Neue"/>
                <a:sym typeface="Helvetica Neue"/>
              </a:rPr>
              <a:t>N/A</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NBA Championships: </a:t>
            </a:r>
            <a:r>
              <a:rPr b="1" i="0" lang="en" sz="800" u="none" cap="none" strike="noStrike">
                <a:solidFill>
                  <a:srgbClr val="000000"/>
                </a:solidFill>
                <a:latin typeface="Helvetica Neue"/>
                <a:ea typeface="Helvetica Neue"/>
                <a:cs typeface="Helvetica Neue"/>
                <a:sym typeface="Helvetica Neue"/>
              </a:rPr>
              <a:t>2</a:t>
            </a:r>
            <a:r>
              <a:rPr b="1" i="0" lang="en" sz="800" u="none" cap="none" strike="noStrike">
                <a:solidFill>
                  <a:srgbClr val="990000"/>
                </a:solidFill>
                <a:latin typeface="Helvetica Neue"/>
                <a:ea typeface="Helvetica Neue"/>
                <a:cs typeface="Helvetica Neue"/>
                <a:sym typeface="Helvetica Neue"/>
              </a:rPr>
              <a:t>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20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All Star: </a:t>
            </a:r>
            <a:r>
              <a:rPr b="1" i="0" lang="en" sz="800" u="none" cap="none" strike="noStrike">
                <a:solidFill>
                  <a:srgbClr val="000000"/>
                </a:solidFill>
                <a:latin typeface="Helvetica Neue"/>
                <a:ea typeface="Helvetica Neue"/>
                <a:cs typeface="Helvetica Neue"/>
                <a:sym typeface="Helvetica Neue"/>
              </a:rPr>
              <a:t>13 times</a:t>
            </a:r>
            <a:endParaRPr b="1" i="0" sz="800" u="none" cap="none" strike="noStrike">
              <a:solidFill>
                <a:srgbClr val="000000"/>
              </a:solidFill>
              <a:latin typeface="Helvetica Neue"/>
              <a:ea typeface="Helvetica Neue"/>
              <a:cs typeface="Helvetica Neue"/>
              <a:sym typeface="Helvetica Neue"/>
            </a:endParaRPr>
          </a:p>
        </p:txBody>
      </p:sp>
      <p:sp>
        <p:nvSpPr>
          <p:cNvPr id="216" name="Google Shape;216;p36"/>
          <p:cNvSpPr txBox="1"/>
          <p:nvPr/>
        </p:nvSpPr>
        <p:spPr>
          <a:xfrm>
            <a:off x="7415617" y="399600"/>
            <a:ext cx="1728300" cy="19455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300"/>
              <a:buFont typeface="Arial"/>
              <a:buNone/>
            </a:pPr>
            <a:r>
              <a:rPr b="0" i="0" lang="en" sz="1300" u="none" cap="none" strike="noStrike">
                <a:solidFill>
                  <a:srgbClr val="000000"/>
                </a:solidFill>
                <a:latin typeface="Chewy"/>
                <a:ea typeface="Chewy"/>
                <a:cs typeface="Chewy"/>
                <a:sym typeface="Chewy"/>
              </a:rPr>
              <a:t>Bill Russell</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Chewy"/>
              <a:ea typeface="Chewy"/>
              <a:cs typeface="Chewy"/>
              <a:sym typeface="Chewy"/>
            </a:endParaRPr>
          </a:p>
        </p:txBody>
      </p:sp>
      <p:sp>
        <p:nvSpPr>
          <p:cNvPr id="217" name="Google Shape;217;p36"/>
          <p:cNvSpPr txBox="1"/>
          <p:nvPr/>
        </p:nvSpPr>
        <p:spPr>
          <a:xfrm>
            <a:off x="7415625" y="2379889"/>
            <a:ext cx="1728300" cy="2051700"/>
          </a:xfrm>
          <a:prstGeom prst="rect">
            <a:avLst/>
          </a:prstGeom>
          <a:gradFill>
            <a:gsLst>
              <a:gs pos="0">
                <a:srgbClr val="FFFFFF"/>
              </a:gs>
              <a:gs pos="100000">
                <a:srgbClr val="B3B3B3"/>
              </a:gs>
            </a:gsLst>
            <a:lin ang="5400012" scaled="0"/>
          </a:gra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200"/>
              </a:spcBef>
              <a:spcAft>
                <a:spcPts val="0"/>
              </a:spcAft>
              <a:buClr>
                <a:srgbClr val="000000"/>
              </a:buClr>
              <a:buSzPts val="800"/>
              <a:buFont typeface="Arial"/>
              <a:buNone/>
            </a:pPr>
            <a:r>
              <a:rPr b="1" i="0" lang="en" sz="800" u="none" cap="none" strike="noStrike">
                <a:solidFill>
                  <a:srgbClr val="000000"/>
                </a:solidFill>
                <a:latin typeface="Helvetica Neue"/>
                <a:ea typeface="Helvetica Neue"/>
                <a:cs typeface="Helvetica Neue"/>
                <a:sym typeface="Helvetica Neue"/>
              </a:rPr>
              <a:t>Career Statistics (1956-1969)</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Games Played: </a:t>
            </a:r>
            <a:r>
              <a:rPr b="1" i="0" lang="en" sz="800" u="none" cap="none" strike="noStrike">
                <a:solidFill>
                  <a:srgbClr val="000000"/>
                </a:solidFill>
                <a:latin typeface="Helvetica Neue"/>
                <a:ea typeface="Helvetica Neue"/>
                <a:cs typeface="Helvetica Neue"/>
                <a:sym typeface="Helvetica Neue"/>
              </a:rPr>
              <a:t>963</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Points Per Game: </a:t>
            </a:r>
            <a:r>
              <a:rPr b="1" i="0" lang="en" sz="800" u="none" cap="none" strike="noStrike">
                <a:solidFill>
                  <a:srgbClr val="000000"/>
                </a:solidFill>
                <a:latin typeface="Helvetica Neue"/>
                <a:ea typeface="Helvetica Neue"/>
                <a:cs typeface="Helvetica Neue"/>
                <a:sym typeface="Helvetica Neue"/>
              </a:rPr>
              <a:t>15.1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Total Rebounds Per Game: </a:t>
            </a:r>
            <a:r>
              <a:rPr b="1" i="0" lang="en" sz="800" u="none" cap="none" strike="noStrike">
                <a:solidFill>
                  <a:srgbClr val="000000"/>
                </a:solidFill>
                <a:latin typeface="Helvetica Neue"/>
                <a:ea typeface="Helvetica Neue"/>
                <a:cs typeface="Helvetica Neue"/>
                <a:sym typeface="Helvetica Neue"/>
              </a:rPr>
              <a:t>22.5</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Assists Per Game </a:t>
            </a:r>
            <a:r>
              <a:rPr b="1" i="0" lang="en" sz="800" u="none" cap="none" strike="noStrike">
                <a:solidFill>
                  <a:srgbClr val="000000"/>
                </a:solidFill>
                <a:latin typeface="Helvetica Neue"/>
                <a:ea typeface="Helvetica Neue"/>
                <a:cs typeface="Helvetica Neue"/>
                <a:sym typeface="Helvetica Neue"/>
              </a:rPr>
              <a:t>4.3</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Field Goal % </a:t>
            </a:r>
            <a:r>
              <a:rPr b="1" i="0" lang="en" sz="800" u="none" cap="none" strike="noStrike">
                <a:solidFill>
                  <a:srgbClr val="000000"/>
                </a:solidFill>
                <a:latin typeface="Helvetica Neue"/>
                <a:ea typeface="Helvetica Neue"/>
                <a:cs typeface="Helvetica Neue"/>
                <a:sym typeface="Helvetica Neue"/>
              </a:rPr>
              <a:t>44.0</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Three Point FG% </a:t>
            </a:r>
            <a:r>
              <a:rPr b="1" i="0" lang="en" sz="800" u="none" cap="none" strike="noStrike">
                <a:solidFill>
                  <a:srgbClr val="000000"/>
                </a:solidFill>
                <a:latin typeface="Helvetica Neue"/>
                <a:ea typeface="Helvetica Neue"/>
                <a:cs typeface="Helvetica Neue"/>
                <a:sym typeface="Helvetica Neue"/>
              </a:rPr>
              <a:t>N/A</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Free Throw % </a:t>
            </a:r>
            <a:r>
              <a:rPr b="1" i="0" lang="en" sz="800" u="none" cap="none" strike="noStrike">
                <a:solidFill>
                  <a:srgbClr val="000000"/>
                </a:solidFill>
                <a:latin typeface="Helvetica Neue"/>
                <a:ea typeface="Helvetica Neue"/>
                <a:cs typeface="Helvetica Neue"/>
                <a:sym typeface="Helvetica Neue"/>
              </a:rPr>
              <a:t>56.1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Effective FG% </a:t>
            </a:r>
            <a:r>
              <a:rPr b="1" i="0" lang="en" sz="800" u="none" cap="none" strike="noStrike">
                <a:solidFill>
                  <a:srgbClr val="000000"/>
                </a:solidFill>
                <a:latin typeface="Helvetica Neue"/>
                <a:ea typeface="Helvetica Neue"/>
                <a:cs typeface="Helvetica Neue"/>
                <a:sym typeface="Helvetica Neue"/>
              </a:rPr>
              <a:t>N/A</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t/>
            </a:r>
            <a:endParaRPr b="1" i="0" sz="800" u="none" cap="none" strike="noStrike">
              <a:solidFill>
                <a:srgbClr val="990000"/>
              </a:solidFill>
              <a:latin typeface="Helvetica Neue"/>
              <a:ea typeface="Helvetica Neue"/>
              <a:cs typeface="Helvetica Neue"/>
              <a:sym typeface="Helvetica Neue"/>
            </a:endParaRPr>
          </a:p>
          <a:p>
            <a:pPr indent="0" lvl="0" marL="0" marR="0" rtl="0" algn="l">
              <a:lnSpc>
                <a:spcPct val="100000"/>
              </a:lnSpc>
              <a:spcBef>
                <a:spcPts val="200"/>
              </a:spcBef>
              <a:spcAft>
                <a:spcPts val="0"/>
              </a:spcAft>
              <a:buClr>
                <a:srgbClr val="000000"/>
              </a:buClr>
              <a:buSzPts val="800"/>
              <a:buFont typeface="Arial"/>
              <a:buNone/>
            </a:pPr>
            <a:r>
              <a:rPr b="1" i="0" lang="en" sz="800" u="none" cap="none" strike="noStrike">
                <a:solidFill>
                  <a:srgbClr val="990000"/>
                </a:solidFill>
                <a:latin typeface="Helvetica Neue"/>
                <a:ea typeface="Helvetica Neue"/>
                <a:cs typeface="Helvetica Neue"/>
                <a:sym typeface="Helvetica Neue"/>
              </a:rPr>
              <a:t>NBA Championships: </a:t>
            </a:r>
            <a:r>
              <a:rPr b="1" i="0" lang="en" sz="800" u="none" cap="none" strike="noStrike">
                <a:solidFill>
                  <a:srgbClr val="000000"/>
                </a:solidFill>
                <a:latin typeface="Helvetica Neue"/>
                <a:ea typeface="Helvetica Neue"/>
                <a:cs typeface="Helvetica Neue"/>
                <a:sym typeface="Helvetica Neue"/>
              </a:rPr>
              <a:t>11</a:t>
            </a:r>
            <a:endParaRPr b="1" i="0" sz="8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200"/>
              </a:spcBef>
              <a:spcAft>
                <a:spcPts val="200"/>
              </a:spcAft>
              <a:buClr>
                <a:srgbClr val="000000"/>
              </a:buClr>
              <a:buSzPts val="1100"/>
              <a:buFont typeface="Arial"/>
              <a:buNone/>
            </a:pPr>
            <a:r>
              <a:rPr b="1" i="0" lang="en" sz="800" u="none" cap="none" strike="noStrike">
                <a:solidFill>
                  <a:srgbClr val="990000"/>
                </a:solidFill>
                <a:latin typeface="Helvetica Neue"/>
                <a:ea typeface="Helvetica Neue"/>
                <a:cs typeface="Helvetica Neue"/>
                <a:sym typeface="Helvetica Neue"/>
              </a:rPr>
              <a:t>All Star: </a:t>
            </a:r>
            <a:r>
              <a:rPr b="1" i="0" lang="en" sz="800" u="none" cap="none" strike="noStrike">
                <a:solidFill>
                  <a:srgbClr val="000000"/>
                </a:solidFill>
                <a:latin typeface="Helvetica Neue"/>
                <a:ea typeface="Helvetica Neue"/>
                <a:cs typeface="Helvetica Neue"/>
                <a:sym typeface="Helvetica Neue"/>
              </a:rPr>
              <a:t>12 times</a:t>
            </a:r>
            <a:endParaRPr b="1" i="0" sz="800" u="none" cap="none" strike="noStrike">
              <a:solidFill>
                <a:srgbClr val="000000"/>
              </a:solidFill>
              <a:latin typeface="Helvetica Neue"/>
              <a:ea typeface="Helvetica Neue"/>
              <a:cs typeface="Helvetica Neue"/>
              <a:sym typeface="Helvetica Neue"/>
            </a:endParaRPr>
          </a:p>
        </p:txBody>
      </p:sp>
      <p:pic>
        <p:nvPicPr>
          <p:cNvPr id="218" name="Google Shape;218;p36"/>
          <p:cNvPicPr preferRelativeResize="0"/>
          <p:nvPr/>
        </p:nvPicPr>
        <p:blipFill rotWithShape="1">
          <a:blip r:embed="rId3">
            <a:alphaModFix/>
          </a:blip>
          <a:srcRect b="0" l="0" r="0" t="0"/>
          <a:stretch/>
        </p:blipFill>
        <p:spPr>
          <a:xfrm>
            <a:off x="3983103" y="700910"/>
            <a:ext cx="1087532" cy="1419033"/>
          </a:xfrm>
          <a:prstGeom prst="rect">
            <a:avLst/>
          </a:prstGeom>
          <a:noFill/>
          <a:ln>
            <a:noFill/>
          </a:ln>
        </p:spPr>
      </p:pic>
      <p:pic>
        <p:nvPicPr>
          <p:cNvPr id="219" name="Google Shape;219;p36"/>
          <p:cNvPicPr preferRelativeResize="0"/>
          <p:nvPr/>
        </p:nvPicPr>
        <p:blipFill rotWithShape="1">
          <a:blip r:embed="rId4">
            <a:alphaModFix/>
          </a:blip>
          <a:srcRect b="0" l="0" r="0" t="0"/>
          <a:stretch/>
        </p:blipFill>
        <p:spPr>
          <a:xfrm>
            <a:off x="132740" y="736782"/>
            <a:ext cx="1462903" cy="1274539"/>
          </a:xfrm>
          <a:prstGeom prst="rect">
            <a:avLst/>
          </a:prstGeom>
          <a:noFill/>
          <a:ln>
            <a:noFill/>
          </a:ln>
        </p:spPr>
      </p:pic>
      <p:pic>
        <p:nvPicPr>
          <p:cNvPr id="220" name="Google Shape;220;p36"/>
          <p:cNvPicPr preferRelativeResize="0"/>
          <p:nvPr/>
        </p:nvPicPr>
        <p:blipFill rotWithShape="1">
          <a:blip r:embed="rId5">
            <a:alphaModFix/>
          </a:blip>
          <a:srcRect b="0" l="0" r="0" t="0"/>
          <a:stretch/>
        </p:blipFill>
        <p:spPr>
          <a:xfrm>
            <a:off x="2013950" y="706257"/>
            <a:ext cx="1251666" cy="1280740"/>
          </a:xfrm>
          <a:prstGeom prst="rect">
            <a:avLst/>
          </a:prstGeom>
          <a:noFill/>
          <a:ln>
            <a:noFill/>
          </a:ln>
        </p:spPr>
      </p:pic>
      <p:pic>
        <p:nvPicPr>
          <p:cNvPr id="221" name="Google Shape;221;p36"/>
          <p:cNvPicPr preferRelativeResize="0"/>
          <p:nvPr/>
        </p:nvPicPr>
        <p:blipFill rotWithShape="1">
          <a:blip r:embed="rId6">
            <a:alphaModFix/>
          </a:blip>
          <a:srcRect b="0" l="0" r="0" t="0"/>
          <a:stretch/>
        </p:blipFill>
        <p:spPr>
          <a:xfrm>
            <a:off x="5788132" y="714404"/>
            <a:ext cx="1251652" cy="1264447"/>
          </a:xfrm>
          <a:prstGeom prst="rect">
            <a:avLst/>
          </a:prstGeom>
          <a:noFill/>
          <a:ln>
            <a:noFill/>
          </a:ln>
        </p:spPr>
      </p:pic>
      <p:pic>
        <p:nvPicPr>
          <p:cNvPr id="222" name="Google Shape;222;p36"/>
          <p:cNvPicPr preferRelativeResize="0"/>
          <p:nvPr/>
        </p:nvPicPr>
        <p:blipFill rotWithShape="1">
          <a:blip r:embed="rId7">
            <a:alphaModFix/>
          </a:blip>
          <a:srcRect b="0" l="0" r="0" t="0"/>
          <a:stretch/>
        </p:blipFill>
        <p:spPr>
          <a:xfrm>
            <a:off x="7502748" y="736229"/>
            <a:ext cx="1554121" cy="1063470"/>
          </a:xfrm>
          <a:prstGeom prst="rect">
            <a:avLst/>
          </a:prstGeom>
          <a:noFill/>
          <a:ln>
            <a:noFill/>
          </a:ln>
        </p:spPr>
      </p:pic>
      <p:sp>
        <p:nvSpPr>
          <p:cNvPr id="223" name="Google Shape;223;p36"/>
          <p:cNvSpPr txBox="1"/>
          <p:nvPr/>
        </p:nvSpPr>
        <p:spPr>
          <a:xfrm>
            <a:off x="0" y="4466400"/>
            <a:ext cx="9057000" cy="677100"/>
          </a:xfrm>
          <a:prstGeom prst="rect">
            <a:avLst/>
          </a:prstGeom>
          <a:solidFill>
            <a:srgbClr val="82AFFF">
              <a:alpha val="49020"/>
            </a:srgbClr>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300">
                <a:latin typeface="Calibri"/>
                <a:ea typeface="Calibri"/>
                <a:cs typeface="Calibri"/>
                <a:sym typeface="Calibri"/>
              </a:rPr>
              <a:t>Pair Share: First,  In your notebooks, write at least 3 sentences about who is the GOAT. Explain why you chose that person.</a:t>
            </a:r>
            <a:endParaRPr b="1" sz="1300">
              <a:latin typeface="Calibri"/>
              <a:ea typeface="Calibri"/>
              <a:cs typeface="Calibri"/>
              <a:sym typeface="Calibri"/>
            </a:endParaRPr>
          </a:p>
          <a:p>
            <a:pPr indent="0" lvl="0" marL="0" rtl="0" algn="l">
              <a:spcBef>
                <a:spcPts val="0"/>
              </a:spcBef>
              <a:spcAft>
                <a:spcPts val="0"/>
              </a:spcAft>
              <a:buNone/>
            </a:pPr>
            <a:r>
              <a:rPr b="1" lang="en" sz="1300">
                <a:latin typeface="Calibri"/>
                <a:ea typeface="Calibri"/>
                <a:cs typeface="Calibri"/>
                <a:sym typeface="Calibri"/>
              </a:rPr>
              <a:t>Then discuss in your groups why you picked that person. Write down the GOAT your group member selected and why.  </a:t>
            </a:r>
            <a:endParaRPr b="1" sz="1300">
              <a:latin typeface="Calibri"/>
              <a:ea typeface="Calibri"/>
              <a:cs typeface="Calibri"/>
              <a:sym typeface="Calibri"/>
            </a:endParaRPr>
          </a:p>
          <a:p>
            <a:pPr indent="0" lvl="0" marL="0" rtl="0" algn="l">
              <a:spcBef>
                <a:spcPts val="0"/>
              </a:spcBef>
              <a:spcAft>
                <a:spcPts val="0"/>
              </a:spcAft>
              <a:buNone/>
            </a:pPr>
            <a:r>
              <a:t/>
            </a:r>
            <a:endParaRPr b="1" sz="1300">
              <a:latin typeface="Calibri"/>
              <a:ea typeface="Calibri"/>
              <a:cs typeface="Calibri"/>
              <a:sym typeface="Calibri"/>
            </a:endParaRPr>
          </a:p>
          <a:p>
            <a:pPr indent="0" lvl="0" marL="0" rtl="0" algn="l">
              <a:spcBef>
                <a:spcPts val="0"/>
              </a:spcBef>
              <a:spcAft>
                <a:spcPts val="0"/>
              </a:spcAft>
              <a:buNone/>
            </a:pPr>
            <a:r>
              <a:t/>
            </a:r>
            <a:endParaRPr b="1" sz="1100">
              <a:latin typeface="Calibri"/>
              <a:ea typeface="Calibri"/>
              <a:cs typeface="Calibri"/>
              <a:sym typeface="Calibri"/>
            </a:endParaRPr>
          </a:p>
          <a:p>
            <a:pPr indent="0" lvl="0" marL="0" rtl="0" algn="l">
              <a:lnSpc>
                <a:spcPct val="115000"/>
              </a:lnSpc>
              <a:spcBef>
                <a:spcPts val="0"/>
              </a:spcBef>
              <a:spcAft>
                <a:spcPts val="1600"/>
              </a:spcAft>
              <a:buNone/>
            </a:pPr>
            <a:r>
              <a:t/>
            </a:r>
            <a:endParaRPr b="1" sz="1100">
              <a:latin typeface="Calibri"/>
              <a:ea typeface="Calibri"/>
              <a:cs typeface="Calibri"/>
              <a:sym typeface="Calibri"/>
            </a:endParaRPr>
          </a:p>
        </p:txBody>
      </p:sp>
      <p:sp>
        <p:nvSpPr>
          <p:cNvPr id="224" name="Google Shape;224;p36"/>
          <p:cNvSpPr txBox="1"/>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ph idx="1" type="subTitle"/>
          </p:nvPr>
        </p:nvSpPr>
        <p:spPr>
          <a:xfrm>
            <a:off x="262325" y="972600"/>
            <a:ext cx="8507700" cy="232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Times New Roman"/>
                <a:ea typeface="Times New Roman"/>
                <a:cs typeface="Times New Roman"/>
                <a:sym typeface="Times New Roman"/>
              </a:rPr>
              <a:t>Before we begin to prepare to conduct a comparative </a:t>
            </a:r>
            <a:r>
              <a:rPr lang="en" sz="1600">
                <a:latin typeface="Times New Roman"/>
                <a:ea typeface="Times New Roman"/>
                <a:cs typeface="Times New Roman"/>
                <a:sym typeface="Times New Roman"/>
              </a:rPr>
              <a:t>analysis of the Ottoman Empire and the Ming Dynasty let’s first practice by looking at more modern day examples beyond by doing a comparative analysis to determine the greatest NBA basketball players of all time.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On the next slide you will see a list of basketball players without prior knowledge you will choose who your GOAT, or Greatest Player of all Time is. You may only use the achievements and statistics on the card to make you selection. </a:t>
            </a:r>
            <a:endParaRPr sz="1600">
              <a:latin typeface="Times New Roman"/>
              <a:ea typeface="Times New Roman"/>
              <a:cs typeface="Times New Roman"/>
              <a:sym typeface="Times New Roman"/>
            </a:endParaRPr>
          </a:p>
          <a:p>
            <a:pPr indent="0" lvl="0" marL="0" rtl="0" algn="l">
              <a:spcBef>
                <a:spcPts val="0"/>
              </a:spcBef>
              <a:spcAft>
                <a:spcPts val="0"/>
              </a:spcAft>
              <a:buNone/>
            </a:pPr>
            <a:r>
              <a:t/>
            </a:r>
            <a:endParaRPr sz="1600">
              <a:latin typeface="Times New Roman"/>
              <a:ea typeface="Times New Roman"/>
              <a:cs typeface="Times New Roman"/>
              <a:sym typeface="Times New Roman"/>
            </a:endParaRPr>
          </a:p>
          <a:p>
            <a:pPr indent="0" lvl="0" marL="0" rtl="0" algn="l">
              <a:spcBef>
                <a:spcPts val="0"/>
              </a:spcBef>
              <a:spcAft>
                <a:spcPts val="0"/>
              </a:spcAft>
              <a:buNone/>
            </a:pPr>
            <a:r>
              <a:rPr lang="en" sz="1600">
                <a:latin typeface="Times New Roman"/>
                <a:ea typeface="Times New Roman"/>
                <a:cs typeface="Times New Roman"/>
                <a:sym typeface="Times New Roman"/>
              </a:rPr>
              <a:t>Write a 3-4 sentence statement choosing your GOAT and explaining why you selected that player. </a:t>
            </a:r>
            <a:endParaRPr sz="1600">
              <a:latin typeface="Times New Roman"/>
              <a:ea typeface="Times New Roman"/>
              <a:cs typeface="Times New Roman"/>
              <a:sym typeface="Times New Roman"/>
            </a:endParaRPr>
          </a:p>
        </p:txBody>
      </p:sp>
      <p:sp>
        <p:nvSpPr>
          <p:cNvPr id="230" name="Google Shape;230;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31" name="Google Shape;231;p37"/>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Step 4: Do a Comparative Analysis  </a:t>
            </a:r>
            <a:endParaRPr/>
          </a:p>
        </p:txBody>
      </p:sp>
      <p:pic>
        <p:nvPicPr>
          <p:cNvPr id="232" name="Google Shape;232;p37"/>
          <p:cNvPicPr preferRelativeResize="0"/>
          <p:nvPr/>
        </p:nvPicPr>
        <p:blipFill>
          <a:blip r:embed="rId3">
            <a:alphaModFix/>
          </a:blip>
          <a:stretch>
            <a:fillRect/>
          </a:stretch>
        </p:blipFill>
        <p:spPr>
          <a:xfrm>
            <a:off x="670821" y="3337975"/>
            <a:ext cx="1724031" cy="1776400"/>
          </a:xfrm>
          <a:prstGeom prst="rect">
            <a:avLst/>
          </a:prstGeom>
          <a:noFill/>
          <a:ln>
            <a:noFill/>
          </a:ln>
        </p:spPr>
      </p:pic>
      <p:pic>
        <p:nvPicPr>
          <p:cNvPr id="233" name="Google Shape;233;p37"/>
          <p:cNvPicPr preferRelativeResize="0"/>
          <p:nvPr/>
        </p:nvPicPr>
        <p:blipFill>
          <a:blip r:embed="rId4">
            <a:alphaModFix/>
          </a:blip>
          <a:stretch>
            <a:fillRect/>
          </a:stretch>
        </p:blipFill>
        <p:spPr>
          <a:xfrm>
            <a:off x="233475" y="3337975"/>
            <a:ext cx="2598726" cy="1776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38"/>
          <p:cNvSpPr txBox="1"/>
          <p:nvPr>
            <p:ph idx="1" type="subTitle"/>
          </p:nvPr>
        </p:nvSpPr>
        <p:spPr>
          <a:xfrm>
            <a:off x="229275" y="971050"/>
            <a:ext cx="8570700" cy="237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Now share in your small groups tell two </a:t>
            </a:r>
            <a:r>
              <a:rPr lang="en" sz="1600">
                <a:latin typeface="Calibri"/>
                <a:ea typeface="Calibri"/>
                <a:cs typeface="Calibri"/>
                <a:sym typeface="Calibri"/>
              </a:rPr>
              <a:t>people</a:t>
            </a:r>
            <a:r>
              <a:rPr lang="en" sz="1600">
                <a:latin typeface="Calibri"/>
                <a:ea typeface="Calibri"/>
                <a:cs typeface="Calibri"/>
                <a:sym typeface="Calibri"/>
              </a:rPr>
              <a:t> why you selected your </a:t>
            </a:r>
            <a:r>
              <a:rPr lang="en" sz="1600">
                <a:latin typeface="Calibri"/>
                <a:ea typeface="Calibri"/>
                <a:cs typeface="Calibri"/>
                <a:sym typeface="Calibri"/>
              </a:rPr>
              <a:t>player</a:t>
            </a:r>
            <a:r>
              <a:rPr lang="en" sz="1600">
                <a:latin typeface="Calibri"/>
                <a:ea typeface="Calibri"/>
                <a:cs typeface="Calibri"/>
                <a:sym typeface="Calibri"/>
              </a:rPr>
              <a:t> as GOAT, provide your rationale.</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Now consider how we can apply this practice of historical comparative analysis to our </a:t>
            </a:r>
            <a:r>
              <a:rPr lang="en" sz="1600">
                <a:latin typeface="Calibri"/>
                <a:ea typeface="Calibri"/>
                <a:cs typeface="Calibri"/>
                <a:sym typeface="Calibri"/>
              </a:rPr>
              <a:t>knowledge</a:t>
            </a:r>
            <a:r>
              <a:rPr lang="en" sz="1600">
                <a:latin typeface="Calibri"/>
                <a:ea typeface="Calibri"/>
                <a:cs typeface="Calibri"/>
                <a:sym typeface="Calibri"/>
              </a:rPr>
              <a:t> of Social Studies and specifically the Ottoman Empire and Ming Dynasty, before we begin our essays?</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What made this process most </a:t>
            </a:r>
            <a:r>
              <a:rPr lang="en" sz="1600">
                <a:latin typeface="Calibri"/>
                <a:ea typeface="Calibri"/>
                <a:cs typeface="Calibri"/>
                <a:sym typeface="Calibri"/>
              </a:rPr>
              <a:t>challenging</a:t>
            </a:r>
            <a:r>
              <a:rPr lang="en" sz="1600">
                <a:latin typeface="Calibri"/>
                <a:ea typeface="Calibri"/>
                <a:cs typeface="Calibri"/>
                <a:sym typeface="Calibri"/>
              </a:rPr>
              <a:t> ?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What did you learn </a:t>
            </a:r>
            <a:r>
              <a:rPr lang="en" sz="1600">
                <a:latin typeface="Calibri"/>
                <a:ea typeface="Calibri"/>
                <a:cs typeface="Calibri"/>
                <a:sym typeface="Calibri"/>
              </a:rPr>
              <a:t>from</a:t>
            </a:r>
            <a:r>
              <a:rPr lang="en" sz="1600">
                <a:latin typeface="Calibri"/>
                <a:ea typeface="Calibri"/>
                <a:cs typeface="Calibri"/>
                <a:sym typeface="Calibri"/>
              </a:rPr>
              <a:t> this process?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p:txBody>
      </p:sp>
      <p:sp>
        <p:nvSpPr>
          <p:cNvPr id="239" name="Google Shape;239;p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240" name="Google Shape;240;p38"/>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Comparative</a:t>
            </a:r>
            <a:r>
              <a:rPr lang="en"/>
              <a:t> Analysis Debrief </a:t>
            </a:r>
            <a:endParaRPr/>
          </a:p>
        </p:txBody>
      </p:sp>
      <p:pic>
        <p:nvPicPr>
          <p:cNvPr id="241" name="Google Shape;241;p38"/>
          <p:cNvPicPr preferRelativeResize="0"/>
          <p:nvPr/>
        </p:nvPicPr>
        <p:blipFill>
          <a:blip r:embed="rId3">
            <a:alphaModFix/>
          </a:blip>
          <a:stretch>
            <a:fillRect/>
          </a:stretch>
        </p:blipFill>
        <p:spPr>
          <a:xfrm>
            <a:off x="262999" y="3344649"/>
            <a:ext cx="2490625" cy="1656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28"/>
          <p:cNvSpPr txBox="1"/>
          <p:nvPr>
            <p:ph idx="1" type="subTitle"/>
          </p:nvPr>
        </p:nvSpPr>
        <p:spPr>
          <a:xfrm>
            <a:off x="275175" y="1297150"/>
            <a:ext cx="8593800" cy="3648900"/>
          </a:xfrm>
          <a:prstGeom prst="rect">
            <a:avLst/>
          </a:prstGeom>
        </p:spPr>
        <p:txBody>
          <a:bodyPr anchorCtr="0" anchor="t" bIns="91425" lIns="91425" spcFirstLastPara="1" rIns="91425" wrap="square" tIns="91425">
            <a:noAutofit/>
          </a:bodyPr>
          <a:lstStyle/>
          <a:p>
            <a:pPr indent="-381000" lvl="0" marL="457200" rtl="0" algn="l">
              <a:lnSpc>
                <a:spcPct val="115000"/>
              </a:lnSpc>
              <a:spcBef>
                <a:spcPts val="1000"/>
              </a:spcBef>
              <a:spcAft>
                <a:spcPts val="0"/>
              </a:spcAft>
              <a:buClr>
                <a:schemeClr val="dk1"/>
              </a:buClr>
              <a:buSzPts val="2400"/>
              <a:buFont typeface="Calibri"/>
              <a:buChar char="●"/>
            </a:pPr>
            <a:r>
              <a:rPr lang="en" sz="2400">
                <a:solidFill>
                  <a:schemeClr val="dk1"/>
                </a:solidFill>
                <a:highlight>
                  <a:srgbClr val="FFFFFF"/>
                </a:highlight>
                <a:latin typeface="Calibri"/>
                <a:ea typeface="Calibri"/>
                <a:cs typeface="Calibri"/>
                <a:sym typeface="Calibri"/>
              </a:rPr>
              <a:t>For this unit we will be conducting a historical comparative  analysis of both the Ottoman Empire and the Ming Dynasty.</a:t>
            </a:r>
            <a:endParaRPr sz="2400">
              <a:solidFill>
                <a:schemeClr val="dk1"/>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rPr lang="en" sz="2400">
                <a:solidFill>
                  <a:schemeClr val="dk1"/>
                </a:solidFill>
                <a:highlight>
                  <a:srgbClr val="FFFFFF"/>
                </a:highlight>
                <a:latin typeface="Calibri"/>
                <a:ea typeface="Calibri"/>
                <a:cs typeface="Calibri"/>
                <a:sym typeface="Calibri"/>
              </a:rPr>
              <a:t>We will engage in this process by using a scientific method of research called the </a:t>
            </a:r>
            <a:r>
              <a:rPr b="1" lang="en" sz="2400">
                <a:solidFill>
                  <a:schemeClr val="dk1"/>
                </a:solidFill>
                <a:highlight>
                  <a:srgbClr val="FFFFFF"/>
                </a:highlight>
                <a:latin typeface="Calibri"/>
                <a:ea typeface="Calibri"/>
                <a:cs typeface="Calibri"/>
                <a:sym typeface="Calibri"/>
              </a:rPr>
              <a:t>Global History Public Policy Analyst</a:t>
            </a:r>
            <a:r>
              <a:rPr lang="en" sz="2400">
                <a:solidFill>
                  <a:schemeClr val="dk1"/>
                </a:solidFill>
                <a:highlight>
                  <a:srgbClr val="FFFFFF"/>
                </a:highlight>
                <a:latin typeface="Calibri"/>
                <a:ea typeface="Calibri"/>
                <a:cs typeface="Calibri"/>
                <a:sym typeface="Calibri"/>
              </a:rPr>
              <a:t>. (GHPPA)                 </a:t>
            </a:r>
            <a:r>
              <a:rPr b="1" lang="en" sz="2400">
                <a:solidFill>
                  <a:schemeClr val="dk1"/>
                </a:solidFill>
                <a:highlight>
                  <a:srgbClr val="FFFFFF"/>
                </a:highlight>
                <a:latin typeface="Calibri"/>
                <a:ea typeface="Calibri"/>
                <a:cs typeface="Calibri"/>
                <a:sym typeface="Calibri"/>
              </a:rPr>
              <a:t>(GHPPA)</a:t>
            </a:r>
            <a:endParaRPr b="1" sz="2400">
              <a:solidFill>
                <a:schemeClr val="dk1"/>
              </a:solidFill>
              <a:highlight>
                <a:srgbClr val="FFFFFF"/>
              </a:highlight>
              <a:latin typeface="Calibri"/>
              <a:ea typeface="Calibri"/>
              <a:cs typeface="Calibri"/>
              <a:sym typeface="Calibri"/>
            </a:endParaRPr>
          </a:p>
          <a:p>
            <a:pPr indent="-381000" lvl="0" marL="457200" rtl="0" algn="l">
              <a:lnSpc>
                <a:spcPct val="115000"/>
              </a:lnSpc>
              <a:spcBef>
                <a:spcPts val="0"/>
              </a:spcBef>
              <a:spcAft>
                <a:spcPts val="0"/>
              </a:spcAft>
              <a:buClr>
                <a:schemeClr val="dk1"/>
              </a:buClr>
              <a:buSzPts val="2400"/>
              <a:buFont typeface="Calibri"/>
              <a:buChar char="●"/>
            </a:pPr>
            <a:r>
              <a:t/>
            </a:r>
            <a:endParaRPr sz="2400">
              <a:solidFill>
                <a:schemeClr val="dk1"/>
              </a:solidFill>
              <a:highlight>
                <a:srgbClr val="FFFFFF"/>
              </a:highlight>
              <a:latin typeface="Calibri"/>
              <a:ea typeface="Calibri"/>
              <a:cs typeface="Calibri"/>
              <a:sym typeface="Calibri"/>
            </a:endParaRPr>
          </a:p>
          <a:p>
            <a:pPr indent="-381000" lvl="2" marL="1371600" rtl="0" algn="l">
              <a:lnSpc>
                <a:spcPct val="115000"/>
              </a:lnSpc>
              <a:spcBef>
                <a:spcPts val="0"/>
              </a:spcBef>
              <a:spcAft>
                <a:spcPts val="0"/>
              </a:spcAft>
              <a:buClr>
                <a:schemeClr val="dk1"/>
              </a:buClr>
              <a:buSzPts val="2400"/>
              <a:buFont typeface="Calibri"/>
              <a:buAutoNum type="romanLcPeriod"/>
            </a:pPr>
            <a:r>
              <a:rPr lang="en" sz="2400">
                <a:solidFill>
                  <a:schemeClr val="dk1"/>
                </a:solidFill>
                <a:highlight>
                  <a:srgbClr val="FFFFFF"/>
                </a:highlight>
                <a:latin typeface="Calibri"/>
                <a:ea typeface="Calibri"/>
                <a:cs typeface="Calibri"/>
                <a:sym typeface="Calibri"/>
              </a:rPr>
              <a:t>(AHPPA)</a:t>
            </a:r>
            <a:endParaRPr sz="2400">
              <a:solidFill>
                <a:schemeClr val="dk1"/>
              </a:solidFill>
              <a:highlight>
                <a:srgbClr val="FFFFFF"/>
              </a:highlight>
              <a:latin typeface="Calibri"/>
              <a:ea typeface="Calibri"/>
              <a:cs typeface="Calibri"/>
              <a:sym typeface="Calibri"/>
            </a:endParaRPr>
          </a:p>
          <a:p>
            <a:pPr indent="0" lvl="0" marL="0" rtl="0" algn="l">
              <a:lnSpc>
                <a:spcPct val="115000"/>
              </a:lnSpc>
              <a:spcBef>
                <a:spcPts val="1000"/>
              </a:spcBef>
              <a:spcAft>
                <a:spcPts val="1000"/>
              </a:spcAft>
              <a:buNone/>
            </a:pPr>
            <a:r>
              <a:rPr lang="en" sz="2400">
                <a:solidFill>
                  <a:schemeClr val="dk1"/>
                </a:solidFill>
                <a:highlight>
                  <a:srgbClr val="FFFFFF"/>
                </a:highlight>
                <a:latin typeface="Calibri"/>
                <a:ea typeface="Calibri"/>
                <a:cs typeface="Calibri"/>
                <a:sym typeface="Calibri"/>
              </a:rPr>
              <a:t> </a:t>
            </a:r>
            <a:endParaRPr sz="2400">
              <a:latin typeface="Calibri"/>
              <a:ea typeface="Calibri"/>
              <a:cs typeface="Calibri"/>
              <a:sym typeface="Calibri"/>
            </a:endParaRPr>
          </a:p>
        </p:txBody>
      </p:sp>
      <p:sp>
        <p:nvSpPr>
          <p:cNvPr id="135" name="Google Shape;135;p2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36" name="Google Shape;136;p28"/>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Introduction</a:t>
            </a:r>
            <a:endParaRPr/>
          </a:p>
        </p:txBody>
      </p:sp>
      <p:pic>
        <p:nvPicPr>
          <p:cNvPr id="137" name="Google Shape;137;p28"/>
          <p:cNvPicPr preferRelativeResize="0"/>
          <p:nvPr/>
        </p:nvPicPr>
        <p:blipFill>
          <a:blip r:embed="rId3">
            <a:alphaModFix/>
          </a:blip>
          <a:stretch>
            <a:fillRect/>
          </a:stretch>
        </p:blipFill>
        <p:spPr>
          <a:xfrm>
            <a:off x="275173" y="3280950"/>
            <a:ext cx="2500425" cy="166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9"/>
          <p:cNvSpPr txBox="1"/>
          <p:nvPr>
            <p:ph idx="1" type="subTitle"/>
          </p:nvPr>
        </p:nvSpPr>
        <p:spPr>
          <a:xfrm>
            <a:off x="234100" y="1741650"/>
            <a:ext cx="8465400" cy="237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Calibri"/>
                <a:ea typeface="Calibri"/>
                <a:cs typeface="Calibri"/>
                <a:sym typeface="Calibri"/>
              </a:rPr>
              <a:t>Now let’s take some time to familiarize yourselves with the GHPPA </a:t>
            </a:r>
            <a:r>
              <a:rPr lang="en" sz="1800">
                <a:latin typeface="Calibri"/>
                <a:ea typeface="Calibri"/>
                <a:cs typeface="Calibri"/>
                <a:sym typeface="Calibri"/>
              </a:rPr>
              <a:t>CYCLE</a:t>
            </a:r>
            <a:endParaRPr sz="1800">
              <a:latin typeface="Calibri"/>
              <a:ea typeface="Calibri"/>
              <a:cs typeface="Calibri"/>
              <a:sym typeface="Calibri"/>
            </a:endParaRPr>
          </a:p>
          <a:p>
            <a:pPr indent="-323850" lvl="0" marL="3200400" rtl="0" algn="l">
              <a:lnSpc>
                <a:spcPct val="115000"/>
              </a:lnSpc>
              <a:spcBef>
                <a:spcPts val="1200"/>
              </a:spcBef>
              <a:spcAft>
                <a:spcPts val="0"/>
              </a:spcAft>
              <a:buClr>
                <a:schemeClr val="dk1"/>
              </a:buClr>
              <a:buSzPts val="1500"/>
              <a:buFont typeface="Arial"/>
              <a:buChar char="●"/>
            </a:pPr>
            <a:r>
              <a:rPr lang="en" sz="1500" u="sng">
                <a:solidFill>
                  <a:schemeClr val="hlink"/>
                </a:solidFill>
                <a:latin typeface="Arial"/>
                <a:ea typeface="Arial"/>
                <a:cs typeface="Arial"/>
                <a:sym typeface="Arial"/>
                <a:hlinkClick r:id="rId3"/>
              </a:rPr>
              <a:t>Identify Problem</a:t>
            </a:r>
            <a:endParaRPr sz="1500" u="sng">
              <a:solidFill>
                <a:schemeClr val="hlink"/>
              </a:solidFill>
              <a:latin typeface="Arial"/>
              <a:ea typeface="Arial"/>
              <a:cs typeface="Arial"/>
              <a:sym typeface="Arial"/>
            </a:endParaRPr>
          </a:p>
          <a:p>
            <a:pPr indent="-323850" lvl="0" marL="3200400" rtl="0" algn="l">
              <a:lnSpc>
                <a:spcPct val="115000"/>
              </a:lnSpc>
              <a:spcBef>
                <a:spcPts val="0"/>
              </a:spcBef>
              <a:spcAft>
                <a:spcPts val="0"/>
              </a:spcAft>
              <a:buClr>
                <a:schemeClr val="dk1"/>
              </a:buClr>
              <a:buSzPts val="1500"/>
              <a:buFont typeface="Arial"/>
              <a:buChar char="●"/>
            </a:pPr>
            <a:r>
              <a:rPr lang="en" sz="1500" u="sng">
                <a:solidFill>
                  <a:schemeClr val="hlink"/>
                </a:solidFill>
                <a:latin typeface="Arial"/>
                <a:ea typeface="Arial"/>
                <a:cs typeface="Arial"/>
                <a:sym typeface="Arial"/>
                <a:hlinkClick r:id="rId4"/>
              </a:rPr>
              <a:t>Gather the Evidence</a:t>
            </a:r>
            <a:endParaRPr sz="1500" u="sng">
              <a:solidFill>
                <a:schemeClr val="hlink"/>
              </a:solidFill>
              <a:latin typeface="Arial"/>
              <a:ea typeface="Arial"/>
              <a:cs typeface="Arial"/>
              <a:sym typeface="Arial"/>
            </a:endParaRPr>
          </a:p>
          <a:p>
            <a:pPr indent="-323850" lvl="0" marL="3200400" rtl="0" algn="l">
              <a:lnSpc>
                <a:spcPct val="115000"/>
              </a:lnSpc>
              <a:spcBef>
                <a:spcPts val="0"/>
              </a:spcBef>
              <a:spcAft>
                <a:spcPts val="0"/>
              </a:spcAft>
              <a:buClr>
                <a:schemeClr val="dk1"/>
              </a:buClr>
              <a:buSzPts val="1500"/>
              <a:buFont typeface="Arial"/>
              <a:buChar char="●"/>
            </a:pPr>
            <a:r>
              <a:rPr lang="en" sz="1500" u="sng">
                <a:solidFill>
                  <a:schemeClr val="hlink"/>
                </a:solidFill>
                <a:latin typeface="Arial"/>
                <a:ea typeface="Arial"/>
                <a:cs typeface="Arial"/>
                <a:sym typeface="Arial"/>
                <a:hlinkClick r:id="rId5"/>
              </a:rPr>
              <a:t>Determine Causes</a:t>
            </a:r>
            <a:endParaRPr sz="1500" u="sng">
              <a:solidFill>
                <a:schemeClr val="hlink"/>
              </a:solidFill>
              <a:latin typeface="Arial"/>
              <a:ea typeface="Arial"/>
              <a:cs typeface="Arial"/>
              <a:sym typeface="Arial"/>
            </a:endParaRPr>
          </a:p>
          <a:p>
            <a:pPr indent="-323850" lvl="0" marL="3200400" rtl="0" algn="l">
              <a:lnSpc>
                <a:spcPct val="115000"/>
              </a:lnSpc>
              <a:spcBef>
                <a:spcPts val="0"/>
              </a:spcBef>
              <a:spcAft>
                <a:spcPts val="0"/>
              </a:spcAft>
              <a:buClr>
                <a:schemeClr val="dk1"/>
              </a:buClr>
              <a:buSzPts val="1500"/>
              <a:buFont typeface="Arial"/>
              <a:buChar char="●"/>
            </a:pPr>
            <a:r>
              <a:rPr lang="en" sz="1500" u="sng">
                <a:solidFill>
                  <a:schemeClr val="hlink"/>
                </a:solidFill>
                <a:latin typeface="Arial"/>
                <a:ea typeface="Arial"/>
                <a:cs typeface="Arial"/>
                <a:sym typeface="Arial"/>
                <a:hlinkClick r:id="rId6"/>
              </a:rPr>
              <a:t>Evaluate the Policy</a:t>
            </a:r>
            <a:endParaRPr sz="1500" u="sng">
              <a:solidFill>
                <a:schemeClr val="hlink"/>
              </a:solidFill>
              <a:latin typeface="Arial"/>
              <a:ea typeface="Arial"/>
              <a:cs typeface="Arial"/>
              <a:sym typeface="Arial"/>
            </a:endParaRPr>
          </a:p>
          <a:p>
            <a:pPr indent="-323850" lvl="0" marL="3200400" rtl="0" algn="l">
              <a:lnSpc>
                <a:spcPct val="115000"/>
              </a:lnSpc>
              <a:spcBef>
                <a:spcPts val="0"/>
              </a:spcBef>
              <a:spcAft>
                <a:spcPts val="0"/>
              </a:spcAft>
              <a:buClr>
                <a:schemeClr val="dk1"/>
              </a:buClr>
              <a:buSzPts val="1500"/>
              <a:buFont typeface="Arial"/>
              <a:buChar char="●"/>
            </a:pPr>
            <a:r>
              <a:rPr lang="en" sz="1500" u="sng">
                <a:solidFill>
                  <a:schemeClr val="hlink"/>
                </a:solidFill>
                <a:latin typeface="Arial"/>
                <a:ea typeface="Arial"/>
                <a:cs typeface="Arial"/>
                <a:sym typeface="Arial"/>
                <a:hlinkClick r:id="rId7"/>
              </a:rPr>
              <a:t>Do a Comparative Analysis</a:t>
            </a:r>
            <a:endParaRPr sz="1500" u="sng">
              <a:solidFill>
                <a:schemeClr val="hlink"/>
              </a:solidFill>
              <a:latin typeface="Arial"/>
              <a:ea typeface="Arial"/>
              <a:cs typeface="Arial"/>
              <a:sym typeface="Arial"/>
            </a:endParaRPr>
          </a:p>
          <a:p>
            <a:pPr indent="0" lvl="0" marL="457200" rtl="0" algn="ctr">
              <a:lnSpc>
                <a:spcPct val="115000"/>
              </a:lnSpc>
              <a:spcBef>
                <a:spcPts val="1200"/>
              </a:spcBef>
              <a:spcAft>
                <a:spcPts val="0"/>
              </a:spcAft>
              <a:buClr>
                <a:schemeClr val="dk1"/>
              </a:buClr>
              <a:buSzPts val="1100"/>
              <a:buFont typeface="Arial"/>
              <a:buNone/>
            </a:pPr>
            <a:r>
              <a:t/>
            </a:r>
            <a:endParaRPr sz="2600">
              <a:solidFill>
                <a:srgbClr val="365F91"/>
              </a:solidFill>
              <a:highlight>
                <a:srgbClr val="FFFFFF"/>
              </a:highlight>
              <a:latin typeface="Calibri"/>
              <a:ea typeface="Calibri"/>
              <a:cs typeface="Calibri"/>
              <a:sym typeface="Calibri"/>
            </a:endParaRPr>
          </a:p>
          <a:p>
            <a:pPr indent="0" lvl="0" marL="0" rtl="0" algn="l">
              <a:spcBef>
                <a:spcPts val="0"/>
              </a:spcBef>
              <a:spcAft>
                <a:spcPts val="0"/>
              </a:spcAft>
              <a:buNone/>
            </a:pPr>
            <a:r>
              <a:t/>
            </a:r>
            <a:endParaRPr/>
          </a:p>
        </p:txBody>
      </p:sp>
      <p:sp>
        <p:nvSpPr>
          <p:cNvPr id="143" name="Google Shape;143;p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44" name="Google Shape;144;p29"/>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GHPPA STEPS</a:t>
            </a:r>
            <a:endParaRPr/>
          </a:p>
        </p:txBody>
      </p:sp>
      <p:pic>
        <p:nvPicPr>
          <p:cNvPr id="145" name="Google Shape;145;p29"/>
          <p:cNvPicPr preferRelativeResize="0"/>
          <p:nvPr/>
        </p:nvPicPr>
        <p:blipFill>
          <a:blip r:embed="rId8">
            <a:alphaModFix/>
          </a:blip>
          <a:stretch>
            <a:fillRect/>
          </a:stretch>
        </p:blipFill>
        <p:spPr>
          <a:xfrm>
            <a:off x="6901289" y="2540500"/>
            <a:ext cx="1606858" cy="1614426"/>
          </a:xfrm>
          <a:prstGeom prst="rect">
            <a:avLst/>
          </a:prstGeom>
          <a:noFill/>
          <a:ln>
            <a:noFill/>
          </a:ln>
        </p:spPr>
      </p:pic>
      <p:pic>
        <p:nvPicPr>
          <p:cNvPr id="146" name="Google Shape;146;p29"/>
          <p:cNvPicPr preferRelativeResize="0"/>
          <p:nvPr/>
        </p:nvPicPr>
        <p:blipFill>
          <a:blip r:embed="rId9">
            <a:alphaModFix/>
          </a:blip>
          <a:stretch>
            <a:fillRect/>
          </a:stretch>
        </p:blipFill>
        <p:spPr>
          <a:xfrm>
            <a:off x="40425" y="3259400"/>
            <a:ext cx="2891876" cy="1614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30"/>
          <p:cNvSpPr txBox="1"/>
          <p:nvPr>
            <p:ph idx="1" type="subTitle"/>
          </p:nvPr>
        </p:nvSpPr>
        <p:spPr>
          <a:xfrm>
            <a:off x="311700" y="176987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152" name="Google Shape;152;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53" name="Google Shape;153;p30"/>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31"/>
          <p:cNvSpPr txBox="1"/>
          <p:nvPr>
            <p:ph idx="1" type="subTitle"/>
          </p:nvPr>
        </p:nvSpPr>
        <p:spPr>
          <a:xfrm>
            <a:off x="307500" y="1311275"/>
            <a:ext cx="8511900" cy="203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latin typeface="Calibri"/>
                <a:ea typeface="Calibri"/>
                <a:cs typeface="Calibri"/>
                <a:sym typeface="Calibri"/>
              </a:rPr>
              <a:t>Problem: Conducting a comparative analysis of two different empires.</a:t>
            </a:r>
            <a:endParaRPr sz="2000">
              <a:latin typeface="Calibri"/>
              <a:ea typeface="Calibri"/>
              <a:cs typeface="Calibri"/>
              <a:sym typeface="Calibri"/>
            </a:endParaRPr>
          </a:p>
          <a:p>
            <a:pPr indent="0" lvl="0" marL="0" rtl="0" algn="l">
              <a:spcBef>
                <a:spcPts val="0"/>
              </a:spcBef>
              <a:spcAft>
                <a:spcPts val="0"/>
              </a:spcAft>
              <a:buNone/>
            </a:pPr>
            <a:br>
              <a:rPr lang="en" sz="2000">
                <a:latin typeface="Calibri"/>
                <a:ea typeface="Calibri"/>
                <a:cs typeface="Calibri"/>
                <a:sym typeface="Calibri"/>
              </a:rPr>
            </a:br>
            <a:r>
              <a:rPr lang="en" sz="2000">
                <a:latin typeface="Calibri"/>
                <a:ea typeface="Calibri"/>
                <a:cs typeface="Calibri"/>
                <a:sym typeface="Calibri"/>
              </a:rPr>
              <a:t>To better </a:t>
            </a:r>
            <a:r>
              <a:rPr lang="en" sz="2000">
                <a:latin typeface="Calibri"/>
                <a:ea typeface="Calibri"/>
                <a:cs typeface="Calibri"/>
                <a:sym typeface="Calibri"/>
              </a:rPr>
              <a:t>understanding how this comparing empires can be a social problem take 10 minutes to review this short video from Khan Academy common causes for falling empires.</a:t>
            </a:r>
            <a:endParaRPr sz="2000">
              <a:latin typeface="Calibri"/>
              <a:ea typeface="Calibri"/>
              <a:cs typeface="Calibri"/>
              <a:sym typeface="Calibri"/>
            </a:endParaRPr>
          </a:p>
          <a:p>
            <a:pPr indent="0" lvl="0" marL="0" rtl="0" algn="l">
              <a:spcBef>
                <a:spcPts val="0"/>
              </a:spcBef>
              <a:spcAft>
                <a:spcPts val="0"/>
              </a:spcAft>
              <a:buNone/>
            </a:pPr>
            <a:r>
              <a:rPr lang="en" sz="2000" u="sng">
                <a:solidFill>
                  <a:schemeClr val="hlink"/>
                </a:solidFill>
                <a:latin typeface="Calibri"/>
                <a:ea typeface="Calibri"/>
                <a:cs typeface="Calibri"/>
                <a:sym typeface="Calibri"/>
                <a:hlinkClick r:id="rId3"/>
              </a:rPr>
              <a:t>Comparison: Fall of empires (video) | Khan Academy</a:t>
            </a:r>
            <a:r>
              <a:rPr lang="en" sz="2000">
                <a:latin typeface="Calibri"/>
                <a:ea typeface="Calibri"/>
                <a:cs typeface="Calibri"/>
                <a:sym typeface="Calibri"/>
              </a:rPr>
              <a:t> </a:t>
            </a:r>
            <a:endParaRPr/>
          </a:p>
        </p:txBody>
      </p:sp>
      <p:sp>
        <p:nvSpPr>
          <p:cNvPr id="159" name="Google Shape;159;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60" name="Google Shape;160;p31"/>
          <p:cNvSpPr txBox="1"/>
          <p:nvPr>
            <p:ph type="title"/>
          </p:nvPr>
        </p:nvSpPr>
        <p:spPr>
          <a:xfrm>
            <a:off x="-11585100" y="754925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Step 1: Define the Problem </a:t>
            </a:r>
            <a:endParaRPr/>
          </a:p>
        </p:txBody>
      </p:sp>
      <p:pic>
        <p:nvPicPr>
          <p:cNvPr id="161" name="Google Shape;161;p31"/>
          <p:cNvPicPr preferRelativeResize="0"/>
          <p:nvPr/>
        </p:nvPicPr>
        <p:blipFill>
          <a:blip r:embed="rId4">
            <a:alphaModFix/>
          </a:blip>
          <a:stretch>
            <a:fillRect/>
          </a:stretch>
        </p:blipFill>
        <p:spPr>
          <a:xfrm>
            <a:off x="269725" y="3267150"/>
            <a:ext cx="2386234" cy="1789675"/>
          </a:xfrm>
          <a:prstGeom prst="rect">
            <a:avLst/>
          </a:prstGeom>
          <a:noFill/>
          <a:ln>
            <a:noFill/>
          </a:ln>
        </p:spPr>
      </p:pic>
      <p:pic>
        <p:nvPicPr>
          <p:cNvPr id="162" name="Google Shape;162;p31"/>
          <p:cNvPicPr preferRelativeResize="0"/>
          <p:nvPr/>
        </p:nvPicPr>
        <p:blipFill>
          <a:blip r:embed="rId5">
            <a:alphaModFix/>
          </a:blip>
          <a:stretch>
            <a:fillRect/>
          </a:stretch>
        </p:blipFill>
        <p:spPr>
          <a:xfrm>
            <a:off x="2892895" y="3267150"/>
            <a:ext cx="1645402" cy="1789667"/>
          </a:xfrm>
          <a:prstGeom prst="rect">
            <a:avLst/>
          </a:prstGeom>
          <a:noFill/>
          <a:ln>
            <a:noFill/>
          </a:ln>
        </p:spPr>
      </p:pic>
      <p:pic>
        <p:nvPicPr>
          <p:cNvPr id="163" name="Google Shape;163;p31"/>
          <p:cNvPicPr preferRelativeResize="0"/>
          <p:nvPr/>
        </p:nvPicPr>
        <p:blipFill>
          <a:blip r:embed="rId6">
            <a:alphaModFix/>
          </a:blip>
          <a:stretch>
            <a:fillRect/>
          </a:stretch>
        </p:blipFill>
        <p:spPr>
          <a:xfrm>
            <a:off x="4606133" y="3267150"/>
            <a:ext cx="1328716" cy="1789676"/>
          </a:xfrm>
          <a:prstGeom prst="rect">
            <a:avLst/>
          </a:prstGeom>
          <a:noFill/>
          <a:ln>
            <a:noFill/>
          </a:ln>
        </p:spPr>
      </p:pic>
      <p:pic>
        <p:nvPicPr>
          <p:cNvPr id="164" name="Google Shape;164;p31"/>
          <p:cNvPicPr preferRelativeResize="0"/>
          <p:nvPr/>
        </p:nvPicPr>
        <p:blipFill>
          <a:blip r:embed="rId7">
            <a:alphaModFix/>
          </a:blip>
          <a:stretch>
            <a:fillRect/>
          </a:stretch>
        </p:blipFill>
        <p:spPr>
          <a:xfrm>
            <a:off x="6002671" y="2979199"/>
            <a:ext cx="2750224" cy="2077625"/>
          </a:xfrm>
          <a:prstGeom prst="rect">
            <a:avLst/>
          </a:prstGeom>
          <a:noFill/>
          <a:ln>
            <a:noFill/>
          </a:ln>
        </p:spPr>
      </p:pic>
      <p:pic>
        <p:nvPicPr>
          <p:cNvPr id="165" name="Google Shape;165;p31"/>
          <p:cNvPicPr preferRelativeResize="0"/>
          <p:nvPr/>
        </p:nvPicPr>
        <p:blipFill>
          <a:blip r:embed="rId8">
            <a:alphaModFix/>
          </a:blip>
          <a:stretch>
            <a:fillRect/>
          </a:stretch>
        </p:blipFill>
        <p:spPr>
          <a:xfrm>
            <a:off x="3486349" y="42175"/>
            <a:ext cx="1577925" cy="14579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2"/>
          <p:cNvSpPr txBox="1"/>
          <p:nvPr>
            <p:ph idx="1" type="subTitle"/>
          </p:nvPr>
        </p:nvSpPr>
        <p:spPr>
          <a:xfrm>
            <a:off x="224050" y="1082050"/>
            <a:ext cx="8448000" cy="223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Now that you </a:t>
            </a:r>
            <a:r>
              <a:rPr lang="en" sz="1600">
                <a:latin typeface="Calibri"/>
                <a:ea typeface="Calibri"/>
                <a:cs typeface="Calibri"/>
                <a:sym typeface="Calibri"/>
              </a:rPr>
              <a:t>have taken some time to recognize why conducting a comparative analysis of the Ming Dynasty and Ottoman Empire may prove to be challenging. Let’s begin the process of gathering the evidence to compare this two empires. </a:t>
            </a:r>
            <a:endParaRPr sz="1600">
              <a:latin typeface="Calibri"/>
              <a:ea typeface="Calibri"/>
              <a:cs typeface="Calibri"/>
              <a:sym typeface="Calibri"/>
            </a:endParaRPr>
          </a:p>
          <a:p>
            <a:pPr indent="0" lvl="0" marL="0" rtl="0" algn="l">
              <a:spcBef>
                <a:spcPts val="0"/>
              </a:spcBef>
              <a:spcAft>
                <a:spcPts val="0"/>
              </a:spcAft>
              <a:buNone/>
            </a:pPr>
            <a:r>
              <a:t/>
            </a:r>
            <a:endParaRPr sz="1600">
              <a:latin typeface="Calibri"/>
              <a:ea typeface="Calibri"/>
              <a:cs typeface="Calibri"/>
              <a:sym typeface="Calibri"/>
            </a:endParaRPr>
          </a:p>
          <a:p>
            <a:pPr indent="0" lvl="0" marL="0" rtl="0" algn="l">
              <a:spcBef>
                <a:spcPts val="0"/>
              </a:spcBef>
              <a:spcAft>
                <a:spcPts val="0"/>
              </a:spcAft>
              <a:buNone/>
            </a:pPr>
            <a:r>
              <a:rPr lang="en" sz="1600">
                <a:latin typeface="Calibri"/>
                <a:ea typeface="Calibri"/>
                <a:cs typeface="Calibri"/>
                <a:sym typeface="Calibri"/>
              </a:rPr>
              <a:t>Take a look at the resources below to begin gathering evidence of the how the Ming Dynasty and the Ottoman Empire rose and fell. Pay close attention the how they used, spread and consolidated their power.  For each source complete the analytical reading tool </a:t>
            </a:r>
            <a:endParaRPr sz="1600">
              <a:latin typeface="Calibri"/>
              <a:ea typeface="Calibri"/>
              <a:cs typeface="Calibri"/>
              <a:sym typeface="Calibri"/>
            </a:endParaRPr>
          </a:p>
          <a:p>
            <a:pPr indent="0" lvl="0" marL="0" rtl="0" algn="l">
              <a:spcBef>
                <a:spcPts val="0"/>
              </a:spcBef>
              <a:spcAft>
                <a:spcPts val="0"/>
              </a:spcAft>
              <a:buNone/>
            </a:pPr>
            <a:r>
              <a:rPr lang="en" sz="1600" u="sng">
                <a:solidFill>
                  <a:schemeClr val="hlink"/>
                </a:solidFill>
                <a:latin typeface="Calibri"/>
                <a:ea typeface="Calibri"/>
                <a:cs typeface="Calibri"/>
                <a:sym typeface="Calibri"/>
                <a:hlinkClick r:id="rId3"/>
              </a:rPr>
              <a:t>Comparative Analysis Resources</a:t>
            </a:r>
            <a:r>
              <a:rPr lang="en" sz="1800" u="sng">
                <a:solidFill>
                  <a:schemeClr val="hlink"/>
                </a:solidFill>
                <a:latin typeface="Calibri"/>
                <a:ea typeface="Calibri"/>
                <a:cs typeface="Calibri"/>
                <a:sym typeface="Calibri"/>
                <a:hlinkClick r:id="rId4"/>
              </a:rPr>
              <a:t> </a:t>
            </a:r>
            <a:endParaRPr sz="1800">
              <a:latin typeface="Calibri"/>
              <a:ea typeface="Calibri"/>
              <a:cs typeface="Calibri"/>
              <a:sym typeface="Calibri"/>
            </a:endParaRPr>
          </a:p>
        </p:txBody>
      </p:sp>
      <p:sp>
        <p:nvSpPr>
          <p:cNvPr id="171" name="Google Shape;171;p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72" name="Google Shape;172;p32"/>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Step 2:Gather the Evidence</a:t>
            </a:r>
            <a:endParaRPr/>
          </a:p>
        </p:txBody>
      </p:sp>
      <p:pic>
        <p:nvPicPr>
          <p:cNvPr id="173" name="Google Shape;173;p32"/>
          <p:cNvPicPr preferRelativeResize="0"/>
          <p:nvPr/>
        </p:nvPicPr>
        <p:blipFill>
          <a:blip r:embed="rId5">
            <a:alphaModFix/>
          </a:blip>
          <a:stretch>
            <a:fillRect/>
          </a:stretch>
        </p:blipFill>
        <p:spPr>
          <a:xfrm>
            <a:off x="128125" y="3273325"/>
            <a:ext cx="2805249" cy="18701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graphicFrame>
        <p:nvGraphicFramePr>
          <p:cNvPr id="178" name="Google Shape;178;p33"/>
          <p:cNvGraphicFramePr/>
          <p:nvPr/>
        </p:nvGraphicFramePr>
        <p:xfrm>
          <a:off x="0" y="350700"/>
          <a:ext cx="3000000" cy="3000000"/>
        </p:xfrm>
        <a:graphic>
          <a:graphicData uri="http://schemas.openxmlformats.org/drawingml/2006/table">
            <a:tbl>
              <a:tblPr>
                <a:noFill/>
                <a:tableStyleId>{0E08ABBB-3AD4-4FD2-A0AB-340092285D5F}</a:tableStyleId>
              </a:tblPr>
              <a:tblGrid>
                <a:gridCol w="4572000"/>
                <a:gridCol w="4572000"/>
              </a:tblGrid>
              <a:tr h="649575">
                <a:tc gridSpan="2">
                  <a:txBody>
                    <a:bodyPr/>
                    <a:lstStyle/>
                    <a:p>
                      <a:pPr indent="0" lvl="0" marL="0" marR="0" rtl="0" algn="ctr">
                        <a:lnSpc>
                          <a:spcPct val="100000"/>
                        </a:lnSpc>
                        <a:spcBef>
                          <a:spcPts val="0"/>
                        </a:spcBef>
                        <a:spcAft>
                          <a:spcPts val="0"/>
                        </a:spcAft>
                        <a:buClr>
                          <a:srgbClr val="000000"/>
                        </a:buClr>
                        <a:buSzPts val="1200"/>
                        <a:buFont typeface="Arial"/>
                        <a:buNone/>
                      </a:pPr>
                      <a:r>
                        <a:rPr b="1" lang="en" sz="1200"/>
                        <a:t>Reading</a:t>
                      </a:r>
                      <a:r>
                        <a:rPr b="1" lang="en" sz="1200"/>
                        <a:t> Analysis Tool </a:t>
                      </a:r>
                      <a:endParaRPr b="1" i="1" sz="1200" u="none" cap="none" strike="noStrike"/>
                    </a:p>
                  </a:txBody>
                  <a:tcPr marT="91425" marB="91425" marR="91425" marL="91425">
                    <a:solidFill>
                      <a:srgbClr val="E06666"/>
                    </a:solidFill>
                  </a:tcPr>
                </a:tc>
                <a:tc hMerge="1"/>
              </a:tr>
            </a:tbl>
          </a:graphicData>
        </a:graphic>
      </p:graphicFrame>
      <p:graphicFrame>
        <p:nvGraphicFramePr>
          <p:cNvPr id="179" name="Google Shape;179;p33"/>
          <p:cNvGraphicFramePr/>
          <p:nvPr/>
        </p:nvGraphicFramePr>
        <p:xfrm>
          <a:off x="0" y="641100"/>
          <a:ext cx="3000000" cy="3000000"/>
        </p:xfrm>
        <a:graphic>
          <a:graphicData uri="http://schemas.openxmlformats.org/drawingml/2006/table">
            <a:tbl>
              <a:tblPr>
                <a:noFill/>
                <a:tableStyleId>{0E08ABBB-3AD4-4FD2-A0AB-340092285D5F}</a:tableStyleId>
              </a:tblPr>
              <a:tblGrid>
                <a:gridCol w="4228300"/>
                <a:gridCol w="4915700"/>
              </a:tblGrid>
              <a:tr h="87587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solidFill>
                            <a:schemeClr val="dk1"/>
                          </a:solidFill>
                          <a:latin typeface="Calibri"/>
                          <a:ea typeface="Calibri"/>
                          <a:cs typeface="Calibri"/>
                          <a:sym typeface="Calibri"/>
                        </a:rPr>
                        <a:t>Text Title: </a:t>
                      </a:r>
                      <a:endParaRPr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a:solidFill>
                            <a:schemeClr val="dk1"/>
                          </a:solidFill>
                          <a:latin typeface="Calibri"/>
                          <a:ea typeface="Calibri"/>
                          <a:cs typeface="Calibri"/>
                          <a:sym typeface="Calibri"/>
                        </a:rPr>
                        <a:t>Historical </a:t>
                      </a:r>
                      <a:r>
                        <a:rPr b="1" lang="en" sz="1200">
                          <a:solidFill>
                            <a:schemeClr val="dk1"/>
                          </a:solidFill>
                          <a:latin typeface="Calibri"/>
                          <a:ea typeface="Calibri"/>
                          <a:cs typeface="Calibri"/>
                          <a:sym typeface="Calibri"/>
                        </a:rPr>
                        <a:t>Background</a:t>
                      </a:r>
                      <a:r>
                        <a:rPr b="1" lang="en" sz="1200">
                          <a:solidFill>
                            <a:schemeClr val="dk1"/>
                          </a:solidFill>
                          <a:latin typeface="Calibri"/>
                          <a:ea typeface="Calibri"/>
                          <a:cs typeface="Calibri"/>
                          <a:sym typeface="Calibri"/>
                        </a:rPr>
                        <a:t> and Context:</a:t>
                      </a:r>
                      <a:endParaRPr b="1" sz="1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Arial"/>
                        <a:buNone/>
                      </a:pPr>
                      <a:r>
                        <a:t/>
                      </a:r>
                      <a:endParaRPr b="1"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graphicFrame>
        <p:nvGraphicFramePr>
          <p:cNvPr id="180" name="Google Shape;180;p33"/>
          <p:cNvGraphicFramePr/>
          <p:nvPr/>
        </p:nvGraphicFramePr>
        <p:xfrm>
          <a:off x="0" y="1516975"/>
          <a:ext cx="3000000" cy="3000000"/>
        </p:xfrm>
        <a:graphic>
          <a:graphicData uri="http://schemas.openxmlformats.org/drawingml/2006/table">
            <a:tbl>
              <a:tblPr>
                <a:noFill/>
                <a:tableStyleId>{0E08ABBB-3AD4-4FD2-A0AB-340092285D5F}</a:tableStyleId>
              </a:tblPr>
              <a:tblGrid>
                <a:gridCol w="2749950"/>
                <a:gridCol w="3197025"/>
                <a:gridCol w="3197025"/>
              </a:tblGrid>
              <a:tr h="369525">
                <a:tc gridSpan="3">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Step 2- Read the text for the </a:t>
                      </a:r>
                      <a:r>
                        <a:rPr b="1" lang="en" sz="1200">
                          <a:latin typeface="Calibri"/>
                          <a:ea typeface="Calibri"/>
                          <a:cs typeface="Calibri"/>
                          <a:sym typeface="Calibri"/>
                        </a:rPr>
                        <a:t>once for the author’s argument and write a short summary. Then conduct a second read for how each dynasty used power. </a:t>
                      </a:r>
                      <a:endParaRPr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D9D9"/>
                    </a:solidFill>
                  </a:tcPr>
                </a:tc>
                <a:tc hMerge="1"/>
                <a:tc hMerge="1"/>
              </a:tr>
              <a:tr h="3128525">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Introduction</a:t>
                      </a:r>
                      <a:endParaRPr b="1"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Section I-</a:t>
                      </a:r>
                      <a:r>
                        <a:rPr b="1" lang="en" sz="1200" u="none" cap="none" strike="noStrike">
                          <a:solidFill>
                            <a:schemeClr val="dk1"/>
                          </a:solidFill>
                          <a:latin typeface="Calibri"/>
                          <a:ea typeface="Calibri"/>
                          <a:cs typeface="Calibri"/>
                          <a:sym typeface="Calibri"/>
                        </a:rPr>
                        <a:t>Political Systems of Ottoman Turks and Ming China</a:t>
                      </a:r>
                      <a:endParaRPr b="1"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 sz="1200" u="none" cap="none" strike="noStrike">
                          <a:latin typeface="Calibri"/>
                          <a:ea typeface="Calibri"/>
                          <a:cs typeface="Calibri"/>
                          <a:sym typeface="Calibri"/>
                        </a:rPr>
                        <a:t>Section II-</a:t>
                      </a:r>
                      <a:r>
                        <a:rPr b="1" lang="en" sz="1200" u="none" cap="none" strike="noStrike">
                          <a:solidFill>
                            <a:schemeClr val="dk1"/>
                          </a:solidFill>
                          <a:latin typeface="Calibri"/>
                          <a:ea typeface="Calibri"/>
                          <a:cs typeface="Calibri"/>
                          <a:sym typeface="Calibri"/>
                        </a:rPr>
                        <a:t>Ming and Ottomans’ Use of Culture</a:t>
                      </a:r>
                      <a:endParaRPr b="1" sz="1200" u="none" cap="none" strike="noStrike">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
        <p:nvSpPr>
          <p:cNvPr id="181" name="Google Shape;181;p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4"/>
          <p:cNvSpPr txBox="1"/>
          <p:nvPr>
            <p:ph idx="1" type="subTitle"/>
          </p:nvPr>
        </p:nvSpPr>
        <p:spPr>
          <a:xfrm>
            <a:off x="112050" y="967425"/>
            <a:ext cx="8796000" cy="226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latin typeface="Calibri"/>
                <a:ea typeface="Calibri"/>
                <a:cs typeface="Calibri"/>
                <a:sym typeface="Calibri"/>
              </a:rPr>
              <a:t>Now that you have familiarized </a:t>
            </a:r>
            <a:r>
              <a:rPr lang="en" sz="1500">
                <a:latin typeface="Calibri"/>
                <a:ea typeface="Calibri"/>
                <a:cs typeface="Calibri"/>
                <a:sym typeface="Calibri"/>
              </a:rPr>
              <a:t>yourself</a:t>
            </a:r>
            <a:r>
              <a:rPr lang="en" sz="1500">
                <a:latin typeface="Calibri"/>
                <a:ea typeface="Calibri"/>
                <a:cs typeface="Calibri"/>
                <a:sym typeface="Calibri"/>
              </a:rPr>
              <a:t> with the </a:t>
            </a:r>
            <a:r>
              <a:rPr lang="en" sz="1500">
                <a:latin typeface="Calibri"/>
                <a:ea typeface="Calibri"/>
                <a:cs typeface="Calibri"/>
                <a:sym typeface="Calibri"/>
              </a:rPr>
              <a:t>problem</a:t>
            </a:r>
            <a:r>
              <a:rPr lang="en" sz="1500">
                <a:latin typeface="Calibri"/>
                <a:ea typeface="Calibri"/>
                <a:cs typeface="Calibri"/>
                <a:sym typeface="Calibri"/>
              </a:rPr>
              <a:t> and the gathered the evidence to analyze the challenges with comparing the Ming Dynasty and the Ottoman Empire, now we need to identify the causes of this issue. </a:t>
            </a:r>
            <a:endParaRPr sz="1500">
              <a:latin typeface="Calibri"/>
              <a:ea typeface="Calibri"/>
              <a:cs typeface="Calibri"/>
              <a:sym typeface="Calibri"/>
            </a:endParaRPr>
          </a:p>
          <a:p>
            <a:pPr indent="0" lvl="0" marL="0" rtl="0" algn="l">
              <a:spcBef>
                <a:spcPts val="0"/>
              </a:spcBef>
              <a:spcAft>
                <a:spcPts val="0"/>
              </a:spcAft>
              <a:buNone/>
            </a:pPr>
            <a:r>
              <a:rPr lang="en" sz="1500">
                <a:latin typeface="Calibri"/>
                <a:ea typeface="Calibri"/>
                <a:cs typeface="Calibri"/>
                <a:sym typeface="Calibri"/>
              </a:rPr>
              <a:t>Go back to your </a:t>
            </a:r>
            <a:r>
              <a:rPr lang="en" sz="1500" u="sng">
                <a:solidFill>
                  <a:schemeClr val="hlink"/>
                </a:solidFill>
                <a:latin typeface="Calibri"/>
                <a:ea typeface="Calibri"/>
                <a:cs typeface="Calibri"/>
                <a:sym typeface="Calibri"/>
                <a:hlinkClick r:id="rId3"/>
              </a:rPr>
              <a:t>The Ottoman and Ming: A Comparison of Cultural Power by Morris Rossabi</a:t>
            </a:r>
            <a:r>
              <a:rPr lang="en" sz="1500">
                <a:latin typeface="Calibri"/>
                <a:ea typeface="Calibri"/>
                <a:cs typeface="Calibri"/>
                <a:sym typeface="Calibri"/>
              </a:rPr>
              <a:t> essay and </a:t>
            </a:r>
            <a:r>
              <a:rPr lang="en" sz="1500">
                <a:latin typeface="Calibri"/>
                <a:ea typeface="Calibri"/>
                <a:cs typeface="Calibri"/>
                <a:sym typeface="Calibri"/>
              </a:rPr>
              <a:t>identify</a:t>
            </a:r>
            <a:r>
              <a:rPr lang="en" sz="1500">
                <a:latin typeface="Calibri"/>
                <a:ea typeface="Calibri"/>
                <a:cs typeface="Calibri"/>
                <a:sym typeface="Calibri"/>
              </a:rPr>
              <a:t> </a:t>
            </a:r>
            <a:r>
              <a:rPr lang="en" sz="1500">
                <a:latin typeface="Calibri"/>
                <a:ea typeface="Calibri"/>
                <a:cs typeface="Calibri"/>
                <a:sym typeface="Calibri"/>
              </a:rPr>
              <a:t>the</a:t>
            </a:r>
            <a:r>
              <a:rPr lang="en" sz="1500">
                <a:latin typeface="Calibri"/>
                <a:ea typeface="Calibri"/>
                <a:cs typeface="Calibri"/>
                <a:sym typeface="Calibri"/>
              </a:rPr>
              <a:t> Economic, Political, Cultural and Social Factors that impacted both of </a:t>
            </a:r>
            <a:r>
              <a:rPr lang="en" sz="1500">
                <a:latin typeface="Calibri"/>
                <a:ea typeface="Calibri"/>
                <a:cs typeface="Calibri"/>
                <a:sym typeface="Calibri"/>
              </a:rPr>
              <a:t>these</a:t>
            </a:r>
            <a:r>
              <a:rPr lang="en" sz="1500">
                <a:latin typeface="Calibri"/>
                <a:ea typeface="Calibri"/>
                <a:cs typeface="Calibri"/>
                <a:sym typeface="Calibri"/>
              </a:rPr>
              <a:t> empires.</a:t>
            </a:r>
            <a:endParaRPr sz="1500">
              <a:latin typeface="Calibri"/>
              <a:ea typeface="Calibri"/>
              <a:cs typeface="Calibri"/>
              <a:sym typeface="Calibri"/>
            </a:endParaRPr>
          </a:p>
          <a:p>
            <a:pPr indent="0" lvl="0" marL="0" rtl="0" algn="l">
              <a:spcBef>
                <a:spcPts val="0"/>
              </a:spcBef>
              <a:spcAft>
                <a:spcPts val="0"/>
              </a:spcAft>
              <a:buNone/>
            </a:pPr>
            <a:r>
              <a:rPr lang="en" sz="1500">
                <a:latin typeface="Calibri"/>
                <a:ea typeface="Calibri"/>
                <a:cs typeface="Calibri"/>
                <a:sym typeface="Calibri"/>
              </a:rPr>
              <a:t>Then answer the following questions: </a:t>
            </a:r>
            <a:endParaRPr sz="1500">
              <a:latin typeface="Calibri"/>
              <a:ea typeface="Calibri"/>
              <a:cs typeface="Calibri"/>
              <a:sym typeface="Calibri"/>
            </a:endParaRPr>
          </a:p>
          <a:p>
            <a:pPr indent="0" lvl="0" marL="0" rtl="0" algn="l">
              <a:spcBef>
                <a:spcPts val="0"/>
              </a:spcBef>
              <a:spcAft>
                <a:spcPts val="0"/>
              </a:spcAft>
              <a:buNone/>
            </a:pPr>
            <a:r>
              <a:t/>
            </a:r>
            <a:endParaRPr sz="1500">
              <a:latin typeface="Calibri"/>
              <a:ea typeface="Calibri"/>
              <a:cs typeface="Calibri"/>
              <a:sym typeface="Calibri"/>
            </a:endParaRPr>
          </a:p>
          <a:p>
            <a:pPr indent="0" lvl="0" marL="0" rtl="0" algn="l">
              <a:spcBef>
                <a:spcPts val="0"/>
              </a:spcBef>
              <a:spcAft>
                <a:spcPts val="0"/>
              </a:spcAft>
              <a:buNone/>
            </a:pPr>
            <a:r>
              <a:rPr b="1" lang="en" sz="1500">
                <a:latin typeface="Calibri"/>
                <a:ea typeface="Calibri"/>
                <a:cs typeface="Calibri"/>
                <a:sym typeface="Calibri"/>
              </a:rPr>
              <a:t>Why is it </a:t>
            </a:r>
            <a:r>
              <a:rPr b="1" lang="en" sz="1500">
                <a:latin typeface="Calibri"/>
                <a:ea typeface="Calibri"/>
                <a:cs typeface="Calibri"/>
                <a:sym typeface="Calibri"/>
              </a:rPr>
              <a:t>difficult</a:t>
            </a:r>
            <a:r>
              <a:rPr b="1" lang="en" sz="1500">
                <a:latin typeface="Calibri"/>
                <a:ea typeface="Calibri"/>
                <a:cs typeface="Calibri"/>
                <a:sym typeface="Calibri"/>
              </a:rPr>
              <a:t> for historian and </a:t>
            </a:r>
            <a:r>
              <a:rPr b="1" lang="en" sz="1500">
                <a:latin typeface="Calibri"/>
                <a:ea typeface="Calibri"/>
                <a:cs typeface="Calibri"/>
                <a:sym typeface="Calibri"/>
              </a:rPr>
              <a:t>students</a:t>
            </a:r>
            <a:r>
              <a:rPr b="1" lang="en" sz="1500">
                <a:latin typeface="Calibri"/>
                <a:ea typeface="Calibri"/>
                <a:cs typeface="Calibri"/>
                <a:sym typeface="Calibri"/>
              </a:rPr>
              <a:t> to compare these two empires? </a:t>
            </a:r>
            <a:endParaRPr b="1" sz="1500">
              <a:latin typeface="Calibri"/>
              <a:ea typeface="Calibri"/>
              <a:cs typeface="Calibri"/>
              <a:sym typeface="Calibri"/>
            </a:endParaRPr>
          </a:p>
          <a:p>
            <a:pPr indent="0" lvl="0" marL="0" rtl="0" algn="l">
              <a:spcBef>
                <a:spcPts val="0"/>
              </a:spcBef>
              <a:spcAft>
                <a:spcPts val="0"/>
              </a:spcAft>
              <a:buNone/>
            </a:pPr>
            <a:r>
              <a:rPr b="1" lang="en" sz="1500">
                <a:latin typeface="Calibri"/>
                <a:ea typeface="Calibri"/>
                <a:cs typeface="Calibri"/>
                <a:sym typeface="Calibri"/>
              </a:rPr>
              <a:t>What </a:t>
            </a:r>
            <a:r>
              <a:rPr b="1" lang="en" sz="1500">
                <a:latin typeface="Calibri"/>
                <a:ea typeface="Calibri"/>
                <a:cs typeface="Calibri"/>
                <a:sym typeface="Calibri"/>
              </a:rPr>
              <a:t>criteria might we want to look at in order to help mitigate the challenges with comparative analysis? </a:t>
            </a:r>
            <a:endParaRPr b="1" sz="1500">
              <a:latin typeface="Calibri"/>
              <a:ea typeface="Calibri"/>
              <a:cs typeface="Calibri"/>
              <a:sym typeface="Calibri"/>
            </a:endParaRPr>
          </a:p>
          <a:p>
            <a:pPr indent="0" lvl="0" marL="0" rtl="0" algn="l">
              <a:spcBef>
                <a:spcPts val="0"/>
              </a:spcBef>
              <a:spcAft>
                <a:spcPts val="0"/>
              </a:spcAft>
              <a:buNone/>
            </a:pPr>
            <a:r>
              <a:rPr lang="en" sz="1900">
                <a:latin typeface="Calibri"/>
                <a:ea typeface="Calibri"/>
                <a:cs typeface="Calibri"/>
                <a:sym typeface="Calibri"/>
              </a:rPr>
              <a:t>  </a:t>
            </a:r>
            <a:endParaRPr sz="1900">
              <a:latin typeface="Calibri"/>
              <a:ea typeface="Calibri"/>
              <a:cs typeface="Calibri"/>
              <a:sym typeface="Calibri"/>
            </a:endParaRPr>
          </a:p>
        </p:txBody>
      </p:sp>
      <p:sp>
        <p:nvSpPr>
          <p:cNvPr id="187" name="Google Shape;187;p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88" name="Google Shape;188;p34"/>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Step 3: Identify the Causes</a:t>
            </a:r>
            <a:endParaRPr/>
          </a:p>
        </p:txBody>
      </p:sp>
      <p:pic>
        <p:nvPicPr>
          <p:cNvPr id="189" name="Google Shape;189;p34"/>
          <p:cNvPicPr preferRelativeResize="0"/>
          <p:nvPr/>
        </p:nvPicPr>
        <p:blipFill>
          <a:blip r:embed="rId4">
            <a:alphaModFix/>
          </a:blip>
          <a:stretch>
            <a:fillRect/>
          </a:stretch>
        </p:blipFill>
        <p:spPr>
          <a:xfrm>
            <a:off x="188826" y="3180275"/>
            <a:ext cx="2605875" cy="1737250"/>
          </a:xfrm>
          <a:prstGeom prst="rect">
            <a:avLst/>
          </a:prstGeom>
          <a:noFill/>
          <a:ln>
            <a:noFill/>
          </a:ln>
        </p:spPr>
      </p:pic>
      <p:pic>
        <p:nvPicPr>
          <p:cNvPr id="190" name="Google Shape;190;p34"/>
          <p:cNvPicPr preferRelativeResize="0"/>
          <p:nvPr/>
        </p:nvPicPr>
        <p:blipFill>
          <a:blip r:embed="rId5">
            <a:alphaModFix/>
          </a:blip>
          <a:stretch>
            <a:fillRect/>
          </a:stretch>
        </p:blipFill>
        <p:spPr>
          <a:xfrm>
            <a:off x="6133138" y="3389150"/>
            <a:ext cx="2413014" cy="16086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idx="1" type="subTitle"/>
          </p:nvPr>
        </p:nvSpPr>
        <p:spPr>
          <a:xfrm>
            <a:off x="311700" y="1031725"/>
            <a:ext cx="8599500" cy="223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alibri"/>
                <a:ea typeface="Calibri"/>
                <a:cs typeface="Calibri"/>
                <a:sym typeface="Calibri"/>
              </a:rPr>
              <a:t>Now it’s time to close our </a:t>
            </a:r>
            <a:r>
              <a:rPr lang="en" sz="1600">
                <a:latin typeface="Calibri"/>
                <a:ea typeface="Calibri"/>
                <a:cs typeface="Calibri"/>
                <a:sym typeface="Calibri"/>
              </a:rPr>
              <a:t>research by evaluating the policy. Go back to your </a:t>
            </a:r>
            <a:r>
              <a:rPr lang="en" sz="1600" u="sng">
                <a:solidFill>
                  <a:schemeClr val="hlink"/>
                </a:solidFill>
                <a:latin typeface="Calibri"/>
                <a:ea typeface="Calibri"/>
                <a:cs typeface="Calibri"/>
                <a:sym typeface="Calibri"/>
                <a:hlinkClick r:id="rId3"/>
              </a:rPr>
              <a:t>Comparative Analysis Resources </a:t>
            </a:r>
            <a:r>
              <a:rPr lang="en" sz="1600">
                <a:solidFill>
                  <a:schemeClr val="hlink"/>
                </a:solidFill>
                <a:uFill>
                  <a:noFill/>
                </a:uFill>
                <a:latin typeface="Calibri"/>
                <a:ea typeface="Calibri"/>
                <a:cs typeface="Calibri"/>
                <a:sym typeface="Calibri"/>
                <a:hlinkClick r:id="rId4"/>
              </a:rPr>
              <a:t> </a:t>
            </a:r>
            <a:r>
              <a:rPr lang="en" sz="1600">
                <a:solidFill>
                  <a:schemeClr val="dk1"/>
                </a:solidFill>
                <a:uFill>
                  <a:noFill/>
                </a:uFill>
                <a:latin typeface="Calibri"/>
                <a:ea typeface="Calibri"/>
                <a:cs typeface="Calibri"/>
                <a:sym typeface="Calibri"/>
                <a:hlinkClick r:id="rId5">
                  <a:extLst>
                    <a:ext uri="{A12FA001-AC4F-418D-AE19-62706E023703}">
                      <ahyp:hlinkClr val="tx"/>
                    </a:ext>
                  </a:extLst>
                </a:hlinkClick>
              </a:rPr>
              <a:t>document, examine the policies of the Ming Dynasty and Ottoman Empire. Consider</a:t>
            </a:r>
            <a:r>
              <a:rPr lang="en" sz="1600">
                <a:latin typeface="Calibri"/>
                <a:ea typeface="Calibri"/>
                <a:cs typeface="Calibri"/>
                <a:sym typeface="Calibri"/>
              </a:rPr>
              <a:t> the following: </a:t>
            </a:r>
            <a:endParaRPr b="1" sz="1600">
              <a:latin typeface="Calibri"/>
              <a:ea typeface="Calibri"/>
              <a:cs typeface="Calibri"/>
              <a:sym typeface="Calibri"/>
            </a:endParaRPr>
          </a:p>
          <a:p>
            <a:pPr indent="0" lvl="0" marL="0" rtl="0" algn="l">
              <a:spcBef>
                <a:spcPts val="0"/>
              </a:spcBef>
              <a:spcAft>
                <a:spcPts val="0"/>
              </a:spcAft>
              <a:buNone/>
            </a:pPr>
            <a:r>
              <a:rPr b="1" lang="en" sz="1600">
                <a:latin typeface="Calibri"/>
                <a:ea typeface="Calibri"/>
                <a:cs typeface="Calibri"/>
                <a:sym typeface="Calibri"/>
              </a:rPr>
              <a:t>How effective were these policies in consolidating each Empires Power? </a:t>
            </a:r>
            <a:endParaRPr b="1" sz="1600">
              <a:latin typeface="Calibri"/>
              <a:ea typeface="Calibri"/>
              <a:cs typeface="Calibri"/>
              <a:sym typeface="Calibri"/>
            </a:endParaRPr>
          </a:p>
          <a:p>
            <a:pPr indent="0" lvl="0" marL="0" rtl="0" algn="l">
              <a:spcBef>
                <a:spcPts val="0"/>
              </a:spcBef>
              <a:spcAft>
                <a:spcPts val="0"/>
              </a:spcAft>
              <a:buNone/>
            </a:pPr>
            <a:r>
              <a:rPr b="1" lang="en" sz="1600">
                <a:latin typeface="Calibri"/>
                <a:ea typeface="Calibri"/>
                <a:cs typeface="Calibri"/>
                <a:sym typeface="Calibri"/>
              </a:rPr>
              <a:t>Research the process of Comparative Analysis </a:t>
            </a:r>
            <a:endParaRPr b="1" sz="1600">
              <a:latin typeface="Calibri"/>
              <a:ea typeface="Calibri"/>
              <a:cs typeface="Calibri"/>
              <a:sym typeface="Calibri"/>
            </a:endParaRPr>
          </a:p>
          <a:p>
            <a:pPr indent="0" lvl="0" marL="0" rtl="0" algn="l">
              <a:spcBef>
                <a:spcPts val="0"/>
              </a:spcBef>
              <a:spcAft>
                <a:spcPts val="0"/>
              </a:spcAft>
              <a:buNone/>
            </a:pPr>
            <a:r>
              <a:t/>
            </a:r>
            <a:endParaRPr b="1" sz="1600">
              <a:latin typeface="Calibri"/>
              <a:ea typeface="Calibri"/>
              <a:cs typeface="Calibri"/>
              <a:sym typeface="Calibri"/>
            </a:endParaRPr>
          </a:p>
          <a:p>
            <a:pPr indent="0" lvl="0" marL="0" rtl="0" algn="l">
              <a:spcBef>
                <a:spcPts val="0"/>
              </a:spcBef>
              <a:spcAft>
                <a:spcPts val="0"/>
              </a:spcAft>
              <a:buNone/>
            </a:pPr>
            <a:r>
              <a:rPr b="1" lang="en" sz="1600">
                <a:latin typeface="Calibri"/>
                <a:ea typeface="Calibri"/>
                <a:cs typeface="Calibri"/>
                <a:sym typeface="Calibri"/>
              </a:rPr>
              <a:t>NEXT STEPS: Writing a comparative analysis essay on the Ming Dynasty and Ottoman Empire, based on your studies and research. </a:t>
            </a:r>
            <a:endParaRPr b="1" sz="1600">
              <a:latin typeface="Calibri"/>
              <a:ea typeface="Calibri"/>
              <a:cs typeface="Calibri"/>
              <a:sym typeface="Calibri"/>
            </a:endParaRPr>
          </a:p>
          <a:p>
            <a:pPr indent="0" lvl="0" marL="0" rtl="0" algn="l">
              <a:spcBef>
                <a:spcPts val="0"/>
              </a:spcBef>
              <a:spcAft>
                <a:spcPts val="0"/>
              </a:spcAft>
              <a:buNone/>
            </a:pPr>
            <a:r>
              <a:rPr b="1" lang="en" sz="2600"/>
              <a:t> </a:t>
            </a:r>
            <a:endParaRPr b="1" sz="2600"/>
          </a:p>
          <a:p>
            <a:pPr indent="0" lvl="0" marL="0" rtl="0" algn="l">
              <a:spcBef>
                <a:spcPts val="0"/>
              </a:spcBef>
              <a:spcAft>
                <a:spcPts val="0"/>
              </a:spcAft>
              <a:buNone/>
            </a:pPr>
            <a:r>
              <a:t/>
            </a:r>
            <a:endParaRPr/>
          </a:p>
          <a:p>
            <a:pPr indent="0" lvl="0" marL="0" rtl="0" algn="l">
              <a:spcBef>
                <a:spcPts val="0"/>
              </a:spcBef>
              <a:spcAft>
                <a:spcPts val="0"/>
              </a:spcAft>
              <a:buNone/>
            </a:pPr>
            <a:r>
              <a:rPr lang="en" sz="1800">
                <a:solidFill>
                  <a:schemeClr val="dk1"/>
                </a:solidFill>
                <a:uFill>
                  <a:noFill/>
                </a:uFill>
                <a:hlinkClick r:id="rId6">
                  <a:extLst>
                    <a:ext uri="{A12FA001-AC4F-418D-AE19-62706E023703}">
                      <ahyp:hlinkClr val="tx"/>
                    </a:ext>
                  </a:extLst>
                </a:hlinkClick>
              </a:rPr>
              <a:t>  </a:t>
            </a:r>
            <a:r>
              <a:rPr lang="en" sz="1800" u="sng">
                <a:solidFill>
                  <a:schemeClr val="hlink"/>
                </a:solidFill>
                <a:hlinkClick r:id="rId7"/>
              </a:rPr>
              <a:t> </a:t>
            </a:r>
            <a:endParaRPr sz="1800"/>
          </a:p>
          <a:p>
            <a:pPr indent="0" lvl="0" marL="0" rtl="0" algn="l">
              <a:spcBef>
                <a:spcPts val="0"/>
              </a:spcBef>
              <a:spcAft>
                <a:spcPts val="0"/>
              </a:spcAft>
              <a:buNone/>
            </a:pPr>
            <a:r>
              <a:t/>
            </a:r>
            <a:endParaRPr sz="1800"/>
          </a:p>
        </p:txBody>
      </p:sp>
      <p:sp>
        <p:nvSpPr>
          <p:cNvPr id="196" name="Google Shape;196;p3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
        <p:nvSpPr>
          <p:cNvPr id="197" name="Google Shape;197;p35"/>
          <p:cNvSpPr txBox="1"/>
          <p:nvPr>
            <p:ph type="title"/>
          </p:nvPr>
        </p:nvSpPr>
        <p:spPr>
          <a:xfrm>
            <a:off x="0" y="0"/>
            <a:ext cx="9144000" cy="8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Step 4:Evaluate the Policy </a:t>
            </a:r>
            <a:endParaRPr/>
          </a:p>
        </p:txBody>
      </p:sp>
      <p:pic>
        <p:nvPicPr>
          <p:cNvPr id="198" name="Google Shape;198;p35"/>
          <p:cNvPicPr preferRelativeResize="0"/>
          <p:nvPr/>
        </p:nvPicPr>
        <p:blipFill>
          <a:blip r:embed="rId8">
            <a:alphaModFix/>
          </a:blip>
          <a:stretch>
            <a:fillRect/>
          </a:stretch>
        </p:blipFill>
        <p:spPr>
          <a:xfrm>
            <a:off x="311699" y="3323174"/>
            <a:ext cx="2600478" cy="1733648"/>
          </a:xfrm>
          <a:prstGeom prst="rect">
            <a:avLst/>
          </a:prstGeom>
          <a:noFill/>
          <a:ln>
            <a:noFill/>
          </a:ln>
        </p:spPr>
      </p:pic>
      <p:pic>
        <p:nvPicPr>
          <p:cNvPr id="199" name="Google Shape;199;p35"/>
          <p:cNvPicPr preferRelativeResize="0"/>
          <p:nvPr/>
        </p:nvPicPr>
        <p:blipFill>
          <a:blip r:embed="rId9">
            <a:alphaModFix/>
          </a:blip>
          <a:stretch>
            <a:fillRect/>
          </a:stretch>
        </p:blipFill>
        <p:spPr>
          <a:xfrm>
            <a:off x="5482175" y="3178550"/>
            <a:ext cx="2947449" cy="1964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ssport to Social Studies">
  <a:themeElements>
    <a:clrScheme name="Simple Light">
      <a:dk1>
        <a:srgbClr val="000000"/>
      </a:dk1>
      <a:lt1>
        <a:srgbClr val="FFFFFF"/>
      </a:lt1>
      <a:dk2>
        <a:srgbClr val="595959"/>
      </a:dk2>
      <a:lt2>
        <a:srgbClr val="EEEEEE"/>
      </a:lt2>
      <a:accent1>
        <a:srgbClr val="8E7CC3"/>
      </a:accent1>
      <a:accent2>
        <a:srgbClr val="C27BA0"/>
      </a:accent2>
      <a:accent3>
        <a:srgbClr val="FFD966"/>
      </a:accent3>
      <a:accent4>
        <a:srgbClr val="93C47D"/>
      </a:accent4>
      <a:accent5>
        <a:srgbClr val="6D9EEB"/>
      </a:accent5>
      <a:accent6>
        <a:srgbClr val="F6B26B"/>
      </a:accent6>
      <a:hlink>
        <a:srgbClr val="0000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