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Gill Sans" panose="020B0604020202020204"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hYDU4sXm3UqKLkkYUQozy7KHcQB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 Montecalvo"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305B86B-1385-411F-9BAA-83F045838910}">
  <a:tblStyle styleId="{1305B86B-1385-411F-9BAA-83F04583891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53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6" name="Google Shape;19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1" name="Google Shape;12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7" name="Google Shape;12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1" name="Google Shape;14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7" name="Google Shape;15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5" name="Google Shape;17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1" name="Google Shape;181;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2b8d2c39df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2b8d2c39df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11"/>
          <p:cNvSpPr txBox="1">
            <a:spLocks noGrp="1"/>
          </p:cNvSpPr>
          <p:nvPr>
            <p:ph type="ctrTitle"/>
          </p:nvPr>
        </p:nvSpPr>
        <p:spPr>
          <a:xfrm>
            <a:off x="1813335" y="601724"/>
            <a:ext cx="6477805" cy="1906073"/>
          </a:xfrm>
          <a:prstGeom prst="rect">
            <a:avLst/>
          </a:prstGeom>
          <a:noFill/>
          <a:ln>
            <a:noFill/>
          </a:ln>
        </p:spPr>
        <p:txBody>
          <a:bodyPr spcFirstLastPara="1" wrap="square" lIns="91425" tIns="45700" rIns="91425" bIns="0" anchor="b" anchorCtr="0">
            <a:normAutofit/>
          </a:bodyPr>
          <a:lstStyle>
            <a:lvl1pPr lvl="0" algn="l">
              <a:lnSpc>
                <a:spcPct val="90000"/>
              </a:lnSpc>
              <a:spcBef>
                <a:spcPts val="0"/>
              </a:spcBef>
              <a:spcAft>
                <a:spcPts val="0"/>
              </a:spcAft>
              <a:buClr>
                <a:schemeClr val="dk1"/>
              </a:buClr>
              <a:buSzPts val="4950"/>
              <a:buFont typeface="Gill Sans"/>
              <a:buNone/>
              <a:defRPr sz="495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11"/>
          <p:cNvSpPr txBox="1">
            <a:spLocks noGrp="1"/>
          </p:cNvSpPr>
          <p:nvPr>
            <p:ph type="subTitle" idx="1"/>
          </p:nvPr>
        </p:nvSpPr>
        <p:spPr>
          <a:xfrm>
            <a:off x="1813335" y="2648403"/>
            <a:ext cx="6477804" cy="733216"/>
          </a:xfrm>
          <a:prstGeom prst="rect">
            <a:avLst/>
          </a:prstGeom>
          <a:noFill/>
          <a:ln>
            <a:noFill/>
          </a:ln>
        </p:spPr>
        <p:txBody>
          <a:bodyPr spcFirstLastPara="1" wrap="square" lIns="91425" tIns="91425" rIns="91425" bIns="91425" anchor="t" anchorCtr="0">
            <a:normAutofit/>
          </a:bodyPr>
          <a:lstStyle>
            <a:lvl1pPr lvl="0" algn="l">
              <a:lnSpc>
                <a:spcPct val="120000"/>
              </a:lnSpc>
              <a:spcBef>
                <a:spcPts val="750"/>
              </a:spcBef>
              <a:spcAft>
                <a:spcPts val="0"/>
              </a:spcAft>
              <a:buSzPts val="1350"/>
              <a:buNone/>
              <a:defRPr sz="1350" b="0" cap="none">
                <a:solidFill>
                  <a:schemeClr val="dk1"/>
                </a:solidFill>
              </a:defRPr>
            </a:lvl1pPr>
            <a:lvl2pPr lvl="1" algn="ctr">
              <a:lnSpc>
                <a:spcPct val="120000"/>
              </a:lnSpc>
              <a:spcBef>
                <a:spcPts val="375"/>
              </a:spcBef>
              <a:spcAft>
                <a:spcPts val="0"/>
              </a:spcAft>
              <a:buSzPts val="1350"/>
              <a:buNone/>
              <a:defRPr sz="1350"/>
            </a:lvl2pPr>
            <a:lvl3pPr lvl="2" algn="ctr">
              <a:lnSpc>
                <a:spcPct val="120000"/>
              </a:lnSpc>
              <a:spcBef>
                <a:spcPts val="375"/>
              </a:spcBef>
              <a:spcAft>
                <a:spcPts val="0"/>
              </a:spcAft>
              <a:buSzPts val="1350"/>
              <a:buNone/>
              <a:defRPr sz="1350"/>
            </a:lvl3pPr>
            <a:lvl4pPr lvl="3" algn="ctr">
              <a:lnSpc>
                <a:spcPct val="120000"/>
              </a:lnSpc>
              <a:spcBef>
                <a:spcPts val="375"/>
              </a:spcBef>
              <a:spcAft>
                <a:spcPts val="0"/>
              </a:spcAft>
              <a:buSzPts val="1200"/>
              <a:buNone/>
              <a:defRPr sz="1200"/>
            </a:lvl4pPr>
            <a:lvl5pPr lvl="4" algn="ctr">
              <a:lnSpc>
                <a:spcPct val="120000"/>
              </a:lnSpc>
              <a:spcBef>
                <a:spcPts val="375"/>
              </a:spcBef>
              <a:spcAft>
                <a:spcPts val="0"/>
              </a:spcAft>
              <a:buSzPts val="1200"/>
              <a:buNone/>
              <a:defRPr sz="1200"/>
            </a:lvl5pPr>
            <a:lvl6pPr lvl="5" algn="ctr">
              <a:lnSpc>
                <a:spcPct val="120000"/>
              </a:lnSpc>
              <a:spcBef>
                <a:spcPts val="375"/>
              </a:spcBef>
              <a:spcAft>
                <a:spcPts val="0"/>
              </a:spcAft>
              <a:buSzPts val="1200"/>
              <a:buNone/>
              <a:defRPr sz="1200"/>
            </a:lvl6pPr>
            <a:lvl7pPr lvl="6" algn="ctr">
              <a:lnSpc>
                <a:spcPct val="120000"/>
              </a:lnSpc>
              <a:spcBef>
                <a:spcPts val="375"/>
              </a:spcBef>
              <a:spcAft>
                <a:spcPts val="0"/>
              </a:spcAft>
              <a:buSzPts val="1200"/>
              <a:buNone/>
              <a:defRPr sz="1200"/>
            </a:lvl7pPr>
            <a:lvl8pPr lvl="7" algn="ctr">
              <a:lnSpc>
                <a:spcPct val="120000"/>
              </a:lnSpc>
              <a:spcBef>
                <a:spcPts val="375"/>
              </a:spcBef>
              <a:spcAft>
                <a:spcPts val="0"/>
              </a:spcAft>
              <a:buSzPts val="1200"/>
              <a:buNone/>
              <a:defRPr sz="1200"/>
            </a:lvl8pPr>
            <a:lvl9pPr lvl="8" algn="ctr">
              <a:lnSpc>
                <a:spcPct val="120000"/>
              </a:lnSpc>
              <a:spcBef>
                <a:spcPts val="375"/>
              </a:spcBef>
              <a:spcAft>
                <a:spcPts val="0"/>
              </a:spcAft>
              <a:buSzPts val="1200"/>
              <a:buNone/>
              <a:defRPr sz="1200"/>
            </a:lvl9pPr>
          </a:lstStyle>
          <a:p>
            <a:endParaRPr/>
          </a:p>
        </p:txBody>
      </p:sp>
      <p:sp>
        <p:nvSpPr>
          <p:cNvPr id="17" name="Google Shape;17;p11"/>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1"/>
          <p:cNvSpPr txBox="1">
            <a:spLocks noGrp="1"/>
          </p:cNvSpPr>
          <p:nvPr>
            <p:ph type="ftr" idx="11"/>
          </p:nvPr>
        </p:nvSpPr>
        <p:spPr>
          <a:xfrm>
            <a:off x="1812376" y="246981"/>
            <a:ext cx="3730436"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1"/>
          <p:cNvSpPr txBox="1">
            <a:spLocks noGrp="1"/>
          </p:cNvSpPr>
          <p:nvPr>
            <p:ph type="sldNum" idx="12"/>
          </p:nvPr>
        </p:nvSpPr>
        <p:spPr>
          <a:xfrm>
            <a:off x="1078249"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20" name="Google Shape;20;p11"/>
          <p:cNvCxnSpPr/>
          <p:nvPr/>
        </p:nvCxnSpPr>
        <p:spPr>
          <a:xfrm>
            <a:off x="1813335" y="2646407"/>
            <a:ext cx="6477804"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5"/>
        <p:cNvGrpSpPr/>
        <p:nvPr/>
      </p:nvGrpSpPr>
      <p:grpSpPr>
        <a:xfrm>
          <a:off x="0" y="0"/>
          <a:ext cx="0" cy="0"/>
          <a:chOff x="0" y="0"/>
          <a:chExt cx="0" cy="0"/>
        </a:xfrm>
      </p:grpSpPr>
      <p:grpSp>
        <p:nvGrpSpPr>
          <p:cNvPr id="76" name="Google Shape;76;p20"/>
          <p:cNvGrpSpPr/>
          <p:nvPr/>
        </p:nvGrpSpPr>
        <p:grpSpPr>
          <a:xfrm>
            <a:off x="5608041" y="361628"/>
            <a:ext cx="3055900" cy="3861826"/>
            <a:chOff x="7477387" y="482170"/>
            <a:chExt cx="4074533" cy="5149101"/>
          </a:xfrm>
        </p:grpSpPr>
        <p:sp>
          <p:nvSpPr>
            <p:cNvPr id="77" name="Google Shape;77;p20"/>
            <p:cNvSpPr/>
            <p:nvPr/>
          </p:nvSpPr>
          <p:spPr>
            <a:xfrm>
              <a:off x="7477387" y="482170"/>
              <a:ext cx="4074533" cy="5149101"/>
            </a:xfrm>
            <a:prstGeom prst="rect">
              <a:avLst/>
            </a:prstGeom>
            <a:gradFill>
              <a:gsLst>
                <a:gs pos="0">
                  <a:srgbClr val="000001"/>
                </a:gs>
                <a:gs pos="100000">
                  <a:srgbClr val="191919"/>
                </a:gs>
              </a:gsLst>
              <a:lin ang="5400000" scaled="0"/>
            </a:gradFill>
            <a:ln>
              <a:noFill/>
            </a:ln>
            <a:effectLst>
              <a:outerShdw blurRad="127000" dist="228600" dir="4740000" sx="98000" sy="98000" algn="tl" rotWithShape="0">
                <a:srgbClr val="000000">
                  <a:alpha val="33725"/>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0"/>
            <p:cNvSpPr/>
            <p:nvPr/>
          </p:nvSpPr>
          <p:spPr>
            <a:xfrm>
              <a:off x="7790446" y="812506"/>
              <a:ext cx="3450289" cy="4466452"/>
            </a:xfrm>
            <a:prstGeom prst="rect">
              <a:avLst/>
            </a:prstGeom>
            <a:gradFill>
              <a:gsLst>
                <a:gs pos="0">
                  <a:srgbClr val="DADADA"/>
                </a:gs>
                <a:gs pos="100000">
                  <a:srgbClr val="FFFFFE"/>
                </a:gs>
              </a:gsLst>
              <a:lin ang="16200000" scaled="0"/>
            </a:gradFill>
            <a:ln w="50800" cap="flat" cmpd="sng">
              <a:solidFill>
                <a:srgbClr val="19191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 name="Google Shape;79;p20"/>
          <p:cNvSpPr txBox="1">
            <a:spLocks noGrp="1"/>
          </p:cNvSpPr>
          <p:nvPr>
            <p:ph type="title"/>
          </p:nvPr>
        </p:nvSpPr>
        <p:spPr>
          <a:xfrm>
            <a:off x="1088405" y="847135"/>
            <a:ext cx="4149246" cy="13729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Gill Sans"/>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a:spLocks noGrp="1"/>
          </p:cNvSpPr>
          <p:nvPr>
            <p:ph type="pic" idx="2"/>
          </p:nvPr>
        </p:nvSpPr>
        <p:spPr>
          <a:xfrm>
            <a:off x="6093292" y="841907"/>
            <a:ext cx="2093378" cy="2899745"/>
          </a:xfrm>
          <a:prstGeom prst="rect">
            <a:avLst/>
          </a:prstGeom>
          <a:solidFill>
            <a:srgbClr val="D8D8D8"/>
          </a:solidFill>
          <a:ln>
            <a:noFill/>
          </a:ln>
        </p:spPr>
      </p:sp>
      <p:sp>
        <p:nvSpPr>
          <p:cNvPr id="81" name="Google Shape;81;p20"/>
          <p:cNvSpPr txBox="1">
            <a:spLocks noGrp="1"/>
          </p:cNvSpPr>
          <p:nvPr>
            <p:ph type="body" idx="1"/>
          </p:nvPr>
        </p:nvSpPr>
        <p:spPr>
          <a:xfrm>
            <a:off x="1087747" y="2359494"/>
            <a:ext cx="4143303" cy="1502807"/>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750"/>
              </a:spcBef>
              <a:spcAft>
                <a:spcPts val="0"/>
              </a:spcAft>
              <a:buSzPts val="1350"/>
              <a:buNone/>
              <a:defRPr sz="1350"/>
            </a:lvl1pPr>
            <a:lvl2pPr marL="914400" lvl="1" indent="-228600" algn="l">
              <a:lnSpc>
                <a:spcPct val="120000"/>
              </a:lnSpc>
              <a:spcBef>
                <a:spcPts val="375"/>
              </a:spcBef>
              <a:spcAft>
                <a:spcPts val="0"/>
              </a:spcAft>
              <a:buSzPts val="1050"/>
              <a:buNone/>
              <a:defRPr sz="1050"/>
            </a:lvl2pPr>
            <a:lvl3pPr marL="1371600" lvl="2" indent="-228600" algn="l">
              <a:lnSpc>
                <a:spcPct val="120000"/>
              </a:lnSpc>
              <a:spcBef>
                <a:spcPts val="375"/>
              </a:spcBef>
              <a:spcAft>
                <a:spcPts val="0"/>
              </a:spcAft>
              <a:buSzPts val="900"/>
              <a:buNone/>
              <a:defRPr sz="900"/>
            </a:lvl3pPr>
            <a:lvl4pPr marL="1828800" lvl="3" indent="-228600" algn="l">
              <a:lnSpc>
                <a:spcPct val="120000"/>
              </a:lnSpc>
              <a:spcBef>
                <a:spcPts val="375"/>
              </a:spcBef>
              <a:spcAft>
                <a:spcPts val="0"/>
              </a:spcAft>
              <a:buSzPts val="750"/>
              <a:buNone/>
              <a:defRPr sz="750"/>
            </a:lvl4pPr>
            <a:lvl5pPr marL="2286000" lvl="4" indent="-228600" algn="l">
              <a:lnSpc>
                <a:spcPct val="120000"/>
              </a:lnSpc>
              <a:spcBef>
                <a:spcPts val="375"/>
              </a:spcBef>
              <a:spcAft>
                <a:spcPts val="0"/>
              </a:spcAft>
              <a:buSzPts val="750"/>
              <a:buNone/>
              <a:defRPr sz="750"/>
            </a:lvl5pPr>
            <a:lvl6pPr marL="2743200" lvl="5" indent="-228600" algn="l">
              <a:lnSpc>
                <a:spcPct val="120000"/>
              </a:lnSpc>
              <a:spcBef>
                <a:spcPts val="375"/>
              </a:spcBef>
              <a:spcAft>
                <a:spcPts val="0"/>
              </a:spcAft>
              <a:buSzPts val="750"/>
              <a:buNone/>
              <a:defRPr sz="750"/>
            </a:lvl6pPr>
            <a:lvl7pPr marL="3200400" lvl="6" indent="-228600" algn="l">
              <a:lnSpc>
                <a:spcPct val="120000"/>
              </a:lnSpc>
              <a:spcBef>
                <a:spcPts val="375"/>
              </a:spcBef>
              <a:spcAft>
                <a:spcPts val="0"/>
              </a:spcAft>
              <a:buSzPts val="750"/>
              <a:buNone/>
              <a:defRPr sz="750"/>
            </a:lvl7pPr>
            <a:lvl8pPr marL="3657600" lvl="7" indent="-228600" algn="l">
              <a:lnSpc>
                <a:spcPct val="120000"/>
              </a:lnSpc>
              <a:spcBef>
                <a:spcPts val="375"/>
              </a:spcBef>
              <a:spcAft>
                <a:spcPts val="0"/>
              </a:spcAft>
              <a:buSzPts val="750"/>
              <a:buNone/>
              <a:defRPr sz="750"/>
            </a:lvl8pPr>
            <a:lvl9pPr marL="4114800" lvl="8" indent="-228600" algn="l">
              <a:lnSpc>
                <a:spcPct val="120000"/>
              </a:lnSpc>
              <a:spcBef>
                <a:spcPts val="375"/>
              </a:spcBef>
              <a:spcAft>
                <a:spcPts val="0"/>
              </a:spcAft>
              <a:buSzPts val="750"/>
              <a:buNone/>
              <a:defRPr sz="750"/>
            </a:lvl9pPr>
          </a:lstStyle>
          <a:p>
            <a:endParaRPr/>
          </a:p>
        </p:txBody>
      </p:sp>
      <p:sp>
        <p:nvSpPr>
          <p:cNvPr id="82" name="Google Shape;82;p20"/>
          <p:cNvSpPr txBox="1">
            <a:spLocks noGrp="1"/>
          </p:cNvSpPr>
          <p:nvPr>
            <p:ph type="dt" idx="10"/>
          </p:nvPr>
        </p:nvSpPr>
        <p:spPr>
          <a:xfrm>
            <a:off x="1085537" y="4102393"/>
            <a:ext cx="4145513" cy="24009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0"/>
          <p:cNvSpPr txBox="1">
            <a:spLocks noGrp="1"/>
          </p:cNvSpPr>
          <p:nvPr>
            <p:ph type="ftr" idx="11"/>
          </p:nvPr>
        </p:nvSpPr>
        <p:spPr>
          <a:xfrm>
            <a:off x="1085537" y="238981"/>
            <a:ext cx="4155753" cy="24069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0"/>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85" name="Google Shape;85;p20"/>
          <p:cNvCxnSpPr/>
          <p:nvPr/>
        </p:nvCxnSpPr>
        <p:spPr>
          <a:xfrm>
            <a:off x="1085537" y="2357704"/>
            <a:ext cx="4145513"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21"/>
          <p:cNvSpPr txBox="1">
            <a:spLocks noGrp="1"/>
          </p:cNvSpPr>
          <p:nvPr>
            <p:ph type="title"/>
          </p:nvPr>
        </p:nvSpPr>
        <p:spPr>
          <a:xfrm>
            <a:off x="1088685" y="603390"/>
            <a:ext cx="7202456" cy="786926"/>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21"/>
          <p:cNvSpPr txBox="1">
            <a:spLocks noGrp="1"/>
          </p:cNvSpPr>
          <p:nvPr>
            <p:ph type="body" idx="1"/>
          </p:nvPr>
        </p:nvSpPr>
        <p:spPr>
          <a:xfrm rot="5400000">
            <a:off x="3395933" y="-795449"/>
            <a:ext cx="2587960" cy="7202456"/>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89" name="Google Shape;89;p21"/>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1"/>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1"/>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92" name="Google Shape;92;p21"/>
          <p:cNvCxnSpPr/>
          <p:nvPr/>
        </p:nvCxnSpPr>
        <p:spPr>
          <a:xfrm>
            <a:off x="1090422" y="1385316"/>
            <a:ext cx="720564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3"/>
        <p:cNvGrpSpPr/>
        <p:nvPr/>
      </p:nvGrpSpPr>
      <p:grpSpPr>
        <a:xfrm>
          <a:off x="0" y="0"/>
          <a:ext cx="0" cy="0"/>
          <a:chOff x="0" y="0"/>
          <a:chExt cx="0" cy="0"/>
        </a:xfrm>
      </p:grpSpPr>
      <p:sp>
        <p:nvSpPr>
          <p:cNvPr id="94" name="Google Shape;94;p22"/>
          <p:cNvSpPr txBox="1">
            <a:spLocks noGrp="1"/>
          </p:cNvSpPr>
          <p:nvPr>
            <p:ph type="title"/>
          </p:nvPr>
        </p:nvSpPr>
        <p:spPr>
          <a:xfrm rot="5400000">
            <a:off x="5937778" y="1740785"/>
            <a:ext cx="3494917" cy="1211807"/>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24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22"/>
          <p:cNvSpPr txBox="1">
            <a:spLocks noGrp="1"/>
          </p:cNvSpPr>
          <p:nvPr>
            <p:ph type="body" idx="1"/>
          </p:nvPr>
        </p:nvSpPr>
        <p:spPr>
          <a:xfrm rot="5400000">
            <a:off x="2271857" y="-589123"/>
            <a:ext cx="3494917" cy="5871623"/>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96" name="Google Shape;96;p22"/>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22"/>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2"/>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99" name="Google Shape;99;p22"/>
          <p:cNvCxnSpPr/>
          <p:nvPr/>
        </p:nvCxnSpPr>
        <p:spPr>
          <a:xfrm>
            <a:off x="7079333" y="599230"/>
            <a:ext cx="0" cy="3494917"/>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90000"/>
              </a:lnSpc>
              <a:spcBef>
                <a:spcPts val="0"/>
              </a:spcBef>
              <a:spcAft>
                <a:spcPts val="0"/>
              </a:spcAft>
              <a:buClr>
                <a:schemeClr val="dk1"/>
              </a:buClr>
              <a:buSzPts val="2800"/>
              <a:buFont typeface="Gill Sans"/>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20000"/>
              </a:lnSpc>
              <a:spcBef>
                <a:spcPts val="0"/>
              </a:spcBef>
              <a:spcAft>
                <a:spcPts val="0"/>
              </a:spcAft>
              <a:buSzPts val="1800"/>
              <a:buChar char="●"/>
              <a:defRPr/>
            </a:lvl1pPr>
            <a:lvl2pPr marL="914400" lvl="1" indent="-317500" algn="l">
              <a:lnSpc>
                <a:spcPct val="120000"/>
              </a:lnSpc>
              <a:spcBef>
                <a:spcPts val="0"/>
              </a:spcBef>
              <a:spcAft>
                <a:spcPts val="0"/>
              </a:spcAft>
              <a:buSzPts val="1400"/>
              <a:buChar char="○"/>
              <a:defRPr/>
            </a:lvl2pPr>
            <a:lvl3pPr marL="1371600" lvl="2" indent="-317500" algn="l">
              <a:lnSpc>
                <a:spcPct val="120000"/>
              </a:lnSpc>
              <a:spcBef>
                <a:spcPts val="0"/>
              </a:spcBef>
              <a:spcAft>
                <a:spcPts val="0"/>
              </a:spcAft>
              <a:buSzPts val="1400"/>
              <a:buChar char="■"/>
              <a:defRPr/>
            </a:lvl3pPr>
            <a:lvl4pPr marL="1828800" lvl="3" indent="-317500" algn="l">
              <a:lnSpc>
                <a:spcPct val="120000"/>
              </a:lnSpc>
              <a:spcBef>
                <a:spcPts val="0"/>
              </a:spcBef>
              <a:spcAft>
                <a:spcPts val="0"/>
              </a:spcAft>
              <a:buSzPts val="1400"/>
              <a:buChar char="●"/>
              <a:defRPr/>
            </a:lvl4pPr>
            <a:lvl5pPr marL="2286000" lvl="4" indent="-317500" algn="l">
              <a:lnSpc>
                <a:spcPct val="120000"/>
              </a:lnSpc>
              <a:spcBef>
                <a:spcPts val="0"/>
              </a:spcBef>
              <a:spcAft>
                <a:spcPts val="0"/>
              </a:spcAft>
              <a:buSzPts val="1400"/>
              <a:buChar char="○"/>
              <a:defRPr/>
            </a:lvl5pPr>
            <a:lvl6pPr marL="2743200" lvl="5" indent="-317500" algn="l">
              <a:lnSpc>
                <a:spcPct val="120000"/>
              </a:lnSpc>
              <a:spcBef>
                <a:spcPts val="0"/>
              </a:spcBef>
              <a:spcAft>
                <a:spcPts val="0"/>
              </a:spcAft>
              <a:buSzPts val="1400"/>
              <a:buChar char="■"/>
              <a:defRPr/>
            </a:lvl6pPr>
            <a:lvl7pPr marL="3200400" lvl="6" indent="-317500" algn="l">
              <a:lnSpc>
                <a:spcPct val="120000"/>
              </a:lnSpc>
              <a:spcBef>
                <a:spcPts val="0"/>
              </a:spcBef>
              <a:spcAft>
                <a:spcPts val="0"/>
              </a:spcAft>
              <a:buSzPts val="1400"/>
              <a:buChar char="●"/>
              <a:defRPr/>
            </a:lvl7pPr>
            <a:lvl8pPr marL="3657600" lvl="7" indent="-317500" algn="l">
              <a:lnSpc>
                <a:spcPct val="120000"/>
              </a:lnSpc>
              <a:spcBef>
                <a:spcPts val="0"/>
              </a:spcBef>
              <a:spcAft>
                <a:spcPts val="0"/>
              </a:spcAft>
              <a:buSzPts val="1400"/>
              <a:buChar char="○"/>
              <a:defRPr/>
            </a:lvl8pPr>
            <a:lvl9pPr marL="4114800" lvl="8" indent="-317500" algn="l">
              <a:lnSpc>
                <a:spcPct val="120000"/>
              </a:lnSpc>
              <a:spcBef>
                <a:spcPts val="0"/>
              </a:spcBef>
              <a:spcAft>
                <a:spcPts val="0"/>
              </a:spcAft>
              <a:buSzPts val="1400"/>
              <a:buChar char="■"/>
              <a:defRPr/>
            </a:lvl9pPr>
          </a:lstStyle>
          <a:p>
            <a:endParaRPr/>
          </a:p>
        </p:txBody>
      </p:sp>
      <p:sp>
        <p:nvSpPr>
          <p:cNvPr id="24" name="Google Shape;24;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1pPr>
            <a:lvl2pPr marL="0" marR="0" lvl="1"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2pPr>
            <a:lvl3pPr marL="0" marR="0" lvl="2"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3pPr>
            <a:lvl4pPr marL="0" marR="0" lvl="3"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4pPr>
            <a:lvl5pPr marL="0" marR="0" lvl="4"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5pPr>
            <a:lvl6pPr marL="0" marR="0" lvl="5"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6pPr>
            <a:lvl7pPr marL="0" marR="0" lvl="6"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7pPr>
            <a:lvl8pPr marL="0" marR="0" lvl="7"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8pPr>
            <a:lvl9pPr marL="0" marR="0" lvl="8" indent="0" algn="r">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13"/>
          <p:cNvSpPr txBox="1">
            <a:spLocks noGrp="1"/>
          </p:cNvSpPr>
          <p:nvPr>
            <p:ph type="title"/>
          </p:nvPr>
        </p:nvSpPr>
        <p:spPr>
          <a:xfrm>
            <a:off x="1088685" y="603390"/>
            <a:ext cx="7202456" cy="786926"/>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3"/>
          <p:cNvSpPr txBox="1">
            <a:spLocks noGrp="1"/>
          </p:cNvSpPr>
          <p:nvPr>
            <p:ph type="body" idx="1"/>
          </p:nvPr>
        </p:nvSpPr>
        <p:spPr>
          <a:xfrm>
            <a:off x="1088685" y="1511799"/>
            <a:ext cx="7202456" cy="258796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28" name="Google Shape;28;p13"/>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3"/>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3"/>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31" name="Google Shape;31;p13"/>
          <p:cNvCxnSpPr/>
          <p:nvPr/>
        </p:nvCxnSpPr>
        <p:spPr>
          <a:xfrm>
            <a:off x="1090422" y="1385316"/>
            <a:ext cx="720564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1090679" y="1317097"/>
            <a:ext cx="6482366" cy="141596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700"/>
              <a:buFont typeface="Gill Sans"/>
              <a:buNone/>
              <a:defRPr sz="27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4"/>
          <p:cNvSpPr txBox="1">
            <a:spLocks noGrp="1"/>
          </p:cNvSpPr>
          <p:nvPr>
            <p:ph type="body" idx="1"/>
          </p:nvPr>
        </p:nvSpPr>
        <p:spPr>
          <a:xfrm>
            <a:off x="1090679" y="2854647"/>
            <a:ext cx="6472835" cy="759697"/>
          </a:xfrm>
          <a:prstGeom prst="rect">
            <a:avLst/>
          </a:prstGeom>
          <a:noFill/>
          <a:ln>
            <a:noFill/>
          </a:ln>
        </p:spPr>
        <p:txBody>
          <a:bodyPr spcFirstLastPara="1" wrap="square" lIns="91425" tIns="91425" rIns="91425" bIns="45700" anchor="t" anchorCtr="0">
            <a:normAutofit/>
          </a:bodyPr>
          <a:lstStyle>
            <a:lvl1pPr marL="457200" lvl="0" indent="-228600" algn="l">
              <a:lnSpc>
                <a:spcPct val="120000"/>
              </a:lnSpc>
              <a:spcBef>
                <a:spcPts val="750"/>
              </a:spcBef>
              <a:spcAft>
                <a:spcPts val="0"/>
              </a:spcAft>
              <a:buSzPts val="1350"/>
              <a:buNone/>
              <a:defRPr sz="1350">
                <a:solidFill>
                  <a:schemeClr val="dk1"/>
                </a:solidFill>
              </a:defRPr>
            </a:lvl1pPr>
            <a:lvl2pPr marL="914400" lvl="1" indent="-228600" algn="l">
              <a:lnSpc>
                <a:spcPct val="120000"/>
              </a:lnSpc>
              <a:spcBef>
                <a:spcPts val="375"/>
              </a:spcBef>
              <a:spcAft>
                <a:spcPts val="0"/>
              </a:spcAft>
              <a:buSzPts val="1350"/>
              <a:buNone/>
              <a:defRPr sz="1350">
                <a:solidFill>
                  <a:srgbClr val="888888"/>
                </a:solidFill>
              </a:defRPr>
            </a:lvl2pPr>
            <a:lvl3pPr marL="1371600" lvl="2" indent="-228600" algn="l">
              <a:lnSpc>
                <a:spcPct val="120000"/>
              </a:lnSpc>
              <a:spcBef>
                <a:spcPts val="375"/>
              </a:spcBef>
              <a:spcAft>
                <a:spcPts val="0"/>
              </a:spcAft>
              <a:buSzPts val="1350"/>
              <a:buNone/>
              <a:defRPr sz="1350">
                <a:solidFill>
                  <a:srgbClr val="888888"/>
                </a:solidFill>
              </a:defRPr>
            </a:lvl3pPr>
            <a:lvl4pPr marL="1828800" lvl="3" indent="-228600" algn="l">
              <a:lnSpc>
                <a:spcPct val="120000"/>
              </a:lnSpc>
              <a:spcBef>
                <a:spcPts val="375"/>
              </a:spcBef>
              <a:spcAft>
                <a:spcPts val="0"/>
              </a:spcAft>
              <a:buSzPts val="1200"/>
              <a:buNone/>
              <a:defRPr sz="1200">
                <a:solidFill>
                  <a:srgbClr val="888888"/>
                </a:solidFill>
              </a:defRPr>
            </a:lvl4pPr>
            <a:lvl5pPr marL="2286000" lvl="4" indent="-228600" algn="l">
              <a:lnSpc>
                <a:spcPct val="120000"/>
              </a:lnSpc>
              <a:spcBef>
                <a:spcPts val="375"/>
              </a:spcBef>
              <a:spcAft>
                <a:spcPts val="0"/>
              </a:spcAft>
              <a:buSzPts val="1200"/>
              <a:buNone/>
              <a:defRPr sz="1200">
                <a:solidFill>
                  <a:srgbClr val="888888"/>
                </a:solidFill>
              </a:defRPr>
            </a:lvl5pPr>
            <a:lvl6pPr marL="2743200" lvl="5" indent="-228600" algn="l">
              <a:lnSpc>
                <a:spcPct val="120000"/>
              </a:lnSpc>
              <a:spcBef>
                <a:spcPts val="375"/>
              </a:spcBef>
              <a:spcAft>
                <a:spcPts val="0"/>
              </a:spcAft>
              <a:buSzPts val="1200"/>
              <a:buNone/>
              <a:defRPr sz="1200">
                <a:solidFill>
                  <a:srgbClr val="888888"/>
                </a:solidFill>
              </a:defRPr>
            </a:lvl6pPr>
            <a:lvl7pPr marL="3200400" lvl="6" indent="-228600" algn="l">
              <a:lnSpc>
                <a:spcPct val="120000"/>
              </a:lnSpc>
              <a:spcBef>
                <a:spcPts val="375"/>
              </a:spcBef>
              <a:spcAft>
                <a:spcPts val="0"/>
              </a:spcAft>
              <a:buSzPts val="1200"/>
              <a:buNone/>
              <a:defRPr sz="1200">
                <a:solidFill>
                  <a:srgbClr val="888888"/>
                </a:solidFill>
              </a:defRPr>
            </a:lvl7pPr>
            <a:lvl8pPr marL="3657600" lvl="7" indent="-228600" algn="l">
              <a:lnSpc>
                <a:spcPct val="120000"/>
              </a:lnSpc>
              <a:spcBef>
                <a:spcPts val="375"/>
              </a:spcBef>
              <a:spcAft>
                <a:spcPts val="0"/>
              </a:spcAft>
              <a:buSzPts val="1200"/>
              <a:buNone/>
              <a:defRPr sz="1200">
                <a:solidFill>
                  <a:srgbClr val="888888"/>
                </a:solidFill>
              </a:defRPr>
            </a:lvl8pPr>
            <a:lvl9pPr marL="4114800" lvl="8" indent="-228600" algn="l">
              <a:lnSpc>
                <a:spcPct val="120000"/>
              </a:lnSpc>
              <a:spcBef>
                <a:spcPts val="375"/>
              </a:spcBef>
              <a:spcAft>
                <a:spcPts val="0"/>
              </a:spcAft>
              <a:buSzPts val="1200"/>
              <a:buNone/>
              <a:defRPr sz="1200">
                <a:solidFill>
                  <a:srgbClr val="888888"/>
                </a:solidFill>
              </a:defRPr>
            </a:lvl9pPr>
          </a:lstStyle>
          <a:p>
            <a:endParaRPr/>
          </a:p>
        </p:txBody>
      </p:sp>
      <p:sp>
        <p:nvSpPr>
          <p:cNvPr id="35" name="Google Shape;35;p14"/>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4"/>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4"/>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38" name="Google Shape;38;p14"/>
          <p:cNvCxnSpPr/>
          <p:nvPr/>
        </p:nvCxnSpPr>
        <p:spPr>
          <a:xfrm>
            <a:off x="1090679" y="2853739"/>
            <a:ext cx="6472835"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15"/>
          <p:cNvSpPr txBox="1">
            <a:spLocks noGrp="1"/>
          </p:cNvSpPr>
          <p:nvPr>
            <p:ph type="title"/>
          </p:nvPr>
        </p:nvSpPr>
        <p:spPr>
          <a:xfrm>
            <a:off x="1086913" y="603667"/>
            <a:ext cx="7204226" cy="794479"/>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5"/>
          <p:cNvSpPr txBox="1">
            <a:spLocks noGrp="1"/>
          </p:cNvSpPr>
          <p:nvPr>
            <p:ph type="body" idx="1"/>
          </p:nvPr>
        </p:nvSpPr>
        <p:spPr>
          <a:xfrm>
            <a:off x="1085498" y="1508159"/>
            <a:ext cx="3483864" cy="2586446"/>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42" name="Google Shape;42;p15"/>
          <p:cNvSpPr txBox="1">
            <a:spLocks noGrp="1"/>
          </p:cNvSpPr>
          <p:nvPr>
            <p:ph type="body" idx="2"/>
          </p:nvPr>
        </p:nvSpPr>
        <p:spPr>
          <a:xfrm>
            <a:off x="4810328" y="1513007"/>
            <a:ext cx="3483864" cy="258114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43" name="Google Shape;43;p15"/>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5"/>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46" name="Google Shape;46;p15"/>
          <p:cNvCxnSpPr/>
          <p:nvPr/>
        </p:nvCxnSpPr>
        <p:spPr>
          <a:xfrm>
            <a:off x="1090422" y="1385316"/>
            <a:ext cx="720564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16"/>
          <p:cNvSpPr txBox="1">
            <a:spLocks noGrp="1"/>
          </p:cNvSpPr>
          <p:nvPr>
            <p:ph type="title"/>
          </p:nvPr>
        </p:nvSpPr>
        <p:spPr>
          <a:xfrm>
            <a:off x="1085394" y="603123"/>
            <a:ext cx="7205746" cy="792239"/>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6"/>
          <p:cNvSpPr txBox="1">
            <a:spLocks noGrp="1"/>
          </p:cNvSpPr>
          <p:nvPr>
            <p:ph type="body" idx="1"/>
          </p:nvPr>
        </p:nvSpPr>
        <p:spPr>
          <a:xfrm>
            <a:off x="1085393" y="1514662"/>
            <a:ext cx="3483864" cy="60145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1650"/>
              <a:buNone/>
              <a:defRPr sz="1650" b="0" cap="none">
                <a:solidFill>
                  <a:schemeClr val="accent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50" name="Google Shape;50;p16"/>
          <p:cNvSpPr txBox="1">
            <a:spLocks noGrp="1"/>
          </p:cNvSpPr>
          <p:nvPr>
            <p:ph type="body" idx="2"/>
          </p:nvPr>
        </p:nvSpPr>
        <p:spPr>
          <a:xfrm>
            <a:off x="1085393" y="2118202"/>
            <a:ext cx="3483864" cy="1983343"/>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51" name="Google Shape;51;p16"/>
          <p:cNvSpPr txBox="1">
            <a:spLocks noGrp="1"/>
          </p:cNvSpPr>
          <p:nvPr>
            <p:ph type="body" idx="3"/>
          </p:nvPr>
        </p:nvSpPr>
        <p:spPr>
          <a:xfrm>
            <a:off x="4809272" y="1517253"/>
            <a:ext cx="3483864" cy="601678"/>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750"/>
              </a:spcBef>
              <a:spcAft>
                <a:spcPts val="0"/>
              </a:spcAft>
              <a:buSzPts val="1650"/>
              <a:buNone/>
              <a:defRPr sz="1650" b="0" cap="none">
                <a:solidFill>
                  <a:schemeClr val="accent1"/>
                </a:solidFill>
              </a:defRPr>
            </a:lvl1pPr>
            <a:lvl2pPr marL="914400" lvl="1" indent="-228600" algn="l">
              <a:lnSpc>
                <a:spcPct val="120000"/>
              </a:lnSpc>
              <a:spcBef>
                <a:spcPts val="375"/>
              </a:spcBef>
              <a:spcAft>
                <a:spcPts val="0"/>
              </a:spcAft>
              <a:buSzPts val="1500"/>
              <a:buNone/>
              <a:defRPr sz="1500" b="1"/>
            </a:lvl2pPr>
            <a:lvl3pPr marL="1371600" lvl="2" indent="-228600" algn="l">
              <a:lnSpc>
                <a:spcPct val="120000"/>
              </a:lnSpc>
              <a:spcBef>
                <a:spcPts val="375"/>
              </a:spcBef>
              <a:spcAft>
                <a:spcPts val="0"/>
              </a:spcAft>
              <a:buSzPts val="1350"/>
              <a:buNone/>
              <a:defRPr sz="1350" b="1"/>
            </a:lvl3pPr>
            <a:lvl4pPr marL="1828800" lvl="3" indent="-228600" algn="l">
              <a:lnSpc>
                <a:spcPct val="120000"/>
              </a:lnSpc>
              <a:spcBef>
                <a:spcPts val="375"/>
              </a:spcBef>
              <a:spcAft>
                <a:spcPts val="0"/>
              </a:spcAft>
              <a:buSzPts val="1200"/>
              <a:buNone/>
              <a:defRPr sz="1200" b="1"/>
            </a:lvl4pPr>
            <a:lvl5pPr marL="2286000" lvl="4" indent="-228600" algn="l">
              <a:lnSpc>
                <a:spcPct val="120000"/>
              </a:lnSpc>
              <a:spcBef>
                <a:spcPts val="375"/>
              </a:spcBef>
              <a:spcAft>
                <a:spcPts val="0"/>
              </a:spcAft>
              <a:buSzPts val="1200"/>
              <a:buNone/>
              <a:defRPr sz="1200" b="1"/>
            </a:lvl5pPr>
            <a:lvl6pPr marL="2743200" lvl="5" indent="-228600" algn="l">
              <a:lnSpc>
                <a:spcPct val="120000"/>
              </a:lnSpc>
              <a:spcBef>
                <a:spcPts val="375"/>
              </a:spcBef>
              <a:spcAft>
                <a:spcPts val="0"/>
              </a:spcAft>
              <a:buSzPts val="1200"/>
              <a:buNone/>
              <a:defRPr sz="1200" b="1"/>
            </a:lvl6pPr>
            <a:lvl7pPr marL="3200400" lvl="6" indent="-228600" algn="l">
              <a:lnSpc>
                <a:spcPct val="120000"/>
              </a:lnSpc>
              <a:spcBef>
                <a:spcPts val="375"/>
              </a:spcBef>
              <a:spcAft>
                <a:spcPts val="0"/>
              </a:spcAft>
              <a:buSzPts val="1200"/>
              <a:buNone/>
              <a:defRPr sz="1200" b="1"/>
            </a:lvl7pPr>
            <a:lvl8pPr marL="3657600" lvl="7" indent="-228600" algn="l">
              <a:lnSpc>
                <a:spcPct val="120000"/>
              </a:lnSpc>
              <a:spcBef>
                <a:spcPts val="375"/>
              </a:spcBef>
              <a:spcAft>
                <a:spcPts val="0"/>
              </a:spcAft>
              <a:buSzPts val="1200"/>
              <a:buNone/>
              <a:defRPr sz="1200" b="1"/>
            </a:lvl8pPr>
            <a:lvl9pPr marL="4114800" lvl="8" indent="-228600" algn="l">
              <a:lnSpc>
                <a:spcPct val="120000"/>
              </a:lnSpc>
              <a:spcBef>
                <a:spcPts val="375"/>
              </a:spcBef>
              <a:spcAft>
                <a:spcPts val="0"/>
              </a:spcAft>
              <a:buSzPts val="1200"/>
              <a:buNone/>
              <a:defRPr sz="1200" b="1"/>
            </a:lvl9pPr>
          </a:lstStyle>
          <a:p>
            <a:endParaRPr/>
          </a:p>
        </p:txBody>
      </p:sp>
      <p:sp>
        <p:nvSpPr>
          <p:cNvPr id="52" name="Google Shape;52;p16"/>
          <p:cNvSpPr txBox="1">
            <a:spLocks noGrp="1"/>
          </p:cNvSpPr>
          <p:nvPr>
            <p:ph type="body" idx="4"/>
          </p:nvPr>
        </p:nvSpPr>
        <p:spPr>
          <a:xfrm>
            <a:off x="4809272" y="2116119"/>
            <a:ext cx="3483864" cy="1978028"/>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53" name="Google Shape;53;p16"/>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6"/>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6"/>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56" name="Google Shape;56;p16"/>
          <p:cNvCxnSpPr/>
          <p:nvPr/>
        </p:nvCxnSpPr>
        <p:spPr>
          <a:xfrm>
            <a:off x="1090422" y="1385316"/>
            <a:ext cx="720564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17"/>
          <p:cNvSpPr txBox="1">
            <a:spLocks noGrp="1"/>
          </p:cNvSpPr>
          <p:nvPr>
            <p:ph type="title"/>
          </p:nvPr>
        </p:nvSpPr>
        <p:spPr>
          <a:xfrm>
            <a:off x="1088685" y="603390"/>
            <a:ext cx="7202456" cy="786926"/>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7"/>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7"/>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62" name="Google Shape;62;p17"/>
          <p:cNvCxnSpPr/>
          <p:nvPr/>
        </p:nvCxnSpPr>
        <p:spPr>
          <a:xfrm>
            <a:off x="1090422" y="1385316"/>
            <a:ext cx="720564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3"/>
        <p:cNvGrpSpPr/>
        <p:nvPr/>
      </p:nvGrpSpPr>
      <p:grpSpPr>
        <a:xfrm>
          <a:off x="0" y="0"/>
          <a:ext cx="0" cy="0"/>
          <a:chOff x="0" y="0"/>
          <a:chExt cx="0" cy="0"/>
        </a:xfrm>
      </p:grpSpPr>
      <p:sp>
        <p:nvSpPr>
          <p:cNvPr id="64" name="Google Shape;64;p18"/>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8"/>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7"/>
        <p:cNvGrpSpPr/>
        <p:nvPr/>
      </p:nvGrpSpPr>
      <p:grpSpPr>
        <a:xfrm>
          <a:off x="0" y="0"/>
          <a:ext cx="0" cy="0"/>
          <a:chOff x="0" y="0"/>
          <a:chExt cx="0" cy="0"/>
        </a:xfrm>
      </p:grpSpPr>
      <p:sp>
        <p:nvSpPr>
          <p:cNvPr id="68" name="Google Shape;68;p19"/>
          <p:cNvSpPr txBox="1">
            <a:spLocks noGrp="1"/>
          </p:cNvSpPr>
          <p:nvPr>
            <p:ph type="title"/>
          </p:nvPr>
        </p:nvSpPr>
        <p:spPr>
          <a:xfrm>
            <a:off x="1083504" y="599230"/>
            <a:ext cx="2454824" cy="16853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Font typeface="Gill Sans"/>
              <a:buNone/>
              <a:defRPr sz="1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9"/>
          <p:cNvSpPr txBox="1">
            <a:spLocks noGrp="1"/>
          </p:cNvSpPr>
          <p:nvPr>
            <p:ph type="body" idx="1"/>
          </p:nvPr>
        </p:nvSpPr>
        <p:spPr>
          <a:xfrm>
            <a:off x="3782785" y="599230"/>
            <a:ext cx="4509353" cy="3494120"/>
          </a:xfrm>
          <a:prstGeom prst="rect">
            <a:avLst/>
          </a:prstGeom>
          <a:noFill/>
          <a:ln>
            <a:noFill/>
          </a:ln>
        </p:spPr>
        <p:txBody>
          <a:bodyPr spcFirstLastPara="1" wrap="square" lIns="91425" tIns="45700" rIns="91425" bIns="45700" anchor="ctr" anchorCtr="0">
            <a:normAutofit/>
          </a:bodyPr>
          <a:lstStyle>
            <a:lvl1pPr marL="457200" lvl="0" indent="-342900" algn="l">
              <a:lnSpc>
                <a:spcPct val="120000"/>
              </a:lnSpc>
              <a:spcBef>
                <a:spcPts val="750"/>
              </a:spcBef>
              <a:spcAft>
                <a:spcPts val="0"/>
              </a:spcAft>
              <a:buSzPts val="1800"/>
              <a:buChar char="•"/>
              <a:defRPr/>
            </a:lvl1pPr>
            <a:lvl2pPr marL="914400" lvl="1" indent="-342900" algn="l">
              <a:lnSpc>
                <a:spcPct val="120000"/>
              </a:lnSpc>
              <a:spcBef>
                <a:spcPts val="375"/>
              </a:spcBef>
              <a:spcAft>
                <a:spcPts val="0"/>
              </a:spcAft>
              <a:buSzPts val="1800"/>
              <a:buChar char="•"/>
              <a:defRPr/>
            </a:lvl2pPr>
            <a:lvl3pPr marL="1371600" lvl="2" indent="-342900" algn="l">
              <a:lnSpc>
                <a:spcPct val="120000"/>
              </a:lnSpc>
              <a:spcBef>
                <a:spcPts val="375"/>
              </a:spcBef>
              <a:spcAft>
                <a:spcPts val="0"/>
              </a:spcAft>
              <a:buSzPts val="1800"/>
              <a:buChar char="•"/>
              <a:defRPr/>
            </a:lvl3pPr>
            <a:lvl4pPr marL="1828800" lvl="3" indent="-342900" algn="l">
              <a:lnSpc>
                <a:spcPct val="120000"/>
              </a:lnSpc>
              <a:spcBef>
                <a:spcPts val="375"/>
              </a:spcBef>
              <a:spcAft>
                <a:spcPts val="0"/>
              </a:spcAft>
              <a:buSzPts val="1800"/>
              <a:buChar char="•"/>
              <a:defRPr/>
            </a:lvl4pPr>
            <a:lvl5pPr marL="2286000" lvl="4" indent="-342900" algn="l">
              <a:lnSpc>
                <a:spcPct val="120000"/>
              </a:lnSpc>
              <a:spcBef>
                <a:spcPts val="375"/>
              </a:spcBef>
              <a:spcAft>
                <a:spcPts val="0"/>
              </a:spcAft>
              <a:buSzPts val="1800"/>
              <a:buChar char="•"/>
              <a:defRPr/>
            </a:lvl5pPr>
            <a:lvl6pPr marL="2743200" lvl="5" indent="-342900" algn="l">
              <a:lnSpc>
                <a:spcPct val="120000"/>
              </a:lnSpc>
              <a:spcBef>
                <a:spcPts val="375"/>
              </a:spcBef>
              <a:spcAft>
                <a:spcPts val="0"/>
              </a:spcAft>
              <a:buSzPts val="1800"/>
              <a:buChar char="•"/>
              <a:defRPr/>
            </a:lvl6pPr>
            <a:lvl7pPr marL="3200400" lvl="6" indent="-342900" algn="l">
              <a:lnSpc>
                <a:spcPct val="120000"/>
              </a:lnSpc>
              <a:spcBef>
                <a:spcPts val="375"/>
              </a:spcBef>
              <a:spcAft>
                <a:spcPts val="0"/>
              </a:spcAft>
              <a:buSzPts val="1800"/>
              <a:buChar char="•"/>
              <a:defRPr/>
            </a:lvl7pPr>
            <a:lvl8pPr marL="3657600" lvl="7" indent="-342900" algn="l">
              <a:lnSpc>
                <a:spcPct val="120000"/>
              </a:lnSpc>
              <a:spcBef>
                <a:spcPts val="375"/>
              </a:spcBef>
              <a:spcAft>
                <a:spcPts val="0"/>
              </a:spcAft>
              <a:buSzPts val="1800"/>
              <a:buChar char="•"/>
              <a:defRPr/>
            </a:lvl8pPr>
            <a:lvl9pPr marL="4114800" lvl="8" indent="-342900" algn="l">
              <a:lnSpc>
                <a:spcPct val="120000"/>
              </a:lnSpc>
              <a:spcBef>
                <a:spcPts val="375"/>
              </a:spcBef>
              <a:spcAft>
                <a:spcPts val="0"/>
              </a:spcAft>
              <a:buSzPts val="1800"/>
              <a:buChar char="•"/>
              <a:defRPr/>
            </a:lvl9pPr>
          </a:lstStyle>
          <a:p>
            <a:endParaRPr/>
          </a:p>
        </p:txBody>
      </p:sp>
      <p:sp>
        <p:nvSpPr>
          <p:cNvPr id="70" name="Google Shape;70;p19"/>
          <p:cNvSpPr txBox="1">
            <a:spLocks noGrp="1"/>
          </p:cNvSpPr>
          <p:nvPr>
            <p:ph type="body" idx="2"/>
          </p:nvPr>
        </p:nvSpPr>
        <p:spPr>
          <a:xfrm>
            <a:off x="1083504" y="2404119"/>
            <a:ext cx="2456260" cy="1686136"/>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750"/>
              </a:spcBef>
              <a:spcAft>
                <a:spcPts val="0"/>
              </a:spcAft>
              <a:buSzPts val="1200"/>
              <a:buNone/>
              <a:defRPr sz="1200"/>
            </a:lvl1pPr>
            <a:lvl2pPr marL="914400" lvl="1" indent="-228600" algn="l">
              <a:lnSpc>
                <a:spcPct val="120000"/>
              </a:lnSpc>
              <a:spcBef>
                <a:spcPts val="375"/>
              </a:spcBef>
              <a:spcAft>
                <a:spcPts val="0"/>
              </a:spcAft>
              <a:buSzPts val="1050"/>
              <a:buNone/>
              <a:defRPr sz="1050"/>
            </a:lvl2pPr>
            <a:lvl3pPr marL="1371600" lvl="2" indent="-228600" algn="l">
              <a:lnSpc>
                <a:spcPct val="120000"/>
              </a:lnSpc>
              <a:spcBef>
                <a:spcPts val="375"/>
              </a:spcBef>
              <a:spcAft>
                <a:spcPts val="0"/>
              </a:spcAft>
              <a:buSzPts val="900"/>
              <a:buNone/>
              <a:defRPr sz="900"/>
            </a:lvl3pPr>
            <a:lvl4pPr marL="1828800" lvl="3" indent="-228600" algn="l">
              <a:lnSpc>
                <a:spcPct val="120000"/>
              </a:lnSpc>
              <a:spcBef>
                <a:spcPts val="375"/>
              </a:spcBef>
              <a:spcAft>
                <a:spcPts val="0"/>
              </a:spcAft>
              <a:buSzPts val="750"/>
              <a:buNone/>
              <a:defRPr sz="750"/>
            </a:lvl4pPr>
            <a:lvl5pPr marL="2286000" lvl="4" indent="-228600" algn="l">
              <a:lnSpc>
                <a:spcPct val="120000"/>
              </a:lnSpc>
              <a:spcBef>
                <a:spcPts val="375"/>
              </a:spcBef>
              <a:spcAft>
                <a:spcPts val="0"/>
              </a:spcAft>
              <a:buSzPts val="750"/>
              <a:buNone/>
              <a:defRPr sz="750"/>
            </a:lvl5pPr>
            <a:lvl6pPr marL="2743200" lvl="5" indent="-228600" algn="l">
              <a:lnSpc>
                <a:spcPct val="120000"/>
              </a:lnSpc>
              <a:spcBef>
                <a:spcPts val="375"/>
              </a:spcBef>
              <a:spcAft>
                <a:spcPts val="0"/>
              </a:spcAft>
              <a:buSzPts val="750"/>
              <a:buNone/>
              <a:defRPr sz="750"/>
            </a:lvl6pPr>
            <a:lvl7pPr marL="3200400" lvl="6" indent="-228600" algn="l">
              <a:lnSpc>
                <a:spcPct val="120000"/>
              </a:lnSpc>
              <a:spcBef>
                <a:spcPts val="375"/>
              </a:spcBef>
              <a:spcAft>
                <a:spcPts val="0"/>
              </a:spcAft>
              <a:buSzPts val="750"/>
              <a:buNone/>
              <a:defRPr sz="750"/>
            </a:lvl7pPr>
            <a:lvl8pPr marL="3657600" lvl="7" indent="-228600" algn="l">
              <a:lnSpc>
                <a:spcPct val="120000"/>
              </a:lnSpc>
              <a:spcBef>
                <a:spcPts val="375"/>
              </a:spcBef>
              <a:spcAft>
                <a:spcPts val="0"/>
              </a:spcAft>
              <a:buSzPts val="750"/>
              <a:buNone/>
              <a:defRPr sz="750"/>
            </a:lvl8pPr>
            <a:lvl9pPr marL="4114800" lvl="8" indent="-228600" algn="l">
              <a:lnSpc>
                <a:spcPct val="120000"/>
              </a:lnSpc>
              <a:spcBef>
                <a:spcPts val="375"/>
              </a:spcBef>
              <a:spcAft>
                <a:spcPts val="0"/>
              </a:spcAft>
              <a:buSzPts val="750"/>
              <a:buNone/>
              <a:defRPr sz="750"/>
            </a:lvl9pPr>
          </a:lstStyle>
          <a:p>
            <a:endParaRPr/>
          </a:p>
        </p:txBody>
      </p:sp>
      <p:sp>
        <p:nvSpPr>
          <p:cNvPr id="71" name="Google Shape;71;p19"/>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Clr>
                <a:schemeClr val="accent1"/>
              </a:buClr>
              <a:buSzPts val="2100"/>
              <a:buFont typeface="Gill Sans"/>
              <a:buNone/>
              <a:defRPr/>
            </a:lvl1pPr>
            <a:lvl2pPr marL="0" lvl="1" indent="0" algn="r">
              <a:spcBef>
                <a:spcPts val="0"/>
              </a:spcBef>
              <a:spcAft>
                <a:spcPts val="0"/>
              </a:spcAft>
              <a:buClr>
                <a:schemeClr val="accent1"/>
              </a:buClr>
              <a:buSzPts val="2100"/>
              <a:buFont typeface="Gill Sans"/>
              <a:buNone/>
              <a:defRPr/>
            </a:lvl2pPr>
            <a:lvl3pPr marL="0" lvl="2" indent="0" algn="r">
              <a:spcBef>
                <a:spcPts val="0"/>
              </a:spcBef>
              <a:spcAft>
                <a:spcPts val="0"/>
              </a:spcAft>
              <a:buClr>
                <a:schemeClr val="accent1"/>
              </a:buClr>
              <a:buSzPts val="2100"/>
              <a:buFont typeface="Gill Sans"/>
              <a:buNone/>
              <a:defRPr/>
            </a:lvl3pPr>
            <a:lvl4pPr marL="0" lvl="3" indent="0" algn="r">
              <a:spcBef>
                <a:spcPts val="0"/>
              </a:spcBef>
              <a:spcAft>
                <a:spcPts val="0"/>
              </a:spcAft>
              <a:buClr>
                <a:schemeClr val="accent1"/>
              </a:buClr>
              <a:buSzPts val="2100"/>
              <a:buFont typeface="Gill Sans"/>
              <a:buNone/>
              <a:defRPr/>
            </a:lvl4pPr>
            <a:lvl5pPr marL="0" lvl="4" indent="0" algn="r">
              <a:spcBef>
                <a:spcPts val="0"/>
              </a:spcBef>
              <a:spcAft>
                <a:spcPts val="0"/>
              </a:spcAft>
              <a:buClr>
                <a:schemeClr val="accent1"/>
              </a:buClr>
              <a:buSzPts val="2100"/>
              <a:buFont typeface="Gill Sans"/>
              <a:buNone/>
              <a:defRPr/>
            </a:lvl5pPr>
            <a:lvl6pPr marL="0" lvl="5" indent="0" algn="r">
              <a:spcBef>
                <a:spcPts val="0"/>
              </a:spcBef>
              <a:spcAft>
                <a:spcPts val="0"/>
              </a:spcAft>
              <a:buClr>
                <a:schemeClr val="accent1"/>
              </a:buClr>
              <a:buSzPts val="2100"/>
              <a:buFont typeface="Gill Sans"/>
              <a:buNone/>
              <a:defRPr/>
            </a:lvl6pPr>
            <a:lvl7pPr marL="0" lvl="6" indent="0" algn="r">
              <a:spcBef>
                <a:spcPts val="0"/>
              </a:spcBef>
              <a:spcAft>
                <a:spcPts val="0"/>
              </a:spcAft>
              <a:buClr>
                <a:schemeClr val="accent1"/>
              </a:buClr>
              <a:buSzPts val="2100"/>
              <a:buFont typeface="Gill Sans"/>
              <a:buNone/>
              <a:defRPr/>
            </a:lvl7pPr>
            <a:lvl8pPr marL="0" lvl="7" indent="0" algn="r">
              <a:spcBef>
                <a:spcPts val="0"/>
              </a:spcBef>
              <a:spcAft>
                <a:spcPts val="0"/>
              </a:spcAft>
              <a:buClr>
                <a:schemeClr val="accent1"/>
              </a:buClr>
              <a:buSzPts val="2100"/>
              <a:buFont typeface="Gill Sans"/>
              <a:buNone/>
              <a:defRPr/>
            </a:lvl8pPr>
            <a:lvl9pPr marL="0" lvl="8" indent="0" algn="r">
              <a:spcBef>
                <a:spcPts val="0"/>
              </a:spcBef>
              <a:spcAft>
                <a:spcPts val="0"/>
              </a:spcAft>
              <a:buClr>
                <a:schemeClr val="accent1"/>
              </a:buClr>
              <a:buSzPts val="2100"/>
              <a:buFont typeface="Gill Sans"/>
              <a:buNone/>
              <a:defRPr/>
            </a:lvl9pPr>
          </a:lstStyle>
          <a:p>
            <a:pPr marL="0" lvl="0" indent="0" algn="r" rtl="0">
              <a:spcBef>
                <a:spcPts val="0"/>
              </a:spcBef>
              <a:spcAft>
                <a:spcPts val="0"/>
              </a:spcAft>
              <a:buNone/>
            </a:pPr>
            <a:fld id="{00000000-1234-1234-1234-123412341234}" type="slidenum">
              <a:rPr lang="en"/>
              <a:t>‹#›</a:t>
            </a:fld>
            <a:endParaRPr/>
          </a:p>
        </p:txBody>
      </p:sp>
      <p:cxnSp>
        <p:nvCxnSpPr>
          <p:cNvPr id="74" name="Google Shape;74;p19"/>
          <p:cNvCxnSpPr/>
          <p:nvPr/>
        </p:nvCxnSpPr>
        <p:spPr>
          <a:xfrm>
            <a:off x="1086210" y="2404118"/>
            <a:ext cx="2452118"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0"/>
          <p:cNvSpPr/>
          <p:nvPr/>
        </p:nvSpPr>
        <p:spPr>
          <a:xfrm>
            <a:off x="0" y="1514607"/>
            <a:ext cx="9144000" cy="3079456"/>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 name="Google Shape;7;p10"/>
          <p:cNvPicPr preferRelativeResize="0"/>
          <p:nvPr/>
        </p:nvPicPr>
        <p:blipFill rotWithShape="1">
          <a:blip r:embed="rId14">
            <a:alphaModFix/>
          </a:blip>
          <a:srcRect t="1538" b="-1538"/>
          <a:stretch/>
        </p:blipFill>
        <p:spPr>
          <a:xfrm>
            <a:off x="0" y="4594860"/>
            <a:ext cx="9144000" cy="557213"/>
          </a:xfrm>
          <a:prstGeom prst="rect">
            <a:avLst/>
          </a:prstGeom>
          <a:noFill/>
          <a:ln>
            <a:noFill/>
          </a:ln>
        </p:spPr>
      </p:pic>
      <p:sp>
        <p:nvSpPr>
          <p:cNvPr id="8" name="Google Shape;8;p10"/>
          <p:cNvSpPr txBox="1">
            <a:spLocks noGrp="1"/>
          </p:cNvSpPr>
          <p:nvPr>
            <p:ph type="title"/>
          </p:nvPr>
        </p:nvSpPr>
        <p:spPr>
          <a:xfrm>
            <a:off x="1088685" y="603390"/>
            <a:ext cx="7202456" cy="786926"/>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2400"/>
              <a:buFont typeface="Gill Sans"/>
              <a:buNone/>
              <a:defRPr sz="2400" b="0" i="0" u="none" strike="noStrike" cap="non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10"/>
          <p:cNvSpPr txBox="1">
            <a:spLocks noGrp="1"/>
          </p:cNvSpPr>
          <p:nvPr>
            <p:ph type="body" idx="1"/>
          </p:nvPr>
        </p:nvSpPr>
        <p:spPr>
          <a:xfrm>
            <a:off x="1088685" y="1511799"/>
            <a:ext cx="7202456" cy="2587960"/>
          </a:xfrm>
          <a:prstGeom prst="rect">
            <a:avLst/>
          </a:prstGeom>
          <a:noFill/>
          <a:ln>
            <a:noFill/>
          </a:ln>
        </p:spPr>
        <p:txBody>
          <a:bodyPr spcFirstLastPara="1" wrap="square" lIns="91425" tIns="45700" rIns="91425" bIns="45700" anchor="t" anchorCtr="0">
            <a:normAutofit/>
          </a:bodyPr>
          <a:lstStyle>
            <a:lvl1pPr marL="457200" marR="0" lvl="0" indent="-323850" algn="l" rtl="0">
              <a:lnSpc>
                <a:spcPct val="120000"/>
              </a:lnSpc>
              <a:spcBef>
                <a:spcPts val="750"/>
              </a:spcBef>
              <a:spcAft>
                <a:spcPts val="0"/>
              </a:spcAft>
              <a:buClr>
                <a:schemeClr val="accent1"/>
              </a:buClr>
              <a:buSzPts val="1500"/>
              <a:buFont typeface="Arial"/>
              <a:buChar char="•"/>
              <a:defRPr sz="1500" b="0" i="0" u="none" strike="noStrike" cap="none">
                <a:solidFill>
                  <a:schemeClr val="dk1"/>
                </a:solidFill>
                <a:latin typeface="Gill Sans"/>
                <a:ea typeface="Gill Sans"/>
                <a:cs typeface="Gill Sans"/>
                <a:sym typeface="Gill Sans"/>
              </a:defRPr>
            </a:lvl1pPr>
            <a:lvl2pPr marL="914400" marR="0" lvl="1" indent="-314325" algn="l" rtl="0">
              <a:lnSpc>
                <a:spcPct val="120000"/>
              </a:lnSpc>
              <a:spcBef>
                <a:spcPts val="375"/>
              </a:spcBef>
              <a:spcAft>
                <a:spcPts val="0"/>
              </a:spcAft>
              <a:buClr>
                <a:schemeClr val="accent1"/>
              </a:buClr>
              <a:buSzPts val="1350"/>
              <a:buFont typeface="Arial"/>
              <a:buChar char="•"/>
              <a:defRPr sz="1350" b="0" i="0" u="none" strike="noStrike" cap="none">
                <a:solidFill>
                  <a:schemeClr val="dk1"/>
                </a:solidFill>
                <a:latin typeface="Gill Sans"/>
                <a:ea typeface="Gill Sans"/>
                <a:cs typeface="Gill Sans"/>
                <a:sym typeface="Gill Sans"/>
              </a:defRPr>
            </a:lvl2pPr>
            <a:lvl3pPr marL="1371600" marR="0" lvl="2" indent="-304800" algn="l" rtl="0">
              <a:lnSpc>
                <a:spcPct val="120000"/>
              </a:lnSpc>
              <a:spcBef>
                <a:spcPts val="375"/>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3pPr>
            <a:lvl4pPr marL="1828800" marR="0" lvl="3" indent="-295275" algn="l" rtl="0">
              <a:lnSpc>
                <a:spcPct val="120000"/>
              </a:lnSpc>
              <a:spcBef>
                <a:spcPts val="375"/>
              </a:spcBef>
              <a:spcAft>
                <a:spcPts val="0"/>
              </a:spcAft>
              <a:buClr>
                <a:schemeClr val="accent1"/>
              </a:buClr>
              <a:buSzPts val="1050"/>
              <a:buFont typeface="Arial"/>
              <a:buChar char="•"/>
              <a:defRPr sz="1050" b="0" i="0" u="none" strike="noStrike" cap="none">
                <a:solidFill>
                  <a:schemeClr val="dk1"/>
                </a:solidFill>
                <a:latin typeface="Gill Sans"/>
                <a:ea typeface="Gill Sans"/>
                <a:cs typeface="Gill Sans"/>
                <a:sym typeface="Gill Sans"/>
              </a:defRPr>
            </a:lvl4pPr>
            <a:lvl5pPr marL="2286000" marR="0" lvl="4"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Gill Sans"/>
                <a:ea typeface="Gill Sans"/>
                <a:cs typeface="Gill Sans"/>
                <a:sym typeface="Gill Sans"/>
              </a:defRPr>
            </a:lvl5pPr>
            <a:lvl6pPr marL="2743200" marR="0" lvl="5"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Gill Sans"/>
                <a:ea typeface="Gill Sans"/>
                <a:cs typeface="Gill Sans"/>
                <a:sym typeface="Gill Sans"/>
              </a:defRPr>
            </a:lvl6pPr>
            <a:lvl7pPr marL="3200400" marR="0" lvl="6"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Gill Sans"/>
                <a:ea typeface="Gill Sans"/>
                <a:cs typeface="Gill Sans"/>
                <a:sym typeface="Gill Sans"/>
              </a:defRPr>
            </a:lvl7pPr>
            <a:lvl8pPr marL="3657600" marR="0" lvl="7"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Gill Sans"/>
                <a:ea typeface="Gill Sans"/>
                <a:cs typeface="Gill Sans"/>
                <a:sym typeface="Gill Sans"/>
              </a:defRPr>
            </a:lvl8pPr>
            <a:lvl9pPr marL="4114800" marR="0" lvl="8" indent="-285750" algn="l" rtl="0">
              <a:lnSpc>
                <a:spcPct val="120000"/>
              </a:lnSpc>
              <a:spcBef>
                <a:spcPts val="375"/>
              </a:spcBef>
              <a:spcAft>
                <a:spcPts val="0"/>
              </a:spcAft>
              <a:buClr>
                <a:schemeClr val="accent1"/>
              </a:buClr>
              <a:buSzPts val="900"/>
              <a:buFont typeface="Arial"/>
              <a:buChar char="•"/>
              <a:defRPr sz="900" b="0" i="0" u="none" strike="noStrike" cap="none">
                <a:solidFill>
                  <a:schemeClr val="dk1"/>
                </a:solidFill>
                <a:latin typeface="Gill Sans"/>
                <a:ea typeface="Gill Sans"/>
                <a:cs typeface="Gill Sans"/>
                <a:sym typeface="Gill Sans"/>
              </a:defRPr>
            </a:lvl9pPr>
          </a:lstStyle>
          <a:p>
            <a:endParaRPr/>
          </a:p>
        </p:txBody>
      </p:sp>
      <p:sp>
        <p:nvSpPr>
          <p:cNvPr id="10" name="Google Shape;10;p10"/>
          <p:cNvSpPr txBox="1">
            <a:spLocks noGrp="1"/>
          </p:cNvSpPr>
          <p:nvPr>
            <p:ph type="dt" idx="10"/>
          </p:nvPr>
        </p:nvSpPr>
        <p:spPr>
          <a:xfrm>
            <a:off x="5665604" y="247778"/>
            <a:ext cx="2625536" cy="231901"/>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75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1" name="Google Shape;11;p10"/>
          <p:cNvSpPr txBox="1">
            <a:spLocks noGrp="1"/>
          </p:cNvSpPr>
          <p:nvPr>
            <p:ph type="ftr" idx="11"/>
          </p:nvPr>
        </p:nvSpPr>
        <p:spPr>
          <a:xfrm>
            <a:off x="1088684" y="246981"/>
            <a:ext cx="4454127" cy="23190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75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2" name="Google Shape;12;p10"/>
          <p:cNvSpPr txBox="1">
            <a:spLocks noGrp="1"/>
          </p:cNvSpPr>
          <p:nvPr>
            <p:ph type="sldNum" idx="12"/>
          </p:nvPr>
        </p:nvSpPr>
        <p:spPr>
          <a:xfrm>
            <a:off x="360046" y="599230"/>
            <a:ext cx="608264" cy="377684"/>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1pPr>
            <a:lvl2pPr marL="0" marR="0" lvl="1"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2pPr>
            <a:lvl3pPr marL="0" marR="0" lvl="2"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3pPr>
            <a:lvl4pPr marL="0" marR="0" lvl="3"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4pPr>
            <a:lvl5pPr marL="0" marR="0" lvl="4"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5pPr>
            <a:lvl6pPr marL="0" marR="0" lvl="5"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6pPr>
            <a:lvl7pPr marL="0" marR="0" lvl="6"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7pPr>
            <a:lvl8pPr marL="0" marR="0" lvl="7"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8pPr>
            <a:lvl9pPr marL="0" marR="0" lvl="8" indent="0" algn="r" rtl="0">
              <a:spcBef>
                <a:spcPts val="0"/>
              </a:spcBef>
              <a:spcAft>
                <a:spcPts val="0"/>
              </a:spcAft>
              <a:buClr>
                <a:schemeClr val="accent1"/>
              </a:buClr>
              <a:buSzPts val="2100"/>
              <a:buFont typeface="Gill Sans"/>
              <a:buNone/>
              <a:defRPr sz="21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
              <a:t>‹#›</a:t>
            </a:fld>
            <a:endParaRPr/>
          </a:p>
        </p:txBody>
      </p:sp>
      <p:cxnSp>
        <p:nvCxnSpPr>
          <p:cNvPr id="13" name="Google Shape;13;p10"/>
          <p:cNvCxnSpPr/>
          <p:nvPr/>
        </p:nvCxnSpPr>
        <p:spPr>
          <a:xfrm>
            <a:off x="0" y="4596310"/>
            <a:ext cx="9144000" cy="0"/>
          </a:xfrm>
          <a:prstGeom prst="straightConnector1">
            <a:avLst/>
          </a:prstGeom>
          <a:noFill/>
          <a:ln w="12700" cap="flat" cmpd="sng">
            <a:solidFill>
              <a:srgbClr val="000001">
                <a:alpha val="20000"/>
              </a:srgbClr>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hyperlink" Target="https://www.athlosutah.org/attendance-matters-the-impact-of-tardiness-on-student-succes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une.une.edu/cgi/viewcontent.cgi?article=1310&amp;context=theses" TargetMode="External"/><Relationship Id="rId4" Type="http://schemas.openxmlformats.org/officeDocument/2006/relationships/hyperlink" Target="https://www.teachermagazine.com/au_en/articles/the-effect-of-student-tardiness-on-learning"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flippedtips.com/plegal/tips/bestsol.html" TargetMode="External"/><Relationship Id="rId3" Type="http://schemas.openxmlformats.org/officeDocument/2006/relationships/hyperlink" Target="https://flippedtips.com/plegal/tips/select.html" TargetMode="External"/><Relationship Id="rId7" Type="http://schemas.openxmlformats.org/officeDocument/2006/relationships/hyperlink" Target="https://flippedtips.com/plegal/tips/solution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flippedtips.com/plegal/tips/existing.html" TargetMode="External"/><Relationship Id="rId5" Type="http://schemas.openxmlformats.org/officeDocument/2006/relationships/hyperlink" Target="https://flippedtips.com/plegal/tips/identify.html" TargetMode="External"/><Relationship Id="rId4" Type="http://schemas.openxmlformats.org/officeDocument/2006/relationships/hyperlink" Target="https://flippedtips.com/plegal/tips/gather.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s://flippedtips.com/plegal/tips/select.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flippedtips.com/plegal/tips/gather.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hyperlink" Target="https://flippedtips.com/plegal/tips/identify.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flippedtips.com/plegal/tips/existing.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lippedtips.com/plegal/tips/solution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flippedtips.com/plegal/tips/bestsol.html" TargetMode="External"/><Relationship Id="rId7"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cronkitenewsonline.com/2014/08/rising-back-to-school-lists-costs-give-families-a-lesson-in-economics/" TargetMode="Externa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hyperlink" Target="https://flippedtips.com/plegal/tips/bestsol.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103"/>
        <p:cNvGrpSpPr/>
        <p:nvPr/>
      </p:nvGrpSpPr>
      <p:grpSpPr>
        <a:xfrm>
          <a:off x="0" y="0"/>
          <a:ext cx="0" cy="0"/>
          <a:chOff x="0" y="0"/>
          <a:chExt cx="0" cy="0"/>
        </a:xfrm>
      </p:grpSpPr>
      <p:sp>
        <p:nvSpPr>
          <p:cNvPr id="104" name="Google Shape;104;p1"/>
          <p:cNvSpPr/>
          <p:nvPr/>
        </p:nvSpPr>
        <p:spPr>
          <a:xfrm>
            <a:off x="1" y="0"/>
            <a:ext cx="9143771" cy="5143500"/>
          </a:xfrm>
          <a:prstGeom prst="rect">
            <a:avLst/>
          </a:prstGeom>
          <a:gradFill>
            <a:gsLst>
              <a:gs pos="0">
                <a:srgbClr val="EBE9E6"/>
              </a:gs>
              <a:gs pos="100000">
                <a:srgbClr val="C9C5C0"/>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05" name="Google Shape;105;p1"/>
          <p:cNvSpPr/>
          <p:nvPr/>
        </p:nvSpPr>
        <p:spPr>
          <a:xfrm>
            <a:off x="0" y="1514607"/>
            <a:ext cx="9144000" cy="3079455"/>
          </a:xfrm>
          <a:prstGeom prst="rect">
            <a:avLst/>
          </a:prstGeom>
          <a:gradFill>
            <a:gsLst>
              <a:gs pos="0">
                <a:srgbClr val="DFDBD5">
                  <a:alpha val="0"/>
                </a:srgbClr>
              </a:gs>
              <a:gs pos="100000">
                <a:schemeClr val="lt2"/>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06" name="Google Shape;106;p1"/>
          <p:cNvSpPr txBox="1">
            <a:spLocks noGrp="1"/>
          </p:cNvSpPr>
          <p:nvPr>
            <p:ph type="ctrTitle"/>
          </p:nvPr>
        </p:nvSpPr>
        <p:spPr>
          <a:xfrm>
            <a:off x="124700" y="1033825"/>
            <a:ext cx="5432700" cy="1473900"/>
          </a:xfrm>
          <a:prstGeom prst="rect">
            <a:avLst/>
          </a:prstGeom>
          <a:noFill/>
          <a:ln>
            <a:noFill/>
          </a:ln>
        </p:spPr>
        <p:txBody>
          <a:bodyPr spcFirstLastPara="1" wrap="square" lIns="91425" tIns="91425" rIns="91425" bIns="91425" anchor="b" anchorCtr="0">
            <a:normAutofit/>
          </a:bodyPr>
          <a:lstStyle/>
          <a:p>
            <a:pPr marL="0" lvl="0" indent="0" algn="l" rtl="0">
              <a:lnSpc>
                <a:spcPct val="90000"/>
              </a:lnSpc>
              <a:spcBef>
                <a:spcPts val="0"/>
              </a:spcBef>
              <a:spcAft>
                <a:spcPts val="0"/>
              </a:spcAft>
              <a:buClr>
                <a:schemeClr val="dk1"/>
              </a:buClr>
              <a:buSzPts val="3800"/>
              <a:buFont typeface="Gill Sans"/>
              <a:buNone/>
            </a:pPr>
            <a:r>
              <a:rPr lang="en" sz="3200"/>
              <a:t>TARDINESS FOR CLASS 3-226</a:t>
            </a:r>
            <a:br>
              <a:rPr lang="en" sz="3200"/>
            </a:br>
            <a:r>
              <a:rPr lang="en" sz="3200"/>
              <a:t>PS 92M</a:t>
            </a:r>
            <a:endParaRPr sz="3200"/>
          </a:p>
        </p:txBody>
      </p:sp>
      <p:sp>
        <p:nvSpPr>
          <p:cNvPr id="107" name="Google Shape;107;p1"/>
          <p:cNvSpPr txBox="1">
            <a:spLocks noGrp="1"/>
          </p:cNvSpPr>
          <p:nvPr>
            <p:ph type="subTitle" idx="1"/>
          </p:nvPr>
        </p:nvSpPr>
        <p:spPr>
          <a:xfrm>
            <a:off x="1089462" y="2648403"/>
            <a:ext cx="4148190" cy="1204932"/>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1000"/>
              </a:spcBef>
              <a:spcAft>
                <a:spcPts val="0"/>
              </a:spcAft>
              <a:buClr>
                <a:schemeClr val="dk1"/>
              </a:buClr>
              <a:buSzPts val="596"/>
              <a:buFont typeface="Arial"/>
              <a:buNone/>
            </a:pPr>
            <a:r>
              <a:rPr lang="en">
                <a:latin typeface="Calibri"/>
                <a:ea typeface="Calibri"/>
                <a:cs typeface="Calibri"/>
                <a:sym typeface="Calibri"/>
              </a:rPr>
              <a:t>THERESA WILSON-PHILLIPS</a:t>
            </a:r>
            <a:endParaRPr>
              <a:latin typeface="Calibri"/>
              <a:ea typeface="Calibri"/>
              <a:cs typeface="Calibri"/>
              <a:sym typeface="Calibri"/>
            </a:endParaRPr>
          </a:p>
          <a:p>
            <a:pPr marL="0" lvl="0" indent="0" algn="l" rtl="0">
              <a:lnSpc>
                <a:spcPct val="120000"/>
              </a:lnSpc>
              <a:spcBef>
                <a:spcPts val="0"/>
              </a:spcBef>
              <a:spcAft>
                <a:spcPts val="0"/>
              </a:spcAft>
              <a:buSzPts val="1350"/>
              <a:buNone/>
            </a:pPr>
            <a:endParaRPr/>
          </a:p>
        </p:txBody>
      </p:sp>
      <p:cxnSp>
        <p:nvCxnSpPr>
          <p:cNvPr id="108" name="Google Shape;108;p1"/>
          <p:cNvCxnSpPr/>
          <p:nvPr/>
        </p:nvCxnSpPr>
        <p:spPr>
          <a:xfrm>
            <a:off x="1089463" y="2646407"/>
            <a:ext cx="4152089" cy="0"/>
          </a:xfrm>
          <a:prstGeom prst="straightConnector1">
            <a:avLst/>
          </a:prstGeom>
          <a:noFill/>
          <a:ln w="31750" cap="flat" cmpd="sng">
            <a:solidFill>
              <a:schemeClr val="accent1"/>
            </a:solidFill>
            <a:prstDash val="solid"/>
            <a:round/>
            <a:headEnd type="none" w="sm" len="sm"/>
            <a:tailEnd type="none" w="sm" len="sm"/>
          </a:ln>
        </p:spPr>
      </p:cxnSp>
      <p:grpSp>
        <p:nvGrpSpPr>
          <p:cNvPr id="109" name="Google Shape;109;p1"/>
          <p:cNvGrpSpPr/>
          <p:nvPr/>
        </p:nvGrpSpPr>
        <p:grpSpPr>
          <a:xfrm>
            <a:off x="5608041" y="361628"/>
            <a:ext cx="3055899" cy="3861826"/>
            <a:chOff x="7477388" y="482171"/>
            <a:chExt cx="4074533" cy="5149101"/>
          </a:xfrm>
        </p:grpSpPr>
        <p:sp>
          <p:nvSpPr>
            <p:cNvPr id="110" name="Google Shape;110;p1"/>
            <p:cNvSpPr/>
            <p:nvPr/>
          </p:nvSpPr>
          <p:spPr>
            <a:xfrm>
              <a:off x="7477388" y="482171"/>
              <a:ext cx="4074533" cy="5149101"/>
            </a:xfrm>
            <a:prstGeom prst="rect">
              <a:avLst/>
            </a:prstGeom>
            <a:gradFill>
              <a:gsLst>
                <a:gs pos="0">
                  <a:srgbClr val="000001"/>
                </a:gs>
                <a:gs pos="100000">
                  <a:srgbClr val="191919"/>
                </a:gs>
              </a:gsLst>
              <a:lin ang="5400000" scaled="0"/>
            </a:gradFill>
            <a:ln>
              <a:noFill/>
            </a:ln>
            <a:effectLst>
              <a:outerShdw blurRad="127000" dist="228600" dir="4740000" sx="98000" sy="98000" algn="tl" rotWithShape="0">
                <a:srgbClr val="000000">
                  <a:alpha val="3372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11" name="Google Shape;111;p1"/>
            <p:cNvSpPr/>
            <p:nvPr/>
          </p:nvSpPr>
          <p:spPr>
            <a:xfrm>
              <a:off x="7790447" y="812507"/>
              <a:ext cx="3450289" cy="4466452"/>
            </a:xfrm>
            <a:prstGeom prst="rect">
              <a:avLst/>
            </a:prstGeom>
            <a:gradFill>
              <a:gsLst>
                <a:gs pos="0">
                  <a:srgbClr val="DADADA"/>
                </a:gs>
                <a:gs pos="100000">
                  <a:srgbClr val="FFFFFE"/>
                </a:gs>
              </a:gsLst>
              <a:lin ang="16200000" scaled="0"/>
            </a:gradFill>
            <a:ln w="50800" cap="flat" cmpd="sng">
              <a:solidFill>
                <a:srgbClr val="19191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grpSp>
      <p:sp>
        <p:nvSpPr>
          <p:cNvPr id="112" name="Google Shape;112;p1"/>
          <p:cNvSpPr/>
          <p:nvPr/>
        </p:nvSpPr>
        <p:spPr>
          <a:xfrm>
            <a:off x="5963718" y="733473"/>
            <a:ext cx="2339583" cy="3101505"/>
          </a:xfrm>
          <a:prstGeom prst="rect">
            <a:avLst/>
          </a:prstGeom>
          <a:solidFill>
            <a:schemeClr val="lt1"/>
          </a:solidFill>
          <a:ln w="9525"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pic>
        <p:nvPicPr>
          <p:cNvPr id="113" name="Google Shape;113;p1"/>
          <p:cNvPicPr preferRelativeResize="0"/>
          <p:nvPr/>
        </p:nvPicPr>
        <p:blipFill rotWithShape="1">
          <a:blip r:embed="rId3">
            <a:alphaModFix/>
          </a:blip>
          <a:srcRect/>
          <a:stretch/>
        </p:blipFill>
        <p:spPr>
          <a:xfrm>
            <a:off x="6087279" y="1297764"/>
            <a:ext cx="2099328" cy="1978616"/>
          </a:xfrm>
          <a:prstGeom prst="rect">
            <a:avLst/>
          </a:prstGeom>
          <a:noFill/>
          <a:ln>
            <a:noFill/>
          </a:ln>
        </p:spPr>
      </p:pic>
      <p:pic>
        <p:nvPicPr>
          <p:cNvPr id="114" name="Google Shape;114;p1"/>
          <p:cNvPicPr preferRelativeResize="0"/>
          <p:nvPr/>
        </p:nvPicPr>
        <p:blipFill rotWithShape="1">
          <a:blip r:embed="rId4">
            <a:alphaModFix/>
          </a:blip>
          <a:srcRect t="1538" b="-1538"/>
          <a:stretch/>
        </p:blipFill>
        <p:spPr>
          <a:xfrm>
            <a:off x="0" y="4594860"/>
            <a:ext cx="9144000" cy="557212"/>
          </a:xfrm>
          <a:prstGeom prst="rect">
            <a:avLst/>
          </a:prstGeom>
          <a:noFill/>
          <a:ln>
            <a:noFill/>
          </a:ln>
        </p:spPr>
      </p:pic>
      <p:cxnSp>
        <p:nvCxnSpPr>
          <p:cNvPr id="115" name="Google Shape;115;p1"/>
          <p:cNvCxnSpPr/>
          <p:nvPr/>
        </p:nvCxnSpPr>
        <p:spPr>
          <a:xfrm>
            <a:off x="0" y="4596309"/>
            <a:ext cx="9144000" cy="0"/>
          </a:xfrm>
          <a:prstGeom prst="straightConnector1">
            <a:avLst/>
          </a:prstGeom>
          <a:noFill/>
          <a:ln w="12700" cap="flat" cmpd="sng">
            <a:solidFill>
              <a:srgbClr val="000001">
                <a:alpha val="20000"/>
              </a:srgbClr>
            </a:solidFill>
            <a:prstDash val="solid"/>
            <a:round/>
            <a:headEnd type="none" w="sm" len="sm"/>
            <a:tailEnd type="none" w="sm" len="sm"/>
          </a:ln>
        </p:spPr>
      </p:cxnSp>
      <p:sp>
        <p:nvSpPr>
          <p:cNvPr id="116" name="Google Shape;116;p1"/>
          <p:cNvSpPr txBox="1"/>
          <p:nvPr/>
        </p:nvSpPr>
        <p:spPr>
          <a:xfrm>
            <a:off x="406275" y="373775"/>
            <a:ext cx="1877100" cy="7314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800"/>
              <a:buFont typeface="Gill Sans"/>
              <a:buNone/>
            </a:pPr>
            <a:endParaRPr sz="1800" b="0" i="0" u="none" strike="noStrike" cap="none">
              <a:solidFill>
                <a:schemeClr val="dk2"/>
              </a:solidFill>
              <a:latin typeface="Gill Sans"/>
              <a:ea typeface="Gill Sans"/>
              <a:cs typeface="Gill Sans"/>
              <a:sym typeface="Gill Sans"/>
            </a:endParaRPr>
          </a:p>
        </p:txBody>
      </p:sp>
      <p:pic>
        <p:nvPicPr>
          <p:cNvPr id="117" name="Google Shape;117;p1"/>
          <p:cNvPicPr preferRelativeResize="0"/>
          <p:nvPr/>
        </p:nvPicPr>
        <p:blipFill rotWithShape="1">
          <a:blip r:embed="rId3">
            <a:alphaModFix/>
          </a:blip>
          <a:srcRect/>
          <a:stretch/>
        </p:blipFill>
        <p:spPr>
          <a:xfrm>
            <a:off x="172167" y="74836"/>
            <a:ext cx="1347425" cy="841750"/>
          </a:xfrm>
          <a:prstGeom prst="rect">
            <a:avLst/>
          </a:prstGeom>
          <a:noFill/>
          <a:ln>
            <a:noFill/>
          </a:ln>
        </p:spPr>
      </p:pic>
      <p:sp>
        <p:nvSpPr>
          <p:cNvPr id="118" name="Google Shape;118;p1"/>
          <p:cNvSpPr txBox="1"/>
          <p:nvPr/>
        </p:nvSpPr>
        <p:spPr>
          <a:xfrm>
            <a:off x="7231775" y="4192800"/>
            <a:ext cx="1129500" cy="5037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800"/>
              <a:buFont typeface="Gill Sans"/>
              <a:buNone/>
            </a:pPr>
            <a:endParaRPr sz="1800" b="0" i="0" u="none" strike="noStrike" cap="none">
              <a:solidFill>
                <a:schemeClr val="dk2"/>
              </a:solidFill>
              <a:latin typeface="Gill Sans"/>
              <a:ea typeface="Gill Sans"/>
              <a:cs typeface="Gill Sans"/>
              <a:sym typeface="Gill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p>
            <a:pPr marL="0" lvl="0" indent="0" algn="l" rtl="0">
              <a:lnSpc>
                <a:spcPct val="90000"/>
              </a:lnSpc>
              <a:spcBef>
                <a:spcPts val="0"/>
              </a:spcBef>
              <a:spcAft>
                <a:spcPts val="0"/>
              </a:spcAft>
              <a:buClr>
                <a:schemeClr val="dk1"/>
              </a:buClr>
              <a:buSzPts val="2800"/>
              <a:buFont typeface="Gill Sans"/>
              <a:buNone/>
            </a:pPr>
            <a:r>
              <a:rPr lang="en"/>
              <a:t>RESOURCES ON TARDINESS</a:t>
            </a:r>
            <a:endParaRPr/>
          </a:p>
        </p:txBody>
      </p:sp>
      <p:sp>
        <p:nvSpPr>
          <p:cNvPr id="199" name="Google Shape;199;p9"/>
          <p:cNvSpPr txBox="1">
            <a:spLocks noGrp="1"/>
          </p:cNvSpPr>
          <p:nvPr>
            <p:ph type="body" idx="1"/>
          </p:nvPr>
        </p:nvSpPr>
        <p:spPr>
          <a:xfrm>
            <a:off x="311700" y="1152475"/>
            <a:ext cx="8520600" cy="25422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r>
              <a:rPr lang="en" u="sng">
                <a:solidFill>
                  <a:schemeClr val="hlink"/>
                </a:solidFill>
                <a:hlinkClick r:id="rId3"/>
              </a:rPr>
              <a:t>https://www.athlosutah.org/attendance-matters-the-impact-of-tardiness-on-student-success/</a:t>
            </a:r>
            <a:endParaRPr/>
          </a:p>
          <a:p>
            <a:pPr marL="0" lvl="0" indent="0" algn="l" rtl="0">
              <a:lnSpc>
                <a:spcPct val="120000"/>
              </a:lnSpc>
              <a:spcBef>
                <a:spcPts val="1200"/>
              </a:spcBef>
              <a:spcAft>
                <a:spcPts val="0"/>
              </a:spcAft>
              <a:buSzPts val="1800"/>
              <a:buNone/>
            </a:pPr>
            <a:r>
              <a:rPr lang="en" u="sng">
                <a:solidFill>
                  <a:schemeClr val="hlink"/>
                </a:solidFill>
                <a:hlinkClick r:id="rId4"/>
              </a:rPr>
              <a:t>https://www.teachermagazine.com/au_en/articles/the-effect-of-student-tardiness-on-learning</a:t>
            </a:r>
            <a:endParaRPr/>
          </a:p>
          <a:p>
            <a:pPr marL="0" lvl="0" indent="0" algn="l" rtl="0">
              <a:lnSpc>
                <a:spcPct val="120000"/>
              </a:lnSpc>
              <a:spcBef>
                <a:spcPts val="1200"/>
              </a:spcBef>
              <a:spcAft>
                <a:spcPts val="0"/>
              </a:spcAft>
              <a:buSzPts val="1800"/>
              <a:buNone/>
            </a:pPr>
            <a:r>
              <a:rPr lang="en" u="sng">
                <a:solidFill>
                  <a:schemeClr val="hlink"/>
                </a:solidFill>
                <a:hlinkClick r:id="rId5"/>
              </a:rPr>
              <a:t>https://dune.une.edu/cgi/viewcontent.cgi?article=1310&amp;context=theses</a:t>
            </a:r>
            <a:endParaRPr/>
          </a:p>
          <a:p>
            <a:pPr marL="0" lvl="0" indent="0" algn="l" rtl="0">
              <a:lnSpc>
                <a:spcPct val="120000"/>
              </a:lnSpc>
              <a:spcBef>
                <a:spcPts val="2400"/>
              </a:spcBef>
              <a:spcAft>
                <a:spcPts val="1200"/>
              </a:spcAft>
              <a:buSzPts val="18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15000"/>
              </a:lnSpc>
              <a:spcBef>
                <a:spcPts val="1200"/>
              </a:spcBef>
              <a:spcAft>
                <a:spcPts val="1200"/>
              </a:spcAft>
              <a:buClr>
                <a:schemeClr val="dk1"/>
              </a:buClr>
              <a:buSzPct val="42307"/>
              <a:buFont typeface="Arial"/>
              <a:buNone/>
            </a:pPr>
            <a:r>
              <a:rPr lang="en" sz="2600" b="1">
                <a:solidFill>
                  <a:srgbClr val="365F91"/>
                </a:solidFill>
                <a:latin typeface="Calibri"/>
                <a:ea typeface="Calibri"/>
                <a:cs typeface="Calibri"/>
                <a:sym typeface="Calibri"/>
              </a:rPr>
              <a:t>THE 6 STEPS OF THE PUBLIC POLICY ANALYST </a:t>
            </a:r>
            <a:endParaRPr/>
          </a:p>
        </p:txBody>
      </p:sp>
      <p:sp>
        <p:nvSpPr>
          <p:cNvPr id="124" name="Google Shape;124;p2"/>
          <p:cNvSpPr txBox="1">
            <a:spLocks noGrp="1"/>
          </p:cNvSpPr>
          <p:nvPr>
            <p:ph type="body" idx="1"/>
          </p:nvPr>
        </p:nvSpPr>
        <p:spPr>
          <a:xfrm>
            <a:off x="122800" y="1152475"/>
            <a:ext cx="8709600" cy="3416400"/>
          </a:xfrm>
          <a:prstGeom prst="rect">
            <a:avLst/>
          </a:prstGeom>
          <a:noFill/>
          <a:ln>
            <a:noFill/>
          </a:ln>
        </p:spPr>
        <p:txBody>
          <a:bodyPr spcFirstLastPara="1" wrap="square" lIns="91425" tIns="91425" rIns="91425" bIns="91425" anchor="t" anchorCtr="0">
            <a:normAutofit fontScale="70000" lnSpcReduction="20000"/>
          </a:bodyPr>
          <a:lstStyle/>
          <a:p>
            <a:pPr marL="0" lvl="0" indent="0" algn="l" rtl="0">
              <a:lnSpc>
                <a:spcPct val="120000"/>
              </a:lnSpc>
              <a:spcBef>
                <a:spcPts val="1200"/>
              </a:spcBef>
              <a:spcAft>
                <a:spcPts val="0"/>
              </a:spcAft>
              <a:buClr>
                <a:schemeClr val="dk1"/>
              </a:buClr>
              <a:buSzPct val="42307"/>
              <a:buFont typeface="Arial"/>
              <a:buNone/>
            </a:pPr>
            <a:endParaRPr sz="2600">
              <a:solidFill>
                <a:srgbClr val="365F91"/>
              </a:solidFill>
              <a:latin typeface="Calibri"/>
              <a:ea typeface="Calibri"/>
              <a:cs typeface="Calibri"/>
              <a:sym typeface="Calibri"/>
            </a:endParaRPr>
          </a:p>
          <a:p>
            <a:pPr marL="457200" lvl="0" indent="0" algn="l" rtl="0">
              <a:lnSpc>
                <a:spcPct val="120000"/>
              </a:lnSpc>
              <a:spcBef>
                <a:spcPts val="1200"/>
              </a:spcBef>
              <a:spcAft>
                <a:spcPts val="0"/>
              </a:spcAft>
              <a:buClr>
                <a:schemeClr val="dk1"/>
              </a:buClr>
              <a:buSzPct val="42307"/>
              <a:buFont typeface="Arial"/>
              <a:buNone/>
            </a:pPr>
            <a:r>
              <a:rPr lang="en" sz="2600">
                <a:solidFill>
                  <a:srgbClr val="365F91"/>
                </a:solidFill>
                <a:latin typeface="Calibri"/>
                <a:ea typeface="Calibri"/>
                <a:cs typeface="Calibri"/>
                <a:sym typeface="Calibri"/>
              </a:rPr>
              <a:t>1.</a:t>
            </a:r>
            <a:r>
              <a:rPr lang="en" sz="700">
                <a:solidFill>
                  <a:srgbClr val="365F91"/>
                </a:solidFill>
                <a:latin typeface="Times New Roman"/>
                <a:ea typeface="Times New Roman"/>
                <a:cs typeface="Times New Roman"/>
                <a:sym typeface="Times New Roman"/>
              </a:rPr>
              <a:t>                      </a:t>
            </a:r>
            <a:r>
              <a:rPr lang="en" sz="700">
                <a:solidFill>
                  <a:srgbClr val="365F91"/>
                </a:solidFill>
                <a:uFill>
                  <a:noFill/>
                </a:u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 </a:t>
            </a:r>
            <a:r>
              <a:rPr lang="en" sz="2600" u="sng">
                <a:solidFill>
                  <a:schemeClr val="hlink"/>
                </a:solidFill>
                <a:latin typeface="Calibri"/>
                <a:ea typeface="Calibri"/>
                <a:cs typeface="Calibri"/>
                <a:sym typeface="Calibri"/>
                <a:hlinkClick r:id="rId3"/>
              </a:rPr>
              <a:t>Define the Problem</a:t>
            </a:r>
            <a:endParaRPr sz="2600" u="sng">
              <a:solidFill>
                <a:schemeClr val="hlink"/>
              </a:solidFill>
              <a:latin typeface="Calibri"/>
              <a:ea typeface="Calibri"/>
              <a:cs typeface="Calibri"/>
              <a:sym typeface="Calibri"/>
            </a:endParaRPr>
          </a:p>
          <a:p>
            <a:pPr marL="457200" lvl="0" indent="0" algn="l" rtl="0">
              <a:lnSpc>
                <a:spcPct val="120000"/>
              </a:lnSpc>
              <a:spcBef>
                <a:spcPts val="1200"/>
              </a:spcBef>
              <a:spcAft>
                <a:spcPts val="0"/>
              </a:spcAft>
              <a:buClr>
                <a:schemeClr val="dk1"/>
              </a:buClr>
              <a:buSzPct val="42307"/>
              <a:buFont typeface="Arial"/>
              <a:buNone/>
            </a:pPr>
            <a:r>
              <a:rPr lang="en" sz="2600">
                <a:solidFill>
                  <a:srgbClr val="365F91"/>
                </a:solidFill>
                <a:latin typeface="Calibri"/>
                <a:ea typeface="Calibri"/>
                <a:cs typeface="Calibri"/>
                <a:sym typeface="Calibri"/>
              </a:rPr>
              <a:t>2.</a:t>
            </a:r>
            <a:r>
              <a:rPr lang="en" sz="700">
                <a:solidFill>
                  <a:srgbClr val="365F91"/>
                </a:solidFill>
                <a:latin typeface="Times New Roman"/>
                <a:ea typeface="Times New Roman"/>
                <a:cs typeface="Times New Roman"/>
                <a:sym typeface="Times New Roman"/>
              </a:rPr>
              <a:t>                      </a:t>
            </a:r>
            <a:r>
              <a:rPr lang="en" sz="700">
                <a:solidFill>
                  <a:srgbClr val="365F91"/>
                </a:solidFill>
                <a:uFill>
                  <a:noFill/>
                </a:u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 </a:t>
            </a:r>
            <a:r>
              <a:rPr lang="en" sz="2600" u="sng">
                <a:solidFill>
                  <a:schemeClr val="hlink"/>
                </a:solidFill>
                <a:latin typeface="Calibri"/>
                <a:ea typeface="Calibri"/>
                <a:cs typeface="Calibri"/>
                <a:sym typeface="Calibri"/>
                <a:hlinkClick r:id="rId4"/>
              </a:rPr>
              <a:t>Gather the Evidence</a:t>
            </a:r>
            <a:endParaRPr sz="2600" u="sng">
              <a:solidFill>
                <a:schemeClr val="hlink"/>
              </a:solidFill>
              <a:latin typeface="Calibri"/>
              <a:ea typeface="Calibri"/>
              <a:cs typeface="Calibri"/>
              <a:sym typeface="Calibri"/>
            </a:endParaRPr>
          </a:p>
          <a:p>
            <a:pPr marL="457200" lvl="0" indent="0" algn="l" rtl="0">
              <a:lnSpc>
                <a:spcPct val="120000"/>
              </a:lnSpc>
              <a:spcBef>
                <a:spcPts val="1200"/>
              </a:spcBef>
              <a:spcAft>
                <a:spcPts val="0"/>
              </a:spcAft>
              <a:buClr>
                <a:schemeClr val="dk1"/>
              </a:buClr>
              <a:buSzPct val="42307"/>
              <a:buFont typeface="Arial"/>
              <a:buNone/>
            </a:pPr>
            <a:r>
              <a:rPr lang="en" sz="2600">
                <a:solidFill>
                  <a:srgbClr val="365F91"/>
                </a:solidFill>
                <a:latin typeface="Calibri"/>
                <a:ea typeface="Calibri"/>
                <a:cs typeface="Calibri"/>
                <a:sym typeface="Calibri"/>
              </a:rPr>
              <a:t>3.</a:t>
            </a:r>
            <a:r>
              <a:rPr lang="en" sz="700">
                <a:solidFill>
                  <a:srgbClr val="365F91"/>
                </a:solidFill>
                <a:latin typeface="Times New Roman"/>
                <a:ea typeface="Times New Roman"/>
                <a:cs typeface="Times New Roman"/>
                <a:sym typeface="Times New Roman"/>
              </a:rPr>
              <a:t>                      </a:t>
            </a:r>
            <a:r>
              <a:rPr lang="en" sz="700">
                <a:solidFill>
                  <a:srgbClr val="365F91"/>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 </a:t>
            </a:r>
            <a:r>
              <a:rPr lang="en" sz="2600" u="sng">
                <a:solidFill>
                  <a:schemeClr val="hlink"/>
                </a:solidFill>
                <a:latin typeface="Calibri"/>
                <a:ea typeface="Calibri"/>
                <a:cs typeface="Calibri"/>
                <a:sym typeface="Calibri"/>
                <a:hlinkClick r:id="rId5"/>
              </a:rPr>
              <a:t>Identify the Causes</a:t>
            </a:r>
            <a:endParaRPr sz="2600" u="sng">
              <a:solidFill>
                <a:schemeClr val="hlink"/>
              </a:solidFill>
              <a:latin typeface="Calibri"/>
              <a:ea typeface="Calibri"/>
              <a:cs typeface="Calibri"/>
              <a:sym typeface="Calibri"/>
            </a:endParaRPr>
          </a:p>
          <a:p>
            <a:pPr marL="457200" lvl="0" indent="0" algn="l" rtl="0">
              <a:lnSpc>
                <a:spcPct val="120000"/>
              </a:lnSpc>
              <a:spcBef>
                <a:spcPts val="1200"/>
              </a:spcBef>
              <a:spcAft>
                <a:spcPts val="0"/>
              </a:spcAft>
              <a:buClr>
                <a:schemeClr val="dk1"/>
              </a:buClr>
              <a:buSzPct val="42307"/>
              <a:buFont typeface="Arial"/>
              <a:buNone/>
            </a:pPr>
            <a:r>
              <a:rPr lang="en" sz="2600">
                <a:solidFill>
                  <a:srgbClr val="365F91"/>
                </a:solidFill>
                <a:latin typeface="Calibri"/>
                <a:ea typeface="Calibri"/>
                <a:cs typeface="Calibri"/>
                <a:sym typeface="Calibri"/>
              </a:rPr>
              <a:t>4.</a:t>
            </a:r>
            <a:r>
              <a:rPr lang="en" sz="700">
                <a:solidFill>
                  <a:srgbClr val="365F91"/>
                </a:solidFill>
                <a:latin typeface="Times New Roman"/>
                <a:ea typeface="Times New Roman"/>
                <a:cs typeface="Times New Roman"/>
                <a:sym typeface="Times New Roman"/>
              </a:rPr>
              <a:t>                      </a:t>
            </a:r>
            <a:r>
              <a:rPr lang="en" sz="700">
                <a:solidFill>
                  <a:srgbClr val="365F91"/>
                </a:solidFill>
                <a:uFill>
                  <a:noFill/>
                </a:u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 </a:t>
            </a:r>
            <a:r>
              <a:rPr lang="en" sz="2600" u="sng">
                <a:solidFill>
                  <a:schemeClr val="hlink"/>
                </a:solidFill>
                <a:latin typeface="Calibri"/>
                <a:ea typeface="Calibri"/>
                <a:cs typeface="Calibri"/>
                <a:sym typeface="Calibri"/>
                <a:hlinkClick r:id="rId6"/>
              </a:rPr>
              <a:t>Evaluate an Existing Policy</a:t>
            </a:r>
            <a:endParaRPr sz="2600" u="sng">
              <a:solidFill>
                <a:schemeClr val="hlink"/>
              </a:solidFill>
              <a:latin typeface="Calibri"/>
              <a:ea typeface="Calibri"/>
              <a:cs typeface="Calibri"/>
              <a:sym typeface="Calibri"/>
            </a:endParaRPr>
          </a:p>
          <a:p>
            <a:pPr marL="457200" lvl="0" indent="0" algn="l" rtl="0">
              <a:lnSpc>
                <a:spcPct val="120000"/>
              </a:lnSpc>
              <a:spcBef>
                <a:spcPts val="1200"/>
              </a:spcBef>
              <a:spcAft>
                <a:spcPts val="0"/>
              </a:spcAft>
              <a:buClr>
                <a:schemeClr val="dk1"/>
              </a:buClr>
              <a:buSzPct val="42307"/>
              <a:buFont typeface="Arial"/>
              <a:buNone/>
            </a:pPr>
            <a:r>
              <a:rPr lang="en" sz="2600">
                <a:solidFill>
                  <a:srgbClr val="365F91"/>
                </a:solidFill>
                <a:latin typeface="Calibri"/>
                <a:ea typeface="Calibri"/>
                <a:cs typeface="Calibri"/>
                <a:sym typeface="Calibri"/>
              </a:rPr>
              <a:t>5.</a:t>
            </a:r>
            <a:r>
              <a:rPr lang="en" sz="700">
                <a:solidFill>
                  <a:srgbClr val="365F91"/>
                </a:solidFill>
                <a:latin typeface="Times New Roman"/>
                <a:ea typeface="Times New Roman"/>
                <a:cs typeface="Times New Roman"/>
                <a:sym typeface="Times New Roman"/>
              </a:rPr>
              <a:t>                      </a:t>
            </a:r>
            <a:r>
              <a:rPr lang="en" sz="700">
                <a:solidFill>
                  <a:srgbClr val="365F91"/>
                </a:solidFill>
                <a:uFill>
                  <a:noFill/>
                </a:uFill>
                <a:latin typeface="Times New Roman"/>
                <a:ea typeface="Times New Roman"/>
                <a:cs typeface="Times New Roman"/>
                <a:sym typeface="Times New Roman"/>
                <a:hlinkClick r:id="rId7">
                  <a:extLst>
                    <a:ext uri="{A12FA001-AC4F-418D-AE19-62706E023703}">
                      <ahyp:hlinkClr xmlns:ahyp="http://schemas.microsoft.com/office/drawing/2018/hyperlinkcolor" val="tx"/>
                    </a:ext>
                  </a:extLst>
                </a:hlinkClick>
              </a:rPr>
              <a:t> </a:t>
            </a:r>
            <a:r>
              <a:rPr lang="en" sz="2600" u="sng">
                <a:solidFill>
                  <a:schemeClr val="hlink"/>
                </a:solidFill>
                <a:latin typeface="Calibri"/>
                <a:ea typeface="Calibri"/>
                <a:cs typeface="Calibri"/>
                <a:sym typeface="Calibri"/>
                <a:hlinkClick r:id="rId7"/>
              </a:rPr>
              <a:t>Develop Solutions</a:t>
            </a:r>
            <a:endParaRPr sz="2600" u="sng">
              <a:solidFill>
                <a:schemeClr val="hlink"/>
              </a:solidFill>
              <a:latin typeface="Calibri"/>
              <a:ea typeface="Calibri"/>
              <a:cs typeface="Calibri"/>
              <a:sym typeface="Calibri"/>
            </a:endParaRPr>
          </a:p>
          <a:p>
            <a:pPr marL="0" lvl="0" indent="0" algn="l" rtl="0">
              <a:lnSpc>
                <a:spcPct val="120000"/>
              </a:lnSpc>
              <a:spcBef>
                <a:spcPts val="1200"/>
              </a:spcBef>
              <a:spcAft>
                <a:spcPts val="1200"/>
              </a:spcAft>
              <a:buSzPct val="98901"/>
              <a:buNone/>
            </a:pPr>
            <a:r>
              <a:rPr lang="en" sz="2600">
                <a:solidFill>
                  <a:srgbClr val="365F91"/>
                </a:solidFill>
                <a:latin typeface="Calibri"/>
                <a:ea typeface="Calibri"/>
                <a:cs typeface="Calibri"/>
                <a:sym typeface="Calibri"/>
              </a:rPr>
              <a:t>         6.</a:t>
            </a:r>
            <a:r>
              <a:rPr lang="en" sz="700">
                <a:solidFill>
                  <a:srgbClr val="365F91"/>
                </a:solidFill>
                <a:latin typeface="Times New Roman"/>
                <a:ea typeface="Times New Roman"/>
                <a:cs typeface="Times New Roman"/>
                <a:sym typeface="Times New Roman"/>
              </a:rPr>
              <a:t>                      </a:t>
            </a:r>
            <a:r>
              <a:rPr lang="en" sz="700">
                <a:solidFill>
                  <a:srgbClr val="365F91"/>
                </a:solidFill>
                <a:uFill>
                  <a:noFill/>
                </a:u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 </a:t>
            </a:r>
            <a:r>
              <a:rPr lang="en" sz="2600" u="sng">
                <a:solidFill>
                  <a:schemeClr val="hlink"/>
                </a:solidFill>
                <a:latin typeface="Calibri"/>
                <a:ea typeface="Calibri"/>
                <a:cs typeface="Calibri"/>
                <a:sym typeface="Calibri"/>
                <a:hlinkClick r:id="rId8"/>
              </a:rPr>
              <a:t>Select the Best Solution</a:t>
            </a:r>
            <a:r>
              <a:rPr lang="en" sz="2600" u="sng">
                <a:solidFill>
                  <a:schemeClr val="hlink"/>
                </a:solidFill>
                <a:latin typeface="Calibri"/>
                <a:ea typeface="Calibri"/>
                <a:cs typeface="Calibri"/>
                <a:sym typeface="Calibri"/>
              </a:rPr>
              <a:t> </a:t>
            </a:r>
            <a:r>
              <a:rPr lang="en" sz="2600">
                <a:solidFill>
                  <a:srgbClr val="365F91"/>
                </a:solidFill>
                <a:latin typeface="Calibri"/>
                <a:ea typeface="Calibri"/>
                <a:cs typeface="Calibri"/>
                <a:sym typeface="Calibri"/>
              </a:rPr>
              <a:t> (Feasibility vs. Effectiveness)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128"/>
        <p:cNvGrpSpPr/>
        <p:nvPr/>
      </p:nvGrpSpPr>
      <p:grpSpPr>
        <a:xfrm>
          <a:off x="0" y="0"/>
          <a:ext cx="0" cy="0"/>
          <a:chOff x="0" y="0"/>
          <a:chExt cx="0" cy="0"/>
        </a:xfrm>
      </p:grpSpPr>
      <p:sp>
        <p:nvSpPr>
          <p:cNvPr id="129" name="Google Shape;129;p3"/>
          <p:cNvSpPr/>
          <p:nvPr/>
        </p:nvSpPr>
        <p:spPr>
          <a:xfrm>
            <a:off x="0" y="1514607"/>
            <a:ext cx="9144000" cy="3079455"/>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3"/>
          <p:cNvPicPr preferRelativeResize="0"/>
          <p:nvPr/>
        </p:nvPicPr>
        <p:blipFill rotWithShape="1">
          <a:blip r:embed="rId3">
            <a:alphaModFix/>
          </a:blip>
          <a:srcRect t="1538" b="-1538"/>
          <a:stretch/>
        </p:blipFill>
        <p:spPr>
          <a:xfrm>
            <a:off x="0" y="4594860"/>
            <a:ext cx="9144000" cy="557212"/>
          </a:xfrm>
          <a:prstGeom prst="rect">
            <a:avLst/>
          </a:prstGeom>
          <a:noFill/>
          <a:ln>
            <a:noFill/>
          </a:ln>
        </p:spPr>
      </p:pic>
      <p:cxnSp>
        <p:nvCxnSpPr>
          <p:cNvPr id="131" name="Google Shape;131;p3"/>
          <p:cNvCxnSpPr/>
          <p:nvPr/>
        </p:nvCxnSpPr>
        <p:spPr>
          <a:xfrm>
            <a:off x="0" y="4596309"/>
            <a:ext cx="9144000" cy="0"/>
          </a:xfrm>
          <a:prstGeom prst="straightConnector1">
            <a:avLst/>
          </a:prstGeom>
          <a:noFill/>
          <a:ln w="12700" cap="flat" cmpd="sng">
            <a:solidFill>
              <a:srgbClr val="000001">
                <a:alpha val="20000"/>
              </a:srgbClr>
            </a:solidFill>
            <a:prstDash val="solid"/>
            <a:round/>
            <a:headEnd type="none" w="sm" len="sm"/>
            <a:tailEnd type="none" w="sm" len="sm"/>
          </a:ln>
        </p:spPr>
      </p:cxnSp>
      <p:cxnSp>
        <p:nvCxnSpPr>
          <p:cNvPr id="132" name="Google Shape;132;p3"/>
          <p:cNvCxnSpPr/>
          <p:nvPr/>
        </p:nvCxnSpPr>
        <p:spPr>
          <a:xfrm>
            <a:off x="1090422" y="1385316"/>
            <a:ext cx="7205641" cy="0"/>
          </a:xfrm>
          <a:prstGeom prst="straightConnector1">
            <a:avLst/>
          </a:prstGeom>
          <a:noFill/>
          <a:ln w="31750" cap="flat" cmpd="sng">
            <a:solidFill>
              <a:schemeClr val="accent1"/>
            </a:solidFill>
            <a:prstDash val="solid"/>
            <a:round/>
            <a:headEnd type="none" w="sm" len="sm"/>
            <a:tailEnd type="none" w="sm" len="sm"/>
          </a:ln>
        </p:spPr>
      </p:cxnSp>
      <p:sp>
        <p:nvSpPr>
          <p:cNvPr id="133" name="Google Shape;133;p3"/>
          <p:cNvSpPr/>
          <p:nvPr/>
        </p:nvSpPr>
        <p:spPr>
          <a:xfrm>
            <a:off x="227" y="0"/>
            <a:ext cx="9143771" cy="5143500"/>
          </a:xfrm>
          <a:prstGeom prst="rect">
            <a:avLst/>
          </a:prstGeom>
          <a:gradFill>
            <a:gsLst>
              <a:gs pos="0">
                <a:srgbClr val="EBE9E6"/>
              </a:gs>
              <a:gs pos="100000">
                <a:srgbClr val="C9C5C0"/>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4" name="Google Shape;134;p3"/>
          <p:cNvSpPr/>
          <p:nvPr/>
        </p:nvSpPr>
        <p:spPr>
          <a:xfrm>
            <a:off x="0" y="-1"/>
            <a:ext cx="3046595" cy="5143501"/>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5" name="Google Shape;135;p3"/>
          <p:cNvSpPr txBox="1">
            <a:spLocks noGrp="1"/>
          </p:cNvSpPr>
          <p:nvPr>
            <p:ph type="title"/>
          </p:nvPr>
        </p:nvSpPr>
        <p:spPr>
          <a:xfrm>
            <a:off x="637262" y="930057"/>
            <a:ext cx="2045860" cy="3438395"/>
          </a:xfrm>
          <a:prstGeom prst="rect">
            <a:avLst/>
          </a:prstGeom>
          <a:noFill/>
          <a:ln>
            <a:noFill/>
          </a:ln>
        </p:spPr>
        <p:txBody>
          <a:bodyPr spcFirstLastPara="1" wrap="square" lIns="91425" tIns="45700" rIns="91425" bIns="45700" anchor="t" anchorCtr="0">
            <a:normAutofit/>
          </a:bodyPr>
          <a:lstStyle/>
          <a:p>
            <a:pPr marL="457200" lvl="0" indent="0" algn="l" rtl="0">
              <a:lnSpc>
                <a:spcPct val="90000"/>
              </a:lnSpc>
              <a:spcBef>
                <a:spcPts val="0"/>
              </a:spcBef>
              <a:spcAft>
                <a:spcPts val="1200"/>
              </a:spcAft>
              <a:buClr>
                <a:schemeClr val="dk1"/>
              </a:buClr>
              <a:buSzPts val="1058"/>
              <a:buFont typeface="Gill Sans"/>
              <a:buNone/>
            </a:pPr>
            <a:r>
              <a:rPr lang="en" sz="2500" b="0" i="0" u="sng" cap="none">
                <a:solidFill>
                  <a:srgbClr val="FFFFFF"/>
                </a:solidFill>
                <a:latin typeface="Gill Sans"/>
                <a:ea typeface="Gill Sans"/>
                <a:cs typeface="Gill Sans"/>
                <a:sym typeface="Gill Sans"/>
                <a:hlinkClick r:id="rId4">
                  <a:extLst>
                    <a:ext uri="{A12FA001-AC4F-418D-AE19-62706E023703}">
                      <ahyp:hlinkClr xmlns:ahyp="http://schemas.microsoft.com/office/drawing/2018/hyperlinkcolor" val="tx"/>
                    </a:ext>
                  </a:extLst>
                </a:hlinkClick>
              </a:rPr>
              <a:t>DEFINE THE PROBLEM</a:t>
            </a:r>
            <a:endParaRPr sz="2500" b="0" i="0" cap="none">
              <a:solidFill>
                <a:srgbClr val="FFFFFF"/>
              </a:solidFill>
              <a:latin typeface="Gill Sans"/>
              <a:ea typeface="Gill Sans"/>
              <a:cs typeface="Gill Sans"/>
              <a:sym typeface="Gill Sans"/>
            </a:endParaRPr>
          </a:p>
        </p:txBody>
      </p:sp>
      <p:sp>
        <p:nvSpPr>
          <p:cNvPr id="136" name="Google Shape;136;p3"/>
          <p:cNvSpPr txBox="1">
            <a:spLocks noGrp="1"/>
          </p:cNvSpPr>
          <p:nvPr>
            <p:ph type="body" idx="1"/>
          </p:nvPr>
        </p:nvSpPr>
        <p:spPr>
          <a:xfrm>
            <a:off x="3310150" y="1178950"/>
            <a:ext cx="5443200" cy="3438300"/>
          </a:xfrm>
          <a:prstGeom prst="rect">
            <a:avLst/>
          </a:prstGeom>
          <a:noFill/>
          <a:ln>
            <a:noFill/>
          </a:ln>
        </p:spPr>
        <p:txBody>
          <a:bodyPr spcFirstLastPara="1" wrap="square" lIns="91425" tIns="45700" rIns="91425" bIns="45700" anchor="t" anchorCtr="0">
            <a:normAutofit/>
          </a:bodyPr>
          <a:lstStyle/>
          <a:p>
            <a:pPr marL="0" lvl="0" indent="0" algn="l" rtl="0">
              <a:lnSpc>
                <a:spcPct val="120000"/>
              </a:lnSpc>
              <a:spcBef>
                <a:spcPts val="0"/>
              </a:spcBef>
              <a:spcAft>
                <a:spcPts val="0"/>
              </a:spcAft>
              <a:buNone/>
            </a:pPr>
            <a:endParaRPr/>
          </a:p>
          <a:p>
            <a:pPr marL="457200" lvl="0" indent="-342900" algn="l" rtl="0">
              <a:spcBef>
                <a:spcPts val="0"/>
              </a:spcBef>
              <a:spcAft>
                <a:spcPts val="0"/>
              </a:spcAft>
              <a:buSzPts val="1800"/>
              <a:buChar char="•"/>
            </a:pPr>
            <a:r>
              <a:rPr lang="en"/>
              <a:t>Tardiness is the state or quality of being later than the usual or proper time.</a:t>
            </a:r>
            <a:endParaRPr/>
          </a:p>
          <a:p>
            <a:pPr marL="457200" lvl="0" indent="-342900" algn="l" rtl="0">
              <a:spcBef>
                <a:spcPts val="0"/>
              </a:spcBef>
              <a:spcAft>
                <a:spcPts val="0"/>
              </a:spcAft>
              <a:buSzPts val="1800"/>
              <a:buChar char="•"/>
            </a:pPr>
            <a:r>
              <a:rPr lang="en"/>
              <a:t>At PS 92 students are allowed to enter the building at 7: 30 am to have breakfast in the cafeteria.</a:t>
            </a:r>
            <a:endParaRPr/>
          </a:p>
          <a:p>
            <a:pPr marL="457200" lvl="0" indent="-342900" algn="l" rtl="0">
              <a:spcBef>
                <a:spcPts val="0"/>
              </a:spcBef>
              <a:spcAft>
                <a:spcPts val="0"/>
              </a:spcAft>
              <a:buSzPts val="1800"/>
              <a:buChar char="•"/>
            </a:pPr>
            <a:r>
              <a:rPr lang="en"/>
              <a:t>At 8:00 am school begins.</a:t>
            </a:r>
            <a:endParaRPr/>
          </a:p>
          <a:p>
            <a:pPr marL="457200" lvl="0" indent="-342900" algn="l" rtl="0">
              <a:spcBef>
                <a:spcPts val="0"/>
              </a:spcBef>
              <a:spcAft>
                <a:spcPts val="0"/>
              </a:spcAft>
              <a:buSzPts val="1800"/>
              <a:buChar char="•"/>
            </a:pPr>
            <a:r>
              <a:rPr lang="en"/>
              <a:t>On any given day at least 25% of my class arrive after 8:00 to my class with breakfast trays to sit and eat breakfast during my instruction time.</a:t>
            </a:r>
            <a:endParaRPr/>
          </a:p>
          <a:p>
            <a:pPr marL="0" lvl="0" indent="0" algn="l" rtl="0">
              <a:lnSpc>
                <a:spcPct val="120000"/>
              </a:lnSpc>
              <a:spcBef>
                <a:spcPts val="0"/>
              </a:spcBef>
              <a:spcAft>
                <a:spcPts val="0"/>
              </a:spcAft>
              <a:buNone/>
            </a:pPr>
            <a:endParaRPr/>
          </a:p>
        </p:txBody>
      </p:sp>
      <p:pic>
        <p:nvPicPr>
          <p:cNvPr id="137" name="Google Shape;137;p3"/>
          <p:cNvPicPr preferRelativeResize="0"/>
          <p:nvPr/>
        </p:nvPicPr>
        <p:blipFill rotWithShape="1">
          <a:blip r:embed="rId5">
            <a:alphaModFix/>
          </a:blip>
          <a:srcRect/>
          <a:stretch/>
        </p:blipFill>
        <p:spPr>
          <a:xfrm>
            <a:off x="311700" y="238538"/>
            <a:ext cx="1444220" cy="675862"/>
          </a:xfrm>
          <a:prstGeom prst="rect">
            <a:avLst/>
          </a:prstGeom>
          <a:noFill/>
          <a:ln>
            <a:noFill/>
          </a:ln>
        </p:spPr>
      </p:pic>
      <p:pic>
        <p:nvPicPr>
          <p:cNvPr id="138" name="Google Shape;138;p3"/>
          <p:cNvPicPr preferRelativeResize="0"/>
          <p:nvPr/>
        </p:nvPicPr>
        <p:blipFill rotWithShape="1">
          <a:blip r:embed="rId5">
            <a:alphaModFix/>
          </a:blip>
          <a:srcRect/>
          <a:stretch/>
        </p:blipFill>
        <p:spPr>
          <a:xfrm>
            <a:off x="7388080" y="203751"/>
            <a:ext cx="1444220" cy="6758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142"/>
        <p:cNvGrpSpPr/>
        <p:nvPr/>
      </p:nvGrpSpPr>
      <p:grpSpPr>
        <a:xfrm>
          <a:off x="0" y="0"/>
          <a:ext cx="0" cy="0"/>
          <a:chOff x="0" y="0"/>
          <a:chExt cx="0" cy="0"/>
        </a:xfrm>
      </p:grpSpPr>
      <p:sp>
        <p:nvSpPr>
          <p:cNvPr id="143" name="Google Shape;143;p4"/>
          <p:cNvSpPr/>
          <p:nvPr/>
        </p:nvSpPr>
        <p:spPr>
          <a:xfrm>
            <a:off x="0" y="1514607"/>
            <a:ext cx="9144000" cy="3079455"/>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4" name="Google Shape;144;p4"/>
          <p:cNvPicPr preferRelativeResize="0"/>
          <p:nvPr/>
        </p:nvPicPr>
        <p:blipFill rotWithShape="1">
          <a:blip r:embed="rId3">
            <a:alphaModFix/>
          </a:blip>
          <a:srcRect t="1538" b="-1538"/>
          <a:stretch/>
        </p:blipFill>
        <p:spPr>
          <a:xfrm>
            <a:off x="0" y="4594860"/>
            <a:ext cx="9144000" cy="557212"/>
          </a:xfrm>
          <a:prstGeom prst="rect">
            <a:avLst/>
          </a:prstGeom>
          <a:noFill/>
          <a:ln>
            <a:noFill/>
          </a:ln>
        </p:spPr>
      </p:pic>
      <p:cxnSp>
        <p:nvCxnSpPr>
          <p:cNvPr id="145" name="Google Shape;145;p4"/>
          <p:cNvCxnSpPr/>
          <p:nvPr/>
        </p:nvCxnSpPr>
        <p:spPr>
          <a:xfrm>
            <a:off x="0" y="4596309"/>
            <a:ext cx="9144000" cy="0"/>
          </a:xfrm>
          <a:prstGeom prst="straightConnector1">
            <a:avLst/>
          </a:prstGeom>
          <a:noFill/>
          <a:ln w="12700" cap="flat" cmpd="sng">
            <a:solidFill>
              <a:srgbClr val="000001">
                <a:alpha val="20000"/>
              </a:srgbClr>
            </a:solidFill>
            <a:prstDash val="solid"/>
            <a:round/>
            <a:headEnd type="none" w="sm" len="sm"/>
            <a:tailEnd type="none" w="sm" len="sm"/>
          </a:ln>
        </p:spPr>
      </p:cxnSp>
      <p:cxnSp>
        <p:nvCxnSpPr>
          <p:cNvPr id="146" name="Google Shape;146;p4"/>
          <p:cNvCxnSpPr/>
          <p:nvPr/>
        </p:nvCxnSpPr>
        <p:spPr>
          <a:xfrm>
            <a:off x="1090422" y="1385316"/>
            <a:ext cx="7205641" cy="0"/>
          </a:xfrm>
          <a:prstGeom prst="straightConnector1">
            <a:avLst/>
          </a:prstGeom>
          <a:noFill/>
          <a:ln w="31750" cap="flat" cmpd="sng">
            <a:solidFill>
              <a:schemeClr val="accent1"/>
            </a:solidFill>
            <a:prstDash val="solid"/>
            <a:round/>
            <a:headEnd type="none" w="sm" len="sm"/>
            <a:tailEnd type="none" w="sm" len="sm"/>
          </a:ln>
        </p:spPr>
      </p:cxnSp>
      <p:sp>
        <p:nvSpPr>
          <p:cNvPr id="147" name="Google Shape;147;p4"/>
          <p:cNvSpPr txBox="1">
            <a:spLocks noGrp="1"/>
          </p:cNvSpPr>
          <p:nvPr>
            <p:ph type="title"/>
          </p:nvPr>
        </p:nvSpPr>
        <p:spPr>
          <a:xfrm>
            <a:off x="1088684" y="603389"/>
            <a:ext cx="7202456" cy="786926"/>
          </a:xfrm>
          <a:prstGeom prst="rect">
            <a:avLst/>
          </a:prstGeom>
          <a:noFill/>
          <a:ln>
            <a:noFill/>
          </a:ln>
        </p:spPr>
        <p:txBody>
          <a:bodyPr spcFirstLastPara="1" wrap="square" lIns="91425" tIns="45700" rIns="91425" bIns="45700" anchor="t" anchorCtr="0">
            <a:normAutofit/>
          </a:bodyPr>
          <a:lstStyle/>
          <a:p>
            <a:pPr marL="457200" lvl="0" indent="0" algn="l" rtl="0">
              <a:lnSpc>
                <a:spcPct val="90000"/>
              </a:lnSpc>
              <a:spcBef>
                <a:spcPts val="0"/>
              </a:spcBef>
              <a:spcAft>
                <a:spcPts val="1200"/>
              </a:spcAft>
              <a:buClr>
                <a:schemeClr val="dk1"/>
              </a:buClr>
              <a:buSzPts val="1354"/>
              <a:buFont typeface="Gill Sans"/>
              <a:buNone/>
            </a:pPr>
            <a:r>
              <a:rPr lang="en" sz="3200" u="sng">
                <a:solidFill>
                  <a:schemeClr val="hlink"/>
                </a:solidFill>
                <a:hlinkClick r:id="rId4"/>
              </a:rPr>
              <a:t>GATHER THE EVIDENCE</a:t>
            </a:r>
            <a:endParaRPr sz="3200"/>
          </a:p>
        </p:txBody>
      </p:sp>
      <p:grpSp>
        <p:nvGrpSpPr>
          <p:cNvPr id="148" name="Google Shape;148;p4"/>
          <p:cNvGrpSpPr/>
          <p:nvPr/>
        </p:nvGrpSpPr>
        <p:grpSpPr>
          <a:xfrm>
            <a:off x="1089110" y="1859197"/>
            <a:ext cx="7201521" cy="2285626"/>
            <a:chOff x="879" y="103871"/>
            <a:chExt cx="7201521" cy="2285626"/>
          </a:xfrm>
        </p:grpSpPr>
        <p:sp>
          <p:nvSpPr>
            <p:cNvPr id="149" name="Google Shape;149;p4"/>
            <p:cNvSpPr/>
            <p:nvPr/>
          </p:nvSpPr>
          <p:spPr>
            <a:xfrm>
              <a:off x="879" y="103871"/>
              <a:ext cx="3086366" cy="1959842"/>
            </a:xfrm>
            <a:prstGeom prst="roundRect">
              <a:avLst>
                <a:gd name="adj" fmla="val 10000"/>
              </a:avLst>
            </a:prstGeom>
            <a:gradFill>
              <a:gsLst>
                <a:gs pos="0">
                  <a:srgbClr val="C62B49"/>
                </a:gs>
                <a:gs pos="69000">
                  <a:srgbClr val="B2012E"/>
                </a:gs>
                <a:gs pos="100000">
                  <a:srgbClr val="A8022B"/>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a:off x="343808" y="429655"/>
              <a:ext cx="3086366" cy="1959842"/>
            </a:xfrm>
            <a:prstGeom prst="roundRect">
              <a:avLst>
                <a:gd name="adj" fmla="val 10000"/>
              </a:avLst>
            </a:prstGeom>
            <a:solidFill>
              <a:schemeClr val="lt1">
                <a:alpha val="89803"/>
              </a:schemeClr>
            </a:solidFill>
            <a:ln w="9525" cap="flat" cmpd="sng">
              <a:solidFill>
                <a:srgbClr val="B71B4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txBox="1"/>
            <p:nvPr/>
          </p:nvSpPr>
          <p:spPr>
            <a:xfrm>
              <a:off x="401210" y="487057"/>
              <a:ext cx="2971562" cy="1845038"/>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Gill Sans"/>
                <a:buNone/>
              </a:pPr>
              <a:r>
                <a:rPr lang="en" sz="1800" b="0" i="0" u="none" strike="noStrike" cap="none">
                  <a:solidFill>
                    <a:schemeClr val="dk1"/>
                  </a:solidFill>
                  <a:latin typeface="Gill Sans"/>
                  <a:ea typeface="Gill Sans"/>
                  <a:cs typeface="Gill Sans"/>
                  <a:sym typeface="Gill Sans"/>
                </a:rPr>
                <a:t>Students who are at school on time receive a Bethune Buck .  These Bethune bucks can be used to purchase items from the Bethune school store. If  students arrive after 8:00 they get a late pass.  </a:t>
              </a:r>
              <a:endParaRPr/>
            </a:p>
          </p:txBody>
        </p:sp>
        <p:sp>
          <p:nvSpPr>
            <p:cNvPr id="152" name="Google Shape;152;p4"/>
            <p:cNvSpPr/>
            <p:nvPr/>
          </p:nvSpPr>
          <p:spPr>
            <a:xfrm>
              <a:off x="3773105" y="103871"/>
              <a:ext cx="3086366" cy="1959842"/>
            </a:xfrm>
            <a:prstGeom prst="roundRect">
              <a:avLst>
                <a:gd name="adj" fmla="val 10000"/>
              </a:avLst>
            </a:prstGeom>
            <a:gradFill>
              <a:gsLst>
                <a:gs pos="0">
                  <a:srgbClr val="C62B49"/>
                </a:gs>
                <a:gs pos="69000">
                  <a:srgbClr val="B2012E"/>
                </a:gs>
                <a:gs pos="100000">
                  <a:srgbClr val="A8022B"/>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4"/>
            <p:cNvSpPr/>
            <p:nvPr/>
          </p:nvSpPr>
          <p:spPr>
            <a:xfrm>
              <a:off x="4116034" y="429655"/>
              <a:ext cx="3086366" cy="1959842"/>
            </a:xfrm>
            <a:prstGeom prst="roundRect">
              <a:avLst>
                <a:gd name="adj" fmla="val 10000"/>
              </a:avLst>
            </a:prstGeom>
            <a:solidFill>
              <a:schemeClr val="lt1">
                <a:alpha val="89803"/>
              </a:schemeClr>
            </a:solidFill>
            <a:ln w="9525" cap="flat" cmpd="sng">
              <a:solidFill>
                <a:srgbClr val="B71B4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txBox="1"/>
            <p:nvPr/>
          </p:nvSpPr>
          <p:spPr>
            <a:xfrm>
              <a:off x="4173436" y="487057"/>
              <a:ext cx="2971562" cy="1845038"/>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Gill Sans"/>
                <a:buNone/>
              </a:pPr>
              <a:r>
                <a:rPr lang="en" sz="1800" b="0" i="0" u="none" strike="noStrike" cap="none">
                  <a:solidFill>
                    <a:schemeClr val="dk1"/>
                  </a:solidFill>
                  <a:latin typeface="Gill Sans"/>
                  <a:ea typeface="Gill Sans"/>
                  <a:cs typeface="Gill Sans"/>
                  <a:sym typeface="Gill Sans"/>
                </a:rPr>
                <a:t>Since the beginning of this school year 2023 – 2024,  25 – 30 percent of my students are late every day, based on the late pass record.</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158"/>
        <p:cNvGrpSpPr/>
        <p:nvPr/>
      </p:nvGrpSpPr>
      <p:grpSpPr>
        <a:xfrm>
          <a:off x="0" y="0"/>
          <a:ext cx="0" cy="0"/>
          <a:chOff x="0" y="0"/>
          <a:chExt cx="0" cy="0"/>
        </a:xfrm>
      </p:grpSpPr>
      <p:sp>
        <p:nvSpPr>
          <p:cNvPr id="159" name="Google Shape;159;p5"/>
          <p:cNvSpPr/>
          <p:nvPr/>
        </p:nvSpPr>
        <p:spPr>
          <a:xfrm>
            <a:off x="0" y="1514607"/>
            <a:ext cx="9144000" cy="3079455"/>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0" name="Google Shape;160;p5"/>
          <p:cNvPicPr preferRelativeResize="0"/>
          <p:nvPr/>
        </p:nvPicPr>
        <p:blipFill rotWithShape="1">
          <a:blip r:embed="rId3">
            <a:alphaModFix/>
          </a:blip>
          <a:srcRect t="1538" b="-1538"/>
          <a:stretch/>
        </p:blipFill>
        <p:spPr>
          <a:xfrm>
            <a:off x="0" y="4594860"/>
            <a:ext cx="9144000" cy="557212"/>
          </a:xfrm>
          <a:prstGeom prst="rect">
            <a:avLst/>
          </a:prstGeom>
          <a:noFill/>
          <a:ln>
            <a:noFill/>
          </a:ln>
        </p:spPr>
      </p:pic>
      <p:cxnSp>
        <p:nvCxnSpPr>
          <p:cNvPr id="161" name="Google Shape;161;p5"/>
          <p:cNvCxnSpPr/>
          <p:nvPr/>
        </p:nvCxnSpPr>
        <p:spPr>
          <a:xfrm>
            <a:off x="0" y="4596309"/>
            <a:ext cx="9144000" cy="0"/>
          </a:xfrm>
          <a:prstGeom prst="straightConnector1">
            <a:avLst/>
          </a:prstGeom>
          <a:noFill/>
          <a:ln w="12700" cap="flat" cmpd="sng">
            <a:solidFill>
              <a:srgbClr val="000001">
                <a:alpha val="20000"/>
              </a:srgbClr>
            </a:solidFill>
            <a:prstDash val="solid"/>
            <a:round/>
            <a:headEnd type="none" w="sm" len="sm"/>
            <a:tailEnd type="none" w="sm" len="sm"/>
          </a:ln>
        </p:spPr>
      </p:cxnSp>
      <p:cxnSp>
        <p:nvCxnSpPr>
          <p:cNvPr id="162" name="Google Shape;162;p5"/>
          <p:cNvCxnSpPr/>
          <p:nvPr/>
        </p:nvCxnSpPr>
        <p:spPr>
          <a:xfrm>
            <a:off x="1813335" y="2646406"/>
            <a:ext cx="6477804" cy="0"/>
          </a:xfrm>
          <a:prstGeom prst="straightConnector1">
            <a:avLst/>
          </a:prstGeom>
          <a:noFill/>
          <a:ln w="31750" cap="flat" cmpd="sng">
            <a:solidFill>
              <a:schemeClr val="accent1"/>
            </a:solidFill>
            <a:prstDash val="solid"/>
            <a:round/>
            <a:headEnd type="none" w="sm" len="sm"/>
            <a:tailEnd type="none" w="sm" len="sm"/>
          </a:ln>
        </p:spPr>
      </p:cxnSp>
      <p:sp>
        <p:nvSpPr>
          <p:cNvPr id="163" name="Google Shape;163;p5"/>
          <p:cNvSpPr/>
          <p:nvPr/>
        </p:nvSpPr>
        <p:spPr>
          <a:xfrm>
            <a:off x="-2383" y="0"/>
            <a:ext cx="9146155" cy="3712701"/>
          </a:xfrm>
          <a:prstGeom prst="rect">
            <a:avLst/>
          </a:prstGeom>
          <a:gradFill>
            <a:gsLst>
              <a:gs pos="0">
                <a:srgbClr val="EBE9E6"/>
              </a:gs>
              <a:gs pos="100000">
                <a:srgbClr val="C9C5C0"/>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64" name="Google Shape;164;p5"/>
          <p:cNvSpPr txBox="1">
            <a:spLocks noGrp="1"/>
          </p:cNvSpPr>
          <p:nvPr>
            <p:ph type="title"/>
          </p:nvPr>
        </p:nvSpPr>
        <p:spPr>
          <a:xfrm>
            <a:off x="3588026" y="482600"/>
            <a:ext cx="5208104" cy="3095659"/>
          </a:xfrm>
          <a:prstGeom prst="rect">
            <a:avLst/>
          </a:prstGeom>
          <a:noFill/>
          <a:ln>
            <a:noFill/>
          </a:ln>
        </p:spPr>
        <p:txBody>
          <a:bodyPr spcFirstLastPara="1" wrap="square" lIns="91425" tIns="45700" rIns="91425" bIns="0" anchor="ctr" anchorCtr="0">
            <a:normAutofit/>
          </a:bodyPr>
          <a:lstStyle/>
          <a:p>
            <a:pPr marL="457200" lvl="0" indent="0" algn="l" rtl="0">
              <a:lnSpc>
                <a:spcPct val="90000"/>
              </a:lnSpc>
              <a:spcBef>
                <a:spcPts val="0"/>
              </a:spcBef>
              <a:spcAft>
                <a:spcPts val="0"/>
              </a:spcAft>
              <a:buClr>
                <a:schemeClr val="dk1"/>
              </a:buClr>
              <a:buSzPts val="1354"/>
              <a:buFont typeface="Gill Sans"/>
              <a:buNone/>
            </a:pPr>
            <a:r>
              <a:rPr lang="en" sz="3200" u="sng">
                <a:solidFill>
                  <a:schemeClr val="hlink"/>
                </a:solidFill>
                <a:hlinkClick r:id="rId4"/>
              </a:rPr>
              <a:t>IDENTIFY THE CAUSES</a:t>
            </a:r>
            <a:br>
              <a:rPr lang="en" sz="3600" u="sng">
                <a:solidFill>
                  <a:schemeClr val="hlink"/>
                </a:solidFill>
                <a:hlinkClick r:id="rId4"/>
              </a:rPr>
            </a:br>
            <a:endParaRPr sz="3600" u="sng">
              <a:solidFill>
                <a:schemeClr val="hlink"/>
              </a:solidFill>
              <a:hlinkClick r:id="rId4"/>
            </a:endParaRPr>
          </a:p>
          <a:p>
            <a:pPr marL="0" lvl="0" indent="0" algn="l" rtl="0">
              <a:lnSpc>
                <a:spcPct val="90000"/>
              </a:lnSpc>
              <a:spcBef>
                <a:spcPts val="0"/>
              </a:spcBef>
              <a:spcAft>
                <a:spcPts val="0"/>
              </a:spcAft>
              <a:buClr>
                <a:schemeClr val="dk1"/>
              </a:buClr>
              <a:buSzPts val="2800"/>
              <a:buFont typeface="Gill Sans"/>
              <a:buNone/>
            </a:pPr>
            <a:r>
              <a:rPr lang="en"/>
              <a:t>STAYING  UP LATE PLAYING GAMES.</a:t>
            </a:r>
            <a:br>
              <a:rPr lang="en"/>
            </a:br>
            <a:r>
              <a:rPr lang="en"/>
              <a:t>INCONSISTENT BEDTIME.</a:t>
            </a:r>
            <a:br>
              <a:rPr lang="en"/>
            </a:br>
            <a:r>
              <a:rPr lang="en"/>
              <a:t>FAMILY BASED ISSUES.</a:t>
            </a:r>
            <a:br>
              <a:rPr lang="en"/>
            </a:br>
            <a:br>
              <a:rPr lang="en" sz="3600"/>
            </a:br>
            <a:endParaRPr sz="3600"/>
          </a:p>
        </p:txBody>
      </p:sp>
      <p:sp>
        <p:nvSpPr>
          <p:cNvPr id="165" name="Google Shape;165;p5"/>
          <p:cNvSpPr/>
          <p:nvPr/>
        </p:nvSpPr>
        <p:spPr>
          <a:xfrm>
            <a:off x="228" y="3712701"/>
            <a:ext cx="9143772" cy="1430799"/>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pic>
        <p:nvPicPr>
          <p:cNvPr id="166" name="Google Shape;166;p5" descr="Magnifying glass and question mark"/>
          <p:cNvPicPr preferRelativeResize="0"/>
          <p:nvPr/>
        </p:nvPicPr>
        <p:blipFill rotWithShape="1">
          <a:blip r:embed="rId5">
            <a:alphaModFix/>
          </a:blip>
          <a:srcRect l="32403" r="29448"/>
          <a:stretch/>
        </p:blipFill>
        <p:spPr>
          <a:xfrm>
            <a:off x="2384" y="-1"/>
            <a:ext cx="3488338" cy="514350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000"/>
                                  </p:stCondLst>
                                  <p:childTnLst>
                                    <p:set>
                                      <p:cBhvr>
                                        <p:cTn id="6" dur="1" fill="hold">
                                          <p:stCondLst>
                                            <p:cond delay="0"/>
                                          </p:stCondLst>
                                        </p:cTn>
                                        <p:tgtEl>
                                          <p:spTgt spid="164"/>
                                        </p:tgtEl>
                                        <p:attrNameLst>
                                          <p:attrName>style.visibility</p:attrName>
                                        </p:attrNameLst>
                                      </p:cBhvr>
                                      <p:to>
                                        <p:strVal val="visible"/>
                                      </p:to>
                                    </p:set>
                                    <p:animEffect transition="in" filter="fade">
                                      <p:cBhvr>
                                        <p:cTn id="7" dur="700"/>
                                        <p:tgtEl>
                                          <p:spTgt spid="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457200" lvl="0" indent="0" algn="l" rtl="0">
              <a:lnSpc>
                <a:spcPct val="115000"/>
              </a:lnSpc>
              <a:spcBef>
                <a:spcPts val="1200"/>
              </a:spcBef>
              <a:spcAft>
                <a:spcPts val="1200"/>
              </a:spcAft>
              <a:buClr>
                <a:schemeClr val="dk1"/>
              </a:buClr>
              <a:buSzPct val="42307"/>
              <a:buFont typeface="Arial"/>
              <a:buNone/>
            </a:pPr>
            <a:r>
              <a:rPr lang="en" sz="2600" u="sng">
                <a:solidFill>
                  <a:schemeClr val="accent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EVALUATE AN EXISTING POLICY</a:t>
            </a:r>
            <a:endParaRPr/>
          </a:p>
        </p:txBody>
      </p:sp>
      <p:sp>
        <p:nvSpPr>
          <p:cNvPr id="172" name="Google Shape;172;p6"/>
          <p:cNvSpPr txBox="1">
            <a:spLocks noGrp="1"/>
          </p:cNvSpPr>
          <p:nvPr>
            <p:ph type="body" idx="1"/>
          </p:nvPr>
        </p:nvSpPr>
        <p:spPr>
          <a:xfrm>
            <a:off x="311700" y="1152475"/>
            <a:ext cx="8520600" cy="31641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r>
              <a:rPr lang="en"/>
              <a:t>While there are policies by the New York State Department of Education on absenteeism , there seem to be none on tardiness.  I think this needs to be taken into consideration as our students not only need to be present but also to be on time.</a:t>
            </a:r>
            <a:endParaRPr/>
          </a:p>
          <a:p>
            <a:pPr marL="0" lvl="0" indent="0" algn="l" rtl="0">
              <a:lnSpc>
                <a:spcPct val="120000"/>
              </a:lnSpc>
              <a:spcBef>
                <a:spcPts val="1200"/>
              </a:spcBef>
              <a:spcAft>
                <a:spcPts val="0"/>
              </a:spcAft>
              <a:buSzPts val="1800"/>
              <a:buNone/>
            </a:pPr>
            <a:r>
              <a:rPr lang="en"/>
              <a:t>Late coming to school has been a problem for years.  Just getting them there is important, but on time is of equal importance. </a:t>
            </a:r>
            <a:endParaRPr/>
          </a:p>
          <a:p>
            <a:pPr marL="0" lvl="0" indent="0" algn="l" rtl="0">
              <a:lnSpc>
                <a:spcPct val="120000"/>
              </a:lnSpc>
              <a:spcBef>
                <a:spcPts val="1200"/>
              </a:spcBef>
              <a:spcAft>
                <a:spcPts val="1200"/>
              </a:spcAft>
              <a:buSzPts val="1800"/>
              <a:buNone/>
            </a:pPr>
            <a:r>
              <a:rPr lang="en"/>
              <a:t>According to Pellicer and Summers ,“Tardiness is a problem – a serious one. It is a subtle thief which steals a most precious possession”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457200" lvl="0" indent="0" algn="l" rtl="0">
              <a:lnSpc>
                <a:spcPct val="115000"/>
              </a:lnSpc>
              <a:spcBef>
                <a:spcPts val="1200"/>
              </a:spcBef>
              <a:spcAft>
                <a:spcPts val="0"/>
              </a:spcAft>
              <a:buClr>
                <a:schemeClr val="dk1"/>
              </a:buClr>
              <a:buSzPct val="157142"/>
              <a:buFont typeface="Arial"/>
              <a:buNone/>
            </a:pPr>
            <a:r>
              <a:rPr lang="en" sz="700">
                <a:solidFill>
                  <a:srgbClr val="365F91"/>
                </a:solidFill>
                <a:latin typeface="Times New Roman"/>
                <a:ea typeface="Times New Roman"/>
                <a:cs typeface="Times New Roman"/>
                <a:sym typeface="Times New Roman"/>
              </a:rPr>
              <a:t>  </a:t>
            </a:r>
            <a:r>
              <a:rPr lang="en" sz="700">
                <a:solidFill>
                  <a:srgbClr val="365F91"/>
                </a:solidFill>
                <a:uFill>
                  <a:noFill/>
                </a:u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 </a:t>
            </a:r>
            <a:r>
              <a:rPr lang="en" sz="2600" u="sng">
                <a:solidFill>
                  <a:schemeClr val="accent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DEVELOP SOLUTIONS</a:t>
            </a:r>
            <a:endParaRPr sz="2600" u="sng">
              <a:solidFill>
                <a:schemeClr val="accent5"/>
              </a:solidFill>
              <a:latin typeface="Calibri"/>
              <a:ea typeface="Calibri"/>
              <a:cs typeface="Calibri"/>
              <a:sym typeface="Calibri"/>
            </a:endParaRPr>
          </a:p>
          <a:p>
            <a:pPr marL="0" lvl="0" indent="0" algn="l" rtl="0">
              <a:lnSpc>
                <a:spcPct val="90000"/>
              </a:lnSpc>
              <a:spcBef>
                <a:spcPts val="1200"/>
              </a:spcBef>
              <a:spcAft>
                <a:spcPts val="0"/>
              </a:spcAft>
              <a:buClr>
                <a:schemeClr val="dk1"/>
              </a:buClr>
              <a:buSzPct val="129629"/>
              <a:buFont typeface="Gill Sans"/>
              <a:buNone/>
            </a:pPr>
            <a:endParaRPr/>
          </a:p>
        </p:txBody>
      </p:sp>
      <p:sp>
        <p:nvSpPr>
          <p:cNvPr id="178" name="Google Shape;178;p7"/>
          <p:cNvSpPr txBox="1">
            <a:spLocks noGrp="1"/>
          </p:cNvSpPr>
          <p:nvPr>
            <p:ph type="body" idx="1"/>
          </p:nvPr>
        </p:nvSpPr>
        <p:spPr>
          <a:xfrm>
            <a:off x="311700" y="10582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r>
              <a:rPr lang="en"/>
              <a:t>At PS 92 students who are on time receive Bethune Bucks to be used in the School Shop.  The store on the other hand has not been opened since the beginning of school, hence the students lack of interest in obtaining them. </a:t>
            </a:r>
            <a:endParaRPr/>
          </a:p>
          <a:p>
            <a:pPr marL="0" lvl="0" indent="0" algn="l" rtl="0">
              <a:lnSpc>
                <a:spcPct val="120000"/>
              </a:lnSpc>
              <a:spcBef>
                <a:spcPts val="1200"/>
              </a:spcBef>
              <a:spcAft>
                <a:spcPts val="0"/>
              </a:spcAft>
              <a:buSzPts val="1800"/>
              <a:buNone/>
            </a:pPr>
            <a:r>
              <a:rPr lang="en"/>
              <a:t>Some solutions are:</a:t>
            </a:r>
            <a:endParaRPr/>
          </a:p>
          <a:p>
            <a:pPr marL="342900" lvl="0" indent="-342900" algn="l" rtl="0">
              <a:lnSpc>
                <a:spcPct val="120000"/>
              </a:lnSpc>
              <a:spcBef>
                <a:spcPts val="1200"/>
              </a:spcBef>
              <a:spcAft>
                <a:spcPts val="0"/>
              </a:spcAft>
              <a:buSzPts val="1800"/>
              <a:buAutoNum type="arabicPeriod"/>
            </a:pPr>
            <a:r>
              <a:rPr lang="en"/>
              <a:t>Teacher will work with parents/guardian to find possible ways to help students be on time;</a:t>
            </a:r>
            <a:endParaRPr/>
          </a:p>
          <a:p>
            <a:pPr marL="342900" lvl="0" indent="-342900" algn="l" rtl="0">
              <a:lnSpc>
                <a:spcPct val="120000"/>
              </a:lnSpc>
              <a:spcBef>
                <a:spcPts val="1200"/>
              </a:spcBef>
              <a:spcAft>
                <a:spcPts val="0"/>
              </a:spcAft>
              <a:buSzPts val="1800"/>
              <a:buAutoNum type="arabicPeriod"/>
            </a:pPr>
            <a:r>
              <a:rPr lang="en"/>
              <a:t>Students can accumulate extra computer  time</a:t>
            </a:r>
            <a:endParaRPr/>
          </a:p>
          <a:p>
            <a:pPr marL="342900" lvl="0" indent="-342900" algn="l" rtl="0">
              <a:lnSpc>
                <a:spcPct val="120000"/>
              </a:lnSpc>
              <a:spcBef>
                <a:spcPts val="1200"/>
              </a:spcBef>
              <a:spcAft>
                <a:spcPts val="0"/>
              </a:spcAft>
              <a:buSzPts val="1800"/>
              <a:buAutoNum type="arabicPeriod"/>
            </a:pPr>
            <a:r>
              <a:rPr lang="en"/>
              <a:t>Push to have the School store open on a regular basic.</a:t>
            </a:r>
            <a:endParaRPr/>
          </a:p>
          <a:p>
            <a:pPr marL="342900" lvl="0" indent="-342900" algn="l" rtl="0">
              <a:lnSpc>
                <a:spcPct val="120000"/>
              </a:lnSpc>
              <a:spcBef>
                <a:spcPts val="1200"/>
              </a:spcBef>
              <a:spcAft>
                <a:spcPts val="0"/>
              </a:spcAft>
              <a:buSzPts val="1800"/>
              <a:buAutoNum type="arabicPeriod"/>
            </a:pPr>
            <a:r>
              <a:rPr lang="en"/>
              <a:t>1- day Homework pass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157142"/>
              <a:buFont typeface="Arial"/>
              <a:buNone/>
            </a:pPr>
            <a:r>
              <a:rPr lang="en" sz="700">
                <a:solidFill>
                  <a:srgbClr val="365F91"/>
                </a:solidFill>
                <a:uFill>
                  <a:noFill/>
                </a:u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 </a:t>
            </a:r>
            <a:r>
              <a:rPr lang="en" sz="2600" u="sng">
                <a:solidFill>
                  <a:schemeClr val="accent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SELECT THE BEST SOLUTION</a:t>
            </a:r>
            <a:endParaRPr/>
          </a:p>
        </p:txBody>
      </p:sp>
      <p:sp>
        <p:nvSpPr>
          <p:cNvPr id="184" name="Google Shape;184;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r>
              <a:rPr lang="en"/>
              <a:t>The best solution would be the regular opening of the School Store so students can use your Bethune Buck earned for being on time or 1-day homework pass.</a:t>
            </a:r>
            <a:endParaRPr/>
          </a:p>
          <a:p>
            <a:pPr marL="0" lvl="0" indent="0" algn="l" rtl="0">
              <a:lnSpc>
                <a:spcPct val="120000"/>
              </a:lnSpc>
              <a:spcBef>
                <a:spcPts val="1200"/>
              </a:spcBef>
              <a:spcAft>
                <a:spcPts val="0"/>
              </a:spcAft>
              <a:buSzPts val="1800"/>
              <a:buNone/>
            </a:pPr>
            <a:r>
              <a:rPr lang="en">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These two solutions were equally supported by the students.</a:t>
            </a:r>
            <a:endParaRPr/>
          </a:p>
          <a:p>
            <a:pPr marL="0" lvl="0" indent="0" algn="l" rtl="0">
              <a:lnSpc>
                <a:spcPct val="120000"/>
              </a:lnSpc>
              <a:spcBef>
                <a:spcPts val="1200"/>
              </a:spcBef>
              <a:spcAft>
                <a:spcPts val="0"/>
              </a:spcAft>
              <a:buSzPts val="1800"/>
              <a:buNone/>
            </a:pPr>
            <a:endParaRPr/>
          </a:p>
          <a:p>
            <a:pPr marL="342900" lvl="0" indent="-228600" algn="l" rtl="0">
              <a:lnSpc>
                <a:spcPct val="120000"/>
              </a:lnSpc>
              <a:spcBef>
                <a:spcPts val="1200"/>
              </a:spcBef>
              <a:spcAft>
                <a:spcPts val="1200"/>
              </a:spcAft>
              <a:buSzPts val="1800"/>
              <a:buNone/>
            </a:pPr>
            <a:endParaRPr/>
          </a:p>
        </p:txBody>
      </p:sp>
      <p:pic>
        <p:nvPicPr>
          <p:cNvPr id="185" name="Google Shape;185;p8"/>
          <p:cNvPicPr preferRelativeResize="0"/>
          <p:nvPr/>
        </p:nvPicPr>
        <p:blipFill rotWithShape="1">
          <a:blip r:embed="rId4">
            <a:alphaModFix/>
          </a:blip>
          <a:srcRect/>
          <a:stretch/>
        </p:blipFill>
        <p:spPr>
          <a:xfrm>
            <a:off x="311700" y="2329539"/>
            <a:ext cx="2515782" cy="2037783"/>
          </a:xfrm>
          <a:prstGeom prst="rect">
            <a:avLst/>
          </a:prstGeom>
          <a:noFill/>
          <a:ln>
            <a:noFill/>
          </a:ln>
        </p:spPr>
      </p:pic>
      <p:sp>
        <p:nvSpPr>
          <p:cNvPr id="186" name="Google Shape;186;p8"/>
          <p:cNvSpPr txBox="1"/>
          <p:nvPr/>
        </p:nvSpPr>
        <p:spPr>
          <a:xfrm>
            <a:off x="311700" y="4512383"/>
            <a:ext cx="251578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900" b="0" i="0" u="sng" strike="noStrike" cap="none">
                <a:solidFill>
                  <a:schemeClr val="dk1"/>
                </a:solidFill>
                <a:latin typeface="Gill Sans"/>
                <a:ea typeface="Gill Sans"/>
                <a:cs typeface="Gill Sans"/>
                <a:sym typeface="Gill Sans"/>
                <a:hlinkClick r:id="rId5">
                  <a:extLst>
                    <a:ext uri="{A12FA001-AC4F-418D-AE19-62706E023703}">
                      <ahyp:hlinkClr xmlns:ahyp="http://schemas.microsoft.com/office/drawing/2018/hyperlinkcolor" val="tx"/>
                    </a:ext>
                  </a:extLst>
                </a:hlinkClick>
              </a:rPr>
              <a:t>This Photo</a:t>
            </a:r>
            <a:r>
              <a:rPr lang="en" sz="900" b="0" i="0" u="none" strike="noStrike" cap="none">
                <a:solidFill>
                  <a:schemeClr val="dk1"/>
                </a:solidFill>
                <a:latin typeface="Gill Sans"/>
                <a:ea typeface="Gill Sans"/>
                <a:cs typeface="Gill Sans"/>
                <a:sym typeface="Gill Sans"/>
              </a:rPr>
              <a:t> by Unknown Author is licensed under </a:t>
            </a:r>
            <a:r>
              <a:rPr lang="en" sz="900" b="0" i="0" u="sng" strike="noStrike" cap="none">
                <a:solidFill>
                  <a:schemeClr val="dk1"/>
                </a:solidFill>
                <a:latin typeface="Gill Sans"/>
                <a:ea typeface="Gill Sans"/>
                <a:cs typeface="Gill Sans"/>
                <a:sym typeface="Gill Sans"/>
                <a:hlinkClick r:id="rId6">
                  <a:extLst>
                    <a:ext uri="{A12FA001-AC4F-418D-AE19-62706E023703}">
                      <ahyp:hlinkClr xmlns:ahyp="http://schemas.microsoft.com/office/drawing/2018/hyperlinkcolor" val="tx"/>
                    </a:ext>
                  </a:extLst>
                </a:hlinkClick>
              </a:rPr>
              <a:t>CC BY-SA</a:t>
            </a:r>
            <a:endParaRPr sz="900">
              <a:solidFill>
                <a:schemeClr val="dk1"/>
              </a:solidFill>
              <a:latin typeface="Gill Sans"/>
              <a:ea typeface="Gill Sans"/>
              <a:cs typeface="Gill Sans"/>
              <a:sym typeface="Gill Sans"/>
            </a:endParaRPr>
          </a:p>
        </p:txBody>
      </p:sp>
      <p:pic>
        <p:nvPicPr>
          <p:cNvPr id="187" name="Google Shape;187;p8"/>
          <p:cNvPicPr preferRelativeResize="0"/>
          <p:nvPr/>
        </p:nvPicPr>
        <p:blipFill rotWithShape="1">
          <a:blip r:embed="rId7">
            <a:alphaModFix/>
          </a:blip>
          <a:srcRect/>
          <a:stretch/>
        </p:blipFill>
        <p:spPr>
          <a:xfrm>
            <a:off x="5326913" y="2211572"/>
            <a:ext cx="2990406" cy="203778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graphicFrame>
        <p:nvGraphicFramePr>
          <p:cNvPr id="192" name="Google Shape;192;g2b8d2c39df7_0_0"/>
          <p:cNvGraphicFramePr/>
          <p:nvPr/>
        </p:nvGraphicFramePr>
        <p:xfrm>
          <a:off x="952500" y="1619250"/>
          <a:ext cx="7239000" cy="1981050"/>
        </p:xfrm>
        <a:graphic>
          <a:graphicData uri="http://schemas.openxmlformats.org/drawingml/2006/table">
            <a:tbl>
              <a:tblPr>
                <a:noFill/>
                <a:tableStyleId>{1305B86B-1385-411F-9BAA-83F045838910}</a:tableStyleId>
              </a:tblPr>
              <a:tblGrid>
                <a:gridCol w="1700375">
                  <a:extLst>
                    <a:ext uri="{9D8B030D-6E8A-4147-A177-3AD203B41FA5}">
                      <a16:colId xmlns:a16="http://schemas.microsoft.com/office/drawing/2014/main" val="20000"/>
                    </a:ext>
                  </a:extLst>
                </a:gridCol>
                <a:gridCol w="1195225">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381000">
                <a:tc rowSpan="2" gridSpan="2">
                  <a:txBody>
                    <a:bodyPr/>
                    <a:lstStyle/>
                    <a:p>
                      <a:pPr marL="0" lvl="0" indent="0" algn="l" rtl="0">
                        <a:spcBef>
                          <a:spcPts val="0"/>
                        </a:spcBef>
                        <a:spcAft>
                          <a:spcPts val="0"/>
                        </a:spcAft>
                        <a:buNone/>
                      </a:pPr>
                      <a:endParaRPr/>
                    </a:p>
                  </a:txBody>
                  <a:tcPr marL="91425" marR="91425" marT="91425" marB="91425"/>
                </a:tc>
                <a:tc rowSpan="2" hMerge="1">
                  <a:txBody>
                    <a:bodyPr/>
                    <a:lstStyle/>
                    <a:p>
                      <a:endParaRPr lang="en-US"/>
                    </a:p>
                  </a:txBody>
                  <a:tcPr/>
                </a:tc>
                <a:tc gridSpan="3">
                  <a:txBody>
                    <a:bodyPr/>
                    <a:lstStyle/>
                    <a:p>
                      <a:pPr marL="0" lvl="0" indent="0" algn="ctr" rtl="0">
                        <a:spcBef>
                          <a:spcPts val="0"/>
                        </a:spcBef>
                        <a:spcAft>
                          <a:spcPts val="0"/>
                        </a:spcAft>
                        <a:buNone/>
                      </a:pPr>
                      <a:r>
                        <a:rPr lang="en"/>
                        <a:t>FEASIBILITY</a:t>
                      </a:r>
                      <a:endParaRPr/>
                    </a:p>
                  </a:txBody>
                  <a:tcPr marL="91425" marR="91425" marT="91425" marB="914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1000">
                <a:tc gridSpan="2" vMerge="1">
                  <a:txBody>
                    <a:bodyPr/>
                    <a:lstStyle/>
                    <a:p>
                      <a:endParaRPr lang="en-US"/>
                    </a:p>
                  </a:txBody>
                  <a:tcPr/>
                </a:tc>
                <a:tc hMerge="1" vMerge="1">
                  <a:txBody>
                    <a:bodyPr/>
                    <a:lstStyle/>
                    <a:p>
                      <a:endParaRPr lang="en-US"/>
                    </a:p>
                  </a:txBody>
                  <a:tcPr/>
                </a:tc>
                <a:tc>
                  <a:txBody>
                    <a:bodyPr/>
                    <a:lstStyle/>
                    <a:p>
                      <a:pPr marL="0" lvl="0" indent="0" algn="ctr" rtl="0">
                        <a:spcBef>
                          <a:spcPts val="0"/>
                        </a:spcBef>
                        <a:spcAft>
                          <a:spcPts val="0"/>
                        </a:spcAft>
                        <a:buNone/>
                      </a:pPr>
                      <a:r>
                        <a:rPr lang="en"/>
                        <a:t>HIGH</a:t>
                      </a:r>
                      <a:endParaRPr/>
                    </a:p>
                  </a:txBody>
                  <a:tcPr marL="91425" marR="91425" marT="91425" marB="91425"/>
                </a:tc>
                <a:tc>
                  <a:txBody>
                    <a:bodyPr/>
                    <a:lstStyle/>
                    <a:p>
                      <a:pPr marL="0" lvl="0" indent="0" algn="ctr" rtl="0">
                        <a:spcBef>
                          <a:spcPts val="0"/>
                        </a:spcBef>
                        <a:spcAft>
                          <a:spcPts val="0"/>
                        </a:spcAft>
                        <a:buNone/>
                      </a:pPr>
                      <a:r>
                        <a:rPr lang="en"/>
                        <a:t>MEDIUM</a:t>
                      </a:r>
                      <a:endParaRPr/>
                    </a:p>
                  </a:txBody>
                  <a:tcPr marL="91425" marR="91425" marT="91425" marB="91425"/>
                </a:tc>
                <a:tc>
                  <a:txBody>
                    <a:bodyPr/>
                    <a:lstStyle/>
                    <a:p>
                      <a:pPr marL="0" lvl="0" indent="0" algn="ctr" rtl="0">
                        <a:spcBef>
                          <a:spcPts val="0"/>
                        </a:spcBef>
                        <a:spcAft>
                          <a:spcPts val="0"/>
                        </a:spcAft>
                        <a:buNone/>
                      </a:pPr>
                      <a:r>
                        <a:rPr lang="en"/>
                        <a:t>LOW</a:t>
                      </a:r>
                      <a:endParaRPr/>
                    </a:p>
                  </a:txBody>
                  <a:tcPr marL="91425" marR="91425" marT="91425" marB="91425"/>
                </a:tc>
                <a:extLst>
                  <a:ext uri="{0D108BD9-81ED-4DB2-BD59-A6C34878D82A}">
                    <a16:rowId xmlns:a16="http://schemas.microsoft.com/office/drawing/2014/main" val="10001"/>
                  </a:ext>
                </a:extLst>
              </a:tr>
              <a:tr h="381000">
                <a:tc rowSpan="3">
                  <a:txBody>
                    <a:bodyPr/>
                    <a:lstStyle/>
                    <a:p>
                      <a:pPr marL="0" lvl="0" indent="0" algn="l" rtl="0">
                        <a:spcBef>
                          <a:spcPts val="0"/>
                        </a:spcBef>
                        <a:spcAft>
                          <a:spcPts val="0"/>
                        </a:spcAft>
                        <a:buNone/>
                      </a:pPr>
                      <a:r>
                        <a:rPr lang="en"/>
                        <a:t>EFFECTIVENESS</a:t>
                      </a:r>
                      <a:endParaRPr/>
                    </a:p>
                  </a:txBody>
                  <a:tcPr marL="91425" marR="91425" marT="91425" marB="91425" anchor="ctr"/>
                </a:tc>
                <a:tc>
                  <a:txBody>
                    <a:bodyPr/>
                    <a:lstStyle/>
                    <a:p>
                      <a:pPr marL="0" lvl="0" indent="0" algn="l" rtl="0">
                        <a:spcBef>
                          <a:spcPts val="0"/>
                        </a:spcBef>
                        <a:spcAft>
                          <a:spcPts val="0"/>
                        </a:spcAft>
                        <a:buNone/>
                      </a:pPr>
                      <a:r>
                        <a:rPr lang="en"/>
                        <a:t>HIGH</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vMerge="1">
                  <a:txBody>
                    <a:bodyPr/>
                    <a:lstStyle/>
                    <a:p>
                      <a:endParaRPr lang="en-US"/>
                    </a:p>
                  </a:txBody>
                  <a:tcPr/>
                </a:tc>
                <a:tc>
                  <a:txBody>
                    <a:bodyPr/>
                    <a:lstStyle/>
                    <a:p>
                      <a:pPr marL="0" lvl="0" indent="0" algn="l" rtl="0">
                        <a:spcBef>
                          <a:spcPts val="0"/>
                        </a:spcBef>
                        <a:spcAft>
                          <a:spcPts val="0"/>
                        </a:spcAft>
                        <a:buNone/>
                      </a:pPr>
                      <a:r>
                        <a:rPr lang="en"/>
                        <a:t>MEDIUM</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81000">
                <a:tc vMerge="1">
                  <a:txBody>
                    <a:bodyPr/>
                    <a:lstStyle/>
                    <a:p>
                      <a:endParaRPr lang="en-US"/>
                    </a:p>
                  </a:txBody>
                  <a:tcPr/>
                </a:tc>
                <a:tc>
                  <a:txBody>
                    <a:bodyPr/>
                    <a:lstStyle/>
                    <a:p>
                      <a:pPr marL="0" lvl="0" indent="0" algn="l" rtl="0">
                        <a:spcBef>
                          <a:spcPts val="0"/>
                        </a:spcBef>
                        <a:spcAft>
                          <a:spcPts val="0"/>
                        </a:spcAft>
                        <a:buNone/>
                      </a:pPr>
                      <a:r>
                        <a:rPr lang="en"/>
                        <a:t>LOW</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bl>
          </a:graphicData>
        </a:graphic>
      </p:graphicFrame>
      <p:sp>
        <p:nvSpPr>
          <p:cNvPr id="193" name="Google Shape;193;g2b8d2c39df7_0_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157141"/>
              <a:buFont typeface="Arial"/>
              <a:buNone/>
            </a:pPr>
            <a:r>
              <a:rPr lang="en" sz="700">
                <a:solidFill>
                  <a:srgbClr val="365F91"/>
                </a:solidFill>
                <a:uFill>
                  <a:noFill/>
                </a:u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 </a:t>
            </a:r>
            <a:r>
              <a:rPr lang="en" sz="2600" u="sng">
                <a:solidFill>
                  <a:schemeClr val="accent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SELECT THE BEST SOLUTION</a:t>
            </a:r>
            <a:endParaRPr/>
          </a:p>
        </p:txBody>
      </p:sp>
    </p:spTree>
  </p:cSld>
  <p:clrMapOvr>
    <a:masterClrMapping/>
  </p:clrMapOvr>
</p:sld>
</file>

<file path=ppt/theme/theme1.xml><?xml version="1.0" encoding="utf-8"?>
<a:theme xmlns:a="http://schemas.openxmlformats.org/drawingml/2006/main" name="Gallery">
  <a:themeElements>
    <a:clrScheme name="Gallery">
      <a:dk1>
        <a:srgbClr val="000000"/>
      </a:dk1>
      <a:lt1>
        <a:srgbClr val="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On-screen Show (16:9)</PresentationFormat>
  <Paragraphs>49</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Gill Sans</vt:lpstr>
      <vt:lpstr>Arial</vt:lpstr>
      <vt:lpstr>Times New Roman</vt:lpstr>
      <vt:lpstr>Calibri</vt:lpstr>
      <vt:lpstr>Gallery</vt:lpstr>
      <vt:lpstr>TARDINESS FOR CLASS 3-226 PS 92M</vt:lpstr>
      <vt:lpstr>THE 6 STEPS OF THE PUBLIC POLICY ANALYST </vt:lpstr>
      <vt:lpstr>DEFINE THE PROBLEM</vt:lpstr>
      <vt:lpstr>GATHER THE EVIDENCE</vt:lpstr>
      <vt:lpstr>IDENTIFY THE CAUSES  STAYING  UP LATE PLAYING GAMES. INCONSISTENT BEDTIME. FAMILY BASED ISSUES.  </vt:lpstr>
      <vt:lpstr>EVALUATE AN EXISTING POLICY</vt:lpstr>
      <vt:lpstr>   DEVELOP SOLUTIONS </vt:lpstr>
      <vt:lpstr> SELECT THE BEST SOLUTION</vt:lpstr>
      <vt:lpstr> SELECT THE BEST SOLUTION</vt:lpstr>
      <vt:lpstr>RESOURCES ON TARDINESS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TARDINESS FOR CLASS 3-226 PS 92M</dc:title>
  <dc:creator>Wilson Phillps Theresa</dc:creator>
  <cp:lastModifiedBy>Joseph Montecalvo</cp:lastModifiedBy>
  <cp:revision>1</cp:revision>
  <dcterms:modified xsi:type="dcterms:W3CDTF">2024-02-17T01:03:53Z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0x010100DEF02E020BAC3A4BB1534194CB72BD1E</vt:lpwstr>
  </property>
</Properties>
</file>