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5143500" type="screen16x9"/>
  <p:notesSz cx="6858000" cy="9144000"/>
  <p:embeddedFontLst>
    <p:embeddedFont>
      <p:font typeface="Amatic SC" panose="00000500000000000000" pitchFamily="2" charset="-79"/>
      <p:regular r:id="rId20"/>
      <p:bold r:id="rId21"/>
    </p:embeddedFont>
    <p:embeddedFont>
      <p:font typeface="Impact" panose="020B0806030902050204" pitchFamily="34" charset="0"/>
      <p:regular r:id="rId22"/>
    </p:embeddedFont>
    <p:embeddedFont>
      <p:font typeface="Source Code Pro" panose="020B0509030403020204" pitchFamily="49"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mes Carroll" initials="" lastIdx="3" clrIdx="0"/>
  <p:cmAuthor id="1" name="Arthur Fortin" initials=""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87FA01B-224C-470B-B132-DCE40ADDD5C5}">
  <a:tblStyle styleId="{A87FA01B-224C-470B-B132-DCE40ADDD5C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3" d="100"/>
          <a:sy n="143" d="100"/>
        </p:scale>
        <p:origin x="684" y="11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ef46a6b706_1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ef46a6b706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ef46a6b706_1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ef46a6b706_1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ef46a6b706_1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ef46a6b706_1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ef46a6b706_1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ef46a6b706_1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f039c3d389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f039c3d389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f039c3d389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f039c3d389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f039c3d389_1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f039c3d389_1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ea6c2a04d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ea6c2a04d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ed7671d474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ed7671d474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11a6f73b809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11a6f73b809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ed7671d474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ed7671d474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11a6f73b809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11a6f73b80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ea6c2a04d8_0_3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ea6c2a04d8_0_3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ea78a66308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ea78a66308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ef46a6b706_0_1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ef46a6b706_0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ef46a6b706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ef46a6b706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3429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311700" y="392150"/>
            <a:ext cx="8520600" cy="26904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8000"/>
              <a:buNone/>
              <a:defRPr sz="8000"/>
            </a:lvl1pPr>
            <a:lvl2pPr lvl="1" algn="ctr">
              <a:spcBef>
                <a:spcPts val="0"/>
              </a:spcBef>
              <a:spcAft>
                <a:spcPts val="0"/>
              </a:spcAft>
              <a:buSzPts val="8000"/>
              <a:buNone/>
              <a:defRPr sz="8000"/>
            </a:lvl2pPr>
            <a:lvl3pPr lvl="2" algn="ctr">
              <a:spcBef>
                <a:spcPts val="0"/>
              </a:spcBef>
              <a:spcAft>
                <a:spcPts val="0"/>
              </a:spcAft>
              <a:buSzPts val="8000"/>
              <a:buNone/>
              <a:defRPr sz="8000"/>
            </a:lvl3pPr>
            <a:lvl4pPr lvl="3" algn="ctr">
              <a:spcBef>
                <a:spcPts val="0"/>
              </a:spcBef>
              <a:spcAft>
                <a:spcPts val="0"/>
              </a:spcAft>
              <a:buSzPts val="8000"/>
              <a:buNone/>
              <a:defRPr sz="8000"/>
            </a:lvl4pPr>
            <a:lvl5pPr lvl="4" algn="ctr">
              <a:spcBef>
                <a:spcPts val="0"/>
              </a:spcBef>
              <a:spcAft>
                <a:spcPts val="0"/>
              </a:spcAft>
              <a:buSzPts val="8000"/>
              <a:buNone/>
              <a:defRPr sz="8000"/>
            </a:lvl5pPr>
            <a:lvl6pPr lvl="5" algn="ctr">
              <a:spcBef>
                <a:spcPts val="0"/>
              </a:spcBef>
              <a:spcAft>
                <a:spcPts val="0"/>
              </a:spcAft>
              <a:buSzPts val="8000"/>
              <a:buNone/>
              <a:defRPr sz="8000"/>
            </a:lvl6pPr>
            <a:lvl7pPr lvl="6" algn="ctr">
              <a:spcBef>
                <a:spcPts val="0"/>
              </a:spcBef>
              <a:spcAft>
                <a:spcPts val="0"/>
              </a:spcAft>
              <a:buSzPts val="8000"/>
              <a:buNone/>
              <a:defRPr sz="8000"/>
            </a:lvl7pPr>
            <a:lvl8pPr lvl="7" algn="ctr">
              <a:spcBef>
                <a:spcPts val="0"/>
              </a:spcBef>
              <a:spcAft>
                <a:spcPts val="0"/>
              </a:spcAft>
              <a:buSzPts val="8000"/>
              <a:buNone/>
              <a:defRPr sz="8000"/>
            </a:lvl8pPr>
            <a:lvl9pPr lvl="8" algn="ctr">
              <a:spcBef>
                <a:spcPts val="0"/>
              </a:spcBef>
              <a:spcAft>
                <a:spcPts val="0"/>
              </a:spcAft>
              <a:buSzPts val="8000"/>
              <a:buNone/>
              <a:defRPr sz="8000"/>
            </a:lvl9pPr>
          </a:lstStyle>
          <a:p>
            <a:endParaRPr/>
          </a:p>
        </p:txBody>
      </p:sp>
      <p:sp>
        <p:nvSpPr>
          <p:cNvPr id="12" name="Google Shape;12;p2"/>
          <p:cNvSpPr txBox="1">
            <a:spLocks noGrp="1"/>
          </p:cNvSpPr>
          <p:nvPr>
            <p:ph type="subTitle" idx="1"/>
          </p:nvPr>
        </p:nvSpPr>
        <p:spPr>
          <a:xfrm>
            <a:off x="311700" y="3890400"/>
            <a:ext cx="8520600" cy="706200"/>
          </a:xfrm>
          <a:prstGeom prst="rect">
            <a:avLst/>
          </a:prstGeom>
        </p:spPr>
        <p:txBody>
          <a:bodyPr spcFirstLastPara="1" wrap="square" lIns="91425" tIns="91425" rIns="91425" bIns="91425" anchor="ctr" anchorCtr="0">
            <a:normAutofit/>
          </a:bodyPr>
          <a:lstStyle>
            <a:lvl1pPr lvl="0" algn="ctr">
              <a:lnSpc>
                <a:spcPct val="100000"/>
              </a:lnSpc>
              <a:spcBef>
                <a:spcPts val="0"/>
              </a:spcBef>
              <a:spcAft>
                <a:spcPts val="0"/>
              </a:spcAft>
              <a:buClr>
                <a:schemeClr val="accent1"/>
              </a:buClr>
              <a:buSzPts val="2100"/>
              <a:buNone/>
              <a:defRPr sz="2100" b="1">
                <a:solidFill>
                  <a:schemeClr val="accent1"/>
                </a:solidFill>
              </a:defRPr>
            </a:lvl1pPr>
            <a:lvl2pPr lvl="1" algn="ctr">
              <a:lnSpc>
                <a:spcPct val="100000"/>
              </a:lnSpc>
              <a:spcBef>
                <a:spcPts val="0"/>
              </a:spcBef>
              <a:spcAft>
                <a:spcPts val="0"/>
              </a:spcAft>
              <a:buClr>
                <a:schemeClr val="accent1"/>
              </a:buClr>
              <a:buSzPts val="2100"/>
              <a:buNone/>
              <a:defRPr sz="2100" b="1">
                <a:solidFill>
                  <a:schemeClr val="accent1"/>
                </a:solidFill>
              </a:defRPr>
            </a:lvl2pPr>
            <a:lvl3pPr lvl="2" algn="ctr">
              <a:lnSpc>
                <a:spcPct val="100000"/>
              </a:lnSpc>
              <a:spcBef>
                <a:spcPts val="0"/>
              </a:spcBef>
              <a:spcAft>
                <a:spcPts val="0"/>
              </a:spcAft>
              <a:buClr>
                <a:schemeClr val="accent1"/>
              </a:buClr>
              <a:buSzPts val="2100"/>
              <a:buNone/>
              <a:defRPr sz="2100" b="1">
                <a:solidFill>
                  <a:schemeClr val="accent1"/>
                </a:solidFill>
              </a:defRPr>
            </a:lvl3pPr>
            <a:lvl4pPr lvl="3" algn="ctr">
              <a:lnSpc>
                <a:spcPct val="100000"/>
              </a:lnSpc>
              <a:spcBef>
                <a:spcPts val="0"/>
              </a:spcBef>
              <a:spcAft>
                <a:spcPts val="0"/>
              </a:spcAft>
              <a:buClr>
                <a:schemeClr val="accent1"/>
              </a:buClr>
              <a:buSzPts val="2100"/>
              <a:buNone/>
              <a:defRPr sz="2100" b="1">
                <a:solidFill>
                  <a:schemeClr val="accent1"/>
                </a:solidFill>
              </a:defRPr>
            </a:lvl4pPr>
            <a:lvl5pPr lvl="4" algn="ctr">
              <a:lnSpc>
                <a:spcPct val="100000"/>
              </a:lnSpc>
              <a:spcBef>
                <a:spcPts val="0"/>
              </a:spcBef>
              <a:spcAft>
                <a:spcPts val="0"/>
              </a:spcAft>
              <a:buClr>
                <a:schemeClr val="accent1"/>
              </a:buClr>
              <a:buSzPts val="2100"/>
              <a:buNone/>
              <a:defRPr sz="2100" b="1">
                <a:solidFill>
                  <a:schemeClr val="accent1"/>
                </a:solidFill>
              </a:defRPr>
            </a:lvl5pPr>
            <a:lvl6pPr lvl="5" algn="ctr">
              <a:lnSpc>
                <a:spcPct val="100000"/>
              </a:lnSpc>
              <a:spcBef>
                <a:spcPts val="0"/>
              </a:spcBef>
              <a:spcAft>
                <a:spcPts val="0"/>
              </a:spcAft>
              <a:buClr>
                <a:schemeClr val="accent1"/>
              </a:buClr>
              <a:buSzPts val="2100"/>
              <a:buNone/>
              <a:defRPr sz="2100" b="1">
                <a:solidFill>
                  <a:schemeClr val="accent1"/>
                </a:solidFill>
              </a:defRPr>
            </a:lvl6pPr>
            <a:lvl7pPr lvl="6" algn="ctr">
              <a:lnSpc>
                <a:spcPct val="100000"/>
              </a:lnSpc>
              <a:spcBef>
                <a:spcPts val="0"/>
              </a:spcBef>
              <a:spcAft>
                <a:spcPts val="0"/>
              </a:spcAft>
              <a:buClr>
                <a:schemeClr val="accent1"/>
              </a:buClr>
              <a:buSzPts val="2100"/>
              <a:buNone/>
              <a:defRPr sz="2100" b="1">
                <a:solidFill>
                  <a:schemeClr val="accent1"/>
                </a:solidFill>
              </a:defRPr>
            </a:lvl7pPr>
            <a:lvl8pPr lvl="7" algn="ctr">
              <a:lnSpc>
                <a:spcPct val="100000"/>
              </a:lnSpc>
              <a:spcBef>
                <a:spcPts val="0"/>
              </a:spcBef>
              <a:spcAft>
                <a:spcPts val="0"/>
              </a:spcAft>
              <a:buClr>
                <a:schemeClr val="accent1"/>
              </a:buClr>
              <a:buSzPts val="2100"/>
              <a:buNone/>
              <a:defRPr sz="2100" b="1">
                <a:solidFill>
                  <a:schemeClr val="accent1"/>
                </a:solidFill>
              </a:defRPr>
            </a:lvl8pPr>
            <a:lvl9pPr lvl="8" algn="ctr">
              <a:lnSpc>
                <a:spcPct val="100000"/>
              </a:lnSpc>
              <a:spcBef>
                <a:spcPts val="0"/>
              </a:spcBef>
              <a:spcAft>
                <a:spcPts val="0"/>
              </a:spcAft>
              <a:buClr>
                <a:schemeClr val="accent1"/>
              </a:buClr>
              <a:buSzPts val="2100"/>
              <a:buNone/>
              <a:defRPr sz="2100" b="1">
                <a:solidFill>
                  <a:schemeClr val="accent1"/>
                </a:solidFill>
              </a:defRPr>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Google Shape;47;p11"/>
          <p:cNvSpPr txBox="1">
            <a:spLocks noGrp="1"/>
          </p:cNvSpPr>
          <p:nvPr>
            <p:ph type="title" hasCustomPrompt="1"/>
          </p:nvPr>
        </p:nvSpPr>
        <p:spPr>
          <a:xfrm>
            <a:off x="311700" y="1240275"/>
            <a:ext cx="8520600" cy="19818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lt1"/>
              </a:buClr>
              <a:buSzPts val="12000"/>
              <a:buNone/>
              <a:defRPr sz="12000">
                <a:solidFill>
                  <a:schemeClr val="lt1"/>
                </a:solidFill>
                <a:highlight>
                  <a:schemeClr val="accent1"/>
                </a:highlight>
              </a:defRPr>
            </a:lvl1pPr>
            <a:lvl2pPr lvl="1" algn="ctr">
              <a:spcBef>
                <a:spcPts val="0"/>
              </a:spcBef>
              <a:spcAft>
                <a:spcPts val="0"/>
              </a:spcAft>
              <a:buClr>
                <a:schemeClr val="lt1"/>
              </a:buClr>
              <a:buSzPts val="12000"/>
              <a:buNone/>
              <a:defRPr sz="12000">
                <a:solidFill>
                  <a:schemeClr val="lt1"/>
                </a:solidFill>
                <a:highlight>
                  <a:schemeClr val="accent1"/>
                </a:highlight>
              </a:defRPr>
            </a:lvl2pPr>
            <a:lvl3pPr lvl="2" algn="ctr">
              <a:spcBef>
                <a:spcPts val="0"/>
              </a:spcBef>
              <a:spcAft>
                <a:spcPts val="0"/>
              </a:spcAft>
              <a:buClr>
                <a:schemeClr val="lt1"/>
              </a:buClr>
              <a:buSzPts val="12000"/>
              <a:buNone/>
              <a:defRPr sz="12000">
                <a:solidFill>
                  <a:schemeClr val="lt1"/>
                </a:solidFill>
                <a:highlight>
                  <a:schemeClr val="accent1"/>
                </a:highlight>
              </a:defRPr>
            </a:lvl3pPr>
            <a:lvl4pPr lvl="3" algn="ctr">
              <a:spcBef>
                <a:spcPts val="0"/>
              </a:spcBef>
              <a:spcAft>
                <a:spcPts val="0"/>
              </a:spcAft>
              <a:buClr>
                <a:schemeClr val="lt1"/>
              </a:buClr>
              <a:buSzPts val="12000"/>
              <a:buNone/>
              <a:defRPr sz="12000">
                <a:solidFill>
                  <a:schemeClr val="lt1"/>
                </a:solidFill>
                <a:highlight>
                  <a:schemeClr val="accent1"/>
                </a:highlight>
              </a:defRPr>
            </a:lvl4pPr>
            <a:lvl5pPr lvl="4" algn="ctr">
              <a:spcBef>
                <a:spcPts val="0"/>
              </a:spcBef>
              <a:spcAft>
                <a:spcPts val="0"/>
              </a:spcAft>
              <a:buClr>
                <a:schemeClr val="lt1"/>
              </a:buClr>
              <a:buSzPts val="12000"/>
              <a:buNone/>
              <a:defRPr sz="12000">
                <a:solidFill>
                  <a:schemeClr val="lt1"/>
                </a:solidFill>
                <a:highlight>
                  <a:schemeClr val="accent1"/>
                </a:highlight>
              </a:defRPr>
            </a:lvl5pPr>
            <a:lvl6pPr lvl="5" algn="ctr">
              <a:spcBef>
                <a:spcPts val="0"/>
              </a:spcBef>
              <a:spcAft>
                <a:spcPts val="0"/>
              </a:spcAft>
              <a:buClr>
                <a:schemeClr val="lt1"/>
              </a:buClr>
              <a:buSzPts val="12000"/>
              <a:buNone/>
              <a:defRPr sz="12000">
                <a:solidFill>
                  <a:schemeClr val="lt1"/>
                </a:solidFill>
                <a:highlight>
                  <a:schemeClr val="accent1"/>
                </a:highlight>
              </a:defRPr>
            </a:lvl6pPr>
            <a:lvl7pPr lvl="6" algn="ctr">
              <a:spcBef>
                <a:spcPts val="0"/>
              </a:spcBef>
              <a:spcAft>
                <a:spcPts val="0"/>
              </a:spcAft>
              <a:buClr>
                <a:schemeClr val="lt1"/>
              </a:buClr>
              <a:buSzPts val="12000"/>
              <a:buNone/>
              <a:defRPr sz="12000">
                <a:solidFill>
                  <a:schemeClr val="lt1"/>
                </a:solidFill>
                <a:highlight>
                  <a:schemeClr val="accent1"/>
                </a:highlight>
              </a:defRPr>
            </a:lvl7pPr>
            <a:lvl8pPr lvl="7" algn="ctr">
              <a:spcBef>
                <a:spcPts val="0"/>
              </a:spcBef>
              <a:spcAft>
                <a:spcPts val="0"/>
              </a:spcAft>
              <a:buClr>
                <a:schemeClr val="lt1"/>
              </a:buClr>
              <a:buSzPts val="12000"/>
              <a:buNone/>
              <a:defRPr sz="12000">
                <a:solidFill>
                  <a:schemeClr val="lt1"/>
                </a:solidFill>
                <a:highlight>
                  <a:schemeClr val="accent1"/>
                </a:highlight>
              </a:defRPr>
            </a:lvl8pPr>
            <a:lvl9pPr lvl="8" algn="ctr">
              <a:spcBef>
                <a:spcPts val="0"/>
              </a:spcBef>
              <a:spcAft>
                <a:spcPts val="0"/>
              </a:spcAft>
              <a:buClr>
                <a:schemeClr val="lt1"/>
              </a:buClr>
              <a:buSzPts val="12000"/>
              <a:buNone/>
              <a:defRPr sz="12000">
                <a:solidFill>
                  <a:schemeClr val="lt1"/>
                </a:solidFill>
                <a:highlight>
                  <a:schemeClr val="accent1"/>
                </a:highlight>
              </a:defRPr>
            </a:lvl9pPr>
          </a:lstStyle>
          <a:p>
            <a:r>
              <a:t>xx%</a:t>
            </a:r>
          </a:p>
        </p:txBody>
      </p:sp>
      <p:sp>
        <p:nvSpPr>
          <p:cNvPr id="48" name="Google Shape;48;p11"/>
          <p:cNvSpPr txBox="1">
            <a:spLocks noGrp="1"/>
          </p:cNvSpPr>
          <p:nvPr>
            <p:ph type="body" idx="1"/>
          </p:nvPr>
        </p:nvSpPr>
        <p:spPr>
          <a:xfrm>
            <a:off x="311700" y="33046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Clr>
                <a:schemeClr val="accent1"/>
              </a:buClr>
              <a:buSzPts val="1800"/>
              <a:buChar char="●"/>
              <a:defRPr>
                <a:solidFill>
                  <a:schemeClr val="accent1"/>
                </a:solidFill>
                <a:highlight>
                  <a:schemeClr val="dk1"/>
                </a:highlight>
              </a:defRPr>
            </a:lvl1pPr>
            <a:lvl2pPr marL="914400" lvl="1" indent="-317500" algn="ctr">
              <a:spcBef>
                <a:spcPts val="0"/>
              </a:spcBef>
              <a:spcAft>
                <a:spcPts val="0"/>
              </a:spcAft>
              <a:buClr>
                <a:schemeClr val="accent1"/>
              </a:buClr>
              <a:buSzPts val="1400"/>
              <a:buChar char="○"/>
              <a:defRPr>
                <a:solidFill>
                  <a:schemeClr val="accent1"/>
                </a:solidFill>
                <a:highlight>
                  <a:schemeClr val="dk1"/>
                </a:highlight>
              </a:defRPr>
            </a:lvl2pPr>
            <a:lvl3pPr marL="1371600" lvl="2" indent="-317500" algn="ctr">
              <a:spcBef>
                <a:spcPts val="0"/>
              </a:spcBef>
              <a:spcAft>
                <a:spcPts val="0"/>
              </a:spcAft>
              <a:buClr>
                <a:schemeClr val="accent1"/>
              </a:buClr>
              <a:buSzPts val="1400"/>
              <a:buChar char="■"/>
              <a:defRPr>
                <a:solidFill>
                  <a:schemeClr val="accent1"/>
                </a:solidFill>
                <a:highlight>
                  <a:schemeClr val="dk1"/>
                </a:highlight>
              </a:defRPr>
            </a:lvl3pPr>
            <a:lvl4pPr marL="1828800" lvl="3" indent="-317500" algn="ctr">
              <a:spcBef>
                <a:spcPts val="0"/>
              </a:spcBef>
              <a:spcAft>
                <a:spcPts val="0"/>
              </a:spcAft>
              <a:buClr>
                <a:schemeClr val="accent1"/>
              </a:buClr>
              <a:buSzPts val="1400"/>
              <a:buChar char="●"/>
              <a:defRPr>
                <a:solidFill>
                  <a:schemeClr val="accent1"/>
                </a:solidFill>
                <a:highlight>
                  <a:schemeClr val="dk1"/>
                </a:highlight>
              </a:defRPr>
            </a:lvl4pPr>
            <a:lvl5pPr marL="2286000" lvl="4" indent="-317500" algn="ctr">
              <a:spcBef>
                <a:spcPts val="0"/>
              </a:spcBef>
              <a:spcAft>
                <a:spcPts val="0"/>
              </a:spcAft>
              <a:buClr>
                <a:schemeClr val="accent1"/>
              </a:buClr>
              <a:buSzPts val="1400"/>
              <a:buChar char="○"/>
              <a:defRPr>
                <a:solidFill>
                  <a:schemeClr val="accent1"/>
                </a:solidFill>
                <a:highlight>
                  <a:schemeClr val="dk1"/>
                </a:highlight>
              </a:defRPr>
            </a:lvl5pPr>
            <a:lvl6pPr marL="2743200" lvl="5" indent="-317500" algn="ctr">
              <a:spcBef>
                <a:spcPts val="0"/>
              </a:spcBef>
              <a:spcAft>
                <a:spcPts val="0"/>
              </a:spcAft>
              <a:buClr>
                <a:schemeClr val="accent1"/>
              </a:buClr>
              <a:buSzPts val="1400"/>
              <a:buChar char="■"/>
              <a:defRPr>
                <a:solidFill>
                  <a:schemeClr val="accent1"/>
                </a:solidFill>
                <a:highlight>
                  <a:schemeClr val="dk1"/>
                </a:highlight>
              </a:defRPr>
            </a:lvl6pPr>
            <a:lvl7pPr marL="3200400" lvl="6" indent="-317500" algn="ctr">
              <a:spcBef>
                <a:spcPts val="0"/>
              </a:spcBef>
              <a:spcAft>
                <a:spcPts val="0"/>
              </a:spcAft>
              <a:buClr>
                <a:schemeClr val="accent1"/>
              </a:buClr>
              <a:buSzPts val="1400"/>
              <a:buChar char="●"/>
              <a:defRPr>
                <a:solidFill>
                  <a:schemeClr val="accent1"/>
                </a:solidFill>
                <a:highlight>
                  <a:schemeClr val="dk1"/>
                </a:highlight>
              </a:defRPr>
            </a:lvl7pPr>
            <a:lvl8pPr marL="3657600" lvl="7" indent="-317500" algn="ctr">
              <a:spcBef>
                <a:spcPts val="0"/>
              </a:spcBef>
              <a:spcAft>
                <a:spcPts val="0"/>
              </a:spcAft>
              <a:buClr>
                <a:schemeClr val="accent1"/>
              </a:buClr>
              <a:buSzPts val="1400"/>
              <a:buChar char="○"/>
              <a:defRPr>
                <a:solidFill>
                  <a:schemeClr val="accent1"/>
                </a:solidFill>
                <a:highlight>
                  <a:schemeClr val="dk1"/>
                </a:highlight>
              </a:defRPr>
            </a:lvl8pPr>
            <a:lvl9pPr marL="4114800" lvl="8" indent="-317500" algn="ctr">
              <a:spcBef>
                <a:spcPts val="0"/>
              </a:spcBef>
              <a:spcAft>
                <a:spcPts val="0"/>
              </a:spcAft>
              <a:buClr>
                <a:schemeClr val="accent1"/>
              </a:buClr>
              <a:buSzPts val="1400"/>
              <a:buChar char="■"/>
              <a:defRPr>
                <a:solidFill>
                  <a:schemeClr val="accent1"/>
                </a:solidFill>
                <a:highlight>
                  <a:schemeClr val="dk1"/>
                </a:highlight>
              </a:defRPr>
            </a:lvl9pPr>
          </a:lstStyle>
          <a:p>
            <a:endParaRPr/>
          </a:p>
        </p:txBody>
      </p:sp>
      <p:sp>
        <p:nvSpPr>
          <p:cNvPr id="49" name="Google Shape;4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ustom layout">
  <p:cSld name="AUTOLAYOUT">
    <p:bg>
      <p:bgPr>
        <a:solidFill>
          <a:srgbClr val="FFFFFF"/>
        </a:solidFill>
        <a:effectLst/>
      </p:bgPr>
    </p:bg>
    <p:spTree>
      <p:nvGrpSpPr>
        <p:cNvPr id="1" name="Shape 52"/>
        <p:cNvGrpSpPr/>
        <p:nvPr/>
      </p:nvGrpSpPr>
      <p:grpSpPr>
        <a:xfrm>
          <a:off x="0" y="0"/>
          <a:ext cx="0" cy="0"/>
          <a:chOff x="0" y="0"/>
          <a:chExt cx="0" cy="0"/>
        </a:xfrm>
      </p:grpSpPr>
      <p:sp>
        <p:nvSpPr>
          <p:cNvPr id="53" name="Google Shape;53;p13"/>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3"/>
          <p:cNvSpPr/>
          <p:nvPr/>
        </p:nvSpPr>
        <p:spPr>
          <a:xfrm>
            <a:off x="4574400" y="0"/>
            <a:ext cx="4569600" cy="51435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3"/>
          <p:cNvSpPr/>
          <p:nvPr/>
        </p:nvSpPr>
        <p:spPr>
          <a:xfrm>
            <a:off x="4844700" y="1040701"/>
            <a:ext cx="4031700" cy="3062100"/>
          </a:xfrm>
          <a:prstGeom prst="rect">
            <a:avLst/>
          </a:prstGeom>
          <a:solidFill>
            <a:schemeClr val="dk1"/>
          </a:solidFill>
          <a:ln w="9525" cap="flat" cmpd="sng">
            <a:solidFill>
              <a:srgbClr val="BDBDBD"/>
            </a:solidFill>
            <a:prstDash val="solid"/>
            <a:miter lim="8000"/>
            <a:headEnd type="none" w="sm" len="sm"/>
            <a:tailEnd type="none" w="sm" len="sm"/>
          </a:ln>
          <a:effectLst>
            <a:outerShdw blurRad="50800" dist="38100" dir="5400000" algn="t" rotWithShape="0">
              <a:srgbClr val="000000">
                <a:alpha val="29800"/>
              </a:srgbClr>
            </a:outerShdw>
          </a:effectLst>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56" name="Google Shape;56;p13"/>
          <p:cNvSpPr txBox="1">
            <a:spLocks noGrp="1"/>
          </p:cNvSpPr>
          <p:nvPr>
            <p:ph type="title"/>
          </p:nvPr>
        </p:nvSpPr>
        <p:spPr>
          <a:xfrm>
            <a:off x="291875" y="406900"/>
            <a:ext cx="3978000" cy="1388700"/>
          </a:xfrm>
          <a:prstGeom prst="rect">
            <a:avLst/>
          </a:prstGeom>
          <a:noFill/>
        </p:spPr>
        <p:txBody>
          <a:bodyPr spcFirstLastPara="1" wrap="square" lIns="91425" tIns="91425" rIns="91425" bIns="91425" anchor="b" anchorCtr="0">
            <a:normAutofit/>
          </a:bodyPr>
          <a:lstStyle>
            <a:lvl1pPr lvl="0" algn="l" rtl="0">
              <a:lnSpc>
                <a:spcPct val="100000"/>
              </a:lnSpc>
              <a:spcBef>
                <a:spcPts val="0"/>
              </a:spcBef>
              <a:spcAft>
                <a:spcPts val="0"/>
              </a:spcAft>
              <a:buClr>
                <a:schemeClr val="dk1"/>
              </a:buClr>
              <a:buSzPts val="3000"/>
              <a:buNone/>
              <a:defRPr sz="3000" b="1">
                <a:solidFill>
                  <a:schemeClr val="dk1"/>
                </a:solidFill>
              </a:defRPr>
            </a:lvl1pPr>
            <a:lvl2pPr lvl="1" algn="l" rtl="0">
              <a:lnSpc>
                <a:spcPct val="100000"/>
              </a:lnSpc>
              <a:spcBef>
                <a:spcPts val="0"/>
              </a:spcBef>
              <a:spcAft>
                <a:spcPts val="0"/>
              </a:spcAft>
              <a:buClr>
                <a:schemeClr val="dk1"/>
              </a:buClr>
              <a:buSzPts val="3000"/>
              <a:buNone/>
              <a:defRPr sz="3000" b="1">
                <a:solidFill>
                  <a:schemeClr val="dk1"/>
                </a:solidFill>
              </a:defRPr>
            </a:lvl2pPr>
            <a:lvl3pPr lvl="2" algn="l" rtl="0">
              <a:lnSpc>
                <a:spcPct val="100000"/>
              </a:lnSpc>
              <a:spcBef>
                <a:spcPts val="0"/>
              </a:spcBef>
              <a:spcAft>
                <a:spcPts val="0"/>
              </a:spcAft>
              <a:buClr>
                <a:schemeClr val="dk1"/>
              </a:buClr>
              <a:buSzPts val="3000"/>
              <a:buNone/>
              <a:defRPr sz="3000" b="1">
                <a:solidFill>
                  <a:schemeClr val="dk1"/>
                </a:solidFill>
              </a:defRPr>
            </a:lvl3pPr>
            <a:lvl4pPr lvl="3" algn="l" rtl="0">
              <a:lnSpc>
                <a:spcPct val="100000"/>
              </a:lnSpc>
              <a:spcBef>
                <a:spcPts val="0"/>
              </a:spcBef>
              <a:spcAft>
                <a:spcPts val="0"/>
              </a:spcAft>
              <a:buClr>
                <a:schemeClr val="dk1"/>
              </a:buClr>
              <a:buSzPts val="3000"/>
              <a:buNone/>
              <a:defRPr sz="3000" b="1">
                <a:solidFill>
                  <a:schemeClr val="dk1"/>
                </a:solidFill>
              </a:defRPr>
            </a:lvl4pPr>
            <a:lvl5pPr lvl="4" algn="l" rtl="0">
              <a:lnSpc>
                <a:spcPct val="100000"/>
              </a:lnSpc>
              <a:spcBef>
                <a:spcPts val="0"/>
              </a:spcBef>
              <a:spcAft>
                <a:spcPts val="0"/>
              </a:spcAft>
              <a:buClr>
                <a:schemeClr val="dk1"/>
              </a:buClr>
              <a:buSzPts val="3000"/>
              <a:buNone/>
              <a:defRPr sz="3000" b="1">
                <a:solidFill>
                  <a:schemeClr val="dk1"/>
                </a:solidFill>
              </a:defRPr>
            </a:lvl5pPr>
            <a:lvl6pPr lvl="5" algn="l" rtl="0">
              <a:lnSpc>
                <a:spcPct val="100000"/>
              </a:lnSpc>
              <a:spcBef>
                <a:spcPts val="0"/>
              </a:spcBef>
              <a:spcAft>
                <a:spcPts val="0"/>
              </a:spcAft>
              <a:buClr>
                <a:schemeClr val="dk1"/>
              </a:buClr>
              <a:buSzPts val="3000"/>
              <a:buNone/>
              <a:defRPr sz="3000" b="1">
                <a:solidFill>
                  <a:schemeClr val="dk1"/>
                </a:solidFill>
              </a:defRPr>
            </a:lvl6pPr>
            <a:lvl7pPr lvl="6" algn="l" rtl="0">
              <a:lnSpc>
                <a:spcPct val="100000"/>
              </a:lnSpc>
              <a:spcBef>
                <a:spcPts val="0"/>
              </a:spcBef>
              <a:spcAft>
                <a:spcPts val="0"/>
              </a:spcAft>
              <a:buClr>
                <a:schemeClr val="dk1"/>
              </a:buClr>
              <a:buSzPts val="3000"/>
              <a:buNone/>
              <a:defRPr sz="3000" b="1">
                <a:solidFill>
                  <a:schemeClr val="dk1"/>
                </a:solidFill>
              </a:defRPr>
            </a:lvl7pPr>
            <a:lvl8pPr lvl="7" algn="l" rtl="0">
              <a:lnSpc>
                <a:spcPct val="100000"/>
              </a:lnSpc>
              <a:spcBef>
                <a:spcPts val="0"/>
              </a:spcBef>
              <a:spcAft>
                <a:spcPts val="0"/>
              </a:spcAft>
              <a:buClr>
                <a:schemeClr val="dk1"/>
              </a:buClr>
              <a:buSzPts val="3000"/>
              <a:buNone/>
              <a:defRPr sz="3000" b="1">
                <a:solidFill>
                  <a:schemeClr val="dk1"/>
                </a:solidFill>
              </a:defRPr>
            </a:lvl8pPr>
            <a:lvl9pPr lvl="8" algn="l" rtl="0">
              <a:lnSpc>
                <a:spcPct val="100000"/>
              </a:lnSpc>
              <a:spcBef>
                <a:spcPts val="0"/>
              </a:spcBef>
              <a:spcAft>
                <a:spcPts val="0"/>
              </a:spcAft>
              <a:buClr>
                <a:schemeClr val="dk1"/>
              </a:buClr>
              <a:buSzPts val="3000"/>
              <a:buNone/>
              <a:defRPr sz="3000" b="1">
                <a:solidFill>
                  <a:schemeClr val="dk1"/>
                </a:solidFill>
              </a:defRPr>
            </a:lvl9pPr>
          </a:lstStyle>
          <a:p>
            <a:endParaRPr/>
          </a:p>
        </p:txBody>
      </p:sp>
      <p:sp>
        <p:nvSpPr>
          <p:cNvPr id="57" name="Google Shape;57;p13"/>
          <p:cNvSpPr txBox="1">
            <a:spLocks noGrp="1"/>
          </p:cNvSpPr>
          <p:nvPr>
            <p:ph type="body" idx="1"/>
          </p:nvPr>
        </p:nvSpPr>
        <p:spPr>
          <a:xfrm>
            <a:off x="291950" y="1854951"/>
            <a:ext cx="3978000" cy="2577000"/>
          </a:xfrm>
          <a:prstGeom prst="rect">
            <a:avLst/>
          </a:prstGeom>
          <a:noFill/>
        </p:spPr>
        <p:txBody>
          <a:bodyPr spcFirstLastPara="1" wrap="square" lIns="91425" tIns="91425" rIns="91425" bIns="91425" anchor="t" anchorCtr="0">
            <a:normAutofit/>
          </a:bodyPr>
          <a:lstStyle>
            <a:lvl1pPr marL="457200" lvl="0" indent="-330200" algn="l" rtl="0">
              <a:lnSpc>
                <a:spcPct val="115000"/>
              </a:lnSpc>
              <a:spcBef>
                <a:spcPts val="0"/>
              </a:spcBef>
              <a:spcAft>
                <a:spcPts val="0"/>
              </a:spcAft>
              <a:buClr>
                <a:schemeClr val="dk2"/>
              </a:buClr>
              <a:buSzPts val="1600"/>
              <a:buChar char="●"/>
              <a:defRPr sz="1600">
                <a:solidFill>
                  <a:schemeClr val="dk2"/>
                </a:solidFill>
              </a:defRPr>
            </a:lvl1pPr>
            <a:lvl2pPr marL="914400" lvl="1" indent="-317500" algn="l" rtl="0">
              <a:lnSpc>
                <a:spcPct val="115000"/>
              </a:lnSpc>
              <a:spcBef>
                <a:spcPts val="0"/>
              </a:spcBef>
              <a:spcAft>
                <a:spcPts val="0"/>
              </a:spcAft>
              <a:buClr>
                <a:schemeClr val="dk2"/>
              </a:buClr>
              <a:buSzPts val="1400"/>
              <a:buChar char="○"/>
              <a:defRPr sz="1400">
                <a:solidFill>
                  <a:schemeClr val="dk2"/>
                </a:solidFill>
              </a:defRPr>
            </a:lvl2pPr>
            <a:lvl3pPr marL="1371600" lvl="2" indent="-317500" algn="l" rtl="0">
              <a:lnSpc>
                <a:spcPct val="115000"/>
              </a:lnSpc>
              <a:spcBef>
                <a:spcPts val="0"/>
              </a:spcBef>
              <a:spcAft>
                <a:spcPts val="0"/>
              </a:spcAft>
              <a:buClr>
                <a:schemeClr val="dk2"/>
              </a:buClr>
              <a:buSzPts val="1400"/>
              <a:buChar char="■"/>
              <a:defRPr sz="1400">
                <a:solidFill>
                  <a:schemeClr val="dk2"/>
                </a:solidFill>
              </a:defRPr>
            </a:lvl3pPr>
            <a:lvl4pPr marL="1828800" lvl="3" indent="-317500" algn="l" rtl="0">
              <a:lnSpc>
                <a:spcPct val="115000"/>
              </a:lnSpc>
              <a:spcBef>
                <a:spcPts val="0"/>
              </a:spcBef>
              <a:spcAft>
                <a:spcPts val="0"/>
              </a:spcAft>
              <a:buClr>
                <a:schemeClr val="dk2"/>
              </a:buClr>
              <a:buSzPts val="1400"/>
              <a:buChar char="●"/>
              <a:defRPr sz="1400">
                <a:solidFill>
                  <a:schemeClr val="dk2"/>
                </a:solidFill>
              </a:defRPr>
            </a:lvl4pPr>
            <a:lvl5pPr marL="2286000" lvl="4" indent="-317500" algn="l" rtl="0">
              <a:lnSpc>
                <a:spcPct val="115000"/>
              </a:lnSpc>
              <a:spcBef>
                <a:spcPts val="0"/>
              </a:spcBef>
              <a:spcAft>
                <a:spcPts val="0"/>
              </a:spcAft>
              <a:buClr>
                <a:schemeClr val="dk2"/>
              </a:buClr>
              <a:buSzPts val="1400"/>
              <a:buChar char="○"/>
              <a:defRPr sz="1400">
                <a:solidFill>
                  <a:schemeClr val="dk2"/>
                </a:solidFill>
              </a:defRPr>
            </a:lvl5pPr>
            <a:lvl6pPr marL="2743200" lvl="5" indent="-317500" algn="l" rtl="0">
              <a:lnSpc>
                <a:spcPct val="115000"/>
              </a:lnSpc>
              <a:spcBef>
                <a:spcPts val="0"/>
              </a:spcBef>
              <a:spcAft>
                <a:spcPts val="0"/>
              </a:spcAft>
              <a:buClr>
                <a:schemeClr val="dk2"/>
              </a:buClr>
              <a:buSzPts val="1400"/>
              <a:buChar char="■"/>
              <a:defRPr sz="1400">
                <a:solidFill>
                  <a:schemeClr val="dk2"/>
                </a:solidFill>
              </a:defRPr>
            </a:lvl6pPr>
            <a:lvl7pPr marL="3200400" lvl="6" indent="-317500" algn="l" rtl="0">
              <a:lnSpc>
                <a:spcPct val="115000"/>
              </a:lnSpc>
              <a:spcBef>
                <a:spcPts val="0"/>
              </a:spcBef>
              <a:spcAft>
                <a:spcPts val="0"/>
              </a:spcAft>
              <a:buClr>
                <a:schemeClr val="dk2"/>
              </a:buClr>
              <a:buSzPts val="1400"/>
              <a:buChar char="●"/>
              <a:defRPr sz="1400">
                <a:solidFill>
                  <a:schemeClr val="dk2"/>
                </a:solidFill>
              </a:defRPr>
            </a:lvl7pPr>
            <a:lvl8pPr marL="3657600" lvl="7" indent="-317500" algn="l" rtl="0">
              <a:lnSpc>
                <a:spcPct val="115000"/>
              </a:lnSpc>
              <a:spcBef>
                <a:spcPts val="0"/>
              </a:spcBef>
              <a:spcAft>
                <a:spcPts val="0"/>
              </a:spcAft>
              <a:buClr>
                <a:schemeClr val="dk2"/>
              </a:buClr>
              <a:buSzPts val="1400"/>
              <a:buChar char="○"/>
              <a:defRPr sz="1400">
                <a:solidFill>
                  <a:schemeClr val="dk2"/>
                </a:solidFill>
              </a:defRPr>
            </a:lvl8pPr>
            <a:lvl9pPr marL="4114800" lvl="8" indent="-317500" algn="l" rtl="0">
              <a:lnSpc>
                <a:spcPct val="115000"/>
              </a:lnSpc>
              <a:spcBef>
                <a:spcPts val="0"/>
              </a:spcBef>
              <a:spcAft>
                <a:spcPts val="0"/>
              </a:spcAft>
              <a:buClr>
                <a:schemeClr val="dk2"/>
              </a:buClr>
              <a:buSzPts val="1400"/>
              <a:buChar char="■"/>
              <a:defRPr sz="1400">
                <a:solidFill>
                  <a:schemeClr val="dk2"/>
                </a:solidFill>
              </a:defRPr>
            </a:lvl9pPr>
          </a:lstStyle>
          <a:p>
            <a:endParaRPr/>
          </a:p>
        </p:txBody>
      </p:sp>
      <p:sp>
        <p:nvSpPr>
          <p:cNvPr id="58" name="Google Shape;58;p13"/>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rmAutofit/>
          </a:bodyPr>
          <a:lstStyle>
            <a:lvl1pPr lvl="0" algn="r" rtl="0">
              <a:lnSpc>
                <a:spcPct val="100000"/>
              </a:lnSpc>
              <a:spcAft>
                <a:spcPts val="0"/>
              </a:spcAft>
              <a:buNone/>
              <a:defRPr sz="1000">
                <a:solidFill>
                  <a:schemeClr val="dk2"/>
                </a:solidFill>
              </a:defRPr>
            </a:lvl1pPr>
            <a:lvl2pPr lvl="1" algn="r" rtl="0">
              <a:lnSpc>
                <a:spcPct val="100000"/>
              </a:lnSpc>
              <a:spcAft>
                <a:spcPts val="0"/>
              </a:spcAft>
              <a:buNone/>
              <a:defRPr sz="1000">
                <a:solidFill>
                  <a:schemeClr val="dk2"/>
                </a:solidFill>
              </a:defRPr>
            </a:lvl2pPr>
            <a:lvl3pPr lvl="2" algn="r" rtl="0">
              <a:lnSpc>
                <a:spcPct val="100000"/>
              </a:lnSpc>
              <a:spcAft>
                <a:spcPts val="0"/>
              </a:spcAft>
              <a:buNone/>
              <a:defRPr sz="1000">
                <a:solidFill>
                  <a:schemeClr val="dk2"/>
                </a:solidFill>
              </a:defRPr>
            </a:lvl3pPr>
            <a:lvl4pPr lvl="3" algn="r" rtl="0">
              <a:lnSpc>
                <a:spcPct val="100000"/>
              </a:lnSpc>
              <a:spcAft>
                <a:spcPts val="0"/>
              </a:spcAft>
              <a:buNone/>
              <a:defRPr sz="1000">
                <a:solidFill>
                  <a:schemeClr val="dk2"/>
                </a:solidFill>
              </a:defRPr>
            </a:lvl4pPr>
            <a:lvl5pPr lvl="4" algn="r" rtl="0">
              <a:lnSpc>
                <a:spcPct val="100000"/>
              </a:lnSpc>
              <a:spcAft>
                <a:spcPts val="0"/>
              </a:spcAft>
              <a:buNone/>
              <a:defRPr sz="1000">
                <a:solidFill>
                  <a:schemeClr val="dk2"/>
                </a:solidFill>
              </a:defRPr>
            </a:lvl5pPr>
            <a:lvl6pPr lvl="5" algn="r" rtl="0">
              <a:lnSpc>
                <a:spcPct val="100000"/>
              </a:lnSpc>
              <a:spcAft>
                <a:spcPts val="0"/>
              </a:spcAft>
              <a:buNone/>
              <a:defRPr sz="1000">
                <a:solidFill>
                  <a:schemeClr val="dk2"/>
                </a:solidFill>
              </a:defRPr>
            </a:lvl6pPr>
            <a:lvl7pPr lvl="6" algn="r" rtl="0">
              <a:lnSpc>
                <a:spcPct val="100000"/>
              </a:lnSpc>
              <a:spcAft>
                <a:spcPts val="0"/>
              </a:spcAft>
              <a:buNone/>
              <a:defRPr sz="1000">
                <a:solidFill>
                  <a:schemeClr val="dk2"/>
                </a:solidFill>
              </a:defRPr>
            </a:lvl7pPr>
            <a:lvl8pPr lvl="7" algn="r" rtl="0">
              <a:lnSpc>
                <a:spcPct val="100000"/>
              </a:lnSpc>
              <a:spcAft>
                <a:spcPts val="0"/>
              </a:spcAft>
              <a:buNone/>
              <a:defRPr sz="1000">
                <a:solidFill>
                  <a:schemeClr val="dk2"/>
                </a:solidFill>
              </a:defRPr>
            </a:lvl8pPr>
            <a:lvl9pPr lvl="8" algn="r" rtl="0">
              <a:lnSpc>
                <a:spcPct val="100000"/>
              </a:lnSpc>
              <a:spcAft>
                <a:spcPts val="0"/>
              </a:spcAft>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2802750" y="802500"/>
            <a:ext cx="3538500" cy="3538500"/>
          </a:xfrm>
          <a:prstGeom prst="rect">
            <a:avLst/>
          </a:prstGeom>
          <a:solidFill>
            <a:srgbClr val="FFFFFF"/>
          </a:solidFill>
        </p:spPr>
        <p:txBody>
          <a:bodyPr spcFirstLastPara="1" wrap="square" lIns="91425" tIns="91425" rIns="91425" bIns="91425" anchor="ctr" anchorCtr="0">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6" name="Google Shape;16;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19" name="Google Shape;19;p4"/>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0" name="Google Shape;20;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3" name="Google Shape;23;p5"/>
          <p:cNvSpPr txBox="1">
            <a:spLocks noGrp="1"/>
          </p:cNvSpPr>
          <p:nvPr>
            <p:ph type="body" idx="1"/>
          </p:nvPr>
        </p:nvSpPr>
        <p:spPr>
          <a:xfrm>
            <a:off x="311700" y="1228675"/>
            <a:ext cx="3999900" cy="3340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body" idx="2"/>
          </p:nvPr>
        </p:nvSpPr>
        <p:spPr>
          <a:xfrm>
            <a:off x="4832400" y="1228675"/>
            <a:ext cx="3999900" cy="3340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5" name="Google Shape;2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04800" y="309350"/>
            <a:ext cx="8537700" cy="748200"/>
          </a:xfrm>
          <a:prstGeom prst="rect">
            <a:avLst/>
          </a:prstGeom>
        </p:spPr>
        <p:txBody>
          <a:bodyPr spcFirstLastPara="1" wrap="square" lIns="91425" tIns="91425" rIns="91425" bIns="91425" anchor="t" anchorCtr="0">
            <a:norm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3000"/>
              <a:buNone/>
              <a:defRPr sz="3000">
                <a:highlight>
                  <a:schemeClr val="dk1"/>
                </a:highlight>
              </a:defRPr>
            </a:lvl1pPr>
            <a:lvl2pPr lvl="1">
              <a:spcBef>
                <a:spcPts val="0"/>
              </a:spcBef>
              <a:spcAft>
                <a:spcPts val="0"/>
              </a:spcAft>
              <a:buSzPts val="3000"/>
              <a:buNone/>
              <a:defRPr sz="3000">
                <a:highlight>
                  <a:schemeClr val="dk1"/>
                </a:highlight>
              </a:defRPr>
            </a:lvl2pPr>
            <a:lvl3pPr lvl="2">
              <a:spcBef>
                <a:spcPts val="0"/>
              </a:spcBef>
              <a:spcAft>
                <a:spcPts val="0"/>
              </a:spcAft>
              <a:buSzPts val="3000"/>
              <a:buNone/>
              <a:defRPr sz="3000">
                <a:highlight>
                  <a:schemeClr val="dk1"/>
                </a:highlight>
              </a:defRPr>
            </a:lvl3pPr>
            <a:lvl4pPr lvl="3">
              <a:spcBef>
                <a:spcPts val="0"/>
              </a:spcBef>
              <a:spcAft>
                <a:spcPts val="0"/>
              </a:spcAft>
              <a:buSzPts val="3000"/>
              <a:buNone/>
              <a:defRPr sz="3000">
                <a:highlight>
                  <a:schemeClr val="dk1"/>
                </a:highlight>
              </a:defRPr>
            </a:lvl4pPr>
            <a:lvl5pPr lvl="4">
              <a:spcBef>
                <a:spcPts val="0"/>
              </a:spcBef>
              <a:spcAft>
                <a:spcPts val="0"/>
              </a:spcAft>
              <a:buSzPts val="3000"/>
              <a:buNone/>
              <a:defRPr sz="3000">
                <a:highlight>
                  <a:schemeClr val="dk1"/>
                </a:highlight>
              </a:defRPr>
            </a:lvl5pPr>
            <a:lvl6pPr lvl="5">
              <a:spcBef>
                <a:spcPts val="0"/>
              </a:spcBef>
              <a:spcAft>
                <a:spcPts val="0"/>
              </a:spcAft>
              <a:buSzPts val="3000"/>
              <a:buNone/>
              <a:defRPr sz="3000">
                <a:highlight>
                  <a:schemeClr val="dk1"/>
                </a:highlight>
              </a:defRPr>
            </a:lvl6pPr>
            <a:lvl7pPr lvl="6">
              <a:spcBef>
                <a:spcPts val="0"/>
              </a:spcBef>
              <a:spcAft>
                <a:spcPts val="0"/>
              </a:spcAft>
              <a:buSzPts val="3000"/>
              <a:buNone/>
              <a:defRPr sz="3000">
                <a:highlight>
                  <a:schemeClr val="dk1"/>
                </a:highlight>
              </a:defRPr>
            </a:lvl7pPr>
            <a:lvl8pPr lvl="7">
              <a:spcBef>
                <a:spcPts val="0"/>
              </a:spcBef>
              <a:spcAft>
                <a:spcPts val="0"/>
              </a:spcAft>
              <a:buSzPts val="3000"/>
              <a:buNone/>
              <a:defRPr sz="3000">
                <a:highlight>
                  <a:schemeClr val="dk1"/>
                </a:highlight>
              </a:defRPr>
            </a:lvl8pPr>
            <a:lvl9pPr lvl="8">
              <a:spcBef>
                <a:spcPts val="0"/>
              </a:spcBef>
              <a:spcAft>
                <a:spcPts val="0"/>
              </a:spcAft>
              <a:buSzPts val="3000"/>
              <a:buNone/>
              <a:defRPr sz="3000">
                <a:highlight>
                  <a:schemeClr val="dk1"/>
                </a:highlight>
              </a:defRPr>
            </a:lvl9pPr>
          </a:lstStyle>
          <a:p>
            <a:endParaRPr/>
          </a:p>
        </p:txBody>
      </p:sp>
      <p:sp>
        <p:nvSpPr>
          <p:cNvPr id="31" name="Google Shape;31;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2" name="Google Shape;32;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6000"/>
              <a:buNone/>
              <a:defRPr sz="6000">
                <a:solidFill>
                  <a:schemeClr val="lt1"/>
                </a:solidFill>
              </a:defRPr>
            </a:lvl1pPr>
            <a:lvl2pPr lvl="1">
              <a:spcBef>
                <a:spcPts val="0"/>
              </a:spcBef>
              <a:spcAft>
                <a:spcPts val="0"/>
              </a:spcAft>
              <a:buClr>
                <a:schemeClr val="lt1"/>
              </a:buClr>
              <a:buSzPts val="6000"/>
              <a:buNone/>
              <a:defRPr sz="6000">
                <a:solidFill>
                  <a:schemeClr val="lt1"/>
                </a:solidFill>
              </a:defRPr>
            </a:lvl2pPr>
            <a:lvl3pPr lvl="2">
              <a:spcBef>
                <a:spcPts val="0"/>
              </a:spcBef>
              <a:spcAft>
                <a:spcPts val="0"/>
              </a:spcAft>
              <a:buClr>
                <a:schemeClr val="lt1"/>
              </a:buClr>
              <a:buSzPts val="6000"/>
              <a:buNone/>
              <a:defRPr sz="6000">
                <a:solidFill>
                  <a:schemeClr val="lt1"/>
                </a:solidFill>
              </a:defRPr>
            </a:lvl3pPr>
            <a:lvl4pPr lvl="3">
              <a:spcBef>
                <a:spcPts val="0"/>
              </a:spcBef>
              <a:spcAft>
                <a:spcPts val="0"/>
              </a:spcAft>
              <a:buClr>
                <a:schemeClr val="lt1"/>
              </a:buClr>
              <a:buSzPts val="6000"/>
              <a:buNone/>
              <a:defRPr sz="6000">
                <a:solidFill>
                  <a:schemeClr val="lt1"/>
                </a:solidFill>
              </a:defRPr>
            </a:lvl4pPr>
            <a:lvl5pPr lvl="4">
              <a:spcBef>
                <a:spcPts val="0"/>
              </a:spcBef>
              <a:spcAft>
                <a:spcPts val="0"/>
              </a:spcAft>
              <a:buClr>
                <a:schemeClr val="lt1"/>
              </a:buClr>
              <a:buSzPts val="6000"/>
              <a:buNone/>
              <a:defRPr sz="6000">
                <a:solidFill>
                  <a:schemeClr val="lt1"/>
                </a:solidFill>
              </a:defRPr>
            </a:lvl5pPr>
            <a:lvl6pPr lvl="5">
              <a:spcBef>
                <a:spcPts val="0"/>
              </a:spcBef>
              <a:spcAft>
                <a:spcPts val="0"/>
              </a:spcAft>
              <a:buClr>
                <a:schemeClr val="lt1"/>
              </a:buClr>
              <a:buSzPts val="6000"/>
              <a:buNone/>
              <a:defRPr sz="6000">
                <a:solidFill>
                  <a:schemeClr val="lt1"/>
                </a:solidFill>
              </a:defRPr>
            </a:lvl6pPr>
            <a:lvl7pPr lvl="6">
              <a:spcBef>
                <a:spcPts val="0"/>
              </a:spcBef>
              <a:spcAft>
                <a:spcPts val="0"/>
              </a:spcAft>
              <a:buClr>
                <a:schemeClr val="lt1"/>
              </a:buClr>
              <a:buSzPts val="6000"/>
              <a:buNone/>
              <a:defRPr sz="6000">
                <a:solidFill>
                  <a:schemeClr val="lt1"/>
                </a:solidFill>
              </a:defRPr>
            </a:lvl7pPr>
            <a:lvl8pPr lvl="7">
              <a:spcBef>
                <a:spcPts val="0"/>
              </a:spcBef>
              <a:spcAft>
                <a:spcPts val="0"/>
              </a:spcAft>
              <a:buClr>
                <a:schemeClr val="lt1"/>
              </a:buClr>
              <a:buSzPts val="6000"/>
              <a:buNone/>
              <a:defRPr sz="6000">
                <a:solidFill>
                  <a:schemeClr val="lt1"/>
                </a:solidFill>
              </a:defRPr>
            </a:lvl8pPr>
            <a:lvl9pPr lvl="8">
              <a:spcBef>
                <a:spcPts val="0"/>
              </a:spcBef>
              <a:spcAft>
                <a:spcPts val="0"/>
              </a:spcAft>
              <a:buClr>
                <a:schemeClr val="lt1"/>
              </a:buClr>
              <a:buSzPts val="6000"/>
              <a:buNone/>
              <a:defRPr sz="6000">
                <a:solidFill>
                  <a:schemeClr val="lt1"/>
                </a:solidFill>
              </a:defRPr>
            </a:lvl9pPr>
          </a:lstStyle>
          <a:p>
            <a:endParaRPr/>
          </a:p>
        </p:txBody>
      </p:sp>
      <p:sp>
        <p:nvSpPr>
          <p:cNvPr id="35" name="Google Shape;35;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9"/>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8" name="Google Shape;38;p9"/>
          <p:cNvCxnSpPr/>
          <p:nvPr/>
        </p:nvCxnSpPr>
        <p:spPr>
          <a:xfrm>
            <a:off x="5029675" y="4495500"/>
            <a:ext cx="468300" cy="0"/>
          </a:xfrm>
          <a:prstGeom prst="straightConnector1">
            <a:avLst/>
          </a:prstGeom>
          <a:noFill/>
          <a:ln w="28575" cap="flat" cmpd="sng">
            <a:solidFill>
              <a:schemeClr val="lt1"/>
            </a:solidFill>
            <a:prstDash val="solid"/>
            <a:round/>
            <a:headEnd type="none" w="sm" len="sm"/>
            <a:tailEnd type="none" w="sm" len="sm"/>
          </a:ln>
        </p:spPr>
      </p:cxnSp>
      <p:sp>
        <p:nvSpPr>
          <p:cNvPr id="39" name="Google Shape;39;p9"/>
          <p:cNvSpPr txBox="1">
            <a:spLocks noGrp="1"/>
          </p:cNvSpPr>
          <p:nvPr>
            <p:ph type="title"/>
          </p:nvPr>
        </p:nvSpPr>
        <p:spPr>
          <a:xfrm>
            <a:off x="265500" y="1081400"/>
            <a:ext cx="4045200" cy="1710300"/>
          </a:xfrm>
          <a:prstGeom prst="rect">
            <a:avLst/>
          </a:prstGeom>
        </p:spPr>
        <p:txBody>
          <a:bodyPr spcFirstLastPara="1" wrap="square" lIns="91425" tIns="91425" rIns="91425" bIns="91425" anchor="b" anchorCtr="0">
            <a:norm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40" name="Google Shape;40;p9"/>
          <p:cNvSpPr txBox="1">
            <a:spLocks noGrp="1"/>
          </p:cNvSpPr>
          <p:nvPr>
            <p:ph type="subTitle" idx="1"/>
          </p:nvPr>
        </p:nvSpPr>
        <p:spPr>
          <a:xfrm>
            <a:off x="265500" y="2845223"/>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41" name="Google Shape;41;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accent1"/>
              </a:buClr>
              <a:buSzPts val="1800"/>
              <a:buChar char="●"/>
              <a:defRPr>
                <a:solidFill>
                  <a:schemeClr val="accent1"/>
                </a:solidFill>
                <a:highlight>
                  <a:schemeClr val="lt1"/>
                </a:highlight>
              </a:defRPr>
            </a:lvl1pPr>
            <a:lvl2pPr marL="914400" lvl="1" indent="-317500">
              <a:spcBef>
                <a:spcPts val="0"/>
              </a:spcBef>
              <a:spcAft>
                <a:spcPts val="0"/>
              </a:spcAft>
              <a:buClr>
                <a:schemeClr val="accent1"/>
              </a:buClr>
              <a:buSzPts val="1400"/>
              <a:buChar char="○"/>
              <a:defRPr>
                <a:solidFill>
                  <a:schemeClr val="accent1"/>
                </a:solidFill>
                <a:highlight>
                  <a:schemeClr val="lt1"/>
                </a:highlight>
              </a:defRPr>
            </a:lvl2pPr>
            <a:lvl3pPr marL="1371600" lvl="2" indent="-317500">
              <a:spcBef>
                <a:spcPts val="0"/>
              </a:spcBef>
              <a:spcAft>
                <a:spcPts val="0"/>
              </a:spcAft>
              <a:buClr>
                <a:schemeClr val="accent1"/>
              </a:buClr>
              <a:buSzPts val="1400"/>
              <a:buChar char="■"/>
              <a:defRPr>
                <a:solidFill>
                  <a:schemeClr val="accent1"/>
                </a:solidFill>
                <a:highlight>
                  <a:schemeClr val="lt1"/>
                </a:highlight>
              </a:defRPr>
            </a:lvl3pPr>
            <a:lvl4pPr marL="1828800" lvl="3" indent="-317500">
              <a:spcBef>
                <a:spcPts val="0"/>
              </a:spcBef>
              <a:spcAft>
                <a:spcPts val="0"/>
              </a:spcAft>
              <a:buClr>
                <a:schemeClr val="accent1"/>
              </a:buClr>
              <a:buSzPts val="1400"/>
              <a:buChar char="●"/>
              <a:defRPr>
                <a:solidFill>
                  <a:schemeClr val="accent1"/>
                </a:solidFill>
                <a:highlight>
                  <a:schemeClr val="lt1"/>
                </a:highlight>
              </a:defRPr>
            </a:lvl4pPr>
            <a:lvl5pPr marL="2286000" lvl="4" indent="-317500">
              <a:spcBef>
                <a:spcPts val="0"/>
              </a:spcBef>
              <a:spcAft>
                <a:spcPts val="0"/>
              </a:spcAft>
              <a:buClr>
                <a:schemeClr val="accent1"/>
              </a:buClr>
              <a:buSzPts val="1400"/>
              <a:buChar char="○"/>
              <a:defRPr>
                <a:solidFill>
                  <a:schemeClr val="accent1"/>
                </a:solidFill>
                <a:highlight>
                  <a:schemeClr val="lt1"/>
                </a:highlight>
              </a:defRPr>
            </a:lvl5pPr>
            <a:lvl6pPr marL="2743200" lvl="5" indent="-317500">
              <a:spcBef>
                <a:spcPts val="0"/>
              </a:spcBef>
              <a:spcAft>
                <a:spcPts val="0"/>
              </a:spcAft>
              <a:buClr>
                <a:schemeClr val="accent1"/>
              </a:buClr>
              <a:buSzPts val="1400"/>
              <a:buChar char="■"/>
              <a:defRPr>
                <a:solidFill>
                  <a:schemeClr val="accent1"/>
                </a:solidFill>
                <a:highlight>
                  <a:schemeClr val="lt1"/>
                </a:highlight>
              </a:defRPr>
            </a:lvl6pPr>
            <a:lvl7pPr marL="3200400" lvl="6" indent="-317500">
              <a:spcBef>
                <a:spcPts val="0"/>
              </a:spcBef>
              <a:spcAft>
                <a:spcPts val="0"/>
              </a:spcAft>
              <a:buClr>
                <a:schemeClr val="accent1"/>
              </a:buClr>
              <a:buSzPts val="1400"/>
              <a:buChar char="●"/>
              <a:defRPr>
                <a:solidFill>
                  <a:schemeClr val="accent1"/>
                </a:solidFill>
                <a:highlight>
                  <a:schemeClr val="lt1"/>
                </a:highlight>
              </a:defRPr>
            </a:lvl7pPr>
            <a:lvl8pPr marL="3657600" lvl="7" indent="-317500">
              <a:spcBef>
                <a:spcPts val="0"/>
              </a:spcBef>
              <a:spcAft>
                <a:spcPts val="0"/>
              </a:spcAft>
              <a:buClr>
                <a:schemeClr val="accent1"/>
              </a:buClr>
              <a:buSzPts val="1400"/>
              <a:buChar char="○"/>
              <a:defRPr>
                <a:solidFill>
                  <a:schemeClr val="accent1"/>
                </a:solidFill>
                <a:highlight>
                  <a:schemeClr val="lt1"/>
                </a:highlight>
              </a:defRPr>
            </a:lvl8pPr>
            <a:lvl9pPr marL="4114800" lvl="8" indent="-317500">
              <a:spcBef>
                <a:spcPts val="0"/>
              </a:spcBef>
              <a:spcAft>
                <a:spcPts val="0"/>
              </a:spcAft>
              <a:buClr>
                <a:schemeClr val="accent1"/>
              </a:buClr>
              <a:buSzPts val="1400"/>
              <a:buChar char="■"/>
              <a:defRPr>
                <a:solidFill>
                  <a:schemeClr val="accent1"/>
                </a:solidFill>
                <a:highlight>
                  <a:schemeClr val="lt1"/>
                </a:highlight>
              </a:defRPr>
            </a:lvl9pPr>
          </a:lstStyle>
          <a:p>
            <a:endParaRPr/>
          </a:p>
        </p:txBody>
      </p:sp>
      <p:sp>
        <p:nvSpPr>
          <p:cNvPr id="42" name="Google Shape;42;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Google Shape;44;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Clr>
                <a:schemeClr val="accent1"/>
              </a:buClr>
              <a:buSzPts val="2400"/>
              <a:buFont typeface="Amatic SC"/>
              <a:buNone/>
              <a:defRPr sz="2400" b="1">
                <a:solidFill>
                  <a:schemeClr val="accent1"/>
                </a:solidFill>
                <a:latin typeface="Amatic SC"/>
                <a:ea typeface="Amatic SC"/>
                <a:cs typeface="Amatic SC"/>
                <a:sym typeface="Amatic SC"/>
              </a:defRPr>
            </a:lvl1pPr>
          </a:lstStyle>
          <a:p>
            <a:endParaRPr/>
          </a:p>
        </p:txBody>
      </p:sp>
      <p:sp>
        <p:nvSpPr>
          <p:cNvPr id="45" name="Google Shape;45;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beach-day">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292850"/>
            <a:ext cx="8520600" cy="8010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1pPr>
            <a:lvl2pPr lvl="1">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2pPr>
            <a:lvl3pPr lvl="2">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3pPr>
            <a:lvl4pPr lvl="3">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4pPr>
            <a:lvl5pPr lvl="4">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5pPr>
            <a:lvl6pPr lvl="5">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6pPr>
            <a:lvl7pPr lvl="6">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7pPr>
            <a:lvl8pPr lvl="7">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8pPr>
            <a:lvl9pPr lvl="8">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311700" y="1228675"/>
            <a:ext cx="8520600" cy="3340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marL="914400" lvl="1"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marL="1371600" lvl="2"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marL="1828800" lvl="3"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marL="2286000" lvl="4"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marL="2743200" lvl="5"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marL="3200400" lvl="6"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marL="3657600" lvl="7"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marL="4114800" lvl="8"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accent1"/>
                </a:solidFill>
                <a:latin typeface="Source Code Pro"/>
                <a:ea typeface="Source Code Pro"/>
                <a:cs typeface="Source Code Pro"/>
                <a:sym typeface="Source Code Pro"/>
              </a:defRPr>
            </a:lvl1pPr>
            <a:lvl2pPr lvl="1" algn="r">
              <a:buNone/>
              <a:defRPr sz="1000">
                <a:solidFill>
                  <a:schemeClr val="accent1"/>
                </a:solidFill>
                <a:latin typeface="Source Code Pro"/>
                <a:ea typeface="Source Code Pro"/>
                <a:cs typeface="Source Code Pro"/>
                <a:sym typeface="Source Code Pro"/>
              </a:defRPr>
            </a:lvl2pPr>
            <a:lvl3pPr lvl="2" algn="r">
              <a:buNone/>
              <a:defRPr sz="1000">
                <a:solidFill>
                  <a:schemeClr val="accent1"/>
                </a:solidFill>
                <a:latin typeface="Source Code Pro"/>
                <a:ea typeface="Source Code Pro"/>
                <a:cs typeface="Source Code Pro"/>
                <a:sym typeface="Source Code Pro"/>
              </a:defRPr>
            </a:lvl3pPr>
            <a:lvl4pPr lvl="3" algn="r">
              <a:buNone/>
              <a:defRPr sz="1000">
                <a:solidFill>
                  <a:schemeClr val="accent1"/>
                </a:solidFill>
                <a:latin typeface="Source Code Pro"/>
                <a:ea typeface="Source Code Pro"/>
                <a:cs typeface="Source Code Pro"/>
                <a:sym typeface="Source Code Pro"/>
              </a:defRPr>
            </a:lvl4pPr>
            <a:lvl5pPr lvl="4" algn="r">
              <a:buNone/>
              <a:defRPr sz="1000">
                <a:solidFill>
                  <a:schemeClr val="accent1"/>
                </a:solidFill>
                <a:latin typeface="Source Code Pro"/>
                <a:ea typeface="Source Code Pro"/>
                <a:cs typeface="Source Code Pro"/>
                <a:sym typeface="Source Code Pro"/>
              </a:defRPr>
            </a:lvl5pPr>
            <a:lvl6pPr lvl="5" algn="r">
              <a:buNone/>
              <a:defRPr sz="1000">
                <a:solidFill>
                  <a:schemeClr val="accent1"/>
                </a:solidFill>
                <a:latin typeface="Source Code Pro"/>
                <a:ea typeface="Source Code Pro"/>
                <a:cs typeface="Source Code Pro"/>
                <a:sym typeface="Source Code Pro"/>
              </a:defRPr>
            </a:lvl6pPr>
            <a:lvl7pPr lvl="6" algn="r">
              <a:buNone/>
              <a:defRPr sz="1000">
                <a:solidFill>
                  <a:schemeClr val="accent1"/>
                </a:solidFill>
                <a:latin typeface="Source Code Pro"/>
                <a:ea typeface="Source Code Pro"/>
                <a:cs typeface="Source Code Pro"/>
                <a:sym typeface="Source Code Pro"/>
              </a:defRPr>
            </a:lvl7pPr>
            <a:lvl8pPr lvl="7" algn="r">
              <a:buNone/>
              <a:defRPr sz="1000">
                <a:solidFill>
                  <a:schemeClr val="accent1"/>
                </a:solidFill>
                <a:latin typeface="Source Code Pro"/>
                <a:ea typeface="Source Code Pro"/>
                <a:cs typeface="Source Code Pro"/>
                <a:sym typeface="Source Code Pro"/>
              </a:defRPr>
            </a:lvl8pPr>
            <a:lvl9pPr lvl="8" algn="r">
              <a:buNone/>
              <a:defRPr sz="1000">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hyperlink" Target="https://flippedtips.com/plegal/tips/solutions.html" TargetMode="External"/><Relationship Id="rId3" Type="http://schemas.openxmlformats.org/officeDocument/2006/relationships/hyperlink" Target="https://flippedtips.com/plegal/ppa/ppasteps.htm" TargetMode="External"/><Relationship Id="rId7" Type="http://schemas.openxmlformats.org/officeDocument/2006/relationships/hyperlink" Target="https://flippedtips.com/plegal/tips/existing.html"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hyperlink" Target="https://flippedtips.com/plegal/tips/identify.html" TargetMode="External"/><Relationship Id="rId5" Type="http://schemas.openxmlformats.org/officeDocument/2006/relationships/hyperlink" Target="https://flippedtips.com/plegal/tips/gather.html" TargetMode="External"/><Relationship Id="rId4" Type="http://schemas.openxmlformats.org/officeDocument/2006/relationships/hyperlink" Target="https://flippedtips.com/plegal/tips/select.html" TargetMode="External"/><Relationship Id="rId9" Type="http://schemas.openxmlformats.org/officeDocument/2006/relationships/hyperlink" Target="https://flippedtips.com/plegal/tips/bestsol.htm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forms.gle/5sU3sGzjvArGVR6a8"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hyperlink" Target="https://www.teachthought.com/pedagogy/why-students-dont-do-their-homework-and-what-you-can-do-about-it" TargetMode="External"/><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a:spLocks noGrp="1"/>
          </p:cNvSpPr>
          <p:nvPr>
            <p:ph type="ctrTitle"/>
          </p:nvPr>
        </p:nvSpPr>
        <p:spPr>
          <a:xfrm>
            <a:off x="311700" y="392150"/>
            <a:ext cx="8520600" cy="26904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endParaRPr sz="6000">
              <a:latin typeface="Impact"/>
              <a:ea typeface="Impact"/>
              <a:cs typeface="Impact"/>
              <a:sym typeface="Impact"/>
            </a:endParaRPr>
          </a:p>
          <a:p>
            <a:pPr marL="0" lvl="0" indent="0" algn="ctr" rtl="0">
              <a:spcBef>
                <a:spcPts val="0"/>
              </a:spcBef>
              <a:spcAft>
                <a:spcPts val="0"/>
              </a:spcAft>
              <a:buNone/>
            </a:pPr>
            <a:r>
              <a:rPr lang="en" sz="6000">
                <a:latin typeface="Impact"/>
                <a:ea typeface="Impact"/>
                <a:cs typeface="Impact"/>
                <a:sym typeface="Impact"/>
              </a:rPr>
              <a:t>STUDENTS &amp; HOMEWORK </a:t>
            </a:r>
            <a:endParaRPr sz="6000">
              <a:latin typeface="Impact"/>
              <a:ea typeface="Impact"/>
              <a:cs typeface="Impact"/>
              <a:sym typeface="Impact"/>
            </a:endParaRPr>
          </a:p>
          <a:p>
            <a:pPr marL="0" lvl="0" indent="0" algn="ctr" rtl="0">
              <a:spcBef>
                <a:spcPts val="0"/>
              </a:spcBef>
              <a:spcAft>
                <a:spcPts val="0"/>
              </a:spcAft>
              <a:buNone/>
            </a:pPr>
            <a:endParaRPr sz="5500">
              <a:latin typeface="Impact"/>
              <a:ea typeface="Impact"/>
              <a:cs typeface="Impact"/>
              <a:sym typeface="Impact"/>
            </a:endParaRPr>
          </a:p>
        </p:txBody>
      </p:sp>
      <p:sp>
        <p:nvSpPr>
          <p:cNvPr id="64" name="Google Shape;64;p14"/>
          <p:cNvSpPr txBox="1">
            <a:spLocks noGrp="1"/>
          </p:cNvSpPr>
          <p:nvPr>
            <p:ph type="subTitle" idx="1"/>
          </p:nvPr>
        </p:nvSpPr>
        <p:spPr>
          <a:xfrm>
            <a:off x="311700" y="3659800"/>
            <a:ext cx="8520600" cy="1226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000">
                <a:latin typeface="Impact"/>
                <a:ea typeface="Impact"/>
                <a:cs typeface="Impact"/>
                <a:sym typeface="Impact"/>
              </a:rPr>
              <a:t>P.S. 129M, The John H. Finley School</a:t>
            </a:r>
            <a:endParaRPr sz="3000">
              <a:latin typeface="Impact"/>
              <a:ea typeface="Impact"/>
              <a:cs typeface="Impact"/>
              <a:sym typeface="Impact"/>
            </a:endParaRPr>
          </a:p>
          <a:p>
            <a:pPr marL="0" lvl="0" indent="0" algn="ctr" rtl="0">
              <a:spcBef>
                <a:spcPts val="0"/>
              </a:spcBef>
              <a:spcAft>
                <a:spcPts val="0"/>
              </a:spcAft>
              <a:buNone/>
            </a:pPr>
            <a:r>
              <a:rPr lang="en" sz="3000">
                <a:latin typeface="Impact"/>
                <a:ea typeface="Impact"/>
                <a:cs typeface="Impact"/>
                <a:sym typeface="Impact"/>
              </a:rPr>
              <a:t>Ms. Tyler, Class 3-214</a:t>
            </a:r>
            <a:endParaRPr sz="3000">
              <a:latin typeface="Impact"/>
              <a:ea typeface="Impact"/>
              <a:cs typeface="Impact"/>
              <a:sym typeface="Impac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3"/>
          <p:cNvSpPr txBox="1">
            <a:spLocks noGrp="1"/>
          </p:cNvSpPr>
          <p:nvPr>
            <p:ph type="title"/>
          </p:nvPr>
        </p:nvSpPr>
        <p:spPr>
          <a:xfrm>
            <a:off x="291875" y="406900"/>
            <a:ext cx="3978000" cy="1388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 </a:t>
            </a:r>
            <a:endParaRPr/>
          </a:p>
        </p:txBody>
      </p:sp>
      <p:sp>
        <p:nvSpPr>
          <p:cNvPr id="126" name="Google Shape;126;p23"/>
          <p:cNvSpPr txBox="1">
            <a:spLocks noGrp="1"/>
          </p:cNvSpPr>
          <p:nvPr>
            <p:ph type="body" idx="1"/>
          </p:nvPr>
        </p:nvSpPr>
        <p:spPr>
          <a:xfrm>
            <a:off x="291950" y="268525"/>
            <a:ext cx="3978000" cy="4214100"/>
          </a:xfrm>
          <a:prstGeom prst="rect">
            <a:avLst/>
          </a:prstGeom>
        </p:spPr>
        <p:txBody>
          <a:bodyPr spcFirstLastPara="1" wrap="square" lIns="91425" tIns="91425" rIns="91425" bIns="91425" anchor="t" anchorCtr="0">
            <a:noAutofit/>
          </a:bodyPr>
          <a:lstStyle/>
          <a:p>
            <a:pPr marL="0" lvl="0" indent="0" algn="l" rtl="0">
              <a:lnSpc>
                <a:spcPct val="105000"/>
              </a:lnSpc>
              <a:spcBef>
                <a:spcPts val="0"/>
              </a:spcBef>
              <a:spcAft>
                <a:spcPts val="0"/>
              </a:spcAft>
              <a:buNone/>
            </a:pPr>
            <a:r>
              <a:rPr lang="en" sz="1800" b="1">
                <a:latin typeface="Impact"/>
                <a:ea typeface="Impact"/>
                <a:cs typeface="Impact"/>
                <a:sym typeface="Impact"/>
              </a:rPr>
              <a:t>Discuss the following questions with your group.  Record your answers on the sheet provided.</a:t>
            </a:r>
            <a:endParaRPr sz="1800" b="1">
              <a:latin typeface="Impact"/>
              <a:ea typeface="Impact"/>
              <a:cs typeface="Impact"/>
              <a:sym typeface="Impact"/>
            </a:endParaRPr>
          </a:p>
          <a:p>
            <a:pPr marL="0" lvl="0" indent="0" algn="l" rtl="0">
              <a:lnSpc>
                <a:spcPct val="105000"/>
              </a:lnSpc>
              <a:spcBef>
                <a:spcPts val="1600"/>
              </a:spcBef>
              <a:spcAft>
                <a:spcPts val="0"/>
              </a:spcAft>
              <a:buNone/>
            </a:pPr>
            <a:r>
              <a:rPr lang="en" sz="1800" b="1">
                <a:latin typeface="Impact"/>
                <a:ea typeface="Impact"/>
                <a:cs typeface="Impact"/>
                <a:sym typeface="Impact"/>
              </a:rPr>
              <a:t>1.What are the advantages of this policy?</a:t>
            </a:r>
            <a:endParaRPr sz="1800" b="1">
              <a:latin typeface="Impact"/>
              <a:ea typeface="Impact"/>
              <a:cs typeface="Impact"/>
              <a:sym typeface="Impact"/>
            </a:endParaRPr>
          </a:p>
          <a:p>
            <a:pPr marL="0" lvl="0" indent="0" algn="l" rtl="0">
              <a:lnSpc>
                <a:spcPct val="105000"/>
              </a:lnSpc>
              <a:spcBef>
                <a:spcPts val="1600"/>
              </a:spcBef>
              <a:spcAft>
                <a:spcPts val="0"/>
              </a:spcAft>
              <a:buNone/>
            </a:pPr>
            <a:endParaRPr sz="1800" b="1">
              <a:latin typeface="Impact"/>
              <a:ea typeface="Impact"/>
              <a:cs typeface="Impact"/>
              <a:sym typeface="Impact"/>
            </a:endParaRPr>
          </a:p>
          <a:p>
            <a:pPr marL="0" lvl="0" indent="0" algn="l" rtl="0">
              <a:lnSpc>
                <a:spcPct val="105000"/>
              </a:lnSpc>
              <a:spcBef>
                <a:spcPts val="1600"/>
              </a:spcBef>
              <a:spcAft>
                <a:spcPts val="0"/>
              </a:spcAft>
              <a:buNone/>
            </a:pPr>
            <a:r>
              <a:rPr lang="en" sz="1800" b="1">
                <a:latin typeface="Impact"/>
                <a:ea typeface="Impact"/>
                <a:cs typeface="Impact"/>
                <a:sym typeface="Impact"/>
              </a:rPr>
              <a:t>2.What are the disadvantages? </a:t>
            </a:r>
            <a:endParaRPr sz="1800" b="1">
              <a:latin typeface="Impact"/>
              <a:ea typeface="Impact"/>
              <a:cs typeface="Impact"/>
              <a:sym typeface="Impact"/>
            </a:endParaRPr>
          </a:p>
          <a:p>
            <a:pPr marL="0" lvl="0" indent="0" algn="l" rtl="0">
              <a:lnSpc>
                <a:spcPct val="105000"/>
              </a:lnSpc>
              <a:spcBef>
                <a:spcPts val="1600"/>
              </a:spcBef>
              <a:spcAft>
                <a:spcPts val="0"/>
              </a:spcAft>
              <a:buNone/>
            </a:pPr>
            <a:endParaRPr sz="1800" b="1">
              <a:latin typeface="Impact"/>
              <a:ea typeface="Impact"/>
              <a:cs typeface="Impact"/>
              <a:sym typeface="Impact"/>
            </a:endParaRPr>
          </a:p>
          <a:p>
            <a:pPr marL="0" lvl="0" indent="0" algn="l" rtl="0">
              <a:lnSpc>
                <a:spcPct val="105000"/>
              </a:lnSpc>
              <a:spcBef>
                <a:spcPts val="1600"/>
              </a:spcBef>
              <a:spcAft>
                <a:spcPts val="1600"/>
              </a:spcAft>
              <a:buNone/>
            </a:pPr>
            <a:r>
              <a:rPr lang="en" sz="1800" b="1">
                <a:latin typeface="Impact"/>
                <a:ea typeface="Impact"/>
                <a:cs typeface="Impact"/>
                <a:sym typeface="Impact"/>
              </a:rPr>
              <a:t> 3.Should this policy be totally replaced, strengthened, or improved?</a:t>
            </a:r>
            <a:endParaRPr sz="1800" b="1">
              <a:latin typeface="Impact"/>
              <a:ea typeface="Impact"/>
              <a:cs typeface="Impact"/>
              <a:sym typeface="Impact"/>
            </a:endParaRPr>
          </a:p>
        </p:txBody>
      </p:sp>
      <p:pic>
        <p:nvPicPr>
          <p:cNvPr id="127" name="Google Shape;127;p23"/>
          <p:cNvPicPr preferRelativeResize="0"/>
          <p:nvPr/>
        </p:nvPicPr>
        <p:blipFill>
          <a:blip r:embed="rId3">
            <a:alphaModFix/>
          </a:blip>
          <a:stretch>
            <a:fillRect/>
          </a:stretch>
        </p:blipFill>
        <p:spPr>
          <a:xfrm>
            <a:off x="5434525" y="1342675"/>
            <a:ext cx="2828925" cy="23961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4"/>
          <p:cNvSpPr txBox="1">
            <a:spLocks noGrp="1"/>
          </p:cNvSpPr>
          <p:nvPr>
            <p:ph type="title"/>
          </p:nvPr>
        </p:nvSpPr>
        <p:spPr>
          <a:xfrm>
            <a:off x="291875" y="406900"/>
            <a:ext cx="4125900" cy="1388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b="0">
                <a:solidFill>
                  <a:schemeClr val="accent1"/>
                </a:solidFill>
                <a:latin typeface="Impact"/>
                <a:ea typeface="Impact"/>
                <a:cs typeface="Impact"/>
                <a:sym typeface="Impact"/>
              </a:rPr>
              <a:t>Step 5: Develop Solutions</a:t>
            </a:r>
            <a:endParaRPr b="0">
              <a:solidFill>
                <a:schemeClr val="accent1"/>
              </a:solidFill>
              <a:latin typeface="Impact"/>
              <a:ea typeface="Impact"/>
              <a:cs typeface="Impact"/>
              <a:sym typeface="Impact"/>
            </a:endParaRPr>
          </a:p>
        </p:txBody>
      </p:sp>
      <p:sp>
        <p:nvSpPr>
          <p:cNvPr id="133" name="Google Shape;133;p24"/>
          <p:cNvSpPr txBox="1">
            <a:spLocks noGrp="1"/>
          </p:cNvSpPr>
          <p:nvPr>
            <p:ph type="body" idx="1"/>
          </p:nvPr>
        </p:nvSpPr>
        <p:spPr>
          <a:xfrm>
            <a:off x="291950" y="1854951"/>
            <a:ext cx="3978000" cy="2577000"/>
          </a:xfrm>
          <a:prstGeom prst="rect">
            <a:avLst/>
          </a:prstGeom>
        </p:spPr>
        <p:txBody>
          <a:bodyPr spcFirstLastPara="1" wrap="square" lIns="91425" tIns="91425" rIns="91425" bIns="91425" anchor="t" anchorCtr="0">
            <a:normAutofit/>
          </a:bodyPr>
          <a:lstStyle/>
          <a:p>
            <a:pPr marL="0" lvl="0" indent="0" algn="l" rtl="0">
              <a:spcBef>
                <a:spcPts val="0"/>
              </a:spcBef>
              <a:spcAft>
                <a:spcPts val="1600"/>
              </a:spcAft>
              <a:buNone/>
            </a:pPr>
            <a:r>
              <a:rPr lang="en" sz="2300" b="1">
                <a:latin typeface="Impact"/>
                <a:ea typeface="Impact"/>
                <a:cs typeface="Impact"/>
                <a:sym typeface="Impact"/>
              </a:rPr>
              <a:t>     After you know what is the problem you need to solve, you can develop a solution or answer  to the problem. </a:t>
            </a:r>
            <a:endParaRPr sz="2300" b="1">
              <a:latin typeface="Impact"/>
              <a:ea typeface="Impact"/>
              <a:cs typeface="Impact"/>
              <a:sym typeface="Impact"/>
            </a:endParaRPr>
          </a:p>
        </p:txBody>
      </p:sp>
      <p:pic>
        <p:nvPicPr>
          <p:cNvPr id="134" name="Google Shape;134;p24"/>
          <p:cNvPicPr preferRelativeResize="0"/>
          <p:nvPr/>
        </p:nvPicPr>
        <p:blipFill>
          <a:blip r:embed="rId3">
            <a:alphaModFix/>
          </a:blip>
          <a:stretch>
            <a:fillRect/>
          </a:stretch>
        </p:blipFill>
        <p:spPr>
          <a:xfrm>
            <a:off x="5166000" y="1381125"/>
            <a:ext cx="3540451" cy="23425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27BA0"/>
        </a:solidFill>
        <a:effectLst/>
      </p:bgPr>
    </p:bg>
    <p:spTree>
      <p:nvGrpSpPr>
        <p:cNvPr id="1" name="Shape 138"/>
        <p:cNvGrpSpPr/>
        <p:nvPr/>
      </p:nvGrpSpPr>
      <p:grpSpPr>
        <a:xfrm>
          <a:off x="0" y="0"/>
          <a:ext cx="0" cy="0"/>
          <a:chOff x="0" y="0"/>
          <a:chExt cx="0" cy="0"/>
        </a:xfrm>
      </p:grpSpPr>
      <p:sp>
        <p:nvSpPr>
          <p:cNvPr id="139" name="Google Shape;139;p25"/>
          <p:cNvSpPr txBox="1">
            <a:spLocks noGrp="1"/>
          </p:cNvSpPr>
          <p:nvPr>
            <p:ph type="title"/>
          </p:nvPr>
        </p:nvSpPr>
        <p:spPr>
          <a:xfrm>
            <a:off x="291875" y="406900"/>
            <a:ext cx="3978000" cy="798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sz="3600">
                <a:solidFill>
                  <a:schemeClr val="accent1"/>
                </a:solidFill>
                <a:latin typeface="Impact"/>
                <a:ea typeface="Impact"/>
                <a:cs typeface="Impact"/>
                <a:sym typeface="Impact"/>
              </a:rPr>
              <a:t>Turn and Talk</a:t>
            </a:r>
            <a:r>
              <a:rPr lang="en">
                <a:latin typeface="Impact"/>
                <a:ea typeface="Impact"/>
                <a:cs typeface="Impact"/>
                <a:sym typeface="Impact"/>
              </a:rPr>
              <a:t> </a:t>
            </a:r>
            <a:endParaRPr>
              <a:latin typeface="Impact"/>
              <a:ea typeface="Impact"/>
              <a:cs typeface="Impact"/>
              <a:sym typeface="Impact"/>
            </a:endParaRPr>
          </a:p>
        </p:txBody>
      </p:sp>
      <p:sp>
        <p:nvSpPr>
          <p:cNvPr id="140" name="Google Shape;140;p25"/>
          <p:cNvSpPr txBox="1">
            <a:spLocks noGrp="1"/>
          </p:cNvSpPr>
          <p:nvPr>
            <p:ph type="body" idx="1"/>
          </p:nvPr>
        </p:nvSpPr>
        <p:spPr>
          <a:xfrm>
            <a:off x="291950" y="1446600"/>
            <a:ext cx="3978000" cy="32952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None/>
            </a:pPr>
            <a:r>
              <a:rPr lang="en" sz="2400">
                <a:latin typeface="Impact"/>
                <a:ea typeface="Impact"/>
                <a:cs typeface="Impact"/>
                <a:sym typeface="Impact"/>
              </a:rPr>
              <a:t>I</a:t>
            </a:r>
            <a:r>
              <a:rPr lang="en" sz="2400" b="1">
                <a:latin typeface="Impact"/>
                <a:ea typeface="Impact"/>
                <a:cs typeface="Impact"/>
                <a:sym typeface="Impact"/>
              </a:rPr>
              <a:t>n your group think of 3 new ideas or ways that can be developed to help improve students  completing their homework. Then record them on the graphic organizer listing the most successful policy first.</a:t>
            </a:r>
            <a:endParaRPr sz="2400" b="1">
              <a:latin typeface="Impact"/>
              <a:ea typeface="Impact"/>
              <a:cs typeface="Impact"/>
              <a:sym typeface="Impact"/>
            </a:endParaRPr>
          </a:p>
          <a:p>
            <a:pPr marL="0" lvl="0" indent="0" algn="ctr" rtl="0">
              <a:spcBef>
                <a:spcPts val="1600"/>
              </a:spcBef>
              <a:spcAft>
                <a:spcPts val="1600"/>
              </a:spcAft>
              <a:buNone/>
            </a:pPr>
            <a:r>
              <a:rPr lang="en" sz="2400" b="1">
                <a:latin typeface="Impact"/>
                <a:ea typeface="Impact"/>
                <a:cs typeface="Impact"/>
                <a:sym typeface="Impact"/>
              </a:rPr>
              <a:t>BE READY TO SHARE!!</a:t>
            </a:r>
            <a:endParaRPr sz="2400" b="1">
              <a:latin typeface="Impact"/>
              <a:ea typeface="Impact"/>
              <a:cs typeface="Impact"/>
              <a:sym typeface="Impact"/>
            </a:endParaRPr>
          </a:p>
        </p:txBody>
      </p:sp>
      <p:pic>
        <p:nvPicPr>
          <p:cNvPr id="141" name="Google Shape;141;p25"/>
          <p:cNvPicPr preferRelativeResize="0"/>
          <p:nvPr/>
        </p:nvPicPr>
        <p:blipFill>
          <a:blip r:embed="rId3">
            <a:alphaModFix/>
          </a:blip>
          <a:stretch>
            <a:fillRect/>
          </a:stretch>
        </p:blipFill>
        <p:spPr>
          <a:xfrm>
            <a:off x="5601075" y="1446600"/>
            <a:ext cx="2619375" cy="22235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6"/>
          <p:cNvSpPr txBox="1">
            <a:spLocks noGrp="1"/>
          </p:cNvSpPr>
          <p:nvPr>
            <p:ph type="title"/>
          </p:nvPr>
        </p:nvSpPr>
        <p:spPr>
          <a:xfrm>
            <a:off x="291875" y="406900"/>
            <a:ext cx="3978000" cy="8022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b="0">
                <a:solidFill>
                  <a:schemeClr val="accent1"/>
                </a:solidFill>
                <a:latin typeface="Impact"/>
                <a:ea typeface="Impact"/>
                <a:cs typeface="Impact"/>
                <a:sym typeface="Impact"/>
              </a:rPr>
              <a:t>New Suggested Policies</a:t>
            </a:r>
            <a:endParaRPr b="0">
              <a:solidFill>
                <a:schemeClr val="accent1"/>
              </a:solidFill>
              <a:latin typeface="Impact"/>
              <a:ea typeface="Impact"/>
              <a:cs typeface="Impact"/>
              <a:sym typeface="Impact"/>
            </a:endParaRPr>
          </a:p>
        </p:txBody>
      </p:sp>
      <p:sp>
        <p:nvSpPr>
          <p:cNvPr id="147" name="Google Shape;147;p26"/>
          <p:cNvSpPr txBox="1">
            <a:spLocks noGrp="1"/>
          </p:cNvSpPr>
          <p:nvPr>
            <p:ph type="body" idx="1"/>
          </p:nvPr>
        </p:nvSpPr>
        <p:spPr>
          <a:xfrm>
            <a:off x="291950" y="1475425"/>
            <a:ext cx="3978000" cy="29565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latin typeface="Impact"/>
                <a:ea typeface="Impact"/>
                <a:cs typeface="Impact"/>
                <a:sym typeface="Impact"/>
              </a:rPr>
              <a:t>New Suggested Policies</a:t>
            </a:r>
            <a:endParaRPr>
              <a:latin typeface="Impact"/>
              <a:ea typeface="Impact"/>
              <a:cs typeface="Impact"/>
              <a:sym typeface="Impact"/>
            </a:endParaRPr>
          </a:p>
          <a:p>
            <a:pPr marL="0" lvl="0" indent="0" algn="l" rtl="0">
              <a:spcBef>
                <a:spcPts val="1600"/>
              </a:spcBef>
              <a:spcAft>
                <a:spcPts val="1600"/>
              </a:spcAft>
              <a:buNone/>
            </a:pPr>
            <a:r>
              <a:rPr lang="en"/>
              <a:t> </a:t>
            </a:r>
            <a:endParaRPr/>
          </a:p>
        </p:txBody>
      </p:sp>
      <p:graphicFrame>
        <p:nvGraphicFramePr>
          <p:cNvPr id="148" name="Google Shape;148;p26"/>
          <p:cNvGraphicFramePr/>
          <p:nvPr/>
        </p:nvGraphicFramePr>
        <p:xfrm>
          <a:off x="291875" y="2199120"/>
          <a:ext cx="3978000" cy="2483950"/>
        </p:xfrm>
        <a:graphic>
          <a:graphicData uri="http://schemas.openxmlformats.org/drawingml/2006/table">
            <a:tbl>
              <a:tblPr>
                <a:noFill/>
                <a:tableStyleId>{A87FA01B-224C-470B-B132-DCE40ADDD5C5}</a:tableStyleId>
              </a:tblPr>
              <a:tblGrid>
                <a:gridCol w="1972675">
                  <a:extLst>
                    <a:ext uri="{9D8B030D-6E8A-4147-A177-3AD203B41FA5}">
                      <a16:colId xmlns:a16="http://schemas.microsoft.com/office/drawing/2014/main" val="20000"/>
                    </a:ext>
                  </a:extLst>
                </a:gridCol>
                <a:gridCol w="2005325">
                  <a:extLst>
                    <a:ext uri="{9D8B030D-6E8A-4147-A177-3AD203B41FA5}">
                      <a16:colId xmlns:a16="http://schemas.microsoft.com/office/drawing/2014/main" val="20001"/>
                    </a:ext>
                  </a:extLst>
                </a:gridCol>
              </a:tblGrid>
              <a:tr h="653275">
                <a:tc>
                  <a:txBody>
                    <a:bodyPr/>
                    <a:lstStyle/>
                    <a:p>
                      <a:pPr marL="0" lvl="0" indent="0" algn="ctr" rtl="0">
                        <a:spcBef>
                          <a:spcPts val="0"/>
                        </a:spcBef>
                        <a:spcAft>
                          <a:spcPts val="0"/>
                        </a:spcAft>
                        <a:buNone/>
                      </a:pPr>
                      <a:r>
                        <a:rPr lang="en" b="1">
                          <a:latin typeface="Impact"/>
                          <a:ea typeface="Impact"/>
                          <a:cs typeface="Impact"/>
                          <a:sym typeface="Impact"/>
                        </a:rPr>
                        <a:t>Policy</a:t>
                      </a:r>
                      <a:endParaRPr b="1">
                        <a:latin typeface="Impact"/>
                        <a:ea typeface="Impact"/>
                        <a:cs typeface="Impact"/>
                        <a:sym typeface="Impact"/>
                      </a:endParaRPr>
                    </a:p>
                  </a:txBody>
                  <a:tcPr marL="91425" marR="91425" marT="91425" marB="91425"/>
                </a:tc>
                <a:tc>
                  <a:txBody>
                    <a:bodyPr/>
                    <a:lstStyle/>
                    <a:p>
                      <a:pPr marL="0" lvl="0" indent="0" algn="ctr" rtl="0">
                        <a:spcBef>
                          <a:spcPts val="0"/>
                        </a:spcBef>
                        <a:spcAft>
                          <a:spcPts val="0"/>
                        </a:spcAft>
                        <a:buNone/>
                      </a:pPr>
                      <a:r>
                        <a:rPr lang="en">
                          <a:latin typeface="Impact"/>
                          <a:ea typeface="Impact"/>
                          <a:cs typeface="Impact"/>
                          <a:sym typeface="Impact"/>
                        </a:rPr>
                        <a:t>Who will carry it out?</a:t>
                      </a:r>
                      <a:endParaRPr>
                        <a:latin typeface="Impact"/>
                        <a:ea typeface="Impact"/>
                        <a:cs typeface="Impact"/>
                        <a:sym typeface="Impact"/>
                      </a:endParaRPr>
                    </a:p>
                  </a:txBody>
                  <a:tcPr marL="91425" marR="91425" marT="91425" marB="91425"/>
                </a:tc>
                <a:extLst>
                  <a:ext uri="{0D108BD9-81ED-4DB2-BD59-A6C34878D82A}">
                    <a16:rowId xmlns:a16="http://schemas.microsoft.com/office/drawing/2014/main" val="10000"/>
                  </a:ext>
                </a:extLst>
              </a:tr>
              <a:tr h="610225">
                <a:tc>
                  <a:txBody>
                    <a:bodyPr/>
                    <a:lstStyle/>
                    <a:p>
                      <a:pPr marL="0" lvl="0" indent="0" algn="l" rtl="0">
                        <a:spcBef>
                          <a:spcPts val="0"/>
                        </a:spcBef>
                        <a:spcAft>
                          <a:spcPts val="0"/>
                        </a:spcAft>
                        <a:buNone/>
                      </a:pPr>
                      <a:r>
                        <a:rPr lang="en"/>
                        <a:t>1.</a:t>
                      </a:r>
                      <a:endParaRPr/>
                    </a:p>
                  </a:txBody>
                  <a:tcPr marL="91425" marR="91425" marT="91425" marB="91425"/>
                </a:tc>
                <a:tc>
                  <a:txBody>
                    <a:bodyPr/>
                    <a:lstStyle/>
                    <a:p>
                      <a:pPr marL="0" lvl="0" indent="0" algn="l" rtl="0">
                        <a:spcBef>
                          <a:spcPts val="0"/>
                        </a:spcBef>
                        <a:spcAft>
                          <a:spcPts val="0"/>
                        </a:spcAft>
                        <a:buNone/>
                      </a:pPr>
                      <a:r>
                        <a:rPr lang="en"/>
                        <a:t>      </a:t>
                      </a:r>
                      <a:endParaRPr/>
                    </a:p>
                  </a:txBody>
                  <a:tcPr marL="91425" marR="91425" marT="91425" marB="91425"/>
                </a:tc>
                <a:extLst>
                  <a:ext uri="{0D108BD9-81ED-4DB2-BD59-A6C34878D82A}">
                    <a16:rowId xmlns:a16="http://schemas.microsoft.com/office/drawing/2014/main" val="10001"/>
                  </a:ext>
                </a:extLst>
              </a:tr>
              <a:tr h="610225">
                <a:tc>
                  <a:txBody>
                    <a:bodyPr/>
                    <a:lstStyle/>
                    <a:p>
                      <a:pPr marL="0" lvl="0" indent="0" algn="l" rtl="0">
                        <a:spcBef>
                          <a:spcPts val="0"/>
                        </a:spcBef>
                        <a:spcAft>
                          <a:spcPts val="0"/>
                        </a:spcAft>
                        <a:buNone/>
                      </a:pPr>
                      <a:r>
                        <a:rPr lang="en"/>
                        <a:t>2.</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2"/>
                  </a:ext>
                </a:extLst>
              </a:tr>
              <a:tr h="610225">
                <a:tc>
                  <a:txBody>
                    <a:bodyPr/>
                    <a:lstStyle/>
                    <a:p>
                      <a:pPr marL="0" lvl="0" indent="0" algn="l" rtl="0">
                        <a:spcBef>
                          <a:spcPts val="0"/>
                        </a:spcBef>
                        <a:spcAft>
                          <a:spcPts val="0"/>
                        </a:spcAft>
                        <a:buNone/>
                      </a:pPr>
                      <a:r>
                        <a:rPr lang="en"/>
                        <a:t>3.</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3"/>
                  </a:ext>
                </a:extLst>
              </a:tr>
            </a:tbl>
          </a:graphicData>
        </a:graphic>
      </p:graphicFrame>
      <p:sp>
        <p:nvSpPr>
          <p:cNvPr id="149" name="Google Shape;149;p26"/>
          <p:cNvSpPr txBox="1"/>
          <p:nvPr/>
        </p:nvSpPr>
        <p:spPr>
          <a:xfrm>
            <a:off x="5409900" y="1833000"/>
            <a:ext cx="3073800"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latin typeface="Impact"/>
                <a:ea typeface="Impact"/>
                <a:cs typeface="Impact"/>
                <a:sym typeface="Impact"/>
              </a:rPr>
              <a:t>Which policy do you think would be the most successful in addressing the problem? List it first and then list the next best one. </a:t>
            </a:r>
            <a:endParaRPr b="1">
              <a:latin typeface="Impact"/>
              <a:ea typeface="Impact"/>
              <a:cs typeface="Impact"/>
              <a:sym typeface="Impact"/>
            </a:endParaRPr>
          </a:p>
        </p:txBody>
      </p:sp>
      <p:pic>
        <p:nvPicPr>
          <p:cNvPr id="150" name="Google Shape;150;p26"/>
          <p:cNvPicPr preferRelativeResize="0"/>
          <p:nvPr/>
        </p:nvPicPr>
        <p:blipFill>
          <a:blip r:embed="rId3">
            <a:alphaModFix/>
          </a:blip>
          <a:stretch>
            <a:fillRect/>
          </a:stretch>
        </p:blipFill>
        <p:spPr>
          <a:xfrm>
            <a:off x="5840225" y="2879700"/>
            <a:ext cx="2254125" cy="10467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7"/>
          <p:cNvSpPr txBox="1">
            <a:spLocks noGrp="1"/>
          </p:cNvSpPr>
          <p:nvPr>
            <p:ph type="title"/>
          </p:nvPr>
        </p:nvSpPr>
        <p:spPr>
          <a:xfrm>
            <a:off x="291875" y="406900"/>
            <a:ext cx="3978000" cy="13887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b="0">
                <a:solidFill>
                  <a:schemeClr val="accent1"/>
                </a:solidFill>
                <a:latin typeface="Impact"/>
                <a:ea typeface="Impact"/>
                <a:cs typeface="Impact"/>
                <a:sym typeface="Impact"/>
              </a:rPr>
              <a:t>Step 6: Selecting the Best Policy Solution</a:t>
            </a:r>
            <a:endParaRPr b="0">
              <a:solidFill>
                <a:schemeClr val="accent1"/>
              </a:solidFill>
              <a:latin typeface="Impact"/>
              <a:ea typeface="Impact"/>
              <a:cs typeface="Impact"/>
              <a:sym typeface="Impact"/>
            </a:endParaRPr>
          </a:p>
        </p:txBody>
      </p:sp>
      <p:sp>
        <p:nvSpPr>
          <p:cNvPr id="156" name="Google Shape;156;p27"/>
          <p:cNvSpPr txBox="1">
            <a:spLocks noGrp="1"/>
          </p:cNvSpPr>
          <p:nvPr>
            <p:ph type="body" idx="1"/>
          </p:nvPr>
        </p:nvSpPr>
        <p:spPr>
          <a:xfrm>
            <a:off x="291950" y="1854951"/>
            <a:ext cx="3978000" cy="2577000"/>
          </a:xfrm>
          <a:prstGeom prst="rect">
            <a:avLst/>
          </a:prstGeom>
        </p:spPr>
        <p:txBody>
          <a:bodyPr spcFirstLastPara="1" wrap="square" lIns="91425" tIns="91425" rIns="91425" bIns="91425" anchor="t" anchorCtr="0">
            <a:normAutofit/>
          </a:bodyPr>
          <a:lstStyle/>
          <a:p>
            <a:pPr marL="0" lvl="0" indent="0" algn="ctr" rtl="0">
              <a:spcBef>
                <a:spcPts val="0"/>
              </a:spcBef>
              <a:spcAft>
                <a:spcPts val="1600"/>
              </a:spcAft>
              <a:buNone/>
            </a:pPr>
            <a:r>
              <a:rPr lang="en" sz="1900">
                <a:latin typeface="Impact"/>
                <a:ea typeface="Impact"/>
                <a:cs typeface="Impact"/>
                <a:sym typeface="Impact"/>
              </a:rPr>
              <a:t>     As a group you suggested 3 new policies to help solve the problem. The policies were ordered as the most successful to the least successful. Which one is feasible?  Which one is effective?</a:t>
            </a:r>
            <a:endParaRPr sz="1900">
              <a:latin typeface="Impact"/>
              <a:ea typeface="Impact"/>
              <a:cs typeface="Impact"/>
              <a:sym typeface="Impact"/>
            </a:endParaRPr>
          </a:p>
        </p:txBody>
      </p:sp>
      <p:pic>
        <p:nvPicPr>
          <p:cNvPr id="157" name="Google Shape;157;p27"/>
          <p:cNvPicPr preferRelativeResize="0"/>
          <p:nvPr/>
        </p:nvPicPr>
        <p:blipFill>
          <a:blip r:embed="rId3">
            <a:alphaModFix/>
          </a:blip>
          <a:stretch>
            <a:fillRect/>
          </a:stretch>
        </p:blipFill>
        <p:spPr>
          <a:xfrm>
            <a:off x="5758250" y="1095025"/>
            <a:ext cx="2409900" cy="1476725"/>
          </a:xfrm>
          <a:prstGeom prst="rect">
            <a:avLst/>
          </a:prstGeom>
          <a:noFill/>
          <a:ln>
            <a:noFill/>
          </a:ln>
        </p:spPr>
      </p:pic>
      <p:sp>
        <p:nvSpPr>
          <p:cNvPr id="158" name="Google Shape;158;p27"/>
          <p:cNvSpPr txBox="1"/>
          <p:nvPr/>
        </p:nvSpPr>
        <p:spPr>
          <a:xfrm>
            <a:off x="5321100" y="2704950"/>
            <a:ext cx="3265200" cy="1262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latin typeface="Impact"/>
                <a:ea typeface="Impact"/>
                <a:cs typeface="Impact"/>
                <a:sym typeface="Impact"/>
              </a:rPr>
              <a:t>Feasible </a:t>
            </a:r>
            <a:r>
              <a:rPr lang="en">
                <a:latin typeface="Source Code Pro"/>
                <a:ea typeface="Source Code Pro"/>
                <a:cs typeface="Source Code Pro"/>
                <a:sym typeface="Source Code Pro"/>
              </a:rPr>
              <a:t>- Most likely to get done.</a:t>
            </a:r>
            <a:endParaRPr>
              <a:latin typeface="Source Code Pro"/>
              <a:ea typeface="Source Code Pro"/>
              <a:cs typeface="Source Code Pro"/>
              <a:sym typeface="Source Code Pro"/>
            </a:endParaRPr>
          </a:p>
          <a:p>
            <a:pPr marL="0" lvl="0" indent="0" algn="l" rtl="0">
              <a:spcBef>
                <a:spcPts val="0"/>
              </a:spcBef>
              <a:spcAft>
                <a:spcPts val="0"/>
              </a:spcAft>
              <a:buNone/>
            </a:pPr>
            <a:endParaRPr>
              <a:latin typeface="Source Code Pro"/>
              <a:ea typeface="Source Code Pro"/>
              <a:cs typeface="Source Code Pro"/>
              <a:sym typeface="Source Code Pro"/>
            </a:endParaRPr>
          </a:p>
          <a:p>
            <a:pPr marL="0" lvl="0" indent="0" algn="l" rtl="0">
              <a:spcBef>
                <a:spcPts val="0"/>
              </a:spcBef>
              <a:spcAft>
                <a:spcPts val="0"/>
              </a:spcAft>
              <a:buNone/>
            </a:pPr>
            <a:r>
              <a:rPr lang="en" b="1">
                <a:latin typeface="Impact"/>
                <a:ea typeface="Impact"/>
                <a:cs typeface="Impact"/>
                <a:sym typeface="Impact"/>
              </a:rPr>
              <a:t>Effective</a:t>
            </a:r>
            <a:r>
              <a:rPr lang="en">
                <a:latin typeface="Source Code Pro"/>
                <a:ea typeface="Source Code Pro"/>
                <a:cs typeface="Source Code Pro"/>
                <a:sym typeface="Source Code Pro"/>
              </a:rPr>
              <a:t> - Able to produce the results we want.</a:t>
            </a:r>
            <a:endParaRPr>
              <a:latin typeface="Source Code Pro"/>
              <a:ea typeface="Source Code Pro"/>
              <a:cs typeface="Source Code Pro"/>
              <a:sym typeface="Source Code Pro"/>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8"/>
          <p:cNvSpPr txBox="1">
            <a:spLocks noGrp="1"/>
          </p:cNvSpPr>
          <p:nvPr>
            <p:ph type="title"/>
          </p:nvPr>
        </p:nvSpPr>
        <p:spPr>
          <a:xfrm>
            <a:off x="291875" y="406900"/>
            <a:ext cx="3978000" cy="8430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b="0">
                <a:solidFill>
                  <a:schemeClr val="accent1"/>
                </a:solidFill>
                <a:latin typeface="Impact"/>
                <a:ea typeface="Impact"/>
                <a:cs typeface="Impact"/>
                <a:sym typeface="Impact"/>
              </a:rPr>
              <a:t>The Best Policy</a:t>
            </a:r>
            <a:endParaRPr b="0">
              <a:solidFill>
                <a:schemeClr val="accent1"/>
              </a:solidFill>
              <a:latin typeface="Impact"/>
              <a:ea typeface="Impact"/>
              <a:cs typeface="Impact"/>
              <a:sym typeface="Impact"/>
            </a:endParaRPr>
          </a:p>
        </p:txBody>
      </p:sp>
      <p:sp>
        <p:nvSpPr>
          <p:cNvPr id="164" name="Google Shape;164;p28"/>
          <p:cNvSpPr txBox="1">
            <a:spLocks noGrp="1"/>
          </p:cNvSpPr>
          <p:nvPr>
            <p:ph type="body" idx="1"/>
          </p:nvPr>
        </p:nvSpPr>
        <p:spPr>
          <a:xfrm>
            <a:off x="291950" y="1395400"/>
            <a:ext cx="3978000" cy="3036600"/>
          </a:xfrm>
          <a:prstGeom prst="rect">
            <a:avLst/>
          </a:prstGeom>
        </p:spPr>
        <p:txBody>
          <a:bodyPr spcFirstLastPara="1" wrap="square" lIns="91425" tIns="91425" rIns="91425" bIns="91425" anchor="t" anchorCtr="0">
            <a:normAutofit/>
          </a:bodyPr>
          <a:lstStyle/>
          <a:p>
            <a:pPr marL="0" lvl="0" indent="0" algn="l" rtl="0">
              <a:spcBef>
                <a:spcPts val="0"/>
              </a:spcBef>
              <a:spcAft>
                <a:spcPts val="1600"/>
              </a:spcAft>
              <a:buNone/>
            </a:pPr>
            <a:r>
              <a:rPr lang="en" sz="2100" b="1">
                <a:solidFill>
                  <a:schemeClr val="accent1"/>
                </a:solidFill>
                <a:latin typeface="Impact"/>
                <a:ea typeface="Impact"/>
                <a:cs typeface="Impact"/>
                <a:sym typeface="Impact"/>
              </a:rPr>
              <a:t>Review and discuss the 3 policies for their feasibility and effectiveness.  Place the policy on the matrix.  Is it feasible?(High, Medium, and Low)   Is it effective? (High, Medium, and Low)</a:t>
            </a:r>
            <a:endParaRPr sz="2100" b="1">
              <a:solidFill>
                <a:schemeClr val="accent1"/>
              </a:solidFill>
              <a:latin typeface="Impact"/>
              <a:ea typeface="Impact"/>
              <a:cs typeface="Impact"/>
              <a:sym typeface="Impact"/>
            </a:endParaRPr>
          </a:p>
        </p:txBody>
      </p:sp>
      <p:graphicFrame>
        <p:nvGraphicFramePr>
          <p:cNvPr id="165" name="Google Shape;165;p28"/>
          <p:cNvGraphicFramePr/>
          <p:nvPr/>
        </p:nvGraphicFramePr>
        <p:xfrm>
          <a:off x="5347900" y="1795610"/>
          <a:ext cx="3325200" cy="2238850"/>
        </p:xfrm>
        <a:graphic>
          <a:graphicData uri="http://schemas.openxmlformats.org/drawingml/2006/table">
            <a:tbl>
              <a:tblPr>
                <a:noFill/>
                <a:tableStyleId>{A87FA01B-224C-470B-B132-DCE40ADDD5C5}</a:tableStyleId>
              </a:tblPr>
              <a:tblGrid>
                <a:gridCol w="831300">
                  <a:extLst>
                    <a:ext uri="{9D8B030D-6E8A-4147-A177-3AD203B41FA5}">
                      <a16:colId xmlns:a16="http://schemas.microsoft.com/office/drawing/2014/main" val="20000"/>
                    </a:ext>
                  </a:extLst>
                </a:gridCol>
                <a:gridCol w="831300">
                  <a:extLst>
                    <a:ext uri="{9D8B030D-6E8A-4147-A177-3AD203B41FA5}">
                      <a16:colId xmlns:a16="http://schemas.microsoft.com/office/drawing/2014/main" val="20001"/>
                    </a:ext>
                  </a:extLst>
                </a:gridCol>
                <a:gridCol w="831300">
                  <a:extLst>
                    <a:ext uri="{9D8B030D-6E8A-4147-A177-3AD203B41FA5}">
                      <a16:colId xmlns:a16="http://schemas.microsoft.com/office/drawing/2014/main" val="20002"/>
                    </a:ext>
                  </a:extLst>
                </a:gridCol>
                <a:gridCol w="831300">
                  <a:extLst>
                    <a:ext uri="{9D8B030D-6E8A-4147-A177-3AD203B41FA5}">
                      <a16:colId xmlns:a16="http://schemas.microsoft.com/office/drawing/2014/main" val="20003"/>
                    </a:ext>
                  </a:extLst>
                </a:gridCol>
              </a:tblGrid>
              <a:tr h="677075">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r>
                        <a:rPr lang="en"/>
                        <a:t>High </a:t>
                      </a:r>
                      <a:endParaRPr/>
                    </a:p>
                  </a:txBody>
                  <a:tcPr marL="91425" marR="91425" marT="91425" marB="91425"/>
                </a:tc>
                <a:tc>
                  <a:txBody>
                    <a:bodyPr/>
                    <a:lstStyle/>
                    <a:p>
                      <a:pPr marL="0" lvl="0" indent="0" algn="l" rtl="0">
                        <a:spcBef>
                          <a:spcPts val="0"/>
                        </a:spcBef>
                        <a:spcAft>
                          <a:spcPts val="0"/>
                        </a:spcAft>
                        <a:buNone/>
                      </a:pPr>
                      <a:r>
                        <a:rPr lang="en"/>
                        <a:t>Medium</a:t>
                      </a:r>
                      <a:endParaRPr/>
                    </a:p>
                  </a:txBody>
                  <a:tcPr marL="91425" marR="91425" marT="91425" marB="91425"/>
                </a:tc>
                <a:tc>
                  <a:txBody>
                    <a:bodyPr/>
                    <a:lstStyle/>
                    <a:p>
                      <a:pPr marL="0" lvl="0" indent="0" algn="l" rtl="0">
                        <a:spcBef>
                          <a:spcPts val="0"/>
                        </a:spcBef>
                        <a:spcAft>
                          <a:spcPts val="0"/>
                        </a:spcAft>
                        <a:buNone/>
                      </a:pPr>
                      <a:r>
                        <a:rPr lang="en"/>
                        <a:t>Low</a:t>
                      </a:r>
                      <a:endParaRPr/>
                    </a:p>
                  </a:txBody>
                  <a:tcPr marL="91425" marR="91425" marT="91425" marB="91425"/>
                </a:tc>
                <a:extLst>
                  <a:ext uri="{0D108BD9-81ED-4DB2-BD59-A6C34878D82A}">
                    <a16:rowId xmlns:a16="http://schemas.microsoft.com/office/drawing/2014/main" val="10000"/>
                  </a:ext>
                </a:extLst>
              </a:tr>
              <a:tr h="442350">
                <a:tc>
                  <a:txBody>
                    <a:bodyPr/>
                    <a:lstStyle/>
                    <a:p>
                      <a:pPr marL="0" lvl="0" indent="0" algn="l" rtl="0">
                        <a:spcBef>
                          <a:spcPts val="0"/>
                        </a:spcBef>
                        <a:spcAft>
                          <a:spcPts val="0"/>
                        </a:spcAft>
                        <a:buNone/>
                      </a:pPr>
                      <a:r>
                        <a:rPr lang="en"/>
                        <a:t>High</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r h="677075">
                <a:tc>
                  <a:txBody>
                    <a:bodyPr/>
                    <a:lstStyle/>
                    <a:p>
                      <a:pPr marL="0" lvl="0" indent="0" algn="l" rtl="0">
                        <a:spcBef>
                          <a:spcPts val="0"/>
                        </a:spcBef>
                        <a:spcAft>
                          <a:spcPts val="0"/>
                        </a:spcAft>
                        <a:buNone/>
                      </a:pPr>
                      <a:r>
                        <a:rPr lang="en"/>
                        <a:t>Medium</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2"/>
                  </a:ext>
                </a:extLst>
              </a:tr>
              <a:tr h="442350">
                <a:tc>
                  <a:txBody>
                    <a:bodyPr/>
                    <a:lstStyle/>
                    <a:p>
                      <a:pPr marL="0" lvl="0" indent="0" algn="l" rtl="0">
                        <a:spcBef>
                          <a:spcPts val="0"/>
                        </a:spcBef>
                        <a:spcAft>
                          <a:spcPts val="0"/>
                        </a:spcAft>
                        <a:buNone/>
                      </a:pPr>
                      <a:r>
                        <a:rPr lang="en"/>
                        <a:t>Low</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3"/>
                  </a:ext>
                </a:extLst>
              </a:tr>
            </a:tbl>
          </a:graphicData>
        </a:graphic>
      </p:graphicFrame>
      <p:sp>
        <p:nvSpPr>
          <p:cNvPr id="166" name="Google Shape;166;p28"/>
          <p:cNvSpPr txBox="1"/>
          <p:nvPr/>
        </p:nvSpPr>
        <p:spPr>
          <a:xfrm>
            <a:off x="5552900" y="1395400"/>
            <a:ext cx="29925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latin typeface="Source Code Pro"/>
                <a:ea typeface="Source Code Pro"/>
                <a:cs typeface="Source Code Pro"/>
                <a:sym typeface="Source Code Pro"/>
              </a:rPr>
              <a:t>FEASIBILITY</a:t>
            </a:r>
            <a:endParaRPr b="1">
              <a:latin typeface="Source Code Pro"/>
              <a:ea typeface="Source Code Pro"/>
              <a:cs typeface="Source Code Pro"/>
              <a:sym typeface="Source Code Pro"/>
            </a:endParaRPr>
          </a:p>
        </p:txBody>
      </p:sp>
      <p:sp>
        <p:nvSpPr>
          <p:cNvPr id="167" name="Google Shape;167;p28"/>
          <p:cNvSpPr txBox="1"/>
          <p:nvPr/>
        </p:nvSpPr>
        <p:spPr>
          <a:xfrm>
            <a:off x="4897600" y="1250025"/>
            <a:ext cx="450300" cy="2893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b="1">
                <a:latin typeface="Source Code Pro"/>
                <a:ea typeface="Source Code Pro"/>
                <a:cs typeface="Source Code Pro"/>
                <a:sym typeface="Source Code Pro"/>
              </a:rPr>
              <a:t>E</a:t>
            </a:r>
            <a:endParaRPr sz="1100" b="1">
              <a:latin typeface="Source Code Pro"/>
              <a:ea typeface="Source Code Pro"/>
              <a:cs typeface="Source Code Pro"/>
              <a:sym typeface="Source Code Pro"/>
            </a:endParaRPr>
          </a:p>
          <a:p>
            <a:pPr marL="0" lvl="0" indent="0" algn="l" rtl="0">
              <a:spcBef>
                <a:spcPts val="0"/>
              </a:spcBef>
              <a:spcAft>
                <a:spcPts val="0"/>
              </a:spcAft>
              <a:buNone/>
            </a:pPr>
            <a:r>
              <a:rPr lang="en" sz="1500" b="1">
                <a:latin typeface="Source Code Pro"/>
                <a:ea typeface="Source Code Pro"/>
                <a:cs typeface="Source Code Pro"/>
                <a:sym typeface="Source Code Pro"/>
              </a:rPr>
              <a:t>F</a:t>
            </a:r>
            <a:endParaRPr sz="1500" b="1">
              <a:latin typeface="Source Code Pro"/>
              <a:ea typeface="Source Code Pro"/>
              <a:cs typeface="Source Code Pro"/>
              <a:sym typeface="Source Code Pro"/>
            </a:endParaRPr>
          </a:p>
          <a:p>
            <a:pPr marL="0" lvl="0" indent="0" algn="l" rtl="0">
              <a:spcBef>
                <a:spcPts val="0"/>
              </a:spcBef>
              <a:spcAft>
                <a:spcPts val="0"/>
              </a:spcAft>
              <a:buNone/>
            </a:pPr>
            <a:r>
              <a:rPr lang="en" sz="1500" b="1">
                <a:latin typeface="Source Code Pro"/>
                <a:ea typeface="Source Code Pro"/>
                <a:cs typeface="Source Code Pro"/>
                <a:sym typeface="Source Code Pro"/>
              </a:rPr>
              <a:t>F</a:t>
            </a:r>
            <a:endParaRPr sz="1500" b="1">
              <a:latin typeface="Source Code Pro"/>
              <a:ea typeface="Source Code Pro"/>
              <a:cs typeface="Source Code Pro"/>
              <a:sym typeface="Source Code Pro"/>
            </a:endParaRPr>
          </a:p>
          <a:p>
            <a:pPr marL="0" lvl="0" indent="0" algn="l" rtl="0">
              <a:spcBef>
                <a:spcPts val="0"/>
              </a:spcBef>
              <a:spcAft>
                <a:spcPts val="0"/>
              </a:spcAft>
              <a:buNone/>
            </a:pPr>
            <a:r>
              <a:rPr lang="en" sz="1500" b="1">
                <a:latin typeface="Source Code Pro"/>
                <a:ea typeface="Source Code Pro"/>
                <a:cs typeface="Source Code Pro"/>
                <a:sym typeface="Source Code Pro"/>
              </a:rPr>
              <a:t>E</a:t>
            </a:r>
            <a:endParaRPr sz="1500" b="1">
              <a:latin typeface="Source Code Pro"/>
              <a:ea typeface="Source Code Pro"/>
              <a:cs typeface="Source Code Pro"/>
              <a:sym typeface="Source Code Pro"/>
            </a:endParaRPr>
          </a:p>
          <a:p>
            <a:pPr marL="0" lvl="0" indent="0" algn="l" rtl="0">
              <a:spcBef>
                <a:spcPts val="0"/>
              </a:spcBef>
              <a:spcAft>
                <a:spcPts val="0"/>
              </a:spcAft>
              <a:buNone/>
            </a:pPr>
            <a:r>
              <a:rPr lang="en" sz="1300" b="1">
                <a:latin typeface="Source Code Pro"/>
                <a:ea typeface="Source Code Pro"/>
                <a:cs typeface="Source Code Pro"/>
                <a:sym typeface="Source Code Pro"/>
              </a:rPr>
              <a:t>C</a:t>
            </a:r>
            <a:endParaRPr sz="1800" b="1">
              <a:latin typeface="Source Code Pro"/>
              <a:ea typeface="Source Code Pro"/>
              <a:cs typeface="Source Code Pro"/>
              <a:sym typeface="Source Code Pro"/>
            </a:endParaRPr>
          </a:p>
          <a:p>
            <a:pPr marL="0" lvl="0" indent="0" algn="l" rtl="0">
              <a:spcBef>
                <a:spcPts val="0"/>
              </a:spcBef>
              <a:spcAft>
                <a:spcPts val="0"/>
              </a:spcAft>
              <a:buNone/>
            </a:pPr>
            <a:r>
              <a:rPr lang="en" sz="1300" b="1">
                <a:latin typeface="Source Code Pro"/>
                <a:ea typeface="Source Code Pro"/>
                <a:cs typeface="Source Code Pro"/>
                <a:sym typeface="Source Code Pro"/>
              </a:rPr>
              <a:t>T</a:t>
            </a:r>
            <a:endParaRPr sz="1300" b="1">
              <a:latin typeface="Source Code Pro"/>
              <a:ea typeface="Source Code Pro"/>
              <a:cs typeface="Source Code Pro"/>
              <a:sym typeface="Source Code Pro"/>
            </a:endParaRPr>
          </a:p>
          <a:p>
            <a:pPr marL="0" lvl="0" indent="0" algn="l" rtl="0">
              <a:spcBef>
                <a:spcPts val="0"/>
              </a:spcBef>
              <a:spcAft>
                <a:spcPts val="0"/>
              </a:spcAft>
              <a:buNone/>
            </a:pPr>
            <a:r>
              <a:rPr lang="en" sz="1300" b="1">
                <a:latin typeface="Source Code Pro"/>
                <a:ea typeface="Source Code Pro"/>
                <a:cs typeface="Source Code Pro"/>
                <a:sym typeface="Source Code Pro"/>
              </a:rPr>
              <a:t>I</a:t>
            </a:r>
            <a:endParaRPr sz="1300" b="1">
              <a:latin typeface="Source Code Pro"/>
              <a:ea typeface="Source Code Pro"/>
              <a:cs typeface="Source Code Pro"/>
              <a:sym typeface="Source Code Pro"/>
            </a:endParaRPr>
          </a:p>
          <a:p>
            <a:pPr marL="0" lvl="0" indent="0" algn="l" rtl="0">
              <a:spcBef>
                <a:spcPts val="0"/>
              </a:spcBef>
              <a:spcAft>
                <a:spcPts val="0"/>
              </a:spcAft>
              <a:buNone/>
            </a:pPr>
            <a:r>
              <a:rPr lang="en" sz="1300" b="1">
                <a:latin typeface="Source Code Pro"/>
                <a:ea typeface="Source Code Pro"/>
                <a:cs typeface="Source Code Pro"/>
                <a:sym typeface="Source Code Pro"/>
              </a:rPr>
              <a:t>V</a:t>
            </a:r>
            <a:endParaRPr sz="1300" b="1">
              <a:latin typeface="Source Code Pro"/>
              <a:ea typeface="Source Code Pro"/>
              <a:cs typeface="Source Code Pro"/>
              <a:sym typeface="Source Code Pro"/>
            </a:endParaRPr>
          </a:p>
          <a:p>
            <a:pPr marL="0" lvl="0" indent="0" algn="l" rtl="0">
              <a:spcBef>
                <a:spcPts val="0"/>
              </a:spcBef>
              <a:spcAft>
                <a:spcPts val="0"/>
              </a:spcAft>
              <a:buNone/>
            </a:pPr>
            <a:r>
              <a:rPr lang="en" sz="1300" b="1">
                <a:latin typeface="Source Code Pro"/>
                <a:ea typeface="Source Code Pro"/>
                <a:cs typeface="Source Code Pro"/>
                <a:sym typeface="Source Code Pro"/>
              </a:rPr>
              <a:t>E</a:t>
            </a:r>
            <a:endParaRPr sz="1300" b="1">
              <a:latin typeface="Source Code Pro"/>
              <a:ea typeface="Source Code Pro"/>
              <a:cs typeface="Source Code Pro"/>
              <a:sym typeface="Source Code Pro"/>
            </a:endParaRPr>
          </a:p>
          <a:p>
            <a:pPr marL="0" lvl="0" indent="0" algn="l" rtl="0">
              <a:spcBef>
                <a:spcPts val="0"/>
              </a:spcBef>
              <a:spcAft>
                <a:spcPts val="0"/>
              </a:spcAft>
              <a:buNone/>
            </a:pPr>
            <a:r>
              <a:rPr lang="en" sz="1300" b="1">
                <a:latin typeface="Source Code Pro"/>
                <a:ea typeface="Source Code Pro"/>
                <a:cs typeface="Source Code Pro"/>
                <a:sym typeface="Source Code Pro"/>
              </a:rPr>
              <a:t>N</a:t>
            </a:r>
            <a:endParaRPr sz="1300" b="1">
              <a:latin typeface="Source Code Pro"/>
              <a:ea typeface="Source Code Pro"/>
              <a:cs typeface="Source Code Pro"/>
              <a:sym typeface="Source Code Pro"/>
            </a:endParaRPr>
          </a:p>
          <a:p>
            <a:pPr marL="0" lvl="0" indent="0" algn="l" rtl="0">
              <a:spcBef>
                <a:spcPts val="0"/>
              </a:spcBef>
              <a:spcAft>
                <a:spcPts val="0"/>
              </a:spcAft>
              <a:buNone/>
            </a:pPr>
            <a:r>
              <a:rPr lang="en" sz="1300" b="1">
                <a:latin typeface="Source Code Pro"/>
                <a:ea typeface="Source Code Pro"/>
                <a:cs typeface="Source Code Pro"/>
                <a:sym typeface="Source Code Pro"/>
              </a:rPr>
              <a:t>E</a:t>
            </a:r>
            <a:endParaRPr sz="1300" b="1">
              <a:latin typeface="Source Code Pro"/>
              <a:ea typeface="Source Code Pro"/>
              <a:cs typeface="Source Code Pro"/>
              <a:sym typeface="Source Code Pro"/>
            </a:endParaRPr>
          </a:p>
          <a:p>
            <a:pPr marL="0" lvl="0" indent="0" algn="l" rtl="0">
              <a:spcBef>
                <a:spcPts val="0"/>
              </a:spcBef>
              <a:spcAft>
                <a:spcPts val="0"/>
              </a:spcAft>
              <a:buNone/>
            </a:pPr>
            <a:r>
              <a:rPr lang="en" sz="1500" b="1">
                <a:latin typeface="Source Code Pro"/>
                <a:ea typeface="Source Code Pro"/>
                <a:cs typeface="Source Code Pro"/>
                <a:sym typeface="Source Code Pro"/>
              </a:rPr>
              <a:t>S</a:t>
            </a:r>
            <a:endParaRPr sz="1500" b="1">
              <a:latin typeface="Source Code Pro"/>
              <a:ea typeface="Source Code Pro"/>
              <a:cs typeface="Source Code Pro"/>
              <a:sym typeface="Source Code Pro"/>
            </a:endParaRPr>
          </a:p>
          <a:p>
            <a:pPr marL="0" lvl="0" indent="0" algn="l" rtl="0">
              <a:spcBef>
                <a:spcPts val="0"/>
              </a:spcBef>
              <a:spcAft>
                <a:spcPts val="0"/>
              </a:spcAft>
              <a:buNone/>
            </a:pPr>
            <a:r>
              <a:rPr lang="en" b="1">
                <a:latin typeface="Source Code Pro"/>
                <a:ea typeface="Source Code Pro"/>
                <a:cs typeface="Source Code Pro"/>
                <a:sym typeface="Source Code Pro"/>
              </a:rPr>
              <a:t>S</a:t>
            </a:r>
            <a:endParaRPr b="1">
              <a:latin typeface="Source Code Pro"/>
              <a:ea typeface="Source Code Pro"/>
              <a:cs typeface="Source Code Pro"/>
              <a:sym typeface="Source Code Pro"/>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9"/>
          <p:cNvSpPr txBox="1">
            <a:spLocks noGrp="1"/>
          </p:cNvSpPr>
          <p:nvPr>
            <p:ph type="title"/>
          </p:nvPr>
        </p:nvSpPr>
        <p:spPr>
          <a:xfrm>
            <a:off x="291875" y="406900"/>
            <a:ext cx="3978000" cy="1388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endParaRPr/>
          </a:p>
        </p:txBody>
      </p:sp>
      <p:sp>
        <p:nvSpPr>
          <p:cNvPr id="173" name="Google Shape;173;p29"/>
          <p:cNvSpPr txBox="1">
            <a:spLocks noGrp="1"/>
          </p:cNvSpPr>
          <p:nvPr>
            <p:ph type="body" idx="1"/>
          </p:nvPr>
        </p:nvSpPr>
        <p:spPr>
          <a:xfrm>
            <a:off x="291950" y="655750"/>
            <a:ext cx="3978000" cy="3776100"/>
          </a:xfrm>
          <a:prstGeom prst="rect">
            <a:avLst/>
          </a:prstGeom>
        </p:spPr>
        <p:txBody>
          <a:bodyPr spcFirstLastPara="1" wrap="square" lIns="91425" tIns="91425" rIns="91425" bIns="91425" anchor="t" anchorCtr="0">
            <a:normAutofit fontScale="25000" lnSpcReduction="20000"/>
          </a:bodyPr>
          <a:lstStyle/>
          <a:p>
            <a:pPr marL="0" lvl="0" indent="0" algn="l" rtl="0">
              <a:spcBef>
                <a:spcPts val="0"/>
              </a:spcBef>
              <a:spcAft>
                <a:spcPts val="0"/>
              </a:spcAft>
              <a:buNone/>
            </a:pPr>
            <a:r>
              <a:rPr lang="en" sz="9048">
                <a:latin typeface="Impact"/>
                <a:ea typeface="Impact"/>
                <a:cs typeface="Impact"/>
                <a:sym typeface="Impact"/>
              </a:rPr>
              <a:t>     Public policy analyst work to raise awareness of social problems in our communities.  They identify  and evaluate social problems to find the best alternative solution.    They help to make changes for the better. </a:t>
            </a:r>
            <a:endParaRPr sz="9048">
              <a:latin typeface="Impact"/>
              <a:ea typeface="Impact"/>
              <a:cs typeface="Impact"/>
              <a:sym typeface="Impact"/>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1600"/>
              </a:spcAft>
              <a:buNone/>
            </a:pPr>
            <a:endParaRPr/>
          </a:p>
        </p:txBody>
      </p:sp>
      <p:pic>
        <p:nvPicPr>
          <p:cNvPr id="174" name="Google Shape;174;p29"/>
          <p:cNvPicPr preferRelativeResize="0"/>
          <p:nvPr/>
        </p:nvPicPr>
        <p:blipFill>
          <a:blip r:embed="rId3">
            <a:alphaModFix/>
          </a:blip>
          <a:stretch>
            <a:fillRect/>
          </a:stretch>
        </p:blipFill>
        <p:spPr>
          <a:xfrm>
            <a:off x="5020550" y="1188550"/>
            <a:ext cx="3709050" cy="27664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78"/>
        <p:cNvGrpSpPr/>
        <p:nvPr/>
      </p:nvGrpSpPr>
      <p:grpSpPr>
        <a:xfrm>
          <a:off x="0" y="0"/>
          <a:ext cx="0" cy="0"/>
          <a:chOff x="0" y="0"/>
          <a:chExt cx="0" cy="0"/>
        </a:xfrm>
      </p:grpSpPr>
      <p:sp>
        <p:nvSpPr>
          <p:cNvPr id="179" name="Google Shape;179;p30"/>
          <p:cNvSpPr txBox="1">
            <a:spLocks noGrp="1"/>
          </p:cNvSpPr>
          <p:nvPr>
            <p:ph type="title"/>
          </p:nvPr>
        </p:nvSpPr>
        <p:spPr>
          <a:xfrm>
            <a:off x="311700" y="392550"/>
            <a:ext cx="8520600" cy="8010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latin typeface="Impact"/>
                <a:ea typeface="Impact"/>
                <a:cs typeface="Impact"/>
                <a:sym typeface="Impact"/>
              </a:rPr>
              <a:t>Did you do your homework?</a:t>
            </a:r>
            <a:endParaRPr>
              <a:latin typeface="Impact"/>
              <a:ea typeface="Impact"/>
              <a:cs typeface="Impact"/>
              <a:sym typeface="Impact"/>
            </a:endParaRPr>
          </a:p>
        </p:txBody>
      </p:sp>
      <p:sp>
        <p:nvSpPr>
          <p:cNvPr id="180" name="Google Shape;180;p30"/>
          <p:cNvSpPr txBox="1">
            <a:spLocks noGrp="1"/>
          </p:cNvSpPr>
          <p:nvPr>
            <p:ph type="body" idx="1"/>
          </p:nvPr>
        </p:nvSpPr>
        <p:spPr>
          <a:xfrm>
            <a:off x="442675" y="1193550"/>
            <a:ext cx="8520600" cy="3340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3700">
                <a:latin typeface="Impact"/>
                <a:ea typeface="Impact"/>
                <a:cs typeface="Impact"/>
                <a:sym typeface="Impact"/>
              </a:rPr>
              <a:t>Yes, I did my homework !</a:t>
            </a:r>
            <a:endParaRPr sz="3700">
              <a:latin typeface="Impact"/>
              <a:ea typeface="Impact"/>
              <a:cs typeface="Impact"/>
              <a:sym typeface="Impact"/>
            </a:endParaRPr>
          </a:p>
          <a:p>
            <a:pPr marL="0" lvl="0" indent="0" algn="l" rtl="0">
              <a:spcBef>
                <a:spcPts val="1200"/>
              </a:spcBef>
              <a:spcAft>
                <a:spcPts val="1200"/>
              </a:spcAft>
              <a:buNone/>
            </a:pPr>
            <a:r>
              <a:rPr lang="en" sz="3700">
                <a:latin typeface="Impact"/>
                <a:ea typeface="Impact"/>
                <a:cs typeface="Impact"/>
                <a:sym typeface="Impact"/>
              </a:rPr>
              <a:t>No, I did not do my !homework!</a:t>
            </a:r>
            <a:endParaRPr sz="3700">
              <a:latin typeface="Impact"/>
              <a:ea typeface="Impact"/>
              <a:cs typeface="Impact"/>
              <a:sym typeface="Impac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5"/>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latin typeface="Impact"/>
                <a:ea typeface="Impact"/>
                <a:cs typeface="Impact"/>
                <a:sym typeface="Impact"/>
              </a:rPr>
              <a:t>PPA:   Public Policy Analyst</a:t>
            </a:r>
            <a:endParaRPr>
              <a:latin typeface="Impact"/>
              <a:ea typeface="Impact"/>
              <a:cs typeface="Impact"/>
              <a:sym typeface="Impact"/>
            </a:endParaRPr>
          </a:p>
        </p:txBody>
      </p:sp>
      <p:sp>
        <p:nvSpPr>
          <p:cNvPr id="70" name="Google Shape;70;p15"/>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rmAutofit fontScale="70000" lnSpcReduction="20000"/>
          </a:bodyPr>
          <a:lstStyle/>
          <a:p>
            <a:pPr marL="0" lvl="0" indent="0" algn="l" rtl="0">
              <a:spcBef>
                <a:spcPts val="0"/>
              </a:spcBef>
              <a:spcAft>
                <a:spcPts val="0"/>
              </a:spcAft>
              <a:buNone/>
            </a:pPr>
            <a:r>
              <a:rPr lang="en" sz="2085" b="1">
                <a:latin typeface="Impact"/>
                <a:ea typeface="Impact"/>
                <a:cs typeface="Impact"/>
                <a:sym typeface="Impact"/>
              </a:rPr>
              <a:t>Q:</a:t>
            </a:r>
            <a:r>
              <a:rPr lang="en" sz="2085" b="1"/>
              <a:t> </a:t>
            </a:r>
            <a:r>
              <a:rPr lang="en" sz="2185" b="1">
                <a:latin typeface="Impact"/>
                <a:ea typeface="Impact"/>
                <a:cs typeface="Impact"/>
                <a:sym typeface="Impact"/>
              </a:rPr>
              <a:t>What is a public policy analyst?</a:t>
            </a:r>
            <a:endParaRPr sz="2185" b="1">
              <a:latin typeface="Impact"/>
              <a:ea typeface="Impact"/>
              <a:cs typeface="Impact"/>
              <a:sym typeface="Impact"/>
            </a:endParaRPr>
          </a:p>
          <a:p>
            <a:pPr marL="0" lvl="0" indent="0" algn="l" rtl="0">
              <a:spcBef>
                <a:spcPts val="1200"/>
              </a:spcBef>
              <a:spcAft>
                <a:spcPts val="0"/>
              </a:spcAft>
              <a:buNone/>
            </a:pPr>
            <a:r>
              <a:rPr lang="en" sz="2185" b="1">
                <a:latin typeface="Impact"/>
                <a:ea typeface="Impact"/>
                <a:cs typeface="Impact"/>
                <a:sym typeface="Impact"/>
              </a:rPr>
              <a:t>A: A public policy analyst is a researcher that works to make people aware of social issues in their communities.</a:t>
            </a:r>
            <a:endParaRPr sz="2185" b="1">
              <a:latin typeface="Impact"/>
              <a:ea typeface="Impact"/>
              <a:cs typeface="Impact"/>
              <a:sym typeface="Impact"/>
            </a:endParaRPr>
          </a:p>
          <a:p>
            <a:pPr marL="0" lvl="0" indent="0" algn="ctr" rtl="0">
              <a:spcBef>
                <a:spcPts val="1200"/>
              </a:spcBef>
              <a:spcAft>
                <a:spcPts val="0"/>
              </a:spcAft>
              <a:buNone/>
            </a:pPr>
            <a:r>
              <a:rPr lang="en" sz="2485" b="1" u="sng">
                <a:solidFill>
                  <a:schemeClr val="accent1"/>
                </a:solidFill>
                <a:latin typeface="Impact"/>
                <a:ea typeface="Impact"/>
                <a:cs typeface="Impact"/>
                <a:sym typeface="Impact"/>
                <a:hlinkClick r:id="rId3">
                  <a:extLst>
                    <a:ext uri="{A12FA001-AC4F-418D-AE19-62706E023703}">
                      <ahyp:hlinkClr xmlns:ahyp="http://schemas.microsoft.com/office/drawing/2018/hyperlinkcolor" val="tx"/>
                    </a:ext>
                  </a:extLst>
                </a:hlinkClick>
              </a:rPr>
              <a:t>The 6 Steps of the Public Policy Analyst (PPA)</a:t>
            </a:r>
            <a:endParaRPr sz="2485" b="1">
              <a:solidFill>
                <a:schemeClr val="accent1"/>
              </a:solidFill>
              <a:latin typeface="Impact"/>
              <a:ea typeface="Impact"/>
              <a:cs typeface="Impact"/>
              <a:sym typeface="Impact"/>
            </a:endParaRPr>
          </a:p>
          <a:p>
            <a:pPr marL="457200" lvl="0" indent="0" algn="l" rtl="0">
              <a:spcBef>
                <a:spcPts val="1200"/>
              </a:spcBef>
              <a:spcAft>
                <a:spcPts val="0"/>
              </a:spcAft>
              <a:buNone/>
            </a:pPr>
            <a:r>
              <a:rPr lang="en" sz="2885" b="1">
                <a:solidFill>
                  <a:schemeClr val="accent1"/>
                </a:solidFill>
                <a:highlight>
                  <a:srgbClr val="FFFFFF"/>
                </a:highlight>
                <a:latin typeface="Impact"/>
                <a:ea typeface="Impact"/>
                <a:cs typeface="Impact"/>
                <a:sym typeface="Impact"/>
              </a:rPr>
              <a:t>1.</a:t>
            </a:r>
            <a:r>
              <a:rPr lang="en" sz="985" b="1">
                <a:solidFill>
                  <a:schemeClr val="accent1"/>
                </a:solidFill>
                <a:highlight>
                  <a:srgbClr val="FFFFFF"/>
                </a:highlight>
                <a:latin typeface="Impact"/>
                <a:ea typeface="Impact"/>
                <a:cs typeface="Impact"/>
                <a:sym typeface="Impact"/>
              </a:rPr>
              <a:t>                       </a:t>
            </a:r>
            <a:r>
              <a:rPr lang="en" sz="2885" b="1" u="sng">
                <a:solidFill>
                  <a:schemeClr val="accent1"/>
                </a:solidFill>
                <a:highlight>
                  <a:srgbClr val="FFFFFF"/>
                </a:highlight>
                <a:latin typeface="Impact"/>
                <a:ea typeface="Impact"/>
                <a:cs typeface="Impact"/>
                <a:sym typeface="Impact"/>
                <a:hlinkClick r:id="rId4">
                  <a:extLst>
                    <a:ext uri="{A12FA001-AC4F-418D-AE19-62706E023703}">
                      <ahyp:hlinkClr xmlns:ahyp="http://schemas.microsoft.com/office/drawing/2018/hyperlinkcolor" val="tx"/>
                    </a:ext>
                  </a:extLst>
                </a:hlinkClick>
              </a:rPr>
              <a:t>Define the Problem</a:t>
            </a:r>
            <a:endParaRPr sz="2885" b="1" u="sng">
              <a:solidFill>
                <a:schemeClr val="accent1"/>
              </a:solidFill>
              <a:highlight>
                <a:srgbClr val="FFFFFF"/>
              </a:highlight>
              <a:latin typeface="Impact"/>
              <a:ea typeface="Impact"/>
              <a:cs typeface="Impact"/>
              <a:sym typeface="Impact"/>
            </a:endParaRPr>
          </a:p>
          <a:p>
            <a:pPr marL="457200" lvl="0" indent="0" algn="l" rtl="0">
              <a:spcBef>
                <a:spcPts val="0"/>
              </a:spcBef>
              <a:spcAft>
                <a:spcPts val="0"/>
              </a:spcAft>
              <a:buNone/>
            </a:pPr>
            <a:r>
              <a:rPr lang="en" sz="2885" b="1">
                <a:solidFill>
                  <a:schemeClr val="accent1"/>
                </a:solidFill>
                <a:highlight>
                  <a:srgbClr val="FFFFFF"/>
                </a:highlight>
                <a:latin typeface="Impact"/>
                <a:ea typeface="Impact"/>
                <a:cs typeface="Impact"/>
                <a:sym typeface="Impact"/>
              </a:rPr>
              <a:t>2.</a:t>
            </a:r>
            <a:r>
              <a:rPr lang="en" sz="985" b="1">
                <a:solidFill>
                  <a:schemeClr val="accent1"/>
                </a:solidFill>
                <a:highlight>
                  <a:srgbClr val="FFFFFF"/>
                </a:highlight>
                <a:latin typeface="Impact"/>
                <a:ea typeface="Impact"/>
                <a:cs typeface="Impact"/>
                <a:sym typeface="Impact"/>
              </a:rPr>
              <a:t>                       </a:t>
            </a:r>
            <a:r>
              <a:rPr lang="en" sz="2885" b="1" u="sng">
                <a:solidFill>
                  <a:schemeClr val="accent1"/>
                </a:solidFill>
                <a:highlight>
                  <a:srgbClr val="FFFFFF"/>
                </a:highlight>
                <a:latin typeface="Impact"/>
                <a:ea typeface="Impact"/>
                <a:cs typeface="Impact"/>
                <a:sym typeface="Impact"/>
                <a:hlinkClick r:id="rId5">
                  <a:extLst>
                    <a:ext uri="{A12FA001-AC4F-418D-AE19-62706E023703}">
                      <ahyp:hlinkClr xmlns:ahyp="http://schemas.microsoft.com/office/drawing/2018/hyperlinkcolor" val="tx"/>
                    </a:ext>
                  </a:extLst>
                </a:hlinkClick>
              </a:rPr>
              <a:t>Gather the Evidence</a:t>
            </a:r>
            <a:endParaRPr sz="2885" b="1" u="sng">
              <a:solidFill>
                <a:schemeClr val="accent1"/>
              </a:solidFill>
              <a:highlight>
                <a:srgbClr val="FFFFFF"/>
              </a:highlight>
              <a:latin typeface="Impact"/>
              <a:ea typeface="Impact"/>
              <a:cs typeface="Impact"/>
              <a:sym typeface="Impact"/>
            </a:endParaRPr>
          </a:p>
          <a:p>
            <a:pPr marL="457200" lvl="0" indent="0" algn="l" rtl="0">
              <a:spcBef>
                <a:spcPts val="0"/>
              </a:spcBef>
              <a:spcAft>
                <a:spcPts val="0"/>
              </a:spcAft>
              <a:buNone/>
            </a:pPr>
            <a:r>
              <a:rPr lang="en" sz="2885" b="1">
                <a:solidFill>
                  <a:schemeClr val="accent1"/>
                </a:solidFill>
                <a:highlight>
                  <a:srgbClr val="FFFFFF"/>
                </a:highlight>
                <a:latin typeface="Impact"/>
                <a:ea typeface="Impact"/>
                <a:cs typeface="Impact"/>
                <a:sym typeface="Impact"/>
              </a:rPr>
              <a:t>3.</a:t>
            </a:r>
            <a:r>
              <a:rPr lang="en" sz="985" b="1">
                <a:solidFill>
                  <a:schemeClr val="accent1"/>
                </a:solidFill>
                <a:highlight>
                  <a:srgbClr val="FFFFFF"/>
                </a:highlight>
                <a:latin typeface="Impact"/>
                <a:ea typeface="Impact"/>
                <a:cs typeface="Impact"/>
                <a:sym typeface="Impact"/>
              </a:rPr>
              <a:t>                       </a:t>
            </a:r>
            <a:r>
              <a:rPr lang="en" sz="2885" b="1" u="sng">
                <a:solidFill>
                  <a:schemeClr val="accent1"/>
                </a:solidFill>
                <a:highlight>
                  <a:srgbClr val="FFFFFF"/>
                </a:highlight>
                <a:latin typeface="Impact"/>
                <a:ea typeface="Impact"/>
                <a:cs typeface="Impact"/>
                <a:sym typeface="Impact"/>
                <a:hlinkClick r:id="rId6">
                  <a:extLst>
                    <a:ext uri="{A12FA001-AC4F-418D-AE19-62706E023703}">
                      <ahyp:hlinkClr xmlns:ahyp="http://schemas.microsoft.com/office/drawing/2018/hyperlinkcolor" val="tx"/>
                    </a:ext>
                  </a:extLst>
                </a:hlinkClick>
              </a:rPr>
              <a:t>Identify the Causes</a:t>
            </a:r>
            <a:endParaRPr sz="2885" b="1" u="sng">
              <a:solidFill>
                <a:schemeClr val="accent1"/>
              </a:solidFill>
              <a:highlight>
                <a:srgbClr val="FFFFFF"/>
              </a:highlight>
              <a:latin typeface="Impact"/>
              <a:ea typeface="Impact"/>
              <a:cs typeface="Impact"/>
              <a:sym typeface="Impact"/>
            </a:endParaRPr>
          </a:p>
          <a:p>
            <a:pPr marL="457200" lvl="0" indent="0" algn="l" rtl="0">
              <a:spcBef>
                <a:spcPts val="0"/>
              </a:spcBef>
              <a:spcAft>
                <a:spcPts val="0"/>
              </a:spcAft>
              <a:buNone/>
            </a:pPr>
            <a:r>
              <a:rPr lang="en" sz="2885" b="1">
                <a:solidFill>
                  <a:schemeClr val="accent1"/>
                </a:solidFill>
                <a:highlight>
                  <a:srgbClr val="FFFFFF"/>
                </a:highlight>
                <a:latin typeface="Impact"/>
                <a:ea typeface="Impact"/>
                <a:cs typeface="Impact"/>
                <a:sym typeface="Impact"/>
              </a:rPr>
              <a:t>4.</a:t>
            </a:r>
            <a:r>
              <a:rPr lang="en" sz="985" b="1">
                <a:solidFill>
                  <a:schemeClr val="accent1"/>
                </a:solidFill>
                <a:highlight>
                  <a:srgbClr val="FFFFFF"/>
                </a:highlight>
                <a:latin typeface="Impact"/>
                <a:ea typeface="Impact"/>
                <a:cs typeface="Impact"/>
                <a:sym typeface="Impact"/>
              </a:rPr>
              <a:t>                       </a:t>
            </a:r>
            <a:r>
              <a:rPr lang="en" sz="2885" b="1" u="sng">
                <a:solidFill>
                  <a:schemeClr val="accent1"/>
                </a:solidFill>
                <a:highlight>
                  <a:srgbClr val="FFFFFF"/>
                </a:highlight>
                <a:latin typeface="Impact"/>
                <a:ea typeface="Impact"/>
                <a:cs typeface="Impact"/>
                <a:sym typeface="Impact"/>
                <a:hlinkClick r:id="rId7">
                  <a:extLst>
                    <a:ext uri="{A12FA001-AC4F-418D-AE19-62706E023703}">
                      <ahyp:hlinkClr xmlns:ahyp="http://schemas.microsoft.com/office/drawing/2018/hyperlinkcolor" val="tx"/>
                    </a:ext>
                  </a:extLst>
                </a:hlinkClick>
              </a:rPr>
              <a:t>Evaluate an Existing Policy</a:t>
            </a:r>
            <a:endParaRPr sz="2885" b="1" u="sng">
              <a:solidFill>
                <a:schemeClr val="accent1"/>
              </a:solidFill>
              <a:highlight>
                <a:srgbClr val="FFFFFF"/>
              </a:highlight>
              <a:latin typeface="Impact"/>
              <a:ea typeface="Impact"/>
              <a:cs typeface="Impact"/>
              <a:sym typeface="Impact"/>
            </a:endParaRPr>
          </a:p>
          <a:p>
            <a:pPr marL="457200" lvl="0" indent="0" algn="l" rtl="0">
              <a:spcBef>
                <a:spcPts val="0"/>
              </a:spcBef>
              <a:spcAft>
                <a:spcPts val="0"/>
              </a:spcAft>
              <a:buNone/>
            </a:pPr>
            <a:r>
              <a:rPr lang="en" sz="2885" b="1">
                <a:solidFill>
                  <a:schemeClr val="accent1"/>
                </a:solidFill>
                <a:highlight>
                  <a:srgbClr val="FFFFFF"/>
                </a:highlight>
                <a:latin typeface="Impact"/>
                <a:ea typeface="Impact"/>
                <a:cs typeface="Impact"/>
                <a:sym typeface="Impact"/>
              </a:rPr>
              <a:t>5.</a:t>
            </a:r>
            <a:r>
              <a:rPr lang="en" sz="985" b="1">
                <a:solidFill>
                  <a:schemeClr val="accent1"/>
                </a:solidFill>
                <a:highlight>
                  <a:srgbClr val="FFFFFF"/>
                </a:highlight>
                <a:latin typeface="Impact"/>
                <a:ea typeface="Impact"/>
                <a:cs typeface="Impact"/>
                <a:sym typeface="Impact"/>
              </a:rPr>
              <a:t>                       </a:t>
            </a:r>
            <a:r>
              <a:rPr lang="en" sz="2885" b="1" u="sng">
                <a:solidFill>
                  <a:schemeClr val="accent1"/>
                </a:solidFill>
                <a:highlight>
                  <a:srgbClr val="FFFFFF"/>
                </a:highlight>
                <a:latin typeface="Impact"/>
                <a:ea typeface="Impact"/>
                <a:cs typeface="Impact"/>
                <a:sym typeface="Impact"/>
                <a:hlinkClick r:id="rId8">
                  <a:extLst>
                    <a:ext uri="{A12FA001-AC4F-418D-AE19-62706E023703}">
                      <ahyp:hlinkClr xmlns:ahyp="http://schemas.microsoft.com/office/drawing/2018/hyperlinkcolor" val="tx"/>
                    </a:ext>
                  </a:extLst>
                </a:hlinkClick>
              </a:rPr>
              <a:t>Develop Solutions</a:t>
            </a:r>
            <a:endParaRPr sz="2885" b="1" u="sng">
              <a:solidFill>
                <a:schemeClr val="accent1"/>
              </a:solidFill>
              <a:highlight>
                <a:srgbClr val="FFFFFF"/>
              </a:highlight>
              <a:latin typeface="Impact"/>
              <a:ea typeface="Impact"/>
              <a:cs typeface="Impact"/>
              <a:sym typeface="Impact"/>
            </a:endParaRPr>
          </a:p>
          <a:p>
            <a:pPr marL="457200" lvl="0" indent="0" algn="l" rtl="0">
              <a:spcBef>
                <a:spcPts val="0"/>
              </a:spcBef>
              <a:spcAft>
                <a:spcPts val="0"/>
              </a:spcAft>
              <a:buNone/>
            </a:pPr>
            <a:r>
              <a:rPr lang="en" sz="2885" b="1">
                <a:solidFill>
                  <a:schemeClr val="accent1"/>
                </a:solidFill>
                <a:highlight>
                  <a:srgbClr val="FFFFFF"/>
                </a:highlight>
                <a:latin typeface="Impact"/>
                <a:ea typeface="Impact"/>
                <a:cs typeface="Impact"/>
                <a:sym typeface="Impact"/>
              </a:rPr>
              <a:t>6.</a:t>
            </a:r>
            <a:r>
              <a:rPr lang="en" sz="985" b="1">
                <a:solidFill>
                  <a:schemeClr val="accent1"/>
                </a:solidFill>
                <a:highlight>
                  <a:srgbClr val="FFFFFF"/>
                </a:highlight>
                <a:latin typeface="Impact"/>
                <a:ea typeface="Impact"/>
                <a:cs typeface="Impact"/>
                <a:sym typeface="Impact"/>
              </a:rPr>
              <a:t>                       </a:t>
            </a:r>
            <a:r>
              <a:rPr lang="en" sz="2885" b="1" u="sng">
                <a:solidFill>
                  <a:schemeClr val="accent1"/>
                </a:solidFill>
                <a:highlight>
                  <a:srgbClr val="FFFFFF"/>
                </a:highlight>
                <a:latin typeface="Impact"/>
                <a:ea typeface="Impact"/>
                <a:cs typeface="Impact"/>
                <a:sym typeface="Impact"/>
                <a:hlinkClick r:id="rId9">
                  <a:extLst>
                    <a:ext uri="{A12FA001-AC4F-418D-AE19-62706E023703}">
                      <ahyp:hlinkClr xmlns:ahyp="http://schemas.microsoft.com/office/drawing/2018/hyperlinkcolor" val="tx"/>
                    </a:ext>
                  </a:extLst>
                </a:hlinkClick>
              </a:rPr>
              <a:t>Select the Best Solution </a:t>
            </a:r>
            <a:r>
              <a:rPr lang="en" sz="2885" b="1">
                <a:solidFill>
                  <a:schemeClr val="accent1"/>
                </a:solidFill>
                <a:highlight>
                  <a:srgbClr val="FFFFFF"/>
                </a:highlight>
                <a:latin typeface="Impact"/>
                <a:ea typeface="Impact"/>
                <a:cs typeface="Impact"/>
                <a:sym typeface="Impact"/>
              </a:rPr>
              <a:t> (Feasibility vs. Effectiveness)</a:t>
            </a:r>
            <a:endParaRPr sz="2885" b="1">
              <a:solidFill>
                <a:schemeClr val="accent1"/>
              </a:solidFill>
              <a:highlight>
                <a:srgbClr val="FFFFFF"/>
              </a:highlight>
              <a:latin typeface="Impact"/>
              <a:ea typeface="Impact"/>
              <a:cs typeface="Impact"/>
              <a:sym typeface="Impact"/>
            </a:endParaRPr>
          </a:p>
          <a:p>
            <a:pPr marL="0" lvl="0" indent="0" algn="l" rtl="0">
              <a:spcBef>
                <a:spcPts val="0"/>
              </a:spcBef>
              <a:spcAft>
                <a:spcPts val="1200"/>
              </a:spcAft>
              <a:buNone/>
            </a:pPr>
            <a:endParaRPr sz="2200" b="1">
              <a:latin typeface="Impact"/>
              <a:ea typeface="Impact"/>
              <a:cs typeface="Impact"/>
              <a:sym typeface="Impac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74"/>
        <p:cNvGrpSpPr/>
        <p:nvPr/>
      </p:nvGrpSpPr>
      <p:grpSpPr>
        <a:xfrm>
          <a:off x="0" y="0"/>
          <a:ext cx="0" cy="0"/>
          <a:chOff x="0" y="0"/>
          <a:chExt cx="0" cy="0"/>
        </a:xfrm>
      </p:grpSpPr>
      <p:sp>
        <p:nvSpPr>
          <p:cNvPr id="75" name="Google Shape;75;p16"/>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SzPts val="990"/>
              <a:buNone/>
            </a:pPr>
            <a:r>
              <a:rPr lang="en" sz="2980">
                <a:latin typeface="Impact"/>
                <a:ea typeface="Impact"/>
                <a:cs typeface="Impact"/>
                <a:sym typeface="Impact"/>
              </a:rPr>
              <a:t>HOMEWORK</a:t>
            </a:r>
            <a:endParaRPr sz="2980">
              <a:latin typeface="Impact"/>
              <a:ea typeface="Impact"/>
              <a:cs typeface="Impact"/>
              <a:sym typeface="Impact"/>
            </a:endParaRPr>
          </a:p>
        </p:txBody>
      </p:sp>
      <p:sp>
        <p:nvSpPr>
          <p:cNvPr id="76" name="Google Shape;76;p16"/>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fontScale="62500" lnSpcReduction="20000"/>
          </a:bodyPr>
          <a:lstStyle/>
          <a:p>
            <a:pPr marL="0" lvl="0" indent="0" algn="ctr" rtl="0">
              <a:spcBef>
                <a:spcPts val="0"/>
              </a:spcBef>
              <a:spcAft>
                <a:spcPts val="0"/>
              </a:spcAft>
              <a:buNone/>
            </a:pPr>
            <a:endParaRPr sz="3600">
              <a:latin typeface="Impact"/>
              <a:ea typeface="Impact"/>
              <a:cs typeface="Impact"/>
              <a:sym typeface="Impact"/>
            </a:endParaRPr>
          </a:p>
          <a:p>
            <a:pPr marL="0" lvl="0" indent="0" algn="ctr" rtl="0">
              <a:spcBef>
                <a:spcPts val="1200"/>
              </a:spcBef>
              <a:spcAft>
                <a:spcPts val="1200"/>
              </a:spcAft>
              <a:buNone/>
            </a:pPr>
            <a:r>
              <a:rPr lang="en" sz="3600">
                <a:latin typeface="Impact"/>
                <a:ea typeface="Impact"/>
                <a:cs typeface="Impact"/>
                <a:sym typeface="Impact"/>
              </a:rPr>
              <a:t>Homework is a task that is assigned to students by their instructor to be done and completed outside the classroom. </a:t>
            </a:r>
            <a:endParaRPr sz="3600">
              <a:latin typeface="Impact"/>
              <a:ea typeface="Impact"/>
              <a:cs typeface="Impact"/>
              <a:sym typeface="Impact"/>
            </a:endParaRPr>
          </a:p>
        </p:txBody>
      </p:sp>
      <p:pic>
        <p:nvPicPr>
          <p:cNvPr id="77" name="Google Shape;77;p16"/>
          <p:cNvPicPr preferRelativeResize="0"/>
          <p:nvPr/>
        </p:nvPicPr>
        <p:blipFill>
          <a:blip r:embed="rId3">
            <a:alphaModFix/>
          </a:blip>
          <a:stretch>
            <a:fillRect/>
          </a:stretch>
        </p:blipFill>
        <p:spPr>
          <a:xfrm>
            <a:off x="3332750" y="370850"/>
            <a:ext cx="5499550" cy="43211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81"/>
        <p:cNvGrpSpPr/>
        <p:nvPr/>
      </p:nvGrpSpPr>
      <p:grpSpPr>
        <a:xfrm>
          <a:off x="0" y="0"/>
          <a:ext cx="0" cy="0"/>
          <a:chOff x="0" y="0"/>
          <a:chExt cx="0" cy="0"/>
        </a:xfrm>
      </p:grpSpPr>
      <p:sp>
        <p:nvSpPr>
          <p:cNvPr id="82" name="Google Shape;82;p17"/>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SzPts val="990"/>
              <a:buNone/>
            </a:pPr>
            <a:r>
              <a:rPr lang="en" sz="3380">
                <a:latin typeface="Impact"/>
                <a:ea typeface="Impact"/>
                <a:cs typeface="Impact"/>
                <a:sym typeface="Impact"/>
              </a:rPr>
              <a:t>Step 1 : Defining the Problem</a:t>
            </a:r>
            <a:endParaRPr sz="3380">
              <a:latin typeface="Impact"/>
              <a:ea typeface="Impact"/>
              <a:cs typeface="Impact"/>
              <a:sym typeface="Impact"/>
            </a:endParaRPr>
          </a:p>
        </p:txBody>
      </p:sp>
      <p:sp>
        <p:nvSpPr>
          <p:cNvPr id="83" name="Google Shape;83;p17"/>
          <p:cNvSpPr txBox="1">
            <a:spLocks noGrp="1"/>
          </p:cNvSpPr>
          <p:nvPr>
            <p:ph type="body" idx="1"/>
          </p:nvPr>
        </p:nvSpPr>
        <p:spPr>
          <a:xfrm>
            <a:off x="311700" y="989125"/>
            <a:ext cx="8520600" cy="3818100"/>
          </a:xfrm>
          <a:prstGeom prst="rect">
            <a:avLst/>
          </a:prstGeom>
        </p:spPr>
        <p:txBody>
          <a:bodyPr spcFirstLastPara="1" wrap="square" lIns="91425" tIns="91425" rIns="91425" bIns="91425" anchor="t" anchorCtr="0">
            <a:noAutofit/>
          </a:bodyPr>
          <a:lstStyle/>
          <a:p>
            <a:pPr marL="457200" lvl="0" indent="-387985" algn="l" rtl="0">
              <a:lnSpc>
                <a:spcPct val="95000"/>
              </a:lnSpc>
              <a:spcBef>
                <a:spcPts val="0"/>
              </a:spcBef>
              <a:spcAft>
                <a:spcPts val="0"/>
              </a:spcAft>
              <a:buSzPts val="2510"/>
              <a:buChar char="●"/>
            </a:pPr>
            <a:r>
              <a:rPr lang="en" sz="2510" b="1"/>
              <a:t>Think for a moment, pair up with a partner and share your thoughts.  </a:t>
            </a:r>
            <a:endParaRPr sz="2510" b="1"/>
          </a:p>
          <a:p>
            <a:pPr marL="0" lvl="0" indent="0" algn="l" rtl="0">
              <a:lnSpc>
                <a:spcPct val="95000"/>
              </a:lnSpc>
              <a:spcBef>
                <a:spcPts val="1200"/>
              </a:spcBef>
              <a:spcAft>
                <a:spcPts val="0"/>
              </a:spcAft>
              <a:buSzPts val="935"/>
              <a:buNone/>
            </a:pPr>
            <a:endParaRPr sz="2510" b="1"/>
          </a:p>
          <a:p>
            <a:pPr marL="0" lvl="0" indent="0" algn="l" rtl="0">
              <a:lnSpc>
                <a:spcPct val="95000"/>
              </a:lnSpc>
              <a:spcBef>
                <a:spcPts val="1200"/>
              </a:spcBef>
              <a:spcAft>
                <a:spcPts val="0"/>
              </a:spcAft>
              <a:buSzPts val="935"/>
              <a:buNone/>
            </a:pPr>
            <a:r>
              <a:rPr lang="en" sz="2510" b="1"/>
              <a:t>Why do you think teachers assign homework to students?</a:t>
            </a:r>
            <a:endParaRPr sz="2510" b="1"/>
          </a:p>
          <a:p>
            <a:pPr marL="0" lvl="0" indent="0" algn="l" rtl="0">
              <a:lnSpc>
                <a:spcPct val="95000"/>
              </a:lnSpc>
              <a:spcBef>
                <a:spcPts val="1200"/>
              </a:spcBef>
              <a:spcAft>
                <a:spcPts val="0"/>
              </a:spcAft>
              <a:buSzPts val="935"/>
              <a:buNone/>
            </a:pPr>
            <a:endParaRPr sz="1829"/>
          </a:p>
          <a:p>
            <a:pPr marL="0" lvl="0" indent="0" algn="l" rtl="0">
              <a:lnSpc>
                <a:spcPct val="95000"/>
              </a:lnSpc>
              <a:spcBef>
                <a:spcPts val="1200"/>
              </a:spcBef>
              <a:spcAft>
                <a:spcPts val="1200"/>
              </a:spcAft>
              <a:buSzPts val="935"/>
              <a:buNone/>
            </a:pPr>
            <a:r>
              <a:rPr lang="en" sz="2510" b="1"/>
              <a:t>Be ready to share with the class.  Your ideas will be recorded on the chart at the front of the room.</a:t>
            </a:r>
            <a:endParaRPr sz="2510" b="1"/>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8"/>
          <p:cNvSpPr txBox="1">
            <a:spLocks noGrp="1"/>
          </p:cNvSpPr>
          <p:nvPr>
            <p:ph type="title"/>
          </p:nvPr>
        </p:nvSpPr>
        <p:spPr>
          <a:xfrm>
            <a:off x="291875" y="406900"/>
            <a:ext cx="3978000" cy="1388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solidFill>
                  <a:schemeClr val="accent1"/>
                </a:solidFill>
                <a:latin typeface="Impact"/>
                <a:ea typeface="Impact"/>
                <a:cs typeface="Impact"/>
                <a:sym typeface="Impact"/>
              </a:rPr>
              <a:t>STEP  2: Gathering evidence</a:t>
            </a:r>
            <a:endParaRPr>
              <a:solidFill>
                <a:schemeClr val="accent1"/>
              </a:solidFill>
              <a:latin typeface="Impact"/>
              <a:ea typeface="Impact"/>
              <a:cs typeface="Impact"/>
              <a:sym typeface="Impact"/>
            </a:endParaRPr>
          </a:p>
        </p:txBody>
      </p:sp>
      <p:sp>
        <p:nvSpPr>
          <p:cNvPr id="89" name="Google Shape;89;p18"/>
          <p:cNvSpPr txBox="1">
            <a:spLocks noGrp="1"/>
          </p:cNvSpPr>
          <p:nvPr>
            <p:ph type="body" idx="1"/>
          </p:nvPr>
        </p:nvSpPr>
        <p:spPr>
          <a:xfrm>
            <a:off x="291950" y="2571750"/>
            <a:ext cx="5222400" cy="1943100"/>
          </a:xfrm>
          <a:prstGeom prst="rect">
            <a:avLst/>
          </a:prstGeom>
        </p:spPr>
        <p:txBody>
          <a:bodyPr spcFirstLastPara="1" wrap="square" lIns="91425" tIns="91425" rIns="91425" bIns="91425" anchor="t" anchorCtr="0">
            <a:noAutofit/>
          </a:bodyPr>
          <a:lstStyle/>
          <a:p>
            <a:pPr marL="0" lvl="0" indent="0" algn="l" rtl="0">
              <a:lnSpc>
                <a:spcPct val="85000"/>
              </a:lnSpc>
              <a:spcBef>
                <a:spcPts val="0"/>
              </a:spcBef>
              <a:spcAft>
                <a:spcPts val="0"/>
              </a:spcAft>
              <a:buSzPts val="341"/>
              <a:buNone/>
            </a:pPr>
            <a:r>
              <a:rPr lang="en" sz="1488" b="1"/>
              <a:t>Did you do your homework?</a:t>
            </a:r>
            <a:endParaRPr sz="1488" b="1"/>
          </a:p>
          <a:p>
            <a:pPr marL="0" lvl="0" indent="0" algn="l" rtl="0">
              <a:lnSpc>
                <a:spcPct val="85000"/>
              </a:lnSpc>
              <a:spcBef>
                <a:spcPts val="1600"/>
              </a:spcBef>
              <a:spcAft>
                <a:spcPts val="0"/>
              </a:spcAft>
              <a:buSzPts val="341"/>
              <a:buNone/>
            </a:pPr>
            <a:endParaRPr sz="1488" b="1"/>
          </a:p>
          <a:p>
            <a:pPr marL="0" lvl="0" indent="0" algn="l" rtl="0">
              <a:lnSpc>
                <a:spcPct val="85000"/>
              </a:lnSpc>
              <a:spcBef>
                <a:spcPts val="1600"/>
              </a:spcBef>
              <a:spcAft>
                <a:spcPts val="0"/>
              </a:spcAft>
              <a:buSzPts val="341"/>
              <a:buNone/>
            </a:pPr>
            <a:r>
              <a:rPr lang="en" sz="1688" b="1" u="sng">
                <a:solidFill>
                  <a:schemeClr val="hlink"/>
                </a:solidFill>
                <a:hlinkClick r:id="rId3"/>
              </a:rPr>
              <a:t>https://forms.gle/5sU3sGzjvArGVR6a8</a:t>
            </a:r>
            <a:endParaRPr sz="1688" b="1"/>
          </a:p>
          <a:p>
            <a:pPr marL="0" lvl="0" indent="0" algn="l" rtl="0">
              <a:lnSpc>
                <a:spcPct val="85000"/>
              </a:lnSpc>
              <a:spcBef>
                <a:spcPts val="1600"/>
              </a:spcBef>
              <a:spcAft>
                <a:spcPts val="0"/>
              </a:spcAft>
              <a:buSzPts val="341"/>
              <a:buNone/>
            </a:pPr>
            <a:endParaRPr sz="1488" b="1"/>
          </a:p>
          <a:p>
            <a:pPr marL="0" lvl="0" indent="0" algn="ctr" rtl="0">
              <a:lnSpc>
                <a:spcPct val="85000"/>
              </a:lnSpc>
              <a:spcBef>
                <a:spcPts val="1600"/>
              </a:spcBef>
              <a:spcAft>
                <a:spcPts val="1600"/>
              </a:spcAft>
              <a:buSzPts val="341"/>
              <a:buNone/>
            </a:pPr>
            <a:r>
              <a:rPr lang="en" sz="1488" b="1"/>
              <a:t>Yes or No?</a:t>
            </a:r>
            <a:endParaRPr sz="1488" b="1"/>
          </a:p>
        </p:txBody>
      </p:sp>
      <p:pic>
        <p:nvPicPr>
          <p:cNvPr id="90" name="Google Shape;90;p18"/>
          <p:cNvPicPr preferRelativeResize="0"/>
          <p:nvPr/>
        </p:nvPicPr>
        <p:blipFill>
          <a:blip r:embed="rId4">
            <a:alphaModFix/>
          </a:blip>
          <a:stretch>
            <a:fillRect/>
          </a:stretch>
        </p:blipFill>
        <p:spPr>
          <a:xfrm>
            <a:off x="5433725" y="1354400"/>
            <a:ext cx="2918425" cy="24318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Google Shape;95;p19"/>
          <p:cNvPicPr preferRelativeResize="0"/>
          <p:nvPr/>
        </p:nvPicPr>
        <p:blipFill rotWithShape="1">
          <a:blip r:embed="rId3">
            <a:alphaModFix/>
          </a:blip>
          <a:srcRect t="826" b="835"/>
          <a:stretch/>
        </p:blipFill>
        <p:spPr>
          <a:xfrm>
            <a:off x="5244250" y="1386100"/>
            <a:ext cx="3267976" cy="2384200"/>
          </a:xfrm>
          <a:prstGeom prst="rect">
            <a:avLst/>
          </a:prstGeom>
          <a:noFill/>
          <a:ln w="76200" cap="flat" cmpd="dbl">
            <a:solidFill>
              <a:schemeClr val="lt1"/>
            </a:solidFill>
            <a:prstDash val="solid"/>
            <a:miter lim="8000"/>
            <a:headEnd type="none" w="sm" len="sm"/>
            <a:tailEnd type="none" w="sm" len="sm"/>
          </a:ln>
        </p:spPr>
      </p:pic>
      <p:sp>
        <p:nvSpPr>
          <p:cNvPr id="96" name="Google Shape;96;p19"/>
          <p:cNvSpPr txBox="1">
            <a:spLocks noGrp="1"/>
          </p:cNvSpPr>
          <p:nvPr>
            <p:ph type="title"/>
          </p:nvPr>
        </p:nvSpPr>
        <p:spPr>
          <a:xfrm>
            <a:off x="291875" y="116450"/>
            <a:ext cx="3978000" cy="1048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solidFill>
                  <a:schemeClr val="dk2"/>
                </a:solidFill>
                <a:latin typeface="Impact"/>
                <a:ea typeface="Impact"/>
                <a:cs typeface="Impact"/>
                <a:sym typeface="Impact"/>
              </a:rPr>
              <a:t>Step 3: Identify Causes</a:t>
            </a:r>
            <a:endParaRPr>
              <a:solidFill>
                <a:schemeClr val="dk2"/>
              </a:solidFill>
              <a:latin typeface="Impact"/>
              <a:ea typeface="Impact"/>
              <a:cs typeface="Impact"/>
              <a:sym typeface="Impact"/>
            </a:endParaRPr>
          </a:p>
        </p:txBody>
      </p:sp>
      <p:sp>
        <p:nvSpPr>
          <p:cNvPr id="97" name="Google Shape;97;p19"/>
          <p:cNvSpPr txBox="1">
            <a:spLocks noGrp="1"/>
          </p:cNvSpPr>
          <p:nvPr>
            <p:ph type="body" idx="1"/>
          </p:nvPr>
        </p:nvSpPr>
        <p:spPr>
          <a:xfrm>
            <a:off x="291950" y="1386100"/>
            <a:ext cx="3978000" cy="3641100"/>
          </a:xfrm>
          <a:prstGeom prst="rect">
            <a:avLst/>
          </a:prstGeom>
          <a:solidFill>
            <a:schemeClr val="dk1"/>
          </a:solidFill>
        </p:spPr>
        <p:txBody>
          <a:bodyPr spcFirstLastPara="1" wrap="square" lIns="91425" tIns="91425" rIns="109850" bIns="91425" anchor="t" anchorCtr="0">
            <a:noAutofit/>
          </a:bodyPr>
          <a:lstStyle/>
          <a:p>
            <a:pPr marL="0" lvl="0" indent="0" algn="ctr" rtl="0">
              <a:spcBef>
                <a:spcPts val="0"/>
              </a:spcBef>
              <a:spcAft>
                <a:spcPts val="0"/>
              </a:spcAft>
              <a:buNone/>
            </a:pPr>
            <a:r>
              <a:rPr lang="en" sz="2200" b="1">
                <a:latin typeface="Impact"/>
                <a:ea typeface="Impact"/>
                <a:cs typeface="Impact"/>
                <a:sym typeface="Impact"/>
              </a:rPr>
              <a:t>P</a:t>
            </a:r>
            <a:r>
              <a:rPr lang="en" sz="1900" b="1">
                <a:latin typeface="Impact"/>
                <a:ea typeface="Impact"/>
                <a:cs typeface="Impact"/>
                <a:sym typeface="Impact"/>
              </a:rPr>
              <a:t>roblem:</a:t>
            </a:r>
            <a:r>
              <a:rPr lang="en" sz="1900">
                <a:latin typeface="Impact"/>
                <a:ea typeface="Impact"/>
                <a:cs typeface="Impact"/>
                <a:sym typeface="Impact"/>
              </a:rPr>
              <a:t> Many Students in our classroom at  P.S.129M do not complete their homework.  </a:t>
            </a:r>
            <a:endParaRPr sz="1900">
              <a:latin typeface="Impact"/>
              <a:ea typeface="Impact"/>
              <a:cs typeface="Impact"/>
              <a:sym typeface="Impact"/>
            </a:endParaRPr>
          </a:p>
          <a:p>
            <a:pPr marL="0" lvl="0" indent="0" algn="ctr" rtl="0">
              <a:spcBef>
                <a:spcPts val="1600"/>
              </a:spcBef>
              <a:spcAft>
                <a:spcPts val="0"/>
              </a:spcAft>
              <a:buNone/>
            </a:pPr>
            <a:r>
              <a:rPr lang="en" sz="1900" b="1" u="sng">
                <a:latin typeface="Impact"/>
                <a:ea typeface="Impact"/>
                <a:cs typeface="Impact"/>
                <a:sym typeface="Impact"/>
              </a:rPr>
              <a:t>Group Work</a:t>
            </a:r>
            <a:endParaRPr sz="1900" b="1" u="sng">
              <a:latin typeface="Impact"/>
              <a:ea typeface="Impact"/>
              <a:cs typeface="Impact"/>
              <a:sym typeface="Impact"/>
            </a:endParaRPr>
          </a:p>
          <a:p>
            <a:pPr marL="0" lvl="0" indent="0" algn="l" rtl="0">
              <a:spcBef>
                <a:spcPts val="1600"/>
              </a:spcBef>
              <a:spcAft>
                <a:spcPts val="1600"/>
              </a:spcAft>
              <a:buNone/>
            </a:pPr>
            <a:r>
              <a:rPr lang="en" sz="1900">
                <a:latin typeface="Impact"/>
                <a:ea typeface="Impact"/>
                <a:cs typeface="Impact"/>
                <a:sym typeface="Impact"/>
              </a:rPr>
              <a:t>In your group discuss why students do not complete their homework.  Then  record your reasons  in the web located on  your desk.    </a:t>
            </a:r>
            <a:endParaRPr sz="1900">
              <a:latin typeface="Impact"/>
              <a:ea typeface="Impact"/>
              <a:cs typeface="Impact"/>
              <a:sym typeface="Impact"/>
            </a:endParaRPr>
          </a:p>
        </p:txBody>
      </p:sp>
      <p:sp>
        <p:nvSpPr>
          <p:cNvPr id="98" name="Google Shape;98;p19"/>
          <p:cNvSpPr txBox="1"/>
          <p:nvPr/>
        </p:nvSpPr>
        <p:spPr>
          <a:xfrm>
            <a:off x="10514700" y="2591850"/>
            <a:ext cx="3742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Source Code Pro"/>
              <a:ea typeface="Source Code Pro"/>
              <a:cs typeface="Source Code Pro"/>
              <a:sym typeface="Source Code Pro"/>
            </a:endParaRPr>
          </a:p>
        </p:txBody>
      </p:sp>
      <p:sp>
        <p:nvSpPr>
          <p:cNvPr id="99" name="Google Shape;99;p19"/>
          <p:cNvSpPr txBox="1"/>
          <p:nvPr/>
        </p:nvSpPr>
        <p:spPr>
          <a:xfrm>
            <a:off x="6429375" y="2263675"/>
            <a:ext cx="884100"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b="1">
                <a:latin typeface="Impact"/>
                <a:ea typeface="Impact"/>
                <a:cs typeface="Impact"/>
                <a:sym typeface="Impact"/>
              </a:rPr>
              <a:t>Reasons students do not do homework</a:t>
            </a:r>
            <a:endParaRPr sz="800" b="1">
              <a:latin typeface="Impact"/>
              <a:ea typeface="Impact"/>
              <a:cs typeface="Impact"/>
              <a:sym typeface="Impac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20"/>
          <p:cNvSpPr txBox="1">
            <a:spLocks noGrp="1"/>
          </p:cNvSpPr>
          <p:nvPr>
            <p:ph type="body" idx="1"/>
          </p:nvPr>
        </p:nvSpPr>
        <p:spPr>
          <a:xfrm>
            <a:off x="291950" y="1248675"/>
            <a:ext cx="3978000" cy="3183300"/>
          </a:xfrm>
          <a:prstGeom prst="rect">
            <a:avLst/>
          </a:prstGeom>
        </p:spPr>
        <p:txBody>
          <a:bodyPr spcFirstLastPara="1" wrap="square" lIns="91425" tIns="91425" rIns="91425" bIns="91425" anchor="t" anchorCtr="0">
            <a:normAutofit fontScale="32500" lnSpcReduction="10000"/>
          </a:bodyPr>
          <a:lstStyle/>
          <a:p>
            <a:pPr marL="0" lvl="0" indent="0" algn="l" rtl="0">
              <a:spcBef>
                <a:spcPts val="0"/>
              </a:spcBef>
              <a:spcAft>
                <a:spcPts val="0"/>
              </a:spcAft>
              <a:buNone/>
            </a:pPr>
            <a:r>
              <a:rPr lang="en" sz="6945">
                <a:latin typeface="Impact"/>
                <a:ea typeface="Impact"/>
                <a:cs typeface="Impact"/>
                <a:sym typeface="Impact"/>
              </a:rPr>
              <a:t>Click on the link to read the article to about reasons why students do not complete homework. How do your groups reasons compare to this information?</a:t>
            </a:r>
            <a:endParaRPr sz="2900" b="1">
              <a:latin typeface="Impact"/>
              <a:ea typeface="Impact"/>
              <a:cs typeface="Impact"/>
              <a:sym typeface="Impact"/>
            </a:endParaRPr>
          </a:p>
          <a:p>
            <a:pPr marL="0" lvl="0" indent="0" algn="l" rtl="0">
              <a:spcBef>
                <a:spcPts val="1600"/>
              </a:spcBef>
              <a:spcAft>
                <a:spcPts val="0"/>
              </a:spcAft>
              <a:buNone/>
            </a:pPr>
            <a:r>
              <a:rPr lang="en" sz="4746" b="1" u="sng">
                <a:solidFill>
                  <a:schemeClr val="hlink"/>
                </a:solidFill>
                <a:latin typeface="Impact"/>
                <a:ea typeface="Impact"/>
                <a:cs typeface="Impact"/>
                <a:sym typeface="Impact"/>
                <a:hlinkClick r:id="rId3"/>
              </a:rPr>
              <a:t>https://www.teachthought.com/pedagogy/why-students-dont-do-their-homework-and-what-you-can-do-about-it</a:t>
            </a:r>
            <a:endParaRPr sz="4746" b="1">
              <a:latin typeface="Impact"/>
              <a:ea typeface="Impact"/>
              <a:cs typeface="Impact"/>
              <a:sym typeface="Impact"/>
            </a:endParaRPr>
          </a:p>
          <a:p>
            <a:pPr marL="0" lvl="0" indent="0" algn="l" rtl="0">
              <a:spcBef>
                <a:spcPts val="1600"/>
              </a:spcBef>
              <a:spcAft>
                <a:spcPts val="1600"/>
              </a:spcAft>
              <a:buNone/>
            </a:pPr>
            <a:endParaRPr sz="4746" b="1">
              <a:latin typeface="Impact"/>
              <a:ea typeface="Impact"/>
              <a:cs typeface="Impact"/>
              <a:sym typeface="Impact"/>
            </a:endParaRPr>
          </a:p>
        </p:txBody>
      </p:sp>
      <p:pic>
        <p:nvPicPr>
          <p:cNvPr id="105" name="Google Shape;105;p20"/>
          <p:cNvPicPr preferRelativeResize="0"/>
          <p:nvPr/>
        </p:nvPicPr>
        <p:blipFill rotWithShape="1">
          <a:blip r:embed="rId4">
            <a:alphaModFix/>
          </a:blip>
          <a:srcRect l="4410" r="-4409"/>
          <a:stretch/>
        </p:blipFill>
        <p:spPr>
          <a:xfrm>
            <a:off x="4966425" y="1248675"/>
            <a:ext cx="3826076" cy="2646150"/>
          </a:xfrm>
          <a:prstGeom prst="rect">
            <a:avLst/>
          </a:prstGeom>
          <a:noFill/>
          <a:ln>
            <a:noFill/>
          </a:ln>
        </p:spPr>
      </p:pic>
      <p:sp>
        <p:nvSpPr>
          <p:cNvPr id="106" name="Google Shape;106;p20"/>
          <p:cNvSpPr txBox="1">
            <a:spLocks noGrp="1"/>
          </p:cNvSpPr>
          <p:nvPr>
            <p:ph type="title"/>
          </p:nvPr>
        </p:nvSpPr>
        <p:spPr>
          <a:xfrm>
            <a:off x="291875" y="406900"/>
            <a:ext cx="3978000" cy="641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27BA0"/>
        </a:solidFill>
        <a:effectLst/>
      </p:bgPr>
    </p:bg>
    <p:spTree>
      <p:nvGrpSpPr>
        <p:cNvPr id="1" name="Shape 110"/>
        <p:cNvGrpSpPr/>
        <p:nvPr/>
      </p:nvGrpSpPr>
      <p:grpSpPr>
        <a:xfrm>
          <a:off x="0" y="0"/>
          <a:ext cx="0" cy="0"/>
          <a:chOff x="0" y="0"/>
          <a:chExt cx="0" cy="0"/>
        </a:xfrm>
      </p:grpSpPr>
      <p:sp>
        <p:nvSpPr>
          <p:cNvPr id="111" name="Google Shape;111;p21"/>
          <p:cNvSpPr txBox="1">
            <a:spLocks noGrp="1"/>
          </p:cNvSpPr>
          <p:nvPr>
            <p:ph type="title"/>
          </p:nvPr>
        </p:nvSpPr>
        <p:spPr>
          <a:xfrm>
            <a:off x="291875" y="406900"/>
            <a:ext cx="3978000" cy="1388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b="0">
                <a:solidFill>
                  <a:schemeClr val="accent1"/>
                </a:solidFill>
                <a:latin typeface="Impact"/>
                <a:ea typeface="Impact"/>
                <a:cs typeface="Impact"/>
                <a:sym typeface="Impact"/>
              </a:rPr>
              <a:t>Step 4:evaluating an existing problem</a:t>
            </a:r>
            <a:endParaRPr b="0">
              <a:solidFill>
                <a:schemeClr val="accent1"/>
              </a:solidFill>
              <a:latin typeface="Impact"/>
              <a:ea typeface="Impact"/>
              <a:cs typeface="Impact"/>
              <a:sym typeface="Impact"/>
            </a:endParaRPr>
          </a:p>
        </p:txBody>
      </p:sp>
      <p:sp>
        <p:nvSpPr>
          <p:cNvPr id="112" name="Google Shape;112;p21"/>
          <p:cNvSpPr txBox="1">
            <a:spLocks noGrp="1"/>
          </p:cNvSpPr>
          <p:nvPr>
            <p:ph type="body" idx="1"/>
          </p:nvPr>
        </p:nvSpPr>
        <p:spPr>
          <a:xfrm>
            <a:off x="291950" y="2375500"/>
            <a:ext cx="3978000" cy="2056500"/>
          </a:xfrm>
          <a:prstGeom prst="rect">
            <a:avLst/>
          </a:prstGeom>
        </p:spPr>
        <p:txBody>
          <a:bodyPr spcFirstLastPara="1" wrap="square" lIns="91425" tIns="91425" rIns="91425" bIns="91425" anchor="t" anchorCtr="0">
            <a:normAutofit/>
          </a:bodyPr>
          <a:lstStyle/>
          <a:p>
            <a:pPr marL="0" lvl="0" indent="0" algn="l" rtl="0">
              <a:spcBef>
                <a:spcPts val="0"/>
              </a:spcBef>
              <a:spcAft>
                <a:spcPts val="1600"/>
              </a:spcAft>
              <a:buNone/>
            </a:pPr>
            <a:r>
              <a:rPr lang="en" sz="2200" b="1">
                <a:latin typeface="Impact"/>
                <a:ea typeface="Impact"/>
                <a:cs typeface="Impact"/>
                <a:sym typeface="Impact"/>
              </a:rPr>
              <a:t>Policy evaluation is when you review, check, and improve a current policy to make it better and more effective</a:t>
            </a:r>
            <a:endParaRPr sz="2200" b="1">
              <a:latin typeface="Impact"/>
              <a:ea typeface="Impact"/>
              <a:cs typeface="Impact"/>
              <a:sym typeface="Impact"/>
            </a:endParaRPr>
          </a:p>
        </p:txBody>
      </p:sp>
      <p:pic>
        <p:nvPicPr>
          <p:cNvPr id="113" name="Google Shape;113;p21"/>
          <p:cNvPicPr preferRelativeResize="0"/>
          <p:nvPr/>
        </p:nvPicPr>
        <p:blipFill>
          <a:blip r:embed="rId3">
            <a:alphaModFix/>
          </a:blip>
          <a:stretch>
            <a:fillRect/>
          </a:stretch>
        </p:blipFill>
        <p:spPr>
          <a:xfrm>
            <a:off x="5308750" y="1239400"/>
            <a:ext cx="3160475" cy="27473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2"/>
          <p:cNvSpPr txBox="1">
            <a:spLocks noGrp="1"/>
          </p:cNvSpPr>
          <p:nvPr>
            <p:ph type="title"/>
          </p:nvPr>
        </p:nvSpPr>
        <p:spPr>
          <a:xfrm>
            <a:off x="291875" y="406900"/>
            <a:ext cx="3978000" cy="7764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solidFill>
                  <a:schemeClr val="accent1"/>
                </a:solidFill>
                <a:latin typeface="Impact"/>
                <a:ea typeface="Impact"/>
                <a:cs typeface="Impact"/>
                <a:sym typeface="Impact"/>
              </a:rPr>
              <a:t>THINK</a:t>
            </a:r>
            <a:endParaRPr>
              <a:solidFill>
                <a:schemeClr val="accent1"/>
              </a:solidFill>
              <a:latin typeface="Impact"/>
              <a:ea typeface="Impact"/>
              <a:cs typeface="Impact"/>
              <a:sym typeface="Impact"/>
            </a:endParaRPr>
          </a:p>
        </p:txBody>
      </p:sp>
      <p:sp>
        <p:nvSpPr>
          <p:cNvPr id="119" name="Google Shape;119;p22"/>
          <p:cNvSpPr txBox="1">
            <a:spLocks noGrp="1"/>
          </p:cNvSpPr>
          <p:nvPr>
            <p:ph type="body" idx="1"/>
          </p:nvPr>
        </p:nvSpPr>
        <p:spPr>
          <a:xfrm>
            <a:off x="291950" y="1262200"/>
            <a:ext cx="3978000" cy="31698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None/>
            </a:pPr>
            <a:r>
              <a:rPr lang="en" sz="1816">
                <a:latin typeface="Impact"/>
                <a:ea typeface="Impact"/>
                <a:cs typeface="Impact"/>
                <a:sym typeface="Impact"/>
              </a:rPr>
              <a:t>Does NYC schools have a clear homework policy in place for students?</a:t>
            </a:r>
            <a:endParaRPr sz="1816">
              <a:latin typeface="Impact"/>
              <a:ea typeface="Impact"/>
              <a:cs typeface="Impact"/>
              <a:sym typeface="Impact"/>
            </a:endParaRPr>
          </a:p>
          <a:p>
            <a:pPr marL="0" lvl="0" indent="0" algn="l" rtl="0">
              <a:spcBef>
                <a:spcPts val="1600"/>
              </a:spcBef>
              <a:spcAft>
                <a:spcPts val="0"/>
              </a:spcAft>
              <a:buNone/>
            </a:pPr>
            <a:endParaRPr sz="1816">
              <a:latin typeface="Impact"/>
              <a:ea typeface="Impact"/>
              <a:cs typeface="Impact"/>
              <a:sym typeface="Impact"/>
            </a:endParaRPr>
          </a:p>
          <a:p>
            <a:pPr marL="0" lvl="0" indent="0" algn="l" rtl="0">
              <a:spcBef>
                <a:spcPts val="1600"/>
              </a:spcBef>
              <a:spcAft>
                <a:spcPts val="0"/>
              </a:spcAft>
              <a:buNone/>
            </a:pPr>
            <a:r>
              <a:rPr lang="en" sz="1816">
                <a:latin typeface="Impact"/>
                <a:ea typeface="Impact"/>
                <a:cs typeface="Impact"/>
                <a:sym typeface="Impact"/>
              </a:rPr>
              <a:t>Does P.S. 129M have a clear homework policy?</a:t>
            </a:r>
            <a:endParaRPr sz="1816">
              <a:latin typeface="Impact"/>
              <a:ea typeface="Impact"/>
              <a:cs typeface="Impact"/>
              <a:sym typeface="Impact"/>
            </a:endParaRPr>
          </a:p>
          <a:p>
            <a:pPr marL="0" lvl="0" indent="0" algn="l" rtl="0">
              <a:spcBef>
                <a:spcPts val="1600"/>
              </a:spcBef>
              <a:spcAft>
                <a:spcPts val="0"/>
              </a:spcAft>
              <a:buNone/>
            </a:pPr>
            <a:endParaRPr sz="1816">
              <a:latin typeface="Impact"/>
              <a:ea typeface="Impact"/>
              <a:cs typeface="Impact"/>
              <a:sym typeface="Impact"/>
            </a:endParaRPr>
          </a:p>
          <a:p>
            <a:pPr marL="0" lvl="0" indent="0" algn="l" rtl="0">
              <a:spcBef>
                <a:spcPts val="1600"/>
              </a:spcBef>
              <a:spcAft>
                <a:spcPts val="0"/>
              </a:spcAft>
              <a:buNone/>
            </a:pPr>
            <a:r>
              <a:rPr lang="en" sz="1816">
                <a:latin typeface="Impact"/>
                <a:ea typeface="Impact"/>
                <a:cs typeface="Impact"/>
                <a:sym typeface="Impact"/>
              </a:rPr>
              <a:t>Does our classroom have a homework policy?</a:t>
            </a:r>
            <a:endParaRPr sz="1816">
              <a:latin typeface="Impact"/>
              <a:ea typeface="Impact"/>
              <a:cs typeface="Impact"/>
              <a:sym typeface="Impact"/>
            </a:endParaRPr>
          </a:p>
          <a:p>
            <a:pPr marL="0" lvl="0" indent="0" algn="l" rtl="0">
              <a:spcBef>
                <a:spcPts val="1600"/>
              </a:spcBef>
              <a:spcAft>
                <a:spcPts val="1600"/>
              </a:spcAft>
              <a:buNone/>
            </a:pPr>
            <a:endParaRPr/>
          </a:p>
        </p:txBody>
      </p:sp>
      <p:pic>
        <p:nvPicPr>
          <p:cNvPr id="120" name="Google Shape;120;p22"/>
          <p:cNvPicPr preferRelativeResize="0"/>
          <p:nvPr/>
        </p:nvPicPr>
        <p:blipFill>
          <a:blip r:embed="rId3">
            <a:alphaModFix/>
          </a:blip>
          <a:stretch>
            <a:fillRect/>
          </a:stretch>
        </p:blipFill>
        <p:spPr>
          <a:xfrm>
            <a:off x="5301275" y="1500200"/>
            <a:ext cx="3265975" cy="2143125"/>
          </a:xfrm>
          <a:prstGeom prst="rect">
            <a:avLst/>
          </a:prstGeom>
          <a:noFill/>
          <a:ln>
            <a:noFill/>
          </a:ln>
        </p:spPr>
      </p:pic>
    </p:spTree>
  </p:cSld>
  <p:clrMapOvr>
    <a:masterClrMapping/>
  </p:clrMapOvr>
</p:sld>
</file>

<file path=ppt/theme/theme1.xml><?xml version="1.0" encoding="utf-8"?>
<a:theme xmlns:a="http://schemas.openxmlformats.org/drawingml/2006/main"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718</Words>
  <Application>Microsoft Office PowerPoint</Application>
  <PresentationFormat>On-screen Show (16:9)</PresentationFormat>
  <Paragraphs>99</Paragraphs>
  <Slides>17</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Impact</vt:lpstr>
      <vt:lpstr>Arial</vt:lpstr>
      <vt:lpstr>Amatic SC</vt:lpstr>
      <vt:lpstr>Source Code Pro</vt:lpstr>
      <vt:lpstr>Beach Day</vt:lpstr>
      <vt:lpstr> STUDENTS &amp; HOMEWORK  </vt:lpstr>
      <vt:lpstr>PPA:   Public Policy Analyst</vt:lpstr>
      <vt:lpstr>HOMEWORK</vt:lpstr>
      <vt:lpstr>Step 1 : Defining the Problem</vt:lpstr>
      <vt:lpstr>STEP  2: Gathering evidence</vt:lpstr>
      <vt:lpstr>Step 3: Identify Causes</vt:lpstr>
      <vt:lpstr>PowerPoint Presentation</vt:lpstr>
      <vt:lpstr>Step 4:evaluating an existing problem</vt:lpstr>
      <vt:lpstr>THINK</vt:lpstr>
      <vt:lpstr> </vt:lpstr>
      <vt:lpstr>Step 5: Develop Solutions</vt:lpstr>
      <vt:lpstr>Turn and Talk </vt:lpstr>
      <vt:lpstr>New Suggested Policies</vt:lpstr>
      <vt:lpstr>Step 6: Selecting the Best Policy Solution</vt:lpstr>
      <vt:lpstr>The Best Policy</vt:lpstr>
      <vt:lpstr>PowerPoint Presentation</vt:lpstr>
      <vt:lpstr>Did you do your homework?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STUDENTS &amp; HOMEWORK  </dc:title>
  <dc:creator>Joseph Montecalvo</dc:creator>
  <cp:lastModifiedBy>Joseph Montecalvo</cp:lastModifiedBy>
  <cp:revision>1</cp:revision>
  <dcterms:modified xsi:type="dcterms:W3CDTF">2022-03-23T15:16:10Z</dcterms:modified>
</cp:coreProperties>
</file>