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matic SC" panose="020B0604020202020204" charset="-79"/>
      <p:regular r:id="rId13"/>
      <p:bold r:id="rId14"/>
    </p:embeddedFont>
    <p:embeddedFont>
      <p:font typeface="Source Code Pr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346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252e960e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252e960e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41c88d6a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41c88d6a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49b538d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49b538d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252e960e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252e960e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49b538dd1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49b538dd1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252e960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252e960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41c88d6a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41c88d6a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49b538dd1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49b538dd1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41c88d6a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41c88d6a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tico.com/news/2020/07/30/open-schools-exception-not-rule-38750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www.politico.com/f/?id=00000173-7849-d26c-af77-7b7fa75f000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q-a-detail/q-a-how-is-covid-19-transmitte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dailynews.com/news/politics/ny-city-schools-bill-de-blasio-20200901-rci26j2dhfbrvdoj6h4ppoygzm-story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0/08/04/world/middleeast/coronavirus-israel-schools-reopen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ulL3oArQ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ulL3oArQ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/>
              <a:t>Problem: </a:t>
            </a:r>
            <a:r>
              <a:rPr lang="en" sz="6000" b="0">
                <a:solidFill>
                  <a:srgbClr val="000000"/>
                </a:solidFill>
                <a:highlight>
                  <a:srgbClr val="FFFFFF"/>
                </a:highlight>
              </a:rPr>
              <a:t>NYC Schools face safety challenges to open</a:t>
            </a:r>
            <a:endParaRPr sz="600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 Torres, Edward A. Reynolds WSHS, markt@earwshs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best solution: Using what works and Adding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5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How would you adapt ideas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that worked in Vietnam so 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they can work in NYC?</a:t>
            </a:r>
            <a:endParaRPr sz="190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How can we make sure that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our Best Solutions are made 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into policy?</a:t>
            </a:r>
            <a:endParaRPr sz="190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What kind of pressure 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tactics do we need to use 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to make sure NYC public 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schools are safe?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25550"/>
            <a:ext cx="4079724" cy="32870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Solving problems: Public Policy analyst (PPA)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Policy Analyst (PPA)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Step 1: Define the Problem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Gather the Evidence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Identify the Causes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Evaluate an Existing Policy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5: Develop Solutions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6: Select the Best Solution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825" y="1228675"/>
            <a:ext cx="3481475" cy="34222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Gather Evidence: DOE Staff Deaths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 of </a:t>
            </a:r>
            <a:r>
              <a:rPr lang="en" sz="150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June 22 , 2020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we have lost 79 DOE employees during the COVID-19 pandemic: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27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75 school-based employees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31 are teachers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28 are paraprofessionals 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 are food service staffers 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 are guidance counselors 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 are administrators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 are facilities staff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 are school aides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 is a parent coordinator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 is a School Computer Tech Specialist 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 central office employees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27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950" y="1704550"/>
            <a:ext cx="4120351" cy="30613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Gather Evidence: Is reopening schools easy?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606766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Most Schools Are Not Opening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Preparing to Reopen Schools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5425" y="1606775"/>
            <a:ext cx="3897975" cy="3340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Causes: How do you get the Coronavirus?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Easier to Catch the virus indoors.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1300" y="1706775"/>
            <a:ext cx="4243974" cy="3101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Examine Existing Polcy: What is the Deal?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Mayor and Teachers' Union Make a Policy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500" y="1638000"/>
            <a:ext cx="6096000" cy="30934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New Solutions: How not to reopen Schools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Israel Gets it Wrong!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1275" y="1771650"/>
            <a:ext cx="6442050" cy="27972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new solutions: Has anybody reopened safely?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Vietnam Reopened Safely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0700" y="1772775"/>
            <a:ext cx="5536975" cy="27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new solutions: Using Music &amp; Animation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Parent and Student Buy-in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1200" y="1771650"/>
            <a:ext cx="6269025" cy="27972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On-screen Show (16:9)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Amatic SC</vt:lpstr>
      <vt:lpstr>Arial</vt:lpstr>
      <vt:lpstr>Source Code Pro</vt:lpstr>
      <vt:lpstr>Beach Day</vt:lpstr>
      <vt:lpstr>Problem: NYC Schools face safety challenges to open</vt:lpstr>
      <vt:lpstr>Solving problems: Public Policy analyst (PPA)</vt:lpstr>
      <vt:lpstr>Gather Evidence: DOE Staff Deaths</vt:lpstr>
      <vt:lpstr>Gather Evidence: Is reopening schools easy?</vt:lpstr>
      <vt:lpstr>Identify Causes: How do you get the Coronavirus?</vt:lpstr>
      <vt:lpstr>Examine Existing Polcy: What is the Deal?</vt:lpstr>
      <vt:lpstr>Develop New Solutions: How not to reopen Schools</vt:lpstr>
      <vt:lpstr>Develop new solutions: Has anybody reopened safely?</vt:lpstr>
      <vt:lpstr>Develop new solutions: Using Music &amp; Animation</vt:lpstr>
      <vt:lpstr>Select best solution: Using what works and Adding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Problem: NYC Schools face safety challenges to open</dc:title>
  <dc:creator>Art</dc:creator>
  <cp:lastModifiedBy>Art Fortin</cp:lastModifiedBy>
  <cp:revision>1</cp:revision>
  <dcterms:modified xsi:type="dcterms:W3CDTF">2020-09-08T18:41:17Z</dcterms:modified>
</cp:coreProperties>
</file>