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Barlow" panose="00000500000000000000" pitchFamily="2" charset="0"/>
      <p:regular r:id="rId14"/>
      <p:bold r:id="rId15"/>
      <p:italic r:id="rId16"/>
      <p:boldItalic r:id="rId17"/>
    </p:embeddedFont>
    <p:embeddedFont>
      <p:font typeface="Barlow Medium" panose="00000600000000000000" pitchFamily="2" charset="0"/>
      <p:regular r:id="rId18"/>
      <p:bold r:id="rId19"/>
      <p:italic r:id="rId20"/>
      <p:boldItalic r:id="rId21"/>
    </p:embeddedFont>
    <p:embeddedFont>
      <p:font typeface="Patrick Hand" panose="00000500000000000000" pitchFamily="2"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9" clrIdx="0"/>
  <p:cmAuthor id="1" name="Cherise Spriggs"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633E74-05E7-4089-BB6A-2E28C3392F01}">
  <a:tblStyle styleId="{F5633E74-05E7-4089-BB6A-2E28C3392F0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1" name="Google Shape;42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1db40e830b8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1db40e830b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1eabc37082d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 name="Google Shape;535;g1eabc37082d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188eabac74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188eabac74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1eabc37082d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1eabc37082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1eabc37082d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1eabc37082d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1eabc37082d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7" name="Google Shape;487;g1eabc37082d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1eabc37082d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1eabc37082d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1eabc37082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g1eabc37082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1eabc37082d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3" name="Google Shape;513;g1eabc37082d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g1eabc37082d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1" name="Google Shape;521;g1eabc37082d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0900" y="0"/>
            <a:ext cx="9142800" cy="5143500"/>
            <a:chOff x="10900" y="0"/>
            <a:chExt cx="9142800" cy="5143500"/>
          </a:xfrm>
        </p:grpSpPr>
        <p:cxnSp>
          <p:nvCxnSpPr>
            <p:cNvPr id="10" name="Google Shape;10;p2"/>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1" name="Google Shape;11;p2"/>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 name="Google Shape;12;p2"/>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 name="Google Shape;13;p2"/>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4" name="Google Shape;14;p2"/>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5" name="Google Shape;15;p2"/>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 name="Google Shape;16;p2"/>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 name="Google Shape;17;p2"/>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8" name="Google Shape;18;p2"/>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9" name="Google Shape;19;p2"/>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 name="Google Shape;20;p2"/>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 name="Google Shape;21;p2"/>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2" name="Google Shape;22;p2"/>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 name="Google Shape;23;p2"/>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 name="Google Shape;24;p2"/>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5" name="Google Shape;25;p2"/>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 name="Google Shape;26;p2"/>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 name="Google Shape;27;p2"/>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8" name="Google Shape;28;p2"/>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9" name="Google Shape;29;p2"/>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0" name="Google Shape;30;p2"/>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1" name="Google Shape;31;p2"/>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 name="Google Shape;32;p2"/>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3" name="Google Shape;33;p2"/>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4" name="Google Shape;34;p2"/>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 name="Google Shape;35;p2"/>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6" name="Google Shape;36;p2"/>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7" name="Google Shape;37;p2"/>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38" name="Google Shape;38;p2"/>
          <p:cNvSpPr/>
          <p:nvPr/>
        </p:nvSpPr>
        <p:spPr>
          <a:xfrm flipH="1">
            <a:off x="-243759" y="-180578"/>
            <a:ext cx="1054835" cy="1431162"/>
          </a:xfrm>
          <a:custGeom>
            <a:avLst/>
            <a:gdLst/>
            <a:ahLst/>
            <a:cxnLst/>
            <a:rect l="l" t="t" r="r" b="b"/>
            <a:pathLst>
              <a:path w="36405" h="49393" extrusionOk="0">
                <a:moveTo>
                  <a:pt x="14570" y="18820"/>
                </a:moveTo>
                <a:cubicBezTo>
                  <a:pt x="14571" y="18820"/>
                  <a:pt x="14584" y="18822"/>
                  <a:pt x="14618" y="18826"/>
                </a:cubicBezTo>
                <a:lnTo>
                  <a:pt x="14618" y="18826"/>
                </a:lnTo>
                <a:cubicBezTo>
                  <a:pt x="14592" y="18823"/>
                  <a:pt x="14569" y="18820"/>
                  <a:pt x="14570" y="18820"/>
                </a:cubicBezTo>
                <a:close/>
                <a:moveTo>
                  <a:pt x="14649" y="18829"/>
                </a:moveTo>
                <a:cubicBezTo>
                  <a:pt x="14656" y="18830"/>
                  <a:pt x="14663" y="18831"/>
                  <a:pt x="14671" y="18831"/>
                </a:cubicBezTo>
                <a:cubicBezTo>
                  <a:pt x="14664" y="18831"/>
                  <a:pt x="14656" y="18830"/>
                  <a:pt x="14649" y="18829"/>
                </a:cubicBezTo>
                <a:close/>
                <a:moveTo>
                  <a:pt x="4756" y="1"/>
                </a:moveTo>
                <a:cubicBezTo>
                  <a:pt x="4233" y="1"/>
                  <a:pt x="3605" y="121"/>
                  <a:pt x="3325" y="476"/>
                </a:cubicBezTo>
                <a:lnTo>
                  <a:pt x="3326" y="476"/>
                </a:lnTo>
                <a:cubicBezTo>
                  <a:pt x="2008" y="2142"/>
                  <a:pt x="1178" y="4142"/>
                  <a:pt x="699" y="6201"/>
                </a:cubicBezTo>
                <a:cubicBezTo>
                  <a:pt x="189" y="8379"/>
                  <a:pt x="0" y="10711"/>
                  <a:pt x="513" y="12908"/>
                </a:cubicBezTo>
                <a:cubicBezTo>
                  <a:pt x="1037" y="15152"/>
                  <a:pt x="2290" y="16981"/>
                  <a:pt x="4410" y="17964"/>
                </a:cubicBezTo>
                <a:cubicBezTo>
                  <a:pt x="5998" y="18700"/>
                  <a:pt x="7727" y="18857"/>
                  <a:pt x="9460" y="18857"/>
                </a:cubicBezTo>
                <a:cubicBezTo>
                  <a:pt x="10349" y="18857"/>
                  <a:pt x="11239" y="18815"/>
                  <a:pt x="12111" y="18790"/>
                </a:cubicBezTo>
                <a:cubicBezTo>
                  <a:pt x="12453" y="18779"/>
                  <a:pt x="12794" y="18772"/>
                  <a:pt x="13136" y="18772"/>
                </a:cubicBezTo>
                <a:cubicBezTo>
                  <a:pt x="13425" y="18772"/>
                  <a:pt x="13714" y="18777"/>
                  <a:pt x="14003" y="18790"/>
                </a:cubicBezTo>
                <a:cubicBezTo>
                  <a:pt x="14159" y="18796"/>
                  <a:pt x="14314" y="18804"/>
                  <a:pt x="14471" y="18815"/>
                </a:cubicBezTo>
                <a:cubicBezTo>
                  <a:pt x="14524" y="18819"/>
                  <a:pt x="14579" y="18823"/>
                  <a:pt x="14634" y="18828"/>
                </a:cubicBezTo>
                <a:lnTo>
                  <a:pt x="14634" y="18828"/>
                </a:lnTo>
                <a:cubicBezTo>
                  <a:pt x="14656" y="18831"/>
                  <a:pt x="14684" y="18835"/>
                  <a:pt x="14720" y="18839"/>
                </a:cubicBezTo>
                <a:cubicBezTo>
                  <a:pt x="15027" y="18879"/>
                  <a:pt x="15332" y="18924"/>
                  <a:pt x="15635" y="18988"/>
                </a:cubicBezTo>
                <a:cubicBezTo>
                  <a:pt x="16640" y="19200"/>
                  <a:pt x="17890" y="19807"/>
                  <a:pt x="18695" y="20664"/>
                </a:cubicBezTo>
                <a:cubicBezTo>
                  <a:pt x="19527" y="21549"/>
                  <a:pt x="20224" y="22576"/>
                  <a:pt x="20570" y="23749"/>
                </a:cubicBezTo>
                <a:cubicBezTo>
                  <a:pt x="20886" y="24819"/>
                  <a:pt x="20955" y="25940"/>
                  <a:pt x="20971" y="27052"/>
                </a:cubicBezTo>
                <a:cubicBezTo>
                  <a:pt x="20990" y="28322"/>
                  <a:pt x="20957" y="29591"/>
                  <a:pt x="21038" y="30859"/>
                </a:cubicBezTo>
                <a:cubicBezTo>
                  <a:pt x="21109" y="31947"/>
                  <a:pt x="21323" y="33040"/>
                  <a:pt x="21492" y="34117"/>
                </a:cubicBezTo>
                <a:cubicBezTo>
                  <a:pt x="21808" y="36134"/>
                  <a:pt x="22180" y="38161"/>
                  <a:pt x="22863" y="40093"/>
                </a:cubicBezTo>
                <a:cubicBezTo>
                  <a:pt x="23527" y="41973"/>
                  <a:pt x="24467" y="43754"/>
                  <a:pt x="25866" y="45194"/>
                </a:cubicBezTo>
                <a:cubicBezTo>
                  <a:pt x="27515" y="46892"/>
                  <a:pt x="29609" y="48042"/>
                  <a:pt x="31850" y="48764"/>
                </a:cubicBezTo>
                <a:cubicBezTo>
                  <a:pt x="32564" y="48994"/>
                  <a:pt x="33293" y="49180"/>
                  <a:pt x="34025" y="49343"/>
                </a:cubicBezTo>
                <a:cubicBezTo>
                  <a:pt x="34171" y="49376"/>
                  <a:pt x="34339" y="49393"/>
                  <a:pt x="34515" y="49393"/>
                </a:cubicBezTo>
                <a:cubicBezTo>
                  <a:pt x="35034" y="49393"/>
                  <a:pt x="35624" y="49242"/>
                  <a:pt x="35945" y="48906"/>
                </a:cubicBezTo>
                <a:cubicBezTo>
                  <a:pt x="36405" y="48427"/>
                  <a:pt x="35742" y="48132"/>
                  <a:pt x="35343" y="48042"/>
                </a:cubicBezTo>
                <a:cubicBezTo>
                  <a:pt x="33117" y="47542"/>
                  <a:pt x="30972" y="46657"/>
                  <a:pt x="29210" y="45162"/>
                </a:cubicBezTo>
                <a:cubicBezTo>
                  <a:pt x="27772" y="43941"/>
                  <a:pt x="26721" y="42297"/>
                  <a:pt x="25997" y="40569"/>
                </a:cubicBezTo>
                <a:cubicBezTo>
                  <a:pt x="25240" y="38761"/>
                  <a:pt x="24837" y="36808"/>
                  <a:pt x="24506" y="34883"/>
                </a:cubicBezTo>
                <a:cubicBezTo>
                  <a:pt x="24332" y="33863"/>
                  <a:pt x="24182" y="32837"/>
                  <a:pt x="24032" y="31813"/>
                </a:cubicBezTo>
                <a:cubicBezTo>
                  <a:pt x="23850" y="30583"/>
                  <a:pt x="23821" y="29356"/>
                  <a:pt x="23820" y="28115"/>
                </a:cubicBezTo>
                <a:cubicBezTo>
                  <a:pt x="23818" y="25859"/>
                  <a:pt x="23799" y="23608"/>
                  <a:pt x="22609" y="21606"/>
                </a:cubicBezTo>
                <a:cubicBezTo>
                  <a:pt x="21187" y="19216"/>
                  <a:pt x="18762" y="17862"/>
                  <a:pt x="16038" y="17537"/>
                </a:cubicBezTo>
                <a:cubicBezTo>
                  <a:pt x="15248" y="17443"/>
                  <a:pt x="14457" y="17412"/>
                  <a:pt x="13665" y="17412"/>
                </a:cubicBezTo>
                <a:cubicBezTo>
                  <a:pt x="13152" y="17412"/>
                  <a:pt x="12639" y="17425"/>
                  <a:pt x="12124" y="17443"/>
                </a:cubicBezTo>
                <a:cubicBezTo>
                  <a:pt x="11515" y="17466"/>
                  <a:pt x="10907" y="17489"/>
                  <a:pt x="10298" y="17494"/>
                </a:cubicBezTo>
                <a:cubicBezTo>
                  <a:pt x="10236" y="17495"/>
                  <a:pt x="10174" y="17495"/>
                  <a:pt x="10111" y="17495"/>
                </a:cubicBezTo>
                <a:cubicBezTo>
                  <a:pt x="9884" y="17495"/>
                  <a:pt x="9657" y="17492"/>
                  <a:pt x="9429" y="17485"/>
                </a:cubicBezTo>
                <a:cubicBezTo>
                  <a:pt x="9274" y="17480"/>
                  <a:pt x="9119" y="17472"/>
                  <a:pt x="8966" y="17464"/>
                </a:cubicBezTo>
                <a:cubicBezTo>
                  <a:pt x="8913" y="17460"/>
                  <a:pt x="8629" y="17434"/>
                  <a:pt x="8602" y="17434"/>
                </a:cubicBezTo>
                <a:cubicBezTo>
                  <a:pt x="8594" y="17434"/>
                  <a:pt x="8608" y="17436"/>
                  <a:pt x="8656" y="17442"/>
                </a:cubicBezTo>
                <a:cubicBezTo>
                  <a:pt x="8063" y="17371"/>
                  <a:pt x="7584" y="17285"/>
                  <a:pt x="7114" y="17128"/>
                </a:cubicBezTo>
                <a:cubicBezTo>
                  <a:pt x="6585" y="16956"/>
                  <a:pt x="6084" y="16707"/>
                  <a:pt x="5625" y="16392"/>
                </a:cubicBezTo>
                <a:cubicBezTo>
                  <a:pt x="4850" y="15860"/>
                  <a:pt x="4275" y="15020"/>
                  <a:pt x="3874" y="14167"/>
                </a:cubicBezTo>
                <a:cubicBezTo>
                  <a:pt x="2983" y="12275"/>
                  <a:pt x="2927" y="10002"/>
                  <a:pt x="3176" y="7962"/>
                </a:cubicBezTo>
                <a:cubicBezTo>
                  <a:pt x="3430" y="5869"/>
                  <a:pt x="4087" y="3764"/>
                  <a:pt x="5152" y="1939"/>
                </a:cubicBezTo>
                <a:cubicBezTo>
                  <a:pt x="5360" y="1578"/>
                  <a:pt x="5592" y="1233"/>
                  <a:pt x="5847" y="906"/>
                </a:cubicBezTo>
                <a:cubicBezTo>
                  <a:pt x="6232" y="418"/>
                  <a:pt x="5708" y="123"/>
                  <a:pt x="5245" y="40"/>
                </a:cubicBezTo>
                <a:cubicBezTo>
                  <a:pt x="5108" y="15"/>
                  <a:pt x="4938" y="1"/>
                  <a:pt x="4756"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flipH="1">
            <a:off x="8581641" y="3571652"/>
            <a:ext cx="759174" cy="1698051"/>
          </a:xfrm>
          <a:custGeom>
            <a:avLst/>
            <a:gdLst/>
            <a:ahLst/>
            <a:cxnLst/>
            <a:rect l="l" t="t" r="r" b="b"/>
            <a:pathLst>
              <a:path w="26201" h="58604" extrusionOk="0">
                <a:moveTo>
                  <a:pt x="5742" y="22424"/>
                </a:moveTo>
                <a:cubicBezTo>
                  <a:pt x="5704" y="22426"/>
                  <a:pt x="5689" y="22426"/>
                  <a:pt x="5687" y="22426"/>
                </a:cubicBezTo>
                <a:cubicBezTo>
                  <a:pt x="5683" y="22426"/>
                  <a:pt x="5717" y="22425"/>
                  <a:pt x="5742" y="22424"/>
                </a:cubicBezTo>
                <a:close/>
                <a:moveTo>
                  <a:pt x="15230" y="22608"/>
                </a:moveTo>
                <a:lnTo>
                  <a:pt x="15230" y="22608"/>
                </a:lnTo>
                <a:cubicBezTo>
                  <a:pt x="15231" y="22608"/>
                  <a:pt x="15232" y="22608"/>
                  <a:pt x="15233" y="22608"/>
                </a:cubicBezTo>
                <a:lnTo>
                  <a:pt x="15233" y="22608"/>
                </a:lnTo>
                <a:cubicBezTo>
                  <a:pt x="15231" y="22608"/>
                  <a:pt x="15230" y="22608"/>
                  <a:pt x="15230" y="22608"/>
                </a:cubicBezTo>
                <a:close/>
                <a:moveTo>
                  <a:pt x="15790" y="22813"/>
                </a:moveTo>
                <a:lnTo>
                  <a:pt x="15790" y="22813"/>
                </a:lnTo>
                <a:cubicBezTo>
                  <a:pt x="15802" y="22823"/>
                  <a:pt x="15812" y="22831"/>
                  <a:pt x="15820" y="22837"/>
                </a:cubicBezTo>
                <a:lnTo>
                  <a:pt x="15820" y="22837"/>
                </a:lnTo>
                <a:cubicBezTo>
                  <a:pt x="15810" y="22829"/>
                  <a:pt x="15800" y="22822"/>
                  <a:pt x="15791" y="22813"/>
                </a:cubicBezTo>
                <a:lnTo>
                  <a:pt x="15791" y="22813"/>
                </a:lnTo>
                <a:cubicBezTo>
                  <a:pt x="15791" y="22813"/>
                  <a:pt x="15791" y="22813"/>
                  <a:pt x="15790" y="22813"/>
                </a:cubicBezTo>
                <a:close/>
                <a:moveTo>
                  <a:pt x="15987" y="22959"/>
                </a:moveTo>
                <a:cubicBezTo>
                  <a:pt x="16003" y="22971"/>
                  <a:pt x="16020" y="22982"/>
                  <a:pt x="16035" y="22994"/>
                </a:cubicBezTo>
                <a:cubicBezTo>
                  <a:pt x="16016" y="22980"/>
                  <a:pt x="16000" y="22968"/>
                  <a:pt x="15987" y="22959"/>
                </a:cubicBezTo>
                <a:close/>
                <a:moveTo>
                  <a:pt x="16201" y="23148"/>
                </a:moveTo>
                <a:cubicBezTo>
                  <a:pt x="16275" y="23214"/>
                  <a:pt x="16300" y="23237"/>
                  <a:pt x="16300" y="23237"/>
                </a:cubicBezTo>
                <a:cubicBezTo>
                  <a:pt x="16300" y="23237"/>
                  <a:pt x="16243" y="23186"/>
                  <a:pt x="16201" y="23148"/>
                </a:cubicBezTo>
                <a:close/>
                <a:moveTo>
                  <a:pt x="16412" y="25138"/>
                </a:moveTo>
                <a:lnTo>
                  <a:pt x="16412" y="25138"/>
                </a:lnTo>
                <a:cubicBezTo>
                  <a:pt x="16412" y="25139"/>
                  <a:pt x="16411" y="25140"/>
                  <a:pt x="16411" y="25141"/>
                </a:cubicBezTo>
                <a:lnTo>
                  <a:pt x="16411" y="25141"/>
                </a:lnTo>
                <a:cubicBezTo>
                  <a:pt x="16411" y="25140"/>
                  <a:pt x="16412" y="25139"/>
                  <a:pt x="16412" y="25138"/>
                </a:cubicBezTo>
                <a:close/>
                <a:moveTo>
                  <a:pt x="19352" y="36701"/>
                </a:moveTo>
                <a:cubicBezTo>
                  <a:pt x="19353" y="36701"/>
                  <a:pt x="19353" y="36701"/>
                  <a:pt x="19354" y="36701"/>
                </a:cubicBezTo>
                <a:lnTo>
                  <a:pt x="19354" y="36701"/>
                </a:lnTo>
                <a:cubicBezTo>
                  <a:pt x="19354" y="36705"/>
                  <a:pt x="19353" y="36710"/>
                  <a:pt x="19353" y="36714"/>
                </a:cubicBezTo>
                <a:lnTo>
                  <a:pt x="19353" y="36714"/>
                </a:lnTo>
                <a:cubicBezTo>
                  <a:pt x="19353" y="36709"/>
                  <a:pt x="19353" y="36705"/>
                  <a:pt x="19352" y="36701"/>
                </a:cubicBezTo>
                <a:close/>
                <a:moveTo>
                  <a:pt x="17957" y="36354"/>
                </a:moveTo>
                <a:cubicBezTo>
                  <a:pt x="18149" y="36354"/>
                  <a:pt x="18350" y="36377"/>
                  <a:pt x="18618" y="36421"/>
                </a:cubicBezTo>
                <a:cubicBezTo>
                  <a:pt x="18581" y="36415"/>
                  <a:pt x="18561" y="36413"/>
                  <a:pt x="18556" y="36413"/>
                </a:cubicBezTo>
                <a:cubicBezTo>
                  <a:pt x="18528" y="36413"/>
                  <a:pt x="18808" y="36472"/>
                  <a:pt x="18866" y="36490"/>
                </a:cubicBezTo>
                <a:cubicBezTo>
                  <a:pt x="18922" y="36508"/>
                  <a:pt x="18978" y="36530"/>
                  <a:pt x="19034" y="36546"/>
                </a:cubicBezTo>
                <a:cubicBezTo>
                  <a:pt x="19046" y="36549"/>
                  <a:pt x="19057" y="36552"/>
                  <a:pt x="19067" y="36555"/>
                </a:cubicBezTo>
                <a:lnTo>
                  <a:pt x="19067" y="36555"/>
                </a:lnTo>
                <a:cubicBezTo>
                  <a:pt x="19075" y="36559"/>
                  <a:pt x="19085" y="36564"/>
                  <a:pt x="19096" y="36570"/>
                </a:cubicBezTo>
                <a:cubicBezTo>
                  <a:pt x="19181" y="36613"/>
                  <a:pt x="19265" y="36655"/>
                  <a:pt x="19348" y="36698"/>
                </a:cubicBezTo>
                <a:lnTo>
                  <a:pt x="19348" y="36698"/>
                </a:lnTo>
                <a:cubicBezTo>
                  <a:pt x="19350" y="36708"/>
                  <a:pt x="19351" y="36718"/>
                  <a:pt x="19353" y="36728"/>
                </a:cubicBezTo>
                <a:lnTo>
                  <a:pt x="19353" y="36728"/>
                </a:lnTo>
                <a:cubicBezTo>
                  <a:pt x="19352" y="36754"/>
                  <a:pt x="19348" y="36785"/>
                  <a:pt x="19340" y="36816"/>
                </a:cubicBezTo>
                <a:cubicBezTo>
                  <a:pt x="19323" y="36888"/>
                  <a:pt x="19299" y="36960"/>
                  <a:pt x="19280" y="37032"/>
                </a:cubicBezTo>
                <a:cubicBezTo>
                  <a:pt x="19276" y="37048"/>
                  <a:pt x="19273" y="37061"/>
                  <a:pt x="19271" y="37070"/>
                </a:cubicBezTo>
                <a:lnTo>
                  <a:pt x="19271" y="37070"/>
                </a:lnTo>
                <a:cubicBezTo>
                  <a:pt x="19264" y="37079"/>
                  <a:pt x="19254" y="37092"/>
                  <a:pt x="19241" y="37111"/>
                </a:cubicBezTo>
                <a:cubicBezTo>
                  <a:pt x="19142" y="37257"/>
                  <a:pt x="19054" y="37402"/>
                  <a:pt x="18938" y="37535"/>
                </a:cubicBezTo>
                <a:cubicBezTo>
                  <a:pt x="18876" y="37607"/>
                  <a:pt x="18808" y="37674"/>
                  <a:pt x="18743" y="37742"/>
                </a:cubicBezTo>
                <a:cubicBezTo>
                  <a:pt x="18708" y="37778"/>
                  <a:pt x="18671" y="37810"/>
                  <a:pt x="18634" y="37843"/>
                </a:cubicBezTo>
                <a:cubicBezTo>
                  <a:pt x="18631" y="37846"/>
                  <a:pt x="18628" y="37849"/>
                  <a:pt x="18625" y="37852"/>
                </a:cubicBezTo>
                <a:lnTo>
                  <a:pt x="18625" y="37852"/>
                </a:lnTo>
                <a:cubicBezTo>
                  <a:pt x="18623" y="37853"/>
                  <a:pt x="18622" y="37854"/>
                  <a:pt x="18620" y="37856"/>
                </a:cubicBezTo>
                <a:cubicBezTo>
                  <a:pt x="18451" y="37993"/>
                  <a:pt x="18273" y="38123"/>
                  <a:pt x="18091" y="38243"/>
                </a:cubicBezTo>
                <a:cubicBezTo>
                  <a:pt x="17679" y="38506"/>
                  <a:pt x="17243" y="38733"/>
                  <a:pt x="16791" y="38921"/>
                </a:cubicBezTo>
                <a:cubicBezTo>
                  <a:pt x="16233" y="39158"/>
                  <a:pt x="15938" y="39255"/>
                  <a:pt x="15351" y="39401"/>
                </a:cubicBezTo>
                <a:cubicBezTo>
                  <a:pt x="14819" y="39535"/>
                  <a:pt x="14276" y="39629"/>
                  <a:pt x="13730" y="39680"/>
                </a:cubicBezTo>
                <a:cubicBezTo>
                  <a:pt x="13608" y="39691"/>
                  <a:pt x="13487" y="39701"/>
                  <a:pt x="13364" y="39707"/>
                </a:cubicBezTo>
                <a:cubicBezTo>
                  <a:pt x="13348" y="39708"/>
                  <a:pt x="13332" y="39709"/>
                  <a:pt x="13315" y="39710"/>
                </a:cubicBezTo>
                <a:lnTo>
                  <a:pt x="13315" y="39710"/>
                </a:lnTo>
                <a:cubicBezTo>
                  <a:pt x="13600" y="39178"/>
                  <a:pt x="13950" y="38677"/>
                  <a:pt x="14359" y="38222"/>
                </a:cubicBezTo>
                <a:cubicBezTo>
                  <a:pt x="15102" y="37394"/>
                  <a:pt x="16144" y="36693"/>
                  <a:pt x="17152" y="36466"/>
                </a:cubicBezTo>
                <a:cubicBezTo>
                  <a:pt x="17487" y="36390"/>
                  <a:pt x="17715" y="36354"/>
                  <a:pt x="17957" y="36354"/>
                </a:cubicBezTo>
                <a:close/>
                <a:moveTo>
                  <a:pt x="9409" y="1"/>
                </a:moveTo>
                <a:cubicBezTo>
                  <a:pt x="9281" y="1"/>
                  <a:pt x="9160" y="30"/>
                  <a:pt x="9057" y="97"/>
                </a:cubicBezTo>
                <a:lnTo>
                  <a:pt x="9057" y="94"/>
                </a:lnTo>
                <a:cubicBezTo>
                  <a:pt x="7445" y="1132"/>
                  <a:pt x="6145" y="2683"/>
                  <a:pt x="5023" y="4215"/>
                </a:cubicBezTo>
                <a:cubicBezTo>
                  <a:pt x="3600" y="6163"/>
                  <a:pt x="2415" y="8275"/>
                  <a:pt x="1491" y="10505"/>
                </a:cubicBezTo>
                <a:cubicBezTo>
                  <a:pt x="633" y="12581"/>
                  <a:pt x="1" y="14816"/>
                  <a:pt x="69" y="17082"/>
                </a:cubicBezTo>
                <a:cubicBezTo>
                  <a:pt x="98" y="18048"/>
                  <a:pt x="288" y="19039"/>
                  <a:pt x="702" y="19917"/>
                </a:cubicBezTo>
                <a:cubicBezTo>
                  <a:pt x="1183" y="20938"/>
                  <a:pt x="1863" y="22077"/>
                  <a:pt x="2838" y="22906"/>
                </a:cubicBezTo>
                <a:cubicBezTo>
                  <a:pt x="3949" y="23851"/>
                  <a:pt x="5280" y="24228"/>
                  <a:pt x="6653" y="24228"/>
                </a:cubicBezTo>
                <a:cubicBezTo>
                  <a:pt x="7272" y="24228"/>
                  <a:pt x="7899" y="24151"/>
                  <a:pt x="8519" y="24017"/>
                </a:cubicBezTo>
                <a:cubicBezTo>
                  <a:pt x="10343" y="23619"/>
                  <a:pt x="12084" y="22830"/>
                  <a:pt x="13946" y="22600"/>
                </a:cubicBezTo>
                <a:cubicBezTo>
                  <a:pt x="14224" y="22565"/>
                  <a:pt x="14376" y="22546"/>
                  <a:pt x="14541" y="22546"/>
                </a:cubicBezTo>
                <a:cubicBezTo>
                  <a:pt x="14671" y="22546"/>
                  <a:pt x="14809" y="22558"/>
                  <a:pt x="15025" y="22582"/>
                </a:cubicBezTo>
                <a:cubicBezTo>
                  <a:pt x="15105" y="22592"/>
                  <a:pt x="15184" y="22604"/>
                  <a:pt x="15263" y="22616"/>
                </a:cubicBezTo>
                <a:lnTo>
                  <a:pt x="15263" y="22616"/>
                </a:lnTo>
                <a:cubicBezTo>
                  <a:pt x="15303" y="22626"/>
                  <a:pt x="15343" y="22635"/>
                  <a:pt x="15382" y="22647"/>
                </a:cubicBezTo>
                <a:cubicBezTo>
                  <a:pt x="15457" y="22671"/>
                  <a:pt x="15533" y="22698"/>
                  <a:pt x="15609" y="22723"/>
                </a:cubicBezTo>
                <a:lnTo>
                  <a:pt x="15609" y="22723"/>
                </a:lnTo>
                <a:cubicBezTo>
                  <a:pt x="15659" y="22749"/>
                  <a:pt x="15712" y="22774"/>
                  <a:pt x="15764" y="22799"/>
                </a:cubicBezTo>
                <a:cubicBezTo>
                  <a:pt x="15773" y="22804"/>
                  <a:pt x="15782" y="22809"/>
                  <a:pt x="15790" y="22813"/>
                </a:cubicBezTo>
                <a:lnTo>
                  <a:pt x="15790" y="22813"/>
                </a:lnTo>
                <a:cubicBezTo>
                  <a:pt x="15786" y="22810"/>
                  <a:pt x="15782" y="22806"/>
                  <a:pt x="15778" y="22803"/>
                </a:cubicBezTo>
                <a:lnTo>
                  <a:pt x="15778" y="22803"/>
                </a:lnTo>
                <a:cubicBezTo>
                  <a:pt x="15782" y="22806"/>
                  <a:pt x="15786" y="22810"/>
                  <a:pt x="15791" y="22813"/>
                </a:cubicBezTo>
                <a:lnTo>
                  <a:pt x="15791" y="22813"/>
                </a:lnTo>
                <a:cubicBezTo>
                  <a:pt x="15850" y="22846"/>
                  <a:pt x="15877" y="22870"/>
                  <a:pt x="15871" y="22870"/>
                </a:cubicBezTo>
                <a:cubicBezTo>
                  <a:pt x="15867" y="22870"/>
                  <a:pt x="15850" y="22860"/>
                  <a:pt x="15820" y="22837"/>
                </a:cubicBezTo>
                <a:lnTo>
                  <a:pt x="15820" y="22837"/>
                </a:lnTo>
                <a:cubicBezTo>
                  <a:pt x="15863" y="22870"/>
                  <a:pt x="15908" y="22902"/>
                  <a:pt x="15952" y="22933"/>
                </a:cubicBezTo>
                <a:lnTo>
                  <a:pt x="15952" y="22933"/>
                </a:lnTo>
                <a:cubicBezTo>
                  <a:pt x="15943" y="22928"/>
                  <a:pt x="15939" y="22925"/>
                  <a:pt x="15938" y="22925"/>
                </a:cubicBezTo>
                <a:cubicBezTo>
                  <a:pt x="15932" y="22925"/>
                  <a:pt x="16115" y="23070"/>
                  <a:pt x="16171" y="23120"/>
                </a:cubicBezTo>
                <a:cubicBezTo>
                  <a:pt x="16179" y="23127"/>
                  <a:pt x="16186" y="23134"/>
                  <a:pt x="16193" y="23140"/>
                </a:cubicBezTo>
                <a:lnTo>
                  <a:pt x="16193" y="23140"/>
                </a:lnTo>
                <a:cubicBezTo>
                  <a:pt x="16230" y="23176"/>
                  <a:pt x="16269" y="23210"/>
                  <a:pt x="16305" y="23247"/>
                </a:cubicBezTo>
                <a:cubicBezTo>
                  <a:pt x="16361" y="23306"/>
                  <a:pt x="16413" y="23376"/>
                  <a:pt x="16472" y="23428"/>
                </a:cubicBezTo>
                <a:lnTo>
                  <a:pt x="16472" y="23428"/>
                </a:lnTo>
                <a:cubicBezTo>
                  <a:pt x="16392" y="23356"/>
                  <a:pt x="16363" y="23330"/>
                  <a:pt x="16362" y="23330"/>
                </a:cubicBezTo>
                <a:lnTo>
                  <a:pt x="16362" y="23330"/>
                </a:lnTo>
                <a:cubicBezTo>
                  <a:pt x="16361" y="23330"/>
                  <a:pt x="16447" y="23411"/>
                  <a:pt x="16489" y="23467"/>
                </a:cubicBezTo>
                <a:cubicBezTo>
                  <a:pt x="16498" y="23480"/>
                  <a:pt x="16506" y="23493"/>
                  <a:pt x="16514" y="23507"/>
                </a:cubicBezTo>
                <a:lnTo>
                  <a:pt x="16514" y="23507"/>
                </a:lnTo>
                <a:cubicBezTo>
                  <a:pt x="16539" y="23572"/>
                  <a:pt x="16567" y="23639"/>
                  <a:pt x="16597" y="23700"/>
                </a:cubicBezTo>
                <a:cubicBezTo>
                  <a:pt x="16601" y="23708"/>
                  <a:pt x="16605" y="23715"/>
                  <a:pt x="16608" y="23721"/>
                </a:cubicBezTo>
                <a:lnTo>
                  <a:pt x="16608" y="23721"/>
                </a:lnTo>
                <a:cubicBezTo>
                  <a:pt x="16608" y="23723"/>
                  <a:pt x="16608" y="23724"/>
                  <a:pt x="16609" y="23726"/>
                </a:cubicBezTo>
                <a:cubicBezTo>
                  <a:pt x="16621" y="23802"/>
                  <a:pt x="16639" y="23878"/>
                  <a:pt x="16647" y="23956"/>
                </a:cubicBezTo>
                <a:cubicBezTo>
                  <a:pt x="16653" y="24025"/>
                  <a:pt x="16655" y="24092"/>
                  <a:pt x="16658" y="24160"/>
                </a:cubicBezTo>
                <a:cubicBezTo>
                  <a:pt x="16658" y="24162"/>
                  <a:pt x="16658" y="24163"/>
                  <a:pt x="16658" y="24164"/>
                </a:cubicBezTo>
                <a:lnTo>
                  <a:pt x="16658" y="24164"/>
                </a:lnTo>
                <a:cubicBezTo>
                  <a:pt x="16656" y="24191"/>
                  <a:pt x="16654" y="24219"/>
                  <a:pt x="16650" y="24245"/>
                </a:cubicBezTo>
                <a:cubicBezTo>
                  <a:pt x="16609" y="24560"/>
                  <a:pt x="16524" y="24868"/>
                  <a:pt x="16401" y="25160"/>
                </a:cubicBezTo>
                <a:cubicBezTo>
                  <a:pt x="16400" y="25163"/>
                  <a:pt x="16398" y="25166"/>
                  <a:pt x="16397" y="25169"/>
                </a:cubicBezTo>
                <a:lnTo>
                  <a:pt x="16397" y="25169"/>
                </a:lnTo>
                <a:cubicBezTo>
                  <a:pt x="16382" y="25201"/>
                  <a:pt x="16367" y="25233"/>
                  <a:pt x="16351" y="25264"/>
                </a:cubicBezTo>
                <a:cubicBezTo>
                  <a:pt x="16313" y="25339"/>
                  <a:pt x="16275" y="25413"/>
                  <a:pt x="16235" y="25486"/>
                </a:cubicBezTo>
                <a:cubicBezTo>
                  <a:pt x="16137" y="25664"/>
                  <a:pt x="16032" y="25835"/>
                  <a:pt x="15920" y="26001"/>
                </a:cubicBezTo>
                <a:cubicBezTo>
                  <a:pt x="15690" y="26344"/>
                  <a:pt x="15442" y="26673"/>
                  <a:pt x="15177" y="26991"/>
                </a:cubicBezTo>
                <a:cubicBezTo>
                  <a:pt x="13966" y="28456"/>
                  <a:pt x="12552" y="29742"/>
                  <a:pt x="11243" y="31118"/>
                </a:cubicBezTo>
                <a:cubicBezTo>
                  <a:pt x="10048" y="32372"/>
                  <a:pt x="8782" y="33752"/>
                  <a:pt x="8226" y="35431"/>
                </a:cubicBezTo>
                <a:cubicBezTo>
                  <a:pt x="7701" y="37022"/>
                  <a:pt x="8263" y="38848"/>
                  <a:pt x="9484" y="39968"/>
                </a:cubicBezTo>
                <a:cubicBezTo>
                  <a:pt x="9800" y="40258"/>
                  <a:pt x="10141" y="40502"/>
                  <a:pt x="10499" y="40704"/>
                </a:cubicBezTo>
                <a:lnTo>
                  <a:pt x="10499" y="40704"/>
                </a:lnTo>
                <a:cubicBezTo>
                  <a:pt x="10290" y="41706"/>
                  <a:pt x="10257" y="42744"/>
                  <a:pt x="10420" y="43759"/>
                </a:cubicBezTo>
                <a:cubicBezTo>
                  <a:pt x="10829" y="46302"/>
                  <a:pt x="12410" y="48773"/>
                  <a:pt x="14509" y="50262"/>
                </a:cubicBezTo>
                <a:cubicBezTo>
                  <a:pt x="16198" y="51460"/>
                  <a:pt x="18182" y="51989"/>
                  <a:pt x="20141" y="52561"/>
                </a:cubicBezTo>
                <a:cubicBezTo>
                  <a:pt x="20575" y="52687"/>
                  <a:pt x="21010" y="52820"/>
                  <a:pt x="21436" y="52973"/>
                </a:cubicBezTo>
                <a:cubicBezTo>
                  <a:pt x="21532" y="53007"/>
                  <a:pt x="21628" y="53042"/>
                  <a:pt x="21724" y="53079"/>
                </a:cubicBezTo>
                <a:cubicBezTo>
                  <a:pt x="21774" y="53099"/>
                  <a:pt x="21853" y="53132"/>
                  <a:pt x="21887" y="53146"/>
                </a:cubicBezTo>
                <a:lnTo>
                  <a:pt x="21887" y="53146"/>
                </a:lnTo>
                <a:cubicBezTo>
                  <a:pt x="22068" y="53227"/>
                  <a:pt x="22249" y="53310"/>
                  <a:pt x="22424" y="53403"/>
                </a:cubicBezTo>
                <a:cubicBezTo>
                  <a:pt x="22510" y="53448"/>
                  <a:pt x="22593" y="53496"/>
                  <a:pt x="22676" y="53544"/>
                </a:cubicBezTo>
                <a:cubicBezTo>
                  <a:pt x="22684" y="53548"/>
                  <a:pt x="22692" y="53552"/>
                  <a:pt x="22699" y="53556"/>
                </a:cubicBezTo>
                <a:lnTo>
                  <a:pt x="22699" y="53556"/>
                </a:lnTo>
                <a:cubicBezTo>
                  <a:pt x="22704" y="53560"/>
                  <a:pt x="22710" y="53565"/>
                  <a:pt x="22718" y="53571"/>
                </a:cubicBezTo>
                <a:cubicBezTo>
                  <a:pt x="22793" y="53628"/>
                  <a:pt x="22873" y="53678"/>
                  <a:pt x="22948" y="53735"/>
                </a:cubicBezTo>
                <a:cubicBezTo>
                  <a:pt x="23010" y="53783"/>
                  <a:pt x="23129" y="53916"/>
                  <a:pt x="23133" y="53916"/>
                </a:cubicBezTo>
                <a:cubicBezTo>
                  <a:pt x="23135" y="53916"/>
                  <a:pt x="23112" y="53888"/>
                  <a:pt x="23049" y="53811"/>
                </a:cubicBezTo>
                <a:lnTo>
                  <a:pt x="23049" y="53811"/>
                </a:lnTo>
                <a:cubicBezTo>
                  <a:pt x="23108" y="53882"/>
                  <a:pt x="23183" y="53941"/>
                  <a:pt x="23246" y="54007"/>
                </a:cubicBezTo>
                <a:cubicBezTo>
                  <a:pt x="23295" y="54059"/>
                  <a:pt x="23361" y="54139"/>
                  <a:pt x="23363" y="54139"/>
                </a:cubicBezTo>
                <a:cubicBezTo>
                  <a:pt x="23363" y="54139"/>
                  <a:pt x="23363" y="54139"/>
                  <a:pt x="23363" y="54139"/>
                </a:cubicBezTo>
                <a:lnTo>
                  <a:pt x="23363" y="54139"/>
                </a:lnTo>
                <a:cubicBezTo>
                  <a:pt x="23399" y="54187"/>
                  <a:pt x="23434" y="54236"/>
                  <a:pt x="23468" y="54285"/>
                </a:cubicBezTo>
                <a:cubicBezTo>
                  <a:pt x="23492" y="54319"/>
                  <a:pt x="23607" y="54516"/>
                  <a:pt x="23612" y="54516"/>
                </a:cubicBezTo>
                <a:cubicBezTo>
                  <a:pt x="23613" y="54516"/>
                  <a:pt x="23604" y="54497"/>
                  <a:pt x="23579" y="54448"/>
                </a:cubicBezTo>
                <a:lnTo>
                  <a:pt x="23579" y="54448"/>
                </a:lnTo>
                <a:cubicBezTo>
                  <a:pt x="24016" y="55277"/>
                  <a:pt x="24114" y="56167"/>
                  <a:pt x="24067" y="57165"/>
                </a:cubicBezTo>
                <a:cubicBezTo>
                  <a:pt x="24040" y="57731"/>
                  <a:pt x="24456" y="58196"/>
                  <a:pt x="24941" y="58443"/>
                </a:cubicBezTo>
                <a:cubicBezTo>
                  <a:pt x="25080" y="58514"/>
                  <a:pt x="25373" y="58604"/>
                  <a:pt x="25634" y="58604"/>
                </a:cubicBezTo>
                <a:cubicBezTo>
                  <a:pt x="25894" y="58604"/>
                  <a:pt x="26124" y="58515"/>
                  <a:pt x="26136" y="58231"/>
                </a:cubicBezTo>
                <a:cubicBezTo>
                  <a:pt x="26200" y="56865"/>
                  <a:pt x="26050" y="55539"/>
                  <a:pt x="25369" y="54330"/>
                </a:cubicBezTo>
                <a:cubicBezTo>
                  <a:pt x="24801" y="53318"/>
                  <a:pt x="23892" y="52555"/>
                  <a:pt x="22892" y="51992"/>
                </a:cubicBezTo>
                <a:cubicBezTo>
                  <a:pt x="20999" y="50926"/>
                  <a:pt x="18775" y="50634"/>
                  <a:pt x="16767" y="49853"/>
                </a:cubicBezTo>
                <a:lnTo>
                  <a:pt x="16767" y="49853"/>
                </a:lnTo>
                <a:cubicBezTo>
                  <a:pt x="16768" y="49853"/>
                  <a:pt x="16768" y="49853"/>
                  <a:pt x="16768" y="49853"/>
                </a:cubicBezTo>
                <a:cubicBezTo>
                  <a:pt x="16768" y="49853"/>
                  <a:pt x="16767" y="49853"/>
                  <a:pt x="16766" y="49852"/>
                </a:cubicBezTo>
                <a:lnTo>
                  <a:pt x="16766" y="49852"/>
                </a:lnTo>
                <a:cubicBezTo>
                  <a:pt x="16767" y="49853"/>
                  <a:pt x="16767" y="49853"/>
                  <a:pt x="16767" y="49853"/>
                </a:cubicBezTo>
                <a:lnTo>
                  <a:pt x="16767" y="49853"/>
                </a:lnTo>
                <a:cubicBezTo>
                  <a:pt x="16763" y="49851"/>
                  <a:pt x="16759" y="49849"/>
                  <a:pt x="16753" y="49847"/>
                </a:cubicBezTo>
                <a:lnTo>
                  <a:pt x="16753" y="49847"/>
                </a:lnTo>
                <a:cubicBezTo>
                  <a:pt x="16758" y="49849"/>
                  <a:pt x="16762" y="49851"/>
                  <a:pt x="16766" y="49852"/>
                </a:cubicBezTo>
                <a:lnTo>
                  <a:pt x="16766" y="49852"/>
                </a:lnTo>
                <a:cubicBezTo>
                  <a:pt x="16764" y="49852"/>
                  <a:pt x="16762" y="49851"/>
                  <a:pt x="16760" y="49850"/>
                </a:cubicBezTo>
                <a:cubicBezTo>
                  <a:pt x="16688" y="49822"/>
                  <a:pt x="16664" y="49812"/>
                  <a:pt x="16665" y="49812"/>
                </a:cubicBezTo>
                <a:lnTo>
                  <a:pt x="16665" y="49812"/>
                </a:lnTo>
                <a:cubicBezTo>
                  <a:pt x="16666" y="49812"/>
                  <a:pt x="16721" y="49833"/>
                  <a:pt x="16753" y="49847"/>
                </a:cubicBezTo>
                <a:lnTo>
                  <a:pt x="16753" y="49847"/>
                </a:lnTo>
                <a:cubicBezTo>
                  <a:pt x="16699" y="49823"/>
                  <a:pt x="16647" y="49800"/>
                  <a:pt x="16594" y="49777"/>
                </a:cubicBezTo>
                <a:cubicBezTo>
                  <a:pt x="16463" y="49716"/>
                  <a:pt x="16334" y="49658"/>
                  <a:pt x="16206" y="49595"/>
                </a:cubicBezTo>
                <a:cubicBezTo>
                  <a:pt x="16093" y="49539"/>
                  <a:pt x="15981" y="49479"/>
                  <a:pt x="15869" y="49419"/>
                </a:cubicBezTo>
                <a:cubicBezTo>
                  <a:pt x="15800" y="49380"/>
                  <a:pt x="15732" y="49341"/>
                  <a:pt x="15663" y="49302"/>
                </a:cubicBezTo>
                <a:cubicBezTo>
                  <a:pt x="15648" y="49294"/>
                  <a:pt x="15593" y="49260"/>
                  <a:pt x="15552" y="49234"/>
                </a:cubicBezTo>
                <a:lnTo>
                  <a:pt x="15552" y="49234"/>
                </a:lnTo>
                <a:cubicBezTo>
                  <a:pt x="15489" y="49190"/>
                  <a:pt x="15355" y="49099"/>
                  <a:pt x="15332" y="49082"/>
                </a:cubicBezTo>
                <a:cubicBezTo>
                  <a:pt x="15214" y="48997"/>
                  <a:pt x="15104" y="48906"/>
                  <a:pt x="14989" y="48818"/>
                </a:cubicBezTo>
                <a:cubicBezTo>
                  <a:pt x="14978" y="48810"/>
                  <a:pt x="14963" y="48798"/>
                  <a:pt x="14949" y="48786"/>
                </a:cubicBezTo>
                <a:lnTo>
                  <a:pt x="14949" y="48786"/>
                </a:lnTo>
                <a:cubicBezTo>
                  <a:pt x="14920" y="48759"/>
                  <a:pt x="14891" y="48733"/>
                  <a:pt x="14863" y="48706"/>
                </a:cubicBezTo>
                <a:cubicBezTo>
                  <a:pt x="14708" y="48559"/>
                  <a:pt x="14561" y="48404"/>
                  <a:pt x="14417" y="48246"/>
                </a:cubicBezTo>
                <a:cubicBezTo>
                  <a:pt x="13541" y="47289"/>
                  <a:pt x="12856" y="46101"/>
                  <a:pt x="12578" y="44799"/>
                </a:cubicBezTo>
                <a:cubicBezTo>
                  <a:pt x="12337" y="43674"/>
                  <a:pt x="12370" y="42521"/>
                  <a:pt x="12647" y="41430"/>
                </a:cubicBezTo>
                <a:lnTo>
                  <a:pt x="12647" y="41430"/>
                </a:lnTo>
                <a:cubicBezTo>
                  <a:pt x="13099" y="41503"/>
                  <a:pt x="13561" y="41535"/>
                  <a:pt x="14025" y="41535"/>
                </a:cubicBezTo>
                <a:cubicBezTo>
                  <a:pt x="14196" y="41535"/>
                  <a:pt x="14367" y="41531"/>
                  <a:pt x="14538" y="41522"/>
                </a:cubicBezTo>
                <a:cubicBezTo>
                  <a:pt x="16157" y="41439"/>
                  <a:pt x="17828" y="40974"/>
                  <a:pt x="19248" y="40191"/>
                </a:cubicBezTo>
                <a:cubicBezTo>
                  <a:pt x="20278" y="39623"/>
                  <a:pt x="21519" y="38687"/>
                  <a:pt x="21438" y="37370"/>
                </a:cubicBezTo>
                <a:cubicBezTo>
                  <a:pt x="21372" y="36302"/>
                  <a:pt x="20462" y="35607"/>
                  <a:pt x="19582" y="35159"/>
                </a:cubicBezTo>
                <a:cubicBezTo>
                  <a:pt x="18782" y="34755"/>
                  <a:pt x="17912" y="34539"/>
                  <a:pt x="17024" y="34539"/>
                </a:cubicBezTo>
                <a:cubicBezTo>
                  <a:pt x="16859" y="34539"/>
                  <a:pt x="16694" y="34547"/>
                  <a:pt x="16529" y="34562"/>
                </a:cubicBezTo>
                <a:cubicBezTo>
                  <a:pt x="14628" y="34734"/>
                  <a:pt x="12934" y="36006"/>
                  <a:pt x="11867" y="37533"/>
                </a:cubicBezTo>
                <a:cubicBezTo>
                  <a:pt x="11486" y="38078"/>
                  <a:pt x="11171" y="38666"/>
                  <a:pt x="10927" y="39283"/>
                </a:cubicBezTo>
                <a:lnTo>
                  <a:pt x="10927" y="39283"/>
                </a:lnTo>
                <a:cubicBezTo>
                  <a:pt x="10913" y="39274"/>
                  <a:pt x="10898" y="39266"/>
                  <a:pt x="10884" y="39258"/>
                </a:cubicBezTo>
                <a:lnTo>
                  <a:pt x="10884" y="39258"/>
                </a:lnTo>
                <a:cubicBezTo>
                  <a:pt x="10805" y="39194"/>
                  <a:pt x="10716" y="39124"/>
                  <a:pt x="10632" y="39067"/>
                </a:cubicBezTo>
                <a:lnTo>
                  <a:pt x="10632" y="39067"/>
                </a:lnTo>
                <a:cubicBezTo>
                  <a:pt x="10730" y="39132"/>
                  <a:pt x="10768" y="39156"/>
                  <a:pt x="10773" y="39156"/>
                </a:cubicBezTo>
                <a:cubicBezTo>
                  <a:pt x="10783" y="39156"/>
                  <a:pt x="10623" y="39036"/>
                  <a:pt x="10557" y="38971"/>
                </a:cubicBezTo>
                <a:cubicBezTo>
                  <a:pt x="10551" y="38965"/>
                  <a:pt x="10545" y="38959"/>
                  <a:pt x="10540" y="38955"/>
                </a:cubicBezTo>
                <a:lnTo>
                  <a:pt x="10540" y="38955"/>
                </a:lnTo>
                <a:cubicBezTo>
                  <a:pt x="10533" y="38942"/>
                  <a:pt x="10524" y="38925"/>
                  <a:pt x="10511" y="38904"/>
                </a:cubicBezTo>
                <a:cubicBezTo>
                  <a:pt x="10481" y="38856"/>
                  <a:pt x="10390" y="38677"/>
                  <a:pt x="10384" y="38677"/>
                </a:cubicBezTo>
                <a:lnTo>
                  <a:pt x="10384" y="38677"/>
                </a:lnTo>
                <a:cubicBezTo>
                  <a:pt x="10382" y="38677"/>
                  <a:pt x="10392" y="38704"/>
                  <a:pt x="10425" y="38778"/>
                </a:cubicBezTo>
                <a:cubicBezTo>
                  <a:pt x="10375" y="38666"/>
                  <a:pt x="10322" y="38557"/>
                  <a:pt x="10281" y="38444"/>
                </a:cubicBezTo>
                <a:cubicBezTo>
                  <a:pt x="10263" y="38396"/>
                  <a:pt x="10247" y="38350"/>
                  <a:pt x="10231" y="38302"/>
                </a:cubicBezTo>
                <a:cubicBezTo>
                  <a:pt x="10224" y="38279"/>
                  <a:pt x="10219" y="38265"/>
                  <a:pt x="10216" y="38257"/>
                </a:cubicBezTo>
                <a:lnTo>
                  <a:pt x="10216" y="38257"/>
                </a:lnTo>
                <a:cubicBezTo>
                  <a:pt x="10213" y="38243"/>
                  <a:pt x="10210" y="38222"/>
                  <a:pt x="10204" y="38191"/>
                </a:cubicBezTo>
                <a:cubicBezTo>
                  <a:pt x="10161" y="37963"/>
                  <a:pt x="10131" y="37731"/>
                  <a:pt x="10113" y="37498"/>
                </a:cubicBezTo>
                <a:cubicBezTo>
                  <a:pt x="10109" y="37437"/>
                  <a:pt x="10105" y="37412"/>
                  <a:pt x="10102" y="37404"/>
                </a:cubicBezTo>
                <a:lnTo>
                  <a:pt x="10102" y="37404"/>
                </a:lnTo>
                <a:cubicBezTo>
                  <a:pt x="10105" y="37397"/>
                  <a:pt x="10111" y="37373"/>
                  <a:pt x="10119" y="37308"/>
                </a:cubicBezTo>
                <a:cubicBezTo>
                  <a:pt x="10135" y="37183"/>
                  <a:pt x="10151" y="37060"/>
                  <a:pt x="10177" y="36937"/>
                </a:cubicBezTo>
                <a:cubicBezTo>
                  <a:pt x="10287" y="36409"/>
                  <a:pt x="10437" y="36087"/>
                  <a:pt x="10667" y="35674"/>
                </a:cubicBezTo>
                <a:cubicBezTo>
                  <a:pt x="11890" y="33488"/>
                  <a:pt x="13912" y="31792"/>
                  <a:pt x="15633" y="30014"/>
                </a:cubicBezTo>
                <a:cubicBezTo>
                  <a:pt x="16970" y="28632"/>
                  <a:pt x="18959" y="26726"/>
                  <a:pt x="18729" y="24603"/>
                </a:cubicBezTo>
                <a:cubicBezTo>
                  <a:pt x="18673" y="24080"/>
                  <a:pt x="18455" y="23566"/>
                  <a:pt x="18158" y="23136"/>
                </a:cubicBezTo>
                <a:cubicBezTo>
                  <a:pt x="17990" y="22893"/>
                  <a:pt x="17799" y="22668"/>
                  <a:pt x="17588" y="22461"/>
                </a:cubicBezTo>
                <a:cubicBezTo>
                  <a:pt x="17529" y="22403"/>
                  <a:pt x="17338" y="22232"/>
                  <a:pt x="17261" y="22162"/>
                </a:cubicBezTo>
                <a:lnTo>
                  <a:pt x="17261" y="22162"/>
                </a:lnTo>
                <a:cubicBezTo>
                  <a:pt x="17099" y="22016"/>
                  <a:pt x="16938" y="21868"/>
                  <a:pt x="16764" y="21738"/>
                </a:cubicBezTo>
                <a:cubicBezTo>
                  <a:pt x="15822" y="21037"/>
                  <a:pt x="14720" y="20736"/>
                  <a:pt x="13579" y="20736"/>
                </a:cubicBezTo>
                <a:cubicBezTo>
                  <a:pt x="13382" y="20736"/>
                  <a:pt x="13184" y="20745"/>
                  <a:pt x="12985" y="20762"/>
                </a:cubicBezTo>
                <a:cubicBezTo>
                  <a:pt x="10516" y="20980"/>
                  <a:pt x="8273" y="22299"/>
                  <a:pt x="5785" y="22422"/>
                </a:cubicBezTo>
                <a:cubicBezTo>
                  <a:pt x="5771" y="22423"/>
                  <a:pt x="5759" y="22423"/>
                  <a:pt x="5749" y="22424"/>
                </a:cubicBezTo>
                <a:lnTo>
                  <a:pt x="5749" y="22424"/>
                </a:lnTo>
                <a:cubicBezTo>
                  <a:pt x="5666" y="22424"/>
                  <a:pt x="5584" y="22422"/>
                  <a:pt x="5501" y="22419"/>
                </a:cubicBezTo>
                <a:cubicBezTo>
                  <a:pt x="5373" y="22414"/>
                  <a:pt x="5247" y="22405"/>
                  <a:pt x="5119" y="22390"/>
                </a:cubicBezTo>
                <a:cubicBezTo>
                  <a:pt x="5049" y="22382"/>
                  <a:pt x="4980" y="22371"/>
                  <a:pt x="4910" y="22362"/>
                </a:cubicBezTo>
                <a:cubicBezTo>
                  <a:pt x="4892" y="22359"/>
                  <a:pt x="4878" y="22358"/>
                  <a:pt x="4865" y="22356"/>
                </a:cubicBezTo>
                <a:lnTo>
                  <a:pt x="4865" y="22356"/>
                </a:lnTo>
                <a:cubicBezTo>
                  <a:pt x="4721" y="22321"/>
                  <a:pt x="4582" y="22268"/>
                  <a:pt x="4437" y="22231"/>
                </a:cubicBezTo>
                <a:cubicBezTo>
                  <a:pt x="4429" y="22228"/>
                  <a:pt x="4422" y="22227"/>
                  <a:pt x="4415" y="22225"/>
                </a:cubicBezTo>
                <a:lnTo>
                  <a:pt x="4415" y="22225"/>
                </a:lnTo>
                <a:cubicBezTo>
                  <a:pt x="4356" y="22197"/>
                  <a:pt x="4298" y="22170"/>
                  <a:pt x="4241" y="22141"/>
                </a:cubicBezTo>
                <a:cubicBezTo>
                  <a:pt x="4189" y="22115"/>
                  <a:pt x="4140" y="22084"/>
                  <a:pt x="4087" y="22058"/>
                </a:cubicBezTo>
                <a:cubicBezTo>
                  <a:pt x="4082" y="22056"/>
                  <a:pt x="4077" y="22053"/>
                  <a:pt x="4073" y="22051"/>
                </a:cubicBezTo>
                <a:lnTo>
                  <a:pt x="4073" y="22051"/>
                </a:lnTo>
                <a:cubicBezTo>
                  <a:pt x="4068" y="22047"/>
                  <a:pt x="4064" y="22043"/>
                  <a:pt x="4058" y="22039"/>
                </a:cubicBezTo>
                <a:cubicBezTo>
                  <a:pt x="4018" y="22004"/>
                  <a:pt x="3859" y="21880"/>
                  <a:pt x="3808" y="21845"/>
                </a:cubicBezTo>
                <a:lnTo>
                  <a:pt x="3808" y="21845"/>
                </a:lnTo>
                <a:cubicBezTo>
                  <a:pt x="3771" y="21810"/>
                  <a:pt x="3728" y="21770"/>
                  <a:pt x="3726" y="21767"/>
                </a:cubicBezTo>
                <a:cubicBezTo>
                  <a:pt x="3654" y="21697"/>
                  <a:pt x="3589" y="21623"/>
                  <a:pt x="3522" y="21550"/>
                </a:cubicBezTo>
                <a:cubicBezTo>
                  <a:pt x="3508" y="21535"/>
                  <a:pt x="3497" y="21523"/>
                  <a:pt x="3487" y="21512"/>
                </a:cubicBezTo>
                <a:lnTo>
                  <a:pt x="3487" y="21512"/>
                </a:lnTo>
                <a:cubicBezTo>
                  <a:pt x="3484" y="21507"/>
                  <a:pt x="3479" y="21501"/>
                  <a:pt x="3474" y="21494"/>
                </a:cubicBezTo>
                <a:cubicBezTo>
                  <a:pt x="3419" y="21422"/>
                  <a:pt x="3365" y="21349"/>
                  <a:pt x="3314" y="21275"/>
                </a:cubicBezTo>
                <a:cubicBezTo>
                  <a:pt x="3205" y="21117"/>
                  <a:pt x="3102" y="20952"/>
                  <a:pt x="3007" y="20785"/>
                </a:cubicBezTo>
                <a:cubicBezTo>
                  <a:pt x="2931" y="20649"/>
                  <a:pt x="2868" y="20515"/>
                  <a:pt x="2779" y="20344"/>
                </a:cubicBezTo>
                <a:cubicBezTo>
                  <a:pt x="2748" y="20284"/>
                  <a:pt x="2728" y="20247"/>
                  <a:pt x="2717" y="20227"/>
                </a:cubicBezTo>
                <a:lnTo>
                  <a:pt x="2717" y="20227"/>
                </a:lnTo>
                <a:cubicBezTo>
                  <a:pt x="2679" y="20148"/>
                  <a:pt x="2641" y="20070"/>
                  <a:pt x="2605" y="19989"/>
                </a:cubicBezTo>
                <a:cubicBezTo>
                  <a:pt x="2351" y="19411"/>
                  <a:pt x="2266" y="19037"/>
                  <a:pt x="2194" y="18361"/>
                </a:cubicBezTo>
                <a:cubicBezTo>
                  <a:pt x="1887" y="15500"/>
                  <a:pt x="3049" y="12454"/>
                  <a:pt x="4320" y="9923"/>
                </a:cubicBezTo>
                <a:cubicBezTo>
                  <a:pt x="5638" y="7298"/>
                  <a:pt x="7329" y="4706"/>
                  <a:pt x="9493" y="2696"/>
                </a:cubicBezTo>
                <a:cubicBezTo>
                  <a:pt x="9857" y="2356"/>
                  <a:pt x="10252" y="2047"/>
                  <a:pt x="10671" y="1776"/>
                </a:cubicBezTo>
                <a:cubicBezTo>
                  <a:pt x="11456" y="1270"/>
                  <a:pt x="10251" y="1"/>
                  <a:pt x="9409" y="1"/>
                </a:cubicBezTo>
                <a:close/>
              </a:path>
            </a:pathLst>
          </a:custGeom>
          <a:solidFill>
            <a:srgbClr val="DE80D7"/>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flipH="1">
            <a:off x="6833426" y="-828692"/>
            <a:ext cx="748453" cy="1751944"/>
          </a:xfrm>
          <a:custGeom>
            <a:avLst/>
            <a:gdLst/>
            <a:ahLst/>
            <a:cxnLst/>
            <a:rect l="l" t="t" r="r" b="b"/>
            <a:pathLst>
              <a:path w="25831" h="60464" extrusionOk="0">
                <a:moveTo>
                  <a:pt x="14353" y="21284"/>
                </a:moveTo>
                <a:cubicBezTo>
                  <a:pt x="14354" y="21284"/>
                  <a:pt x="14354" y="21284"/>
                  <a:pt x="14354" y="21284"/>
                </a:cubicBezTo>
                <a:cubicBezTo>
                  <a:pt x="14354" y="21284"/>
                  <a:pt x="14354" y="21284"/>
                  <a:pt x="14353" y="21284"/>
                </a:cubicBezTo>
                <a:close/>
                <a:moveTo>
                  <a:pt x="14972" y="22124"/>
                </a:moveTo>
                <a:cubicBezTo>
                  <a:pt x="14973" y="22126"/>
                  <a:pt x="14974" y="22128"/>
                  <a:pt x="14974" y="22130"/>
                </a:cubicBezTo>
                <a:lnTo>
                  <a:pt x="14974" y="22130"/>
                </a:lnTo>
                <a:cubicBezTo>
                  <a:pt x="14974" y="22128"/>
                  <a:pt x="14973" y="22126"/>
                  <a:pt x="14972" y="22124"/>
                </a:cubicBezTo>
                <a:close/>
                <a:moveTo>
                  <a:pt x="14144" y="21194"/>
                </a:moveTo>
                <a:cubicBezTo>
                  <a:pt x="14170" y="21203"/>
                  <a:pt x="14227" y="21221"/>
                  <a:pt x="14276" y="21236"/>
                </a:cubicBezTo>
                <a:lnTo>
                  <a:pt x="14276" y="21236"/>
                </a:lnTo>
                <a:cubicBezTo>
                  <a:pt x="14312" y="21272"/>
                  <a:pt x="14362" y="21305"/>
                  <a:pt x="14404" y="21335"/>
                </a:cubicBezTo>
                <a:cubicBezTo>
                  <a:pt x="14411" y="21341"/>
                  <a:pt x="14417" y="21345"/>
                  <a:pt x="14421" y="21347"/>
                </a:cubicBezTo>
                <a:lnTo>
                  <a:pt x="14421" y="21347"/>
                </a:lnTo>
                <a:cubicBezTo>
                  <a:pt x="14423" y="21349"/>
                  <a:pt x="14425" y="21352"/>
                  <a:pt x="14428" y="21354"/>
                </a:cubicBezTo>
                <a:cubicBezTo>
                  <a:pt x="14614" y="21565"/>
                  <a:pt x="14726" y="21709"/>
                  <a:pt x="14822" y="21872"/>
                </a:cubicBezTo>
                <a:cubicBezTo>
                  <a:pt x="14873" y="21958"/>
                  <a:pt x="14921" y="22046"/>
                  <a:pt x="14971" y="22134"/>
                </a:cubicBezTo>
                <a:cubicBezTo>
                  <a:pt x="14977" y="22145"/>
                  <a:pt x="14986" y="22167"/>
                  <a:pt x="14994" y="22184"/>
                </a:cubicBezTo>
                <a:lnTo>
                  <a:pt x="14994" y="22184"/>
                </a:lnTo>
                <a:cubicBezTo>
                  <a:pt x="15007" y="22225"/>
                  <a:pt x="15019" y="22267"/>
                  <a:pt x="15030" y="22308"/>
                </a:cubicBezTo>
                <a:cubicBezTo>
                  <a:pt x="15054" y="22396"/>
                  <a:pt x="15071" y="22485"/>
                  <a:pt x="15086" y="22573"/>
                </a:cubicBezTo>
                <a:cubicBezTo>
                  <a:pt x="15088" y="22587"/>
                  <a:pt x="15091" y="22624"/>
                  <a:pt x="15093" y="22643"/>
                </a:cubicBezTo>
                <a:lnTo>
                  <a:pt x="15093" y="22643"/>
                </a:lnTo>
                <a:cubicBezTo>
                  <a:pt x="15094" y="22677"/>
                  <a:pt x="15095" y="22713"/>
                  <a:pt x="15094" y="22746"/>
                </a:cubicBezTo>
                <a:cubicBezTo>
                  <a:pt x="15087" y="22963"/>
                  <a:pt x="15062" y="23180"/>
                  <a:pt x="15017" y="23393"/>
                </a:cubicBezTo>
                <a:cubicBezTo>
                  <a:pt x="14942" y="23741"/>
                  <a:pt x="14761" y="24150"/>
                  <a:pt x="14549" y="24538"/>
                </a:cubicBezTo>
                <a:cubicBezTo>
                  <a:pt x="13546" y="26367"/>
                  <a:pt x="11836" y="27877"/>
                  <a:pt x="10089" y="28978"/>
                </a:cubicBezTo>
                <a:cubicBezTo>
                  <a:pt x="9781" y="29172"/>
                  <a:pt x="9606" y="29280"/>
                  <a:pt x="9368" y="29395"/>
                </a:cubicBezTo>
                <a:lnTo>
                  <a:pt x="9368" y="29395"/>
                </a:lnTo>
                <a:cubicBezTo>
                  <a:pt x="9239" y="28649"/>
                  <a:pt x="9206" y="27758"/>
                  <a:pt x="9386" y="26920"/>
                </a:cubicBezTo>
                <a:cubicBezTo>
                  <a:pt x="9414" y="26780"/>
                  <a:pt x="9453" y="26641"/>
                  <a:pt x="9499" y="26505"/>
                </a:cubicBezTo>
                <a:cubicBezTo>
                  <a:pt x="9574" y="26289"/>
                  <a:pt x="9657" y="26075"/>
                  <a:pt x="9748" y="25864"/>
                </a:cubicBezTo>
                <a:cubicBezTo>
                  <a:pt x="9946" y="25406"/>
                  <a:pt x="10175" y="24960"/>
                  <a:pt x="10431" y="24529"/>
                </a:cubicBezTo>
                <a:cubicBezTo>
                  <a:pt x="10950" y="23648"/>
                  <a:pt x="11550" y="22826"/>
                  <a:pt x="12309" y="22147"/>
                </a:cubicBezTo>
                <a:cubicBezTo>
                  <a:pt x="12471" y="22001"/>
                  <a:pt x="12640" y="21864"/>
                  <a:pt x="12817" y="21735"/>
                </a:cubicBezTo>
                <a:cubicBezTo>
                  <a:pt x="12913" y="21666"/>
                  <a:pt x="13012" y="21600"/>
                  <a:pt x="13113" y="21537"/>
                </a:cubicBezTo>
                <a:cubicBezTo>
                  <a:pt x="13258" y="21444"/>
                  <a:pt x="13201" y="21477"/>
                  <a:pt x="13292" y="21434"/>
                </a:cubicBezTo>
                <a:cubicBezTo>
                  <a:pt x="13474" y="21350"/>
                  <a:pt x="13662" y="21279"/>
                  <a:pt x="13857" y="21227"/>
                </a:cubicBezTo>
                <a:cubicBezTo>
                  <a:pt x="13862" y="21225"/>
                  <a:pt x="13866" y="21224"/>
                  <a:pt x="13869" y="21223"/>
                </a:cubicBezTo>
                <a:lnTo>
                  <a:pt x="13869" y="21223"/>
                </a:lnTo>
                <a:cubicBezTo>
                  <a:pt x="13898" y="21219"/>
                  <a:pt x="13928" y="21214"/>
                  <a:pt x="13956" y="21212"/>
                </a:cubicBezTo>
                <a:cubicBezTo>
                  <a:pt x="14002" y="21209"/>
                  <a:pt x="14060" y="21209"/>
                  <a:pt x="14106" y="21201"/>
                </a:cubicBezTo>
                <a:lnTo>
                  <a:pt x="14106" y="21201"/>
                </a:lnTo>
                <a:cubicBezTo>
                  <a:pt x="14186" y="21216"/>
                  <a:pt x="14246" y="21232"/>
                  <a:pt x="14250" y="21232"/>
                </a:cubicBezTo>
                <a:cubicBezTo>
                  <a:pt x="14254" y="21232"/>
                  <a:pt x="14224" y="21222"/>
                  <a:pt x="14144" y="21194"/>
                </a:cubicBezTo>
                <a:lnTo>
                  <a:pt x="14144" y="21194"/>
                </a:lnTo>
                <a:cubicBezTo>
                  <a:pt x="14144" y="21194"/>
                  <a:pt x="14144" y="21194"/>
                  <a:pt x="14144" y="21194"/>
                </a:cubicBezTo>
                <a:close/>
                <a:moveTo>
                  <a:pt x="4782" y="29721"/>
                </a:moveTo>
                <a:cubicBezTo>
                  <a:pt x="4783" y="29721"/>
                  <a:pt x="4784" y="29721"/>
                  <a:pt x="4786" y="29722"/>
                </a:cubicBezTo>
                <a:lnTo>
                  <a:pt x="4786" y="29722"/>
                </a:lnTo>
                <a:cubicBezTo>
                  <a:pt x="4784" y="29721"/>
                  <a:pt x="4783" y="29721"/>
                  <a:pt x="4782" y="29721"/>
                </a:cubicBezTo>
                <a:close/>
                <a:moveTo>
                  <a:pt x="4807" y="29729"/>
                </a:moveTo>
                <a:cubicBezTo>
                  <a:pt x="4858" y="29748"/>
                  <a:pt x="4915" y="29780"/>
                  <a:pt x="4910" y="29780"/>
                </a:cubicBezTo>
                <a:cubicBezTo>
                  <a:pt x="4907" y="29780"/>
                  <a:pt x="4879" y="29767"/>
                  <a:pt x="4807" y="29729"/>
                </a:cubicBezTo>
                <a:close/>
                <a:moveTo>
                  <a:pt x="17346" y="35867"/>
                </a:moveTo>
                <a:cubicBezTo>
                  <a:pt x="17350" y="35867"/>
                  <a:pt x="17373" y="35889"/>
                  <a:pt x="17429" y="35954"/>
                </a:cubicBezTo>
                <a:lnTo>
                  <a:pt x="17429" y="35954"/>
                </a:lnTo>
                <a:cubicBezTo>
                  <a:pt x="17385" y="35925"/>
                  <a:pt x="17339" y="35867"/>
                  <a:pt x="17346" y="35867"/>
                </a:cubicBezTo>
                <a:close/>
                <a:moveTo>
                  <a:pt x="17569" y="36120"/>
                </a:moveTo>
                <a:cubicBezTo>
                  <a:pt x="17608" y="36168"/>
                  <a:pt x="17629" y="36219"/>
                  <a:pt x="17630" y="36232"/>
                </a:cubicBezTo>
                <a:lnTo>
                  <a:pt x="17630" y="36232"/>
                </a:lnTo>
                <a:cubicBezTo>
                  <a:pt x="17607" y="36195"/>
                  <a:pt x="17586" y="36158"/>
                  <a:pt x="17569" y="36120"/>
                </a:cubicBezTo>
                <a:close/>
                <a:moveTo>
                  <a:pt x="17781" y="36484"/>
                </a:moveTo>
                <a:lnTo>
                  <a:pt x="17781" y="36484"/>
                </a:lnTo>
                <a:cubicBezTo>
                  <a:pt x="17785" y="36496"/>
                  <a:pt x="17789" y="36508"/>
                  <a:pt x="17793" y="36519"/>
                </a:cubicBezTo>
                <a:lnTo>
                  <a:pt x="17793" y="36519"/>
                </a:lnTo>
                <a:cubicBezTo>
                  <a:pt x="17789" y="36509"/>
                  <a:pt x="17785" y="36497"/>
                  <a:pt x="17781" y="36484"/>
                </a:cubicBezTo>
                <a:close/>
                <a:moveTo>
                  <a:pt x="17796" y="36527"/>
                </a:moveTo>
                <a:cubicBezTo>
                  <a:pt x="17809" y="36560"/>
                  <a:pt x="17817" y="36584"/>
                  <a:pt x="17817" y="36584"/>
                </a:cubicBezTo>
                <a:cubicBezTo>
                  <a:pt x="17816" y="36584"/>
                  <a:pt x="17810" y="36567"/>
                  <a:pt x="17796" y="36527"/>
                </a:cubicBezTo>
                <a:close/>
                <a:moveTo>
                  <a:pt x="17985" y="37409"/>
                </a:moveTo>
                <a:cubicBezTo>
                  <a:pt x="17985" y="37411"/>
                  <a:pt x="17985" y="37413"/>
                  <a:pt x="17985" y="37414"/>
                </a:cubicBezTo>
                <a:cubicBezTo>
                  <a:pt x="17985" y="37413"/>
                  <a:pt x="17985" y="37411"/>
                  <a:pt x="17985" y="37409"/>
                </a:cubicBezTo>
                <a:close/>
                <a:moveTo>
                  <a:pt x="9734" y="1"/>
                </a:moveTo>
                <a:cubicBezTo>
                  <a:pt x="9543" y="1"/>
                  <a:pt x="9367" y="52"/>
                  <a:pt x="9231" y="170"/>
                </a:cubicBezTo>
                <a:lnTo>
                  <a:pt x="9231" y="173"/>
                </a:lnTo>
                <a:cubicBezTo>
                  <a:pt x="8296" y="981"/>
                  <a:pt x="7563" y="2042"/>
                  <a:pt x="6908" y="3084"/>
                </a:cubicBezTo>
                <a:cubicBezTo>
                  <a:pt x="6018" y="4499"/>
                  <a:pt x="5258" y="5999"/>
                  <a:pt x="4569" y="7521"/>
                </a:cubicBezTo>
                <a:cubicBezTo>
                  <a:pt x="2968" y="11066"/>
                  <a:pt x="1706" y="14822"/>
                  <a:pt x="986" y="18648"/>
                </a:cubicBezTo>
                <a:cubicBezTo>
                  <a:pt x="401" y="21749"/>
                  <a:pt x="0" y="25390"/>
                  <a:pt x="1411" y="28336"/>
                </a:cubicBezTo>
                <a:cubicBezTo>
                  <a:pt x="2074" y="29719"/>
                  <a:pt x="3230" y="30775"/>
                  <a:pt x="4652" y="31339"/>
                </a:cubicBezTo>
                <a:cubicBezTo>
                  <a:pt x="5448" y="31655"/>
                  <a:pt x="6286" y="31781"/>
                  <a:pt x="7129" y="31781"/>
                </a:cubicBezTo>
                <a:cubicBezTo>
                  <a:pt x="7534" y="31781"/>
                  <a:pt x="7940" y="31752"/>
                  <a:pt x="8343" y="31701"/>
                </a:cubicBezTo>
                <a:lnTo>
                  <a:pt x="8343" y="31701"/>
                </a:lnTo>
                <a:cubicBezTo>
                  <a:pt x="8977" y="32515"/>
                  <a:pt x="9817" y="33157"/>
                  <a:pt x="10776" y="33606"/>
                </a:cubicBezTo>
                <a:cubicBezTo>
                  <a:pt x="12086" y="34221"/>
                  <a:pt x="13477" y="34524"/>
                  <a:pt x="14870" y="34884"/>
                </a:cubicBezTo>
                <a:cubicBezTo>
                  <a:pt x="15477" y="35042"/>
                  <a:pt x="16061" y="35238"/>
                  <a:pt x="16650" y="35451"/>
                </a:cubicBezTo>
                <a:lnTo>
                  <a:pt x="16650" y="35451"/>
                </a:lnTo>
                <a:cubicBezTo>
                  <a:pt x="16700" y="35476"/>
                  <a:pt x="16752" y="35500"/>
                  <a:pt x="16803" y="35526"/>
                </a:cubicBezTo>
                <a:cubicBezTo>
                  <a:pt x="16925" y="35588"/>
                  <a:pt x="17039" y="35663"/>
                  <a:pt x="17158" y="35729"/>
                </a:cubicBezTo>
                <a:lnTo>
                  <a:pt x="17158" y="35729"/>
                </a:lnTo>
                <a:cubicBezTo>
                  <a:pt x="17208" y="35769"/>
                  <a:pt x="17259" y="35806"/>
                  <a:pt x="17308" y="35846"/>
                </a:cubicBezTo>
                <a:cubicBezTo>
                  <a:pt x="17345" y="35876"/>
                  <a:pt x="17387" y="35928"/>
                  <a:pt x="17430" y="35955"/>
                </a:cubicBezTo>
                <a:lnTo>
                  <a:pt x="17430" y="35955"/>
                </a:lnTo>
                <a:cubicBezTo>
                  <a:pt x="17473" y="36007"/>
                  <a:pt x="17517" y="36058"/>
                  <a:pt x="17560" y="36109"/>
                </a:cubicBezTo>
                <a:cubicBezTo>
                  <a:pt x="17563" y="36112"/>
                  <a:pt x="17566" y="36116"/>
                  <a:pt x="17569" y="36119"/>
                </a:cubicBezTo>
                <a:lnTo>
                  <a:pt x="17569" y="36119"/>
                </a:lnTo>
                <a:cubicBezTo>
                  <a:pt x="17565" y="36111"/>
                  <a:pt x="17562" y="36103"/>
                  <a:pt x="17559" y="36095"/>
                </a:cubicBezTo>
                <a:lnTo>
                  <a:pt x="17559" y="36095"/>
                </a:lnTo>
                <a:cubicBezTo>
                  <a:pt x="17562" y="36103"/>
                  <a:pt x="17566" y="36112"/>
                  <a:pt x="17569" y="36120"/>
                </a:cubicBezTo>
                <a:lnTo>
                  <a:pt x="17569" y="36120"/>
                </a:lnTo>
                <a:cubicBezTo>
                  <a:pt x="17569" y="36120"/>
                  <a:pt x="17569" y="36119"/>
                  <a:pt x="17569" y="36119"/>
                </a:cubicBezTo>
                <a:lnTo>
                  <a:pt x="17569" y="36119"/>
                </a:lnTo>
                <a:cubicBezTo>
                  <a:pt x="17604" y="36204"/>
                  <a:pt x="17623" y="36235"/>
                  <a:pt x="17628" y="36235"/>
                </a:cubicBezTo>
                <a:cubicBezTo>
                  <a:pt x="17629" y="36235"/>
                  <a:pt x="17630" y="36234"/>
                  <a:pt x="17630" y="36232"/>
                </a:cubicBezTo>
                <a:lnTo>
                  <a:pt x="17630" y="36232"/>
                </a:lnTo>
                <a:cubicBezTo>
                  <a:pt x="17675" y="36308"/>
                  <a:pt x="17727" y="36383"/>
                  <a:pt x="17765" y="36459"/>
                </a:cubicBezTo>
                <a:cubicBezTo>
                  <a:pt x="17777" y="36483"/>
                  <a:pt x="17787" y="36507"/>
                  <a:pt x="17796" y="36527"/>
                </a:cubicBezTo>
                <a:lnTo>
                  <a:pt x="17796" y="36527"/>
                </a:lnTo>
                <a:cubicBezTo>
                  <a:pt x="17815" y="36584"/>
                  <a:pt x="17835" y="36640"/>
                  <a:pt x="17851" y="36697"/>
                </a:cubicBezTo>
                <a:cubicBezTo>
                  <a:pt x="17896" y="36849"/>
                  <a:pt x="17931" y="37004"/>
                  <a:pt x="17955" y="37162"/>
                </a:cubicBezTo>
                <a:cubicBezTo>
                  <a:pt x="17965" y="37227"/>
                  <a:pt x="17973" y="37294"/>
                  <a:pt x="17980" y="37360"/>
                </a:cubicBezTo>
                <a:lnTo>
                  <a:pt x="17980" y="37360"/>
                </a:lnTo>
                <a:cubicBezTo>
                  <a:pt x="17978" y="37345"/>
                  <a:pt x="17977" y="37339"/>
                  <a:pt x="17977" y="37339"/>
                </a:cubicBezTo>
                <a:lnTo>
                  <a:pt x="17977" y="37339"/>
                </a:lnTo>
                <a:cubicBezTo>
                  <a:pt x="17975" y="37339"/>
                  <a:pt x="17986" y="37489"/>
                  <a:pt x="17988" y="37531"/>
                </a:cubicBezTo>
                <a:cubicBezTo>
                  <a:pt x="17992" y="37739"/>
                  <a:pt x="17985" y="37945"/>
                  <a:pt x="17968" y="38152"/>
                </a:cubicBezTo>
                <a:cubicBezTo>
                  <a:pt x="17926" y="38613"/>
                  <a:pt x="17849" y="39068"/>
                  <a:pt x="17738" y="39517"/>
                </a:cubicBezTo>
                <a:cubicBezTo>
                  <a:pt x="17100" y="42140"/>
                  <a:pt x="15452" y="44289"/>
                  <a:pt x="14164" y="46616"/>
                </a:cubicBezTo>
                <a:cubicBezTo>
                  <a:pt x="12796" y="49087"/>
                  <a:pt x="11733" y="51966"/>
                  <a:pt x="13044" y="54692"/>
                </a:cubicBezTo>
                <a:cubicBezTo>
                  <a:pt x="13768" y="56195"/>
                  <a:pt x="15054" y="57465"/>
                  <a:pt x="16581" y="58131"/>
                </a:cubicBezTo>
                <a:cubicBezTo>
                  <a:pt x="17907" y="58709"/>
                  <a:pt x="19330" y="58799"/>
                  <a:pt x="20752" y="58927"/>
                </a:cubicBezTo>
                <a:cubicBezTo>
                  <a:pt x="21083" y="58957"/>
                  <a:pt x="21414" y="58992"/>
                  <a:pt x="21743" y="59042"/>
                </a:cubicBezTo>
                <a:cubicBezTo>
                  <a:pt x="22019" y="59083"/>
                  <a:pt x="22345" y="59149"/>
                  <a:pt x="22477" y="59189"/>
                </a:cubicBezTo>
                <a:cubicBezTo>
                  <a:pt x="22634" y="59235"/>
                  <a:pt x="22787" y="59288"/>
                  <a:pt x="22941" y="59344"/>
                </a:cubicBezTo>
                <a:cubicBezTo>
                  <a:pt x="22960" y="59350"/>
                  <a:pt x="23053" y="59392"/>
                  <a:pt x="23056" y="59392"/>
                </a:cubicBezTo>
                <a:cubicBezTo>
                  <a:pt x="23056" y="59392"/>
                  <a:pt x="23056" y="59392"/>
                  <a:pt x="23056" y="59392"/>
                </a:cubicBezTo>
                <a:lnTo>
                  <a:pt x="23056" y="59392"/>
                </a:lnTo>
                <a:cubicBezTo>
                  <a:pt x="23108" y="59417"/>
                  <a:pt x="23159" y="59443"/>
                  <a:pt x="23209" y="59471"/>
                </a:cubicBezTo>
                <a:cubicBezTo>
                  <a:pt x="23396" y="59570"/>
                  <a:pt x="23589" y="59687"/>
                  <a:pt x="23771" y="59864"/>
                </a:cubicBezTo>
                <a:cubicBezTo>
                  <a:pt x="24085" y="60168"/>
                  <a:pt x="24534" y="60464"/>
                  <a:pt x="24991" y="60464"/>
                </a:cubicBezTo>
                <a:cubicBezTo>
                  <a:pt x="25105" y="60464"/>
                  <a:pt x="25219" y="60445"/>
                  <a:pt x="25332" y="60404"/>
                </a:cubicBezTo>
                <a:cubicBezTo>
                  <a:pt x="25831" y="60222"/>
                  <a:pt x="25805" y="59609"/>
                  <a:pt x="25462" y="59276"/>
                </a:cubicBezTo>
                <a:cubicBezTo>
                  <a:pt x="24319" y="58168"/>
                  <a:pt x="22955" y="57554"/>
                  <a:pt x="21386" y="57310"/>
                </a:cubicBezTo>
                <a:cubicBezTo>
                  <a:pt x="20177" y="57120"/>
                  <a:pt x="18802" y="57152"/>
                  <a:pt x="17685" y="56867"/>
                </a:cubicBezTo>
                <a:cubicBezTo>
                  <a:pt x="17163" y="56735"/>
                  <a:pt x="16720" y="56542"/>
                  <a:pt x="16335" y="56232"/>
                </a:cubicBezTo>
                <a:cubicBezTo>
                  <a:pt x="15864" y="55850"/>
                  <a:pt x="15431" y="55292"/>
                  <a:pt x="15132" y="54724"/>
                </a:cubicBezTo>
                <a:cubicBezTo>
                  <a:pt x="14560" y="53634"/>
                  <a:pt x="14539" y="52407"/>
                  <a:pt x="14801" y="51227"/>
                </a:cubicBezTo>
                <a:cubicBezTo>
                  <a:pt x="15392" y="48554"/>
                  <a:pt x="17202" y="46265"/>
                  <a:pt x="18517" y="43918"/>
                </a:cubicBezTo>
                <a:cubicBezTo>
                  <a:pt x="19477" y="42204"/>
                  <a:pt x="20305" y="40076"/>
                  <a:pt x="20188" y="38069"/>
                </a:cubicBezTo>
                <a:cubicBezTo>
                  <a:pt x="20097" y="36493"/>
                  <a:pt x="19294" y="35274"/>
                  <a:pt x="17977" y="34429"/>
                </a:cubicBezTo>
                <a:cubicBezTo>
                  <a:pt x="16899" y="33737"/>
                  <a:pt x="15619" y="33424"/>
                  <a:pt x="14391" y="33120"/>
                </a:cubicBezTo>
                <a:cubicBezTo>
                  <a:pt x="13766" y="32965"/>
                  <a:pt x="13142" y="32815"/>
                  <a:pt x="12528" y="32623"/>
                </a:cubicBezTo>
                <a:cubicBezTo>
                  <a:pt x="12220" y="32528"/>
                  <a:pt x="11915" y="32422"/>
                  <a:pt x="11616" y="32301"/>
                </a:cubicBezTo>
                <a:cubicBezTo>
                  <a:pt x="11582" y="32287"/>
                  <a:pt x="11538" y="32274"/>
                  <a:pt x="11497" y="32258"/>
                </a:cubicBezTo>
                <a:lnTo>
                  <a:pt x="11497" y="32258"/>
                </a:lnTo>
                <a:cubicBezTo>
                  <a:pt x="11475" y="32243"/>
                  <a:pt x="11451" y="32229"/>
                  <a:pt x="11429" y="32218"/>
                </a:cubicBezTo>
                <a:cubicBezTo>
                  <a:pt x="11285" y="32144"/>
                  <a:pt x="11140" y="32072"/>
                  <a:pt x="11001" y="31991"/>
                </a:cubicBezTo>
                <a:cubicBezTo>
                  <a:pt x="10944" y="31958"/>
                  <a:pt x="10888" y="31922"/>
                  <a:pt x="10831" y="31890"/>
                </a:cubicBezTo>
                <a:lnTo>
                  <a:pt x="10831" y="31890"/>
                </a:lnTo>
                <a:cubicBezTo>
                  <a:pt x="10713" y="31800"/>
                  <a:pt x="10593" y="31716"/>
                  <a:pt x="10480" y="31620"/>
                </a:cubicBezTo>
                <a:cubicBezTo>
                  <a:pt x="10448" y="31593"/>
                  <a:pt x="10416" y="31564"/>
                  <a:pt x="10384" y="31535"/>
                </a:cubicBezTo>
                <a:lnTo>
                  <a:pt x="10384" y="31535"/>
                </a:lnTo>
                <a:cubicBezTo>
                  <a:pt x="10399" y="31550"/>
                  <a:pt x="10405" y="31557"/>
                  <a:pt x="10404" y="31557"/>
                </a:cubicBezTo>
                <a:cubicBezTo>
                  <a:pt x="10401" y="31557"/>
                  <a:pt x="10378" y="31537"/>
                  <a:pt x="10337" y="31493"/>
                </a:cubicBezTo>
                <a:lnTo>
                  <a:pt x="10337" y="31493"/>
                </a:lnTo>
                <a:cubicBezTo>
                  <a:pt x="10353" y="31507"/>
                  <a:pt x="10368" y="31521"/>
                  <a:pt x="10384" y="31535"/>
                </a:cubicBezTo>
                <a:lnTo>
                  <a:pt x="10384" y="31535"/>
                </a:lnTo>
                <a:cubicBezTo>
                  <a:pt x="10372" y="31524"/>
                  <a:pt x="10356" y="31508"/>
                  <a:pt x="10333" y="31489"/>
                </a:cubicBezTo>
                <a:lnTo>
                  <a:pt x="10333" y="31489"/>
                </a:lnTo>
                <a:cubicBezTo>
                  <a:pt x="10335" y="31490"/>
                  <a:pt x="10336" y="31491"/>
                  <a:pt x="10337" y="31493"/>
                </a:cubicBezTo>
                <a:lnTo>
                  <a:pt x="10337" y="31493"/>
                </a:lnTo>
                <a:cubicBezTo>
                  <a:pt x="10324" y="31482"/>
                  <a:pt x="10312" y="31471"/>
                  <a:pt x="10300" y="31460"/>
                </a:cubicBezTo>
                <a:lnTo>
                  <a:pt x="10300" y="31460"/>
                </a:lnTo>
                <a:cubicBezTo>
                  <a:pt x="10312" y="31471"/>
                  <a:pt x="10323" y="31480"/>
                  <a:pt x="10333" y="31489"/>
                </a:cubicBezTo>
                <a:lnTo>
                  <a:pt x="10333" y="31489"/>
                </a:lnTo>
                <a:cubicBezTo>
                  <a:pt x="10329" y="31485"/>
                  <a:pt x="10325" y="31480"/>
                  <a:pt x="10320" y="31475"/>
                </a:cubicBezTo>
                <a:cubicBezTo>
                  <a:pt x="10275" y="31425"/>
                  <a:pt x="10232" y="31374"/>
                  <a:pt x="10190" y="31324"/>
                </a:cubicBezTo>
                <a:lnTo>
                  <a:pt x="10190" y="31324"/>
                </a:lnTo>
                <a:cubicBezTo>
                  <a:pt x="10339" y="31271"/>
                  <a:pt x="10485" y="31210"/>
                  <a:pt x="10629" y="31144"/>
                </a:cubicBezTo>
                <a:cubicBezTo>
                  <a:pt x="11084" y="30932"/>
                  <a:pt x="11526" y="30690"/>
                  <a:pt x="11948" y="30417"/>
                </a:cubicBezTo>
                <a:cubicBezTo>
                  <a:pt x="12907" y="29809"/>
                  <a:pt x="13797" y="29083"/>
                  <a:pt x="14600" y="28281"/>
                </a:cubicBezTo>
                <a:cubicBezTo>
                  <a:pt x="15988" y="26898"/>
                  <a:pt x="17752" y="24786"/>
                  <a:pt x="17218" y="22656"/>
                </a:cubicBezTo>
                <a:cubicBezTo>
                  <a:pt x="16773" y="20878"/>
                  <a:pt x="15040" y="19461"/>
                  <a:pt x="13254" y="19461"/>
                </a:cubicBezTo>
                <a:cubicBezTo>
                  <a:pt x="12761" y="19461"/>
                  <a:pt x="12264" y="19568"/>
                  <a:pt x="11788" y="19806"/>
                </a:cubicBezTo>
                <a:cubicBezTo>
                  <a:pt x="9881" y="20762"/>
                  <a:pt x="8485" y="22808"/>
                  <a:pt x="7660" y="24724"/>
                </a:cubicBezTo>
                <a:cubicBezTo>
                  <a:pt x="6966" y="26337"/>
                  <a:pt x="6845" y="28259"/>
                  <a:pt x="7404" y="29942"/>
                </a:cubicBezTo>
                <a:lnTo>
                  <a:pt x="7404" y="29942"/>
                </a:lnTo>
                <a:cubicBezTo>
                  <a:pt x="7265" y="29960"/>
                  <a:pt x="7126" y="29976"/>
                  <a:pt x="6988" y="29987"/>
                </a:cubicBezTo>
                <a:cubicBezTo>
                  <a:pt x="6817" y="30002"/>
                  <a:pt x="6646" y="30011"/>
                  <a:pt x="6475" y="30016"/>
                </a:cubicBezTo>
                <a:cubicBezTo>
                  <a:pt x="6454" y="30017"/>
                  <a:pt x="6432" y="30017"/>
                  <a:pt x="6411" y="30017"/>
                </a:cubicBezTo>
                <a:cubicBezTo>
                  <a:pt x="6373" y="30017"/>
                  <a:pt x="6336" y="30016"/>
                  <a:pt x="6298" y="30016"/>
                </a:cubicBezTo>
                <a:cubicBezTo>
                  <a:pt x="6263" y="30016"/>
                  <a:pt x="6229" y="30017"/>
                  <a:pt x="6194" y="30018"/>
                </a:cubicBezTo>
                <a:cubicBezTo>
                  <a:pt x="6185" y="30018"/>
                  <a:pt x="6178" y="30018"/>
                  <a:pt x="6172" y="30019"/>
                </a:cubicBezTo>
                <a:lnTo>
                  <a:pt x="6172" y="30019"/>
                </a:lnTo>
                <a:cubicBezTo>
                  <a:pt x="6159" y="30018"/>
                  <a:pt x="6143" y="30016"/>
                  <a:pt x="6124" y="30015"/>
                </a:cubicBezTo>
                <a:cubicBezTo>
                  <a:pt x="5962" y="30000"/>
                  <a:pt x="5801" y="29986"/>
                  <a:pt x="5641" y="29962"/>
                </a:cubicBezTo>
                <a:cubicBezTo>
                  <a:pt x="5569" y="29952"/>
                  <a:pt x="5497" y="29938"/>
                  <a:pt x="5425" y="29927"/>
                </a:cubicBezTo>
                <a:cubicBezTo>
                  <a:pt x="5404" y="29922"/>
                  <a:pt x="5383" y="29917"/>
                  <a:pt x="5361" y="29912"/>
                </a:cubicBezTo>
                <a:lnTo>
                  <a:pt x="5361" y="29912"/>
                </a:lnTo>
                <a:cubicBezTo>
                  <a:pt x="5235" y="29864"/>
                  <a:pt x="5095" y="29839"/>
                  <a:pt x="4967" y="29793"/>
                </a:cubicBezTo>
                <a:cubicBezTo>
                  <a:pt x="4912" y="29773"/>
                  <a:pt x="4859" y="29746"/>
                  <a:pt x="4805" y="29728"/>
                </a:cubicBezTo>
                <a:lnTo>
                  <a:pt x="4805" y="29728"/>
                </a:lnTo>
                <a:cubicBezTo>
                  <a:pt x="4801" y="29726"/>
                  <a:pt x="4796" y="29723"/>
                  <a:pt x="4791" y="29721"/>
                </a:cubicBezTo>
                <a:cubicBezTo>
                  <a:pt x="4681" y="29662"/>
                  <a:pt x="4573" y="29589"/>
                  <a:pt x="4462" y="29533"/>
                </a:cubicBezTo>
                <a:lnTo>
                  <a:pt x="4462" y="29533"/>
                </a:lnTo>
                <a:cubicBezTo>
                  <a:pt x="4409" y="29493"/>
                  <a:pt x="4355" y="29453"/>
                  <a:pt x="4304" y="29411"/>
                </a:cubicBezTo>
                <a:cubicBezTo>
                  <a:pt x="4255" y="29371"/>
                  <a:pt x="4209" y="29330"/>
                  <a:pt x="4161" y="29290"/>
                </a:cubicBezTo>
                <a:lnTo>
                  <a:pt x="4161" y="29290"/>
                </a:lnTo>
                <a:cubicBezTo>
                  <a:pt x="4074" y="29187"/>
                  <a:pt x="3976" y="29092"/>
                  <a:pt x="3890" y="28986"/>
                </a:cubicBezTo>
                <a:cubicBezTo>
                  <a:pt x="3852" y="28938"/>
                  <a:pt x="3816" y="28888"/>
                  <a:pt x="3776" y="28840"/>
                </a:cubicBezTo>
                <a:lnTo>
                  <a:pt x="3776" y="28840"/>
                </a:lnTo>
                <a:cubicBezTo>
                  <a:pt x="3704" y="28714"/>
                  <a:pt x="3621" y="28596"/>
                  <a:pt x="3552" y="28468"/>
                </a:cubicBezTo>
                <a:cubicBezTo>
                  <a:pt x="3483" y="28342"/>
                  <a:pt x="3417" y="28214"/>
                  <a:pt x="3358" y="28082"/>
                </a:cubicBezTo>
                <a:cubicBezTo>
                  <a:pt x="3330" y="28019"/>
                  <a:pt x="3304" y="27955"/>
                  <a:pt x="3277" y="27893"/>
                </a:cubicBezTo>
                <a:cubicBezTo>
                  <a:pt x="3275" y="27890"/>
                  <a:pt x="3274" y="27887"/>
                  <a:pt x="3272" y="27884"/>
                </a:cubicBezTo>
                <a:lnTo>
                  <a:pt x="3272" y="27884"/>
                </a:lnTo>
                <a:cubicBezTo>
                  <a:pt x="3263" y="27860"/>
                  <a:pt x="3255" y="27837"/>
                  <a:pt x="3246" y="27813"/>
                </a:cubicBezTo>
                <a:cubicBezTo>
                  <a:pt x="3031" y="27192"/>
                  <a:pt x="2881" y="26553"/>
                  <a:pt x="2798" y="25901"/>
                </a:cubicBezTo>
                <a:cubicBezTo>
                  <a:pt x="2774" y="25728"/>
                  <a:pt x="2756" y="25556"/>
                  <a:pt x="2738" y="25382"/>
                </a:cubicBezTo>
                <a:cubicBezTo>
                  <a:pt x="2736" y="25356"/>
                  <a:pt x="2734" y="25339"/>
                  <a:pt x="2733" y="25326"/>
                </a:cubicBezTo>
                <a:lnTo>
                  <a:pt x="2733" y="25326"/>
                </a:lnTo>
                <a:cubicBezTo>
                  <a:pt x="2733" y="25320"/>
                  <a:pt x="2732" y="25299"/>
                  <a:pt x="2729" y="25246"/>
                </a:cubicBezTo>
                <a:cubicBezTo>
                  <a:pt x="2722" y="25149"/>
                  <a:pt x="2716" y="25053"/>
                  <a:pt x="2713" y="24955"/>
                </a:cubicBezTo>
                <a:cubicBezTo>
                  <a:pt x="2694" y="24567"/>
                  <a:pt x="2690" y="24179"/>
                  <a:pt x="2698" y="23791"/>
                </a:cubicBezTo>
                <a:cubicBezTo>
                  <a:pt x="2719" y="22957"/>
                  <a:pt x="2783" y="22126"/>
                  <a:pt x="2890" y="21299"/>
                </a:cubicBezTo>
                <a:cubicBezTo>
                  <a:pt x="3357" y="17632"/>
                  <a:pt x="4406" y="14162"/>
                  <a:pt x="5766" y="10761"/>
                </a:cubicBezTo>
                <a:cubicBezTo>
                  <a:pt x="6900" y="7918"/>
                  <a:pt x="8229" y="4980"/>
                  <a:pt x="10153" y="2571"/>
                </a:cubicBezTo>
                <a:cubicBezTo>
                  <a:pt x="10192" y="2521"/>
                  <a:pt x="10232" y="2472"/>
                  <a:pt x="10272" y="2422"/>
                </a:cubicBezTo>
                <a:cubicBezTo>
                  <a:pt x="10293" y="2397"/>
                  <a:pt x="10316" y="2371"/>
                  <a:pt x="10337" y="2345"/>
                </a:cubicBezTo>
                <a:lnTo>
                  <a:pt x="10337" y="2345"/>
                </a:lnTo>
                <a:cubicBezTo>
                  <a:pt x="10410" y="2262"/>
                  <a:pt x="10484" y="2180"/>
                  <a:pt x="10560" y="2099"/>
                </a:cubicBezTo>
                <a:cubicBezTo>
                  <a:pt x="10715" y="1935"/>
                  <a:pt x="10876" y="1778"/>
                  <a:pt x="11047" y="1630"/>
                </a:cubicBezTo>
                <a:cubicBezTo>
                  <a:pt x="11750" y="1024"/>
                  <a:pt x="10588" y="1"/>
                  <a:pt x="9734"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flipH="1">
            <a:off x="3678713" y="-180573"/>
            <a:ext cx="463049" cy="786208"/>
          </a:xfrm>
          <a:custGeom>
            <a:avLst/>
            <a:gdLst/>
            <a:ahLst/>
            <a:cxnLst/>
            <a:rect l="l" t="t" r="r" b="b"/>
            <a:pathLst>
              <a:path w="15981" h="27134" extrusionOk="0">
                <a:moveTo>
                  <a:pt x="7190" y="14865"/>
                </a:moveTo>
                <a:lnTo>
                  <a:pt x="7180" y="14871"/>
                </a:lnTo>
                <a:lnTo>
                  <a:pt x="7180" y="14871"/>
                </a:lnTo>
                <a:cubicBezTo>
                  <a:pt x="7185" y="14868"/>
                  <a:pt x="7188" y="14866"/>
                  <a:pt x="7190" y="14865"/>
                </a:cubicBezTo>
                <a:close/>
                <a:moveTo>
                  <a:pt x="2881" y="21722"/>
                </a:moveTo>
                <a:cubicBezTo>
                  <a:pt x="2871" y="21757"/>
                  <a:pt x="2867" y="21770"/>
                  <a:pt x="2867" y="21770"/>
                </a:cubicBezTo>
                <a:cubicBezTo>
                  <a:pt x="2867" y="21770"/>
                  <a:pt x="2874" y="21744"/>
                  <a:pt x="2881" y="21722"/>
                </a:cubicBezTo>
                <a:close/>
                <a:moveTo>
                  <a:pt x="14455" y="0"/>
                </a:moveTo>
                <a:cubicBezTo>
                  <a:pt x="14202" y="0"/>
                  <a:pt x="13948" y="49"/>
                  <a:pt x="13799" y="99"/>
                </a:cubicBezTo>
                <a:cubicBezTo>
                  <a:pt x="13337" y="254"/>
                  <a:pt x="12754" y="641"/>
                  <a:pt x="12862" y="1200"/>
                </a:cubicBezTo>
                <a:lnTo>
                  <a:pt x="12862" y="1198"/>
                </a:lnTo>
                <a:cubicBezTo>
                  <a:pt x="13145" y="2655"/>
                  <a:pt x="13322" y="4133"/>
                  <a:pt x="13276" y="5620"/>
                </a:cubicBezTo>
                <a:cubicBezTo>
                  <a:pt x="13259" y="6238"/>
                  <a:pt x="13198" y="6853"/>
                  <a:pt x="13094" y="7464"/>
                </a:cubicBezTo>
                <a:cubicBezTo>
                  <a:pt x="13001" y="8000"/>
                  <a:pt x="12872" y="8502"/>
                  <a:pt x="12738" y="8889"/>
                </a:cubicBezTo>
                <a:cubicBezTo>
                  <a:pt x="12580" y="9350"/>
                  <a:pt x="12383" y="9798"/>
                  <a:pt x="12155" y="10229"/>
                </a:cubicBezTo>
                <a:cubicBezTo>
                  <a:pt x="12051" y="10424"/>
                  <a:pt x="11939" y="10612"/>
                  <a:pt x="11822" y="10801"/>
                </a:cubicBezTo>
                <a:cubicBezTo>
                  <a:pt x="11798" y="10840"/>
                  <a:pt x="11783" y="10864"/>
                  <a:pt x="11775" y="10878"/>
                </a:cubicBezTo>
                <a:lnTo>
                  <a:pt x="11775" y="10878"/>
                </a:lnTo>
                <a:cubicBezTo>
                  <a:pt x="11766" y="10890"/>
                  <a:pt x="11749" y="10913"/>
                  <a:pt x="11719" y="10956"/>
                </a:cubicBezTo>
                <a:cubicBezTo>
                  <a:pt x="11650" y="11053"/>
                  <a:pt x="11581" y="11151"/>
                  <a:pt x="11509" y="11245"/>
                </a:cubicBezTo>
                <a:cubicBezTo>
                  <a:pt x="11239" y="11600"/>
                  <a:pt x="10949" y="11937"/>
                  <a:pt x="10637" y="12255"/>
                </a:cubicBezTo>
                <a:cubicBezTo>
                  <a:pt x="10556" y="12338"/>
                  <a:pt x="10472" y="12418"/>
                  <a:pt x="10391" y="12499"/>
                </a:cubicBezTo>
                <a:cubicBezTo>
                  <a:pt x="10459" y="12431"/>
                  <a:pt x="10484" y="12406"/>
                  <a:pt x="10483" y="12406"/>
                </a:cubicBezTo>
                <a:lnTo>
                  <a:pt x="10483" y="12406"/>
                </a:lnTo>
                <a:cubicBezTo>
                  <a:pt x="10482" y="12406"/>
                  <a:pt x="10350" y="12535"/>
                  <a:pt x="10313" y="12569"/>
                </a:cubicBezTo>
                <a:cubicBezTo>
                  <a:pt x="10142" y="12724"/>
                  <a:pt x="9966" y="12876"/>
                  <a:pt x="9789" y="13021"/>
                </a:cubicBezTo>
                <a:cubicBezTo>
                  <a:pt x="9102" y="13587"/>
                  <a:pt x="8370" y="14092"/>
                  <a:pt x="7629" y="14579"/>
                </a:cubicBezTo>
                <a:cubicBezTo>
                  <a:pt x="7455" y="14692"/>
                  <a:pt x="7281" y="14806"/>
                  <a:pt x="7108" y="14919"/>
                </a:cubicBezTo>
                <a:cubicBezTo>
                  <a:pt x="7080" y="14937"/>
                  <a:pt x="7064" y="14947"/>
                  <a:pt x="7056" y="14953"/>
                </a:cubicBezTo>
                <a:lnTo>
                  <a:pt x="7056" y="14953"/>
                </a:lnTo>
                <a:lnTo>
                  <a:pt x="7180" y="14871"/>
                </a:lnTo>
                <a:lnTo>
                  <a:pt x="7180" y="14871"/>
                </a:lnTo>
                <a:cubicBezTo>
                  <a:pt x="7147" y="14893"/>
                  <a:pt x="7049" y="14957"/>
                  <a:pt x="7049" y="14957"/>
                </a:cubicBezTo>
                <a:cubicBezTo>
                  <a:pt x="7049" y="14957"/>
                  <a:pt x="7051" y="14955"/>
                  <a:pt x="7056" y="14953"/>
                </a:cubicBezTo>
                <a:lnTo>
                  <a:pt x="7056" y="14953"/>
                </a:lnTo>
                <a:lnTo>
                  <a:pt x="7046" y="14959"/>
                </a:lnTo>
                <a:lnTo>
                  <a:pt x="6530" y="15291"/>
                </a:lnTo>
                <a:cubicBezTo>
                  <a:pt x="6166" y="15526"/>
                  <a:pt x="5803" y="15761"/>
                  <a:pt x="5445" y="16004"/>
                </a:cubicBezTo>
                <a:cubicBezTo>
                  <a:pt x="3923" y="17034"/>
                  <a:pt x="2501" y="18220"/>
                  <a:pt x="1502" y="19781"/>
                </a:cubicBezTo>
                <a:cubicBezTo>
                  <a:pt x="172" y="21859"/>
                  <a:pt x="1" y="24332"/>
                  <a:pt x="291" y="26723"/>
                </a:cubicBezTo>
                <a:cubicBezTo>
                  <a:pt x="330" y="27041"/>
                  <a:pt x="683" y="27133"/>
                  <a:pt x="1039" y="27133"/>
                </a:cubicBezTo>
                <a:cubicBezTo>
                  <a:pt x="1300" y="27133"/>
                  <a:pt x="1563" y="27083"/>
                  <a:pt x="1702" y="27036"/>
                </a:cubicBezTo>
                <a:cubicBezTo>
                  <a:pt x="2196" y="26870"/>
                  <a:pt x="2707" y="26503"/>
                  <a:pt x="2638" y="25936"/>
                </a:cubicBezTo>
                <a:cubicBezTo>
                  <a:pt x="2502" y="24818"/>
                  <a:pt x="2499" y="23669"/>
                  <a:pt x="2692" y="22557"/>
                </a:cubicBezTo>
                <a:cubicBezTo>
                  <a:pt x="2734" y="22316"/>
                  <a:pt x="2790" y="22079"/>
                  <a:pt x="2847" y="21841"/>
                </a:cubicBezTo>
                <a:cubicBezTo>
                  <a:pt x="2859" y="21799"/>
                  <a:pt x="2871" y="21757"/>
                  <a:pt x="2883" y="21714"/>
                </a:cubicBezTo>
                <a:lnTo>
                  <a:pt x="2883" y="21714"/>
                </a:lnTo>
                <a:cubicBezTo>
                  <a:pt x="2885" y="21706"/>
                  <a:pt x="2887" y="21699"/>
                  <a:pt x="2889" y="21694"/>
                </a:cubicBezTo>
                <a:cubicBezTo>
                  <a:pt x="2934" y="21555"/>
                  <a:pt x="2980" y="21420"/>
                  <a:pt x="3030" y="21284"/>
                </a:cubicBezTo>
                <a:cubicBezTo>
                  <a:pt x="3183" y="20873"/>
                  <a:pt x="3371" y="20477"/>
                  <a:pt x="3593" y="20098"/>
                </a:cubicBezTo>
                <a:cubicBezTo>
                  <a:pt x="3643" y="20012"/>
                  <a:pt x="3697" y="19928"/>
                  <a:pt x="3750" y="19841"/>
                </a:cubicBezTo>
                <a:cubicBezTo>
                  <a:pt x="3751" y="19840"/>
                  <a:pt x="3751" y="19840"/>
                  <a:pt x="3752" y="19839"/>
                </a:cubicBezTo>
                <a:lnTo>
                  <a:pt x="3752" y="19839"/>
                </a:lnTo>
                <a:cubicBezTo>
                  <a:pt x="3773" y="19806"/>
                  <a:pt x="3796" y="19774"/>
                  <a:pt x="3819" y="19742"/>
                </a:cubicBezTo>
                <a:cubicBezTo>
                  <a:pt x="3945" y="19562"/>
                  <a:pt x="4079" y="19388"/>
                  <a:pt x="4220" y="19218"/>
                </a:cubicBezTo>
                <a:cubicBezTo>
                  <a:pt x="4346" y="19066"/>
                  <a:pt x="4477" y="18919"/>
                  <a:pt x="4613" y="18776"/>
                </a:cubicBezTo>
                <a:cubicBezTo>
                  <a:pt x="4688" y="18696"/>
                  <a:pt x="4763" y="18618"/>
                  <a:pt x="4841" y="18541"/>
                </a:cubicBezTo>
                <a:cubicBezTo>
                  <a:pt x="4872" y="18511"/>
                  <a:pt x="4903" y="18480"/>
                  <a:pt x="4935" y="18450"/>
                </a:cubicBezTo>
                <a:cubicBezTo>
                  <a:pt x="4936" y="18449"/>
                  <a:pt x="4938" y="18448"/>
                  <a:pt x="4939" y="18447"/>
                </a:cubicBezTo>
                <a:lnTo>
                  <a:pt x="4939" y="18447"/>
                </a:lnTo>
                <a:cubicBezTo>
                  <a:pt x="5577" y="17885"/>
                  <a:pt x="6250" y="17362"/>
                  <a:pt x="6955" y="16883"/>
                </a:cubicBezTo>
                <a:cubicBezTo>
                  <a:pt x="7321" y="16633"/>
                  <a:pt x="7693" y="16392"/>
                  <a:pt x="8065" y="16151"/>
                </a:cubicBezTo>
                <a:cubicBezTo>
                  <a:pt x="8070" y="16148"/>
                  <a:pt x="8075" y="16145"/>
                  <a:pt x="8078" y="16142"/>
                </a:cubicBezTo>
                <a:lnTo>
                  <a:pt x="8078" y="16142"/>
                </a:lnTo>
                <a:cubicBezTo>
                  <a:pt x="8084" y="16138"/>
                  <a:pt x="8090" y="16134"/>
                  <a:pt x="8097" y="16130"/>
                </a:cubicBezTo>
                <a:lnTo>
                  <a:pt x="8586" y="15817"/>
                </a:lnTo>
                <a:cubicBezTo>
                  <a:pt x="8779" y="15692"/>
                  <a:pt x="8972" y="15566"/>
                  <a:pt x="9164" y="15440"/>
                </a:cubicBezTo>
                <a:cubicBezTo>
                  <a:pt x="9897" y="14961"/>
                  <a:pt x="10623" y="14464"/>
                  <a:pt x="11302" y="13911"/>
                </a:cubicBezTo>
                <a:cubicBezTo>
                  <a:pt x="12829" y="12670"/>
                  <a:pt x="14140" y="11143"/>
                  <a:pt x="14867" y="9294"/>
                </a:cubicBezTo>
                <a:cubicBezTo>
                  <a:pt x="15981" y="6464"/>
                  <a:pt x="15776" y="3342"/>
                  <a:pt x="15211" y="412"/>
                </a:cubicBezTo>
                <a:cubicBezTo>
                  <a:pt x="15149" y="94"/>
                  <a:pt x="14803" y="0"/>
                  <a:pt x="14455" y="0"/>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flipH="1">
            <a:off x="8428888" y="9934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225305" flipH="1">
            <a:off x="141257" y="4090784"/>
            <a:ext cx="435765" cy="1423073"/>
          </a:xfrm>
          <a:custGeom>
            <a:avLst/>
            <a:gdLst/>
            <a:ahLst/>
            <a:cxnLst/>
            <a:rect l="l" t="t" r="r" b="b"/>
            <a:pathLst>
              <a:path w="15040" h="49116" extrusionOk="0">
                <a:moveTo>
                  <a:pt x="2622" y="0"/>
                </a:moveTo>
                <a:cubicBezTo>
                  <a:pt x="2279" y="0"/>
                  <a:pt x="1966" y="93"/>
                  <a:pt x="1911" y="396"/>
                </a:cubicBezTo>
                <a:lnTo>
                  <a:pt x="1909" y="396"/>
                </a:lnTo>
                <a:cubicBezTo>
                  <a:pt x="1170" y="4445"/>
                  <a:pt x="0" y="8600"/>
                  <a:pt x="387" y="12750"/>
                </a:cubicBezTo>
                <a:cubicBezTo>
                  <a:pt x="561" y="14618"/>
                  <a:pt x="1107" y="16551"/>
                  <a:pt x="2154" y="18121"/>
                </a:cubicBezTo>
                <a:cubicBezTo>
                  <a:pt x="2937" y="19295"/>
                  <a:pt x="4098" y="20091"/>
                  <a:pt x="5333" y="20727"/>
                </a:cubicBezTo>
                <a:cubicBezTo>
                  <a:pt x="5897" y="21017"/>
                  <a:pt x="6464" y="21298"/>
                  <a:pt x="7006" y="21629"/>
                </a:cubicBezTo>
                <a:cubicBezTo>
                  <a:pt x="7157" y="21722"/>
                  <a:pt x="7306" y="21818"/>
                  <a:pt x="7453" y="21917"/>
                </a:cubicBezTo>
                <a:cubicBezTo>
                  <a:pt x="7485" y="21938"/>
                  <a:pt x="7517" y="21961"/>
                  <a:pt x="7548" y="21983"/>
                </a:cubicBezTo>
                <a:lnTo>
                  <a:pt x="7548" y="21983"/>
                </a:lnTo>
                <a:cubicBezTo>
                  <a:pt x="7581" y="22006"/>
                  <a:pt x="7646" y="22053"/>
                  <a:pt x="7673" y="22075"/>
                </a:cubicBezTo>
                <a:cubicBezTo>
                  <a:pt x="8022" y="22350"/>
                  <a:pt x="8354" y="22636"/>
                  <a:pt x="8675" y="22942"/>
                </a:cubicBezTo>
                <a:cubicBezTo>
                  <a:pt x="9261" y="23505"/>
                  <a:pt x="9958" y="24216"/>
                  <a:pt x="10290" y="24815"/>
                </a:cubicBezTo>
                <a:cubicBezTo>
                  <a:pt x="10641" y="25447"/>
                  <a:pt x="10772" y="25871"/>
                  <a:pt x="10764" y="26580"/>
                </a:cubicBezTo>
                <a:cubicBezTo>
                  <a:pt x="10758" y="27147"/>
                  <a:pt x="10613" y="27661"/>
                  <a:pt x="10386" y="28272"/>
                </a:cubicBezTo>
                <a:cubicBezTo>
                  <a:pt x="10124" y="28975"/>
                  <a:pt x="9796" y="29652"/>
                  <a:pt x="9488" y="30336"/>
                </a:cubicBezTo>
                <a:cubicBezTo>
                  <a:pt x="8680" y="32128"/>
                  <a:pt x="8081" y="33925"/>
                  <a:pt x="7886" y="35895"/>
                </a:cubicBezTo>
                <a:cubicBezTo>
                  <a:pt x="7421" y="40569"/>
                  <a:pt x="9649" y="44705"/>
                  <a:pt x="12362" y="48335"/>
                </a:cubicBezTo>
                <a:cubicBezTo>
                  <a:pt x="12712" y="48804"/>
                  <a:pt x="13393" y="49116"/>
                  <a:pt x="13996" y="49116"/>
                </a:cubicBezTo>
                <a:cubicBezTo>
                  <a:pt x="14077" y="49116"/>
                  <a:pt x="14156" y="49110"/>
                  <a:pt x="14233" y="49099"/>
                </a:cubicBezTo>
                <a:cubicBezTo>
                  <a:pt x="14838" y="49007"/>
                  <a:pt x="15039" y="48506"/>
                  <a:pt x="14674" y="48017"/>
                </a:cubicBezTo>
                <a:cubicBezTo>
                  <a:pt x="12375" y="44940"/>
                  <a:pt x="10450" y="41528"/>
                  <a:pt x="10539" y="37574"/>
                </a:cubicBezTo>
                <a:cubicBezTo>
                  <a:pt x="10582" y="35627"/>
                  <a:pt x="11092" y="33807"/>
                  <a:pt x="11860" y="32032"/>
                </a:cubicBezTo>
                <a:cubicBezTo>
                  <a:pt x="12415" y="30756"/>
                  <a:pt x="13130" y="29495"/>
                  <a:pt x="13381" y="28113"/>
                </a:cubicBezTo>
                <a:cubicBezTo>
                  <a:pt x="13662" y="26562"/>
                  <a:pt x="13156" y="25164"/>
                  <a:pt x="12210" y="23930"/>
                </a:cubicBezTo>
                <a:cubicBezTo>
                  <a:pt x="11103" y="22484"/>
                  <a:pt x="9622" y="21198"/>
                  <a:pt x="8047" y="20286"/>
                </a:cubicBezTo>
                <a:cubicBezTo>
                  <a:pt x="7510" y="19976"/>
                  <a:pt x="6951" y="19707"/>
                  <a:pt x="6403" y="19418"/>
                </a:cubicBezTo>
                <a:cubicBezTo>
                  <a:pt x="6175" y="19298"/>
                  <a:pt x="5948" y="19174"/>
                  <a:pt x="5729" y="19040"/>
                </a:cubicBezTo>
                <a:cubicBezTo>
                  <a:pt x="5620" y="18972"/>
                  <a:pt x="5515" y="18900"/>
                  <a:pt x="5408" y="18830"/>
                </a:cubicBezTo>
                <a:lnTo>
                  <a:pt x="5408" y="18830"/>
                </a:lnTo>
                <a:cubicBezTo>
                  <a:pt x="5469" y="18869"/>
                  <a:pt x="5496" y="18885"/>
                  <a:pt x="5499" y="18885"/>
                </a:cubicBezTo>
                <a:cubicBezTo>
                  <a:pt x="5510" y="18885"/>
                  <a:pt x="5241" y="18695"/>
                  <a:pt x="5178" y="18640"/>
                </a:cubicBezTo>
                <a:cubicBezTo>
                  <a:pt x="5143" y="18610"/>
                  <a:pt x="5024" y="18496"/>
                  <a:pt x="4968" y="18445"/>
                </a:cubicBezTo>
                <a:lnTo>
                  <a:pt x="4968" y="18445"/>
                </a:lnTo>
                <a:cubicBezTo>
                  <a:pt x="4920" y="18388"/>
                  <a:pt x="4796" y="18249"/>
                  <a:pt x="4763" y="18207"/>
                </a:cubicBezTo>
                <a:cubicBezTo>
                  <a:pt x="4657" y="18078"/>
                  <a:pt x="4558" y="17942"/>
                  <a:pt x="4465" y="17803"/>
                </a:cubicBezTo>
                <a:cubicBezTo>
                  <a:pt x="4323" y="17589"/>
                  <a:pt x="4379" y="17678"/>
                  <a:pt x="4247" y="17421"/>
                </a:cubicBezTo>
                <a:cubicBezTo>
                  <a:pt x="3831" y="16626"/>
                  <a:pt x="3531" y="15749"/>
                  <a:pt x="3333" y="14875"/>
                </a:cubicBezTo>
                <a:cubicBezTo>
                  <a:pt x="2838" y="12678"/>
                  <a:pt x="3021" y="10352"/>
                  <a:pt x="3328" y="8143"/>
                </a:cubicBezTo>
                <a:cubicBezTo>
                  <a:pt x="3640" y="5903"/>
                  <a:pt x="4151" y="3699"/>
                  <a:pt x="4556" y="1476"/>
                </a:cubicBezTo>
                <a:cubicBezTo>
                  <a:pt x="4673" y="841"/>
                  <a:pt x="4080" y="390"/>
                  <a:pt x="3545" y="171"/>
                </a:cubicBezTo>
                <a:cubicBezTo>
                  <a:pt x="3375" y="102"/>
                  <a:pt x="2981" y="0"/>
                  <a:pt x="2622"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txBox="1">
            <a:spLocks noGrp="1"/>
          </p:cNvSpPr>
          <p:nvPr>
            <p:ph type="ctrTitle"/>
          </p:nvPr>
        </p:nvSpPr>
        <p:spPr>
          <a:xfrm>
            <a:off x="3117600" y="1391250"/>
            <a:ext cx="5308800" cy="2180400"/>
          </a:xfrm>
          <a:prstGeom prst="rect">
            <a:avLst/>
          </a:prstGeom>
        </p:spPr>
        <p:txBody>
          <a:bodyPr spcFirstLastPara="1" wrap="square" lIns="0" tIns="91425" rIns="0" bIns="91425" anchor="b" anchorCtr="0">
            <a:noAutofit/>
          </a:bodyPr>
          <a:lstStyle>
            <a:lvl1pPr lvl="0">
              <a:lnSpc>
                <a:spcPct val="90000"/>
              </a:lnSpc>
              <a:spcBef>
                <a:spcPts val="0"/>
              </a:spcBef>
              <a:spcAft>
                <a:spcPts val="0"/>
              </a:spcAft>
              <a:buSzPts val="5200"/>
              <a:buNone/>
              <a:defRPr sz="53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46" name="Google Shape;46;p2"/>
          <p:cNvSpPr txBox="1">
            <a:spLocks noGrp="1"/>
          </p:cNvSpPr>
          <p:nvPr>
            <p:ph type="subTitle" idx="1"/>
          </p:nvPr>
        </p:nvSpPr>
        <p:spPr>
          <a:xfrm>
            <a:off x="3117600" y="3647550"/>
            <a:ext cx="5308800" cy="409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5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96"/>
        <p:cNvGrpSpPr/>
        <p:nvPr/>
      </p:nvGrpSpPr>
      <p:grpSpPr>
        <a:xfrm>
          <a:off x="0" y="0"/>
          <a:ext cx="0" cy="0"/>
          <a:chOff x="0" y="0"/>
          <a:chExt cx="0" cy="0"/>
        </a:xfrm>
      </p:grpSpPr>
      <p:grpSp>
        <p:nvGrpSpPr>
          <p:cNvPr id="297" name="Google Shape;297;p11"/>
          <p:cNvGrpSpPr/>
          <p:nvPr/>
        </p:nvGrpSpPr>
        <p:grpSpPr>
          <a:xfrm>
            <a:off x="10900" y="0"/>
            <a:ext cx="9142800" cy="5143500"/>
            <a:chOff x="10900" y="0"/>
            <a:chExt cx="9142800" cy="5143500"/>
          </a:xfrm>
        </p:grpSpPr>
        <p:cxnSp>
          <p:nvCxnSpPr>
            <p:cNvPr id="298" name="Google Shape;298;p11"/>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99" name="Google Shape;299;p11"/>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0" name="Google Shape;300;p11"/>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1" name="Google Shape;301;p11"/>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2" name="Google Shape;302;p11"/>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3" name="Google Shape;303;p11"/>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4" name="Google Shape;304;p11"/>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5" name="Google Shape;305;p11"/>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6" name="Google Shape;306;p11"/>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7" name="Google Shape;307;p11"/>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8" name="Google Shape;308;p11"/>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09" name="Google Shape;309;p11"/>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0" name="Google Shape;310;p11"/>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1" name="Google Shape;311;p11"/>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2" name="Google Shape;312;p11"/>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3" name="Google Shape;313;p11"/>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4" name="Google Shape;314;p11"/>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5" name="Google Shape;315;p11"/>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16" name="Google Shape;316;p11"/>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17" name="Google Shape;317;p11"/>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18" name="Google Shape;318;p11"/>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19" name="Google Shape;319;p11"/>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0" name="Google Shape;320;p11"/>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1" name="Google Shape;321;p11"/>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2" name="Google Shape;322;p11"/>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3" name="Google Shape;323;p11"/>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4" name="Google Shape;324;p11"/>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25" name="Google Shape;325;p11"/>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326" name="Google Shape;326;p11"/>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1"/>
          <p:cNvSpPr txBox="1">
            <a:spLocks noGrp="1"/>
          </p:cNvSpPr>
          <p:nvPr>
            <p:ph type="title" hasCustomPrompt="1"/>
          </p:nvPr>
        </p:nvSpPr>
        <p:spPr>
          <a:xfrm>
            <a:off x="1284000" y="1558475"/>
            <a:ext cx="6576000" cy="1511100"/>
          </a:xfrm>
          <a:prstGeom prst="rect">
            <a:avLst/>
          </a:prstGeom>
        </p:spPr>
        <p:txBody>
          <a:bodyPr spcFirstLastPara="1" wrap="square" lIns="0" tIns="91425" rIns="0" bIns="91425" anchor="b"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328" name="Google Shape;328;p11"/>
          <p:cNvSpPr txBox="1">
            <a:spLocks noGrp="1"/>
          </p:cNvSpPr>
          <p:nvPr>
            <p:ph type="subTitle" idx="1"/>
          </p:nvPr>
        </p:nvSpPr>
        <p:spPr>
          <a:xfrm>
            <a:off x="1284000" y="3069625"/>
            <a:ext cx="65760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2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330"/>
        <p:cNvGrpSpPr/>
        <p:nvPr/>
      </p:nvGrpSpPr>
      <p:grpSpPr>
        <a:xfrm>
          <a:off x="0" y="0"/>
          <a:ext cx="0" cy="0"/>
          <a:chOff x="0" y="0"/>
          <a:chExt cx="0" cy="0"/>
        </a:xfrm>
      </p:grpSpPr>
      <p:grpSp>
        <p:nvGrpSpPr>
          <p:cNvPr id="331" name="Google Shape;331;p13"/>
          <p:cNvGrpSpPr/>
          <p:nvPr/>
        </p:nvGrpSpPr>
        <p:grpSpPr>
          <a:xfrm>
            <a:off x="10900" y="0"/>
            <a:ext cx="9142800" cy="5143500"/>
            <a:chOff x="10900" y="0"/>
            <a:chExt cx="9142800" cy="5143500"/>
          </a:xfrm>
        </p:grpSpPr>
        <p:cxnSp>
          <p:nvCxnSpPr>
            <p:cNvPr id="332" name="Google Shape;332;p13"/>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3" name="Google Shape;333;p13"/>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4" name="Google Shape;334;p13"/>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5" name="Google Shape;335;p13"/>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6" name="Google Shape;336;p13"/>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7" name="Google Shape;337;p13"/>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8" name="Google Shape;338;p13"/>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39" name="Google Shape;339;p13"/>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0" name="Google Shape;340;p13"/>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1" name="Google Shape;341;p13"/>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2" name="Google Shape;342;p13"/>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3" name="Google Shape;343;p13"/>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4" name="Google Shape;344;p13"/>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5" name="Google Shape;345;p13"/>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6" name="Google Shape;346;p13"/>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7" name="Google Shape;347;p13"/>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8" name="Google Shape;348;p13"/>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49" name="Google Shape;349;p13"/>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50" name="Google Shape;350;p13"/>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1" name="Google Shape;351;p13"/>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2" name="Google Shape;352;p13"/>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3" name="Google Shape;353;p13"/>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4" name="Google Shape;354;p13"/>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5" name="Google Shape;355;p13"/>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6" name="Google Shape;356;p13"/>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7" name="Google Shape;357;p13"/>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8" name="Google Shape;358;p13"/>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359" name="Google Shape;359;p13"/>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360" name="Google Shape;360;p13"/>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3"/>
          <p:cNvSpPr txBox="1">
            <a:spLocks noGrp="1"/>
          </p:cNvSpPr>
          <p:nvPr>
            <p:ph type="title" hasCustomPrompt="1"/>
          </p:nvPr>
        </p:nvSpPr>
        <p:spPr>
          <a:xfrm>
            <a:off x="720000" y="11496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62" name="Google Shape;362;p13"/>
          <p:cNvSpPr txBox="1">
            <a:spLocks noGrp="1"/>
          </p:cNvSpPr>
          <p:nvPr>
            <p:ph type="subTitle" idx="1"/>
          </p:nvPr>
        </p:nvSpPr>
        <p:spPr>
          <a:xfrm>
            <a:off x="720000" y="2382311"/>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63" name="Google Shape;363;p13"/>
          <p:cNvSpPr txBox="1">
            <a:spLocks noGrp="1"/>
          </p:cNvSpPr>
          <p:nvPr>
            <p:ph type="title" idx="2" hasCustomPrompt="1"/>
          </p:nvPr>
        </p:nvSpPr>
        <p:spPr>
          <a:xfrm>
            <a:off x="3403800" y="11496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64" name="Google Shape;364;p13"/>
          <p:cNvSpPr txBox="1">
            <a:spLocks noGrp="1"/>
          </p:cNvSpPr>
          <p:nvPr>
            <p:ph type="subTitle" idx="3"/>
          </p:nvPr>
        </p:nvSpPr>
        <p:spPr>
          <a:xfrm>
            <a:off x="3403800" y="2382311"/>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65" name="Google Shape;365;p13"/>
          <p:cNvSpPr txBox="1">
            <a:spLocks noGrp="1"/>
          </p:cNvSpPr>
          <p:nvPr>
            <p:ph type="title" idx="4" hasCustomPrompt="1"/>
          </p:nvPr>
        </p:nvSpPr>
        <p:spPr>
          <a:xfrm>
            <a:off x="6087600" y="11496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66" name="Google Shape;366;p13"/>
          <p:cNvSpPr txBox="1">
            <a:spLocks noGrp="1"/>
          </p:cNvSpPr>
          <p:nvPr>
            <p:ph type="subTitle" idx="5"/>
          </p:nvPr>
        </p:nvSpPr>
        <p:spPr>
          <a:xfrm>
            <a:off x="6087600" y="2382311"/>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67" name="Google Shape;367;p13"/>
          <p:cNvSpPr txBox="1">
            <a:spLocks noGrp="1"/>
          </p:cNvSpPr>
          <p:nvPr>
            <p:ph type="title" idx="6" hasCustomPrompt="1"/>
          </p:nvPr>
        </p:nvSpPr>
        <p:spPr>
          <a:xfrm>
            <a:off x="720000" y="29390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68" name="Google Shape;368;p13"/>
          <p:cNvSpPr txBox="1">
            <a:spLocks noGrp="1"/>
          </p:cNvSpPr>
          <p:nvPr>
            <p:ph type="subTitle" idx="7"/>
          </p:nvPr>
        </p:nvSpPr>
        <p:spPr>
          <a:xfrm>
            <a:off x="720000" y="4193028"/>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69" name="Google Shape;369;p13"/>
          <p:cNvSpPr txBox="1">
            <a:spLocks noGrp="1"/>
          </p:cNvSpPr>
          <p:nvPr>
            <p:ph type="title" idx="8" hasCustomPrompt="1"/>
          </p:nvPr>
        </p:nvSpPr>
        <p:spPr>
          <a:xfrm>
            <a:off x="3403800" y="29390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70" name="Google Shape;370;p13"/>
          <p:cNvSpPr txBox="1">
            <a:spLocks noGrp="1"/>
          </p:cNvSpPr>
          <p:nvPr>
            <p:ph type="subTitle" idx="9"/>
          </p:nvPr>
        </p:nvSpPr>
        <p:spPr>
          <a:xfrm>
            <a:off x="3403800" y="4193028"/>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71" name="Google Shape;371;p13"/>
          <p:cNvSpPr txBox="1">
            <a:spLocks noGrp="1"/>
          </p:cNvSpPr>
          <p:nvPr>
            <p:ph type="title" idx="13" hasCustomPrompt="1"/>
          </p:nvPr>
        </p:nvSpPr>
        <p:spPr>
          <a:xfrm>
            <a:off x="6087600" y="2939000"/>
            <a:ext cx="1275300" cy="593400"/>
          </a:xfrm>
          <a:prstGeom prst="rect">
            <a:avLst/>
          </a:prstGeom>
        </p:spPr>
        <p:txBody>
          <a:bodyPr spcFirstLastPara="1" wrap="square" lIns="0" tIns="91425" rIns="0"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72" name="Google Shape;372;p13"/>
          <p:cNvSpPr txBox="1">
            <a:spLocks noGrp="1"/>
          </p:cNvSpPr>
          <p:nvPr>
            <p:ph type="subTitle" idx="14"/>
          </p:nvPr>
        </p:nvSpPr>
        <p:spPr>
          <a:xfrm>
            <a:off x="6087600" y="4193028"/>
            <a:ext cx="23364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73" name="Google Shape;373;p13"/>
          <p:cNvSpPr txBox="1">
            <a:spLocks noGrp="1"/>
          </p:cNvSpPr>
          <p:nvPr>
            <p:ph type="subTitle" idx="15"/>
          </p:nvPr>
        </p:nvSpPr>
        <p:spPr>
          <a:xfrm>
            <a:off x="715100" y="1671350"/>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4" name="Google Shape;374;p13"/>
          <p:cNvSpPr txBox="1">
            <a:spLocks noGrp="1"/>
          </p:cNvSpPr>
          <p:nvPr>
            <p:ph type="subTitle" idx="16"/>
          </p:nvPr>
        </p:nvSpPr>
        <p:spPr>
          <a:xfrm>
            <a:off x="3403800" y="1671350"/>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5" name="Google Shape;375;p13"/>
          <p:cNvSpPr txBox="1">
            <a:spLocks noGrp="1"/>
          </p:cNvSpPr>
          <p:nvPr>
            <p:ph type="subTitle" idx="17"/>
          </p:nvPr>
        </p:nvSpPr>
        <p:spPr>
          <a:xfrm>
            <a:off x="6092500" y="1671350"/>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6" name="Google Shape;376;p13"/>
          <p:cNvSpPr txBox="1">
            <a:spLocks noGrp="1"/>
          </p:cNvSpPr>
          <p:nvPr>
            <p:ph type="subTitle" idx="18"/>
          </p:nvPr>
        </p:nvSpPr>
        <p:spPr>
          <a:xfrm>
            <a:off x="715100" y="3477525"/>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7" name="Google Shape;377;p13"/>
          <p:cNvSpPr txBox="1">
            <a:spLocks noGrp="1"/>
          </p:cNvSpPr>
          <p:nvPr>
            <p:ph type="subTitle" idx="19"/>
          </p:nvPr>
        </p:nvSpPr>
        <p:spPr>
          <a:xfrm>
            <a:off x="3403800" y="3477525"/>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8" name="Google Shape;378;p13"/>
          <p:cNvSpPr txBox="1">
            <a:spLocks noGrp="1"/>
          </p:cNvSpPr>
          <p:nvPr>
            <p:ph type="subTitle" idx="20"/>
          </p:nvPr>
        </p:nvSpPr>
        <p:spPr>
          <a:xfrm>
            <a:off x="6092500" y="3477525"/>
            <a:ext cx="2336400" cy="7134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379" name="Google Shape;379;p13"/>
          <p:cNvSpPr txBox="1">
            <a:spLocks noGrp="1"/>
          </p:cNvSpPr>
          <p:nvPr>
            <p:ph type="title" idx="21"/>
          </p:nvPr>
        </p:nvSpPr>
        <p:spPr>
          <a:xfrm>
            <a:off x="720000" y="597425"/>
            <a:ext cx="7704000" cy="1008300"/>
          </a:xfrm>
          <a:prstGeom prst="rect">
            <a:avLst/>
          </a:prstGeom>
        </p:spPr>
        <p:txBody>
          <a:bodyPr spcFirstLastPara="1" wrap="square" lIns="0" tIns="91425" rIns="0" bIns="91425" anchor="t" anchorCtr="0">
            <a:noAutofit/>
          </a:bodyPr>
          <a:lstStyle>
            <a:lvl1pPr lvl="0" rtl="0">
              <a:lnSpc>
                <a:spcPct val="90000"/>
              </a:lnSpc>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380"/>
        <p:cNvGrpSpPr/>
        <p:nvPr/>
      </p:nvGrpSpPr>
      <p:grpSpPr>
        <a:xfrm>
          <a:off x="0" y="0"/>
          <a:ext cx="0" cy="0"/>
          <a:chOff x="0" y="0"/>
          <a:chExt cx="0" cy="0"/>
        </a:xfrm>
      </p:grpSpPr>
      <p:grpSp>
        <p:nvGrpSpPr>
          <p:cNvPr id="381" name="Google Shape;381;p14"/>
          <p:cNvGrpSpPr/>
          <p:nvPr/>
        </p:nvGrpSpPr>
        <p:grpSpPr>
          <a:xfrm>
            <a:off x="10900" y="0"/>
            <a:ext cx="9142800" cy="5143500"/>
            <a:chOff x="10900" y="0"/>
            <a:chExt cx="9142800" cy="5143500"/>
          </a:xfrm>
        </p:grpSpPr>
        <p:cxnSp>
          <p:nvCxnSpPr>
            <p:cNvPr id="382" name="Google Shape;382;p14"/>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3" name="Google Shape;383;p14"/>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4" name="Google Shape;384;p14"/>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5" name="Google Shape;385;p14"/>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6" name="Google Shape;386;p14"/>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7" name="Google Shape;387;p14"/>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8" name="Google Shape;388;p14"/>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89" name="Google Shape;389;p14"/>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0" name="Google Shape;390;p14"/>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1" name="Google Shape;391;p14"/>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2" name="Google Shape;392;p14"/>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3" name="Google Shape;393;p14"/>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4" name="Google Shape;394;p14"/>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5" name="Google Shape;395;p14"/>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6" name="Google Shape;396;p14"/>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7" name="Google Shape;397;p14"/>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8" name="Google Shape;398;p14"/>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399" name="Google Shape;399;p14"/>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400" name="Google Shape;400;p14"/>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1" name="Google Shape;401;p14"/>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2" name="Google Shape;402;p14"/>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3" name="Google Shape;403;p14"/>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4" name="Google Shape;404;p14"/>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5" name="Google Shape;405;p14"/>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6" name="Google Shape;406;p14"/>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7" name="Google Shape;407;p14"/>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8" name="Google Shape;408;p14"/>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409" name="Google Shape;409;p14"/>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grpSp>
        <p:nvGrpSpPr>
          <p:cNvPr id="410" name="Google Shape;410;p14"/>
          <p:cNvGrpSpPr/>
          <p:nvPr/>
        </p:nvGrpSpPr>
        <p:grpSpPr>
          <a:xfrm rot="10800000" flipH="1">
            <a:off x="-44062" y="-749742"/>
            <a:ext cx="9384877" cy="6019445"/>
            <a:chOff x="-44062" y="-749742"/>
            <a:chExt cx="9384877" cy="6019445"/>
          </a:xfrm>
        </p:grpSpPr>
        <p:sp>
          <p:nvSpPr>
            <p:cNvPr id="411" name="Google Shape;411;p14"/>
            <p:cNvSpPr/>
            <p:nvPr/>
          </p:nvSpPr>
          <p:spPr>
            <a:xfrm>
              <a:off x="165315" y="2970308"/>
              <a:ext cx="340398" cy="375255"/>
            </a:xfrm>
            <a:custGeom>
              <a:avLst/>
              <a:gdLst/>
              <a:ahLst/>
              <a:cxnLst/>
              <a:rect l="l" t="t" r="r" b="b"/>
              <a:pathLst>
                <a:path w="11748" h="12951" extrusionOk="0">
                  <a:moveTo>
                    <a:pt x="2065" y="1"/>
                  </a:moveTo>
                  <a:cubicBezTo>
                    <a:pt x="1319" y="1"/>
                    <a:pt x="488" y="136"/>
                    <a:pt x="417" y="513"/>
                  </a:cubicBezTo>
                  <a:cubicBezTo>
                    <a:pt x="160" y="1879"/>
                    <a:pt x="0" y="3428"/>
                    <a:pt x="608" y="4730"/>
                  </a:cubicBezTo>
                  <a:cubicBezTo>
                    <a:pt x="1026" y="5631"/>
                    <a:pt x="1766" y="6254"/>
                    <a:pt x="2646" y="6678"/>
                  </a:cubicBezTo>
                  <a:cubicBezTo>
                    <a:pt x="3565" y="7119"/>
                    <a:pt x="4547" y="7373"/>
                    <a:pt x="5510" y="7692"/>
                  </a:cubicBezTo>
                  <a:cubicBezTo>
                    <a:pt x="6416" y="7993"/>
                    <a:pt x="7175" y="8275"/>
                    <a:pt x="7867" y="8994"/>
                  </a:cubicBezTo>
                  <a:cubicBezTo>
                    <a:pt x="8808" y="9972"/>
                    <a:pt x="8907" y="11419"/>
                    <a:pt x="8798" y="12704"/>
                  </a:cubicBezTo>
                  <a:cubicBezTo>
                    <a:pt x="8780" y="12905"/>
                    <a:pt x="9222" y="12951"/>
                    <a:pt x="9626" y="12951"/>
                  </a:cubicBezTo>
                  <a:cubicBezTo>
                    <a:pt x="9914" y="12951"/>
                    <a:pt x="10184" y="12928"/>
                    <a:pt x="10255" y="12921"/>
                  </a:cubicBezTo>
                  <a:cubicBezTo>
                    <a:pt x="10520" y="12894"/>
                    <a:pt x="11608" y="12825"/>
                    <a:pt x="11642" y="12424"/>
                  </a:cubicBezTo>
                  <a:cubicBezTo>
                    <a:pt x="11747" y="11189"/>
                    <a:pt x="11640" y="9918"/>
                    <a:pt x="10888" y="8889"/>
                  </a:cubicBezTo>
                  <a:cubicBezTo>
                    <a:pt x="10305" y="8095"/>
                    <a:pt x="9408" y="7638"/>
                    <a:pt x="8507" y="7294"/>
                  </a:cubicBezTo>
                  <a:cubicBezTo>
                    <a:pt x="6779" y="6638"/>
                    <a:pt x="4651" y="6461"/>
                    <a:pt x="3622" y="4774"/>
                  </a:cubicBezTo>
                  <a:cubicBezTo>
                    <a:pt x="2807" y="3438"/>
                    <a:pt x="2986" y="1695"/>
                    <a:pt x="3261" y="233"/>
                  </a:cubicBezTo>
                  <a:cubicBezTo>
                    <a:pt x="3286" y="101"/>
                    <a:pt x="2707" y="1"/>
                    <a:pt x="2065" y="1"/>
                  </a:cubicBezTo>
                  <a:close/>
                </a:path>
              </a:pathLst>
            </a:custGeom>
            <a:solidFill>
              <a:srgbClr val="2C2C75"/>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4"/>
            <p:cNvSpPr/>
            <p:nvPr/>
          </p:nvSpPr>
          <p:spPr>
            <a:xfrm>
              <a:off x="-44062" y="3571652"/>
              <a:ext cx="759174" cy="1698051"/>
            </a:xfrm>
            <a:custGeom>
              <a:avLst/>
              <a:gdLst/>
              <a:ahLst/>
              <a:cxnLst/>
              <a:rect l="l" t="t" r="r" b="b"/>
              <a:pathLst>
                <a:path w="26201" h="58604" extrusionOk="0">
                  <a:moveTo>
                    <a:pt x="5742" y="22424"/>
                  </a:moveTo>
                  <a:cubicBezTo>
                    <a:pt x="5704" y="22426"/>
                    <a:pt x="5689" y="22426"/>
                    <a:pt x="5687" y="22426"/>
                  </a:cubicBezTo>
                  <a:cubicBezTo>
                    <a:pt x="5683" y="22426"/>
                    <a:pt x="5717" y="22425"/>
                    <a:pt x="5742" y="22424"/>
                  </a:cubicBezTo>
                  <a:close/>
                  <a:moveTo>
                    <a:pt x="15230" y="22608"/>
                  </a:moveTo>
                  <a:lnTo>
                    <a:pt x="15230" y="22608"/>
                  </a:lnTo>
                  <a:cubicBezTo>
                    <a:pt x="15231" y="22608"/>
                    <a:pt x="15232" y="22608"/>
                    <a:pt x="15233" y="22608"/>
                  </a:cubicBezTo>
                  <a:lnTo>
                    <a:pt x="15233" y="22608"/>
                  </a:lnTo>
                  <a:cubicBezTo>
                    <a:pt x="15231" y="22608"/>
                    <a:pt x="15230" y="22608"/>
                    <a:pt x="15230" y="22608"/>
                  </a:cubicBezTo>
                  <a:close/>
                  <a:moveTo>
                    <a:pt x="15790" y="22813"/>
                  </a:moveTo>
                  <a:lnTo>
                    <a:pt x="15790" y="22813"/>
                  </a:lnTo>
                  <a:cubicBezTo>
                    <a:pt x="15802" y="22823"/>
                    <a:pt x="15812" y="22831"/>
                    <a:pt x="15820" y="22837"/>
                  </a:cubicBezTo>
                  <a:lnTo>
                    <a:pt x="15820" y="22837"/>
                  </a:lnTo>
                  <a:cubicBezTo>
                    <a:pt x="15810" y="22829"/>
                    <a:pt x="15800" y="22822"/>
                    <a:pt x="15791" y="22813"/>
                  </a:cubicBezTo>
                  <a:lnTo>
                    <a:pt x="15791" y="22813"/>
                  </a:lnTo>
                  <a:cubicBezTo>
                    <a:pt x="15791" y="22813"/>
                    <a:pt x="15791" y="22813"/>
                    <a:pt x="15790" y="22813"/>
                  </a:cubicBezTo>
                  <a:close/>
                  <a:moveTo>
                    <a:pt x="15987" y="22959"/>
                  </a:moveTo>
                  <a:cubicBezTo>
                    <a:pt x="16003" y="22971"/>
                    <a:pt x="16020" y="22982"/>
                    <a:pt x="16035" y="22994"/>
                  </a:cubicBezTo>
                  <a:cubicBezTo>
                    <a:pt x="16016" y="22980"/>
                    <a:pt x="16000" y="22968"/>
                    <a:pt x="15987" y="22959"/>
                  </a:cubicBezTo>
                  <a:close/>
                  <a:moveTo>
                    <a:pt x="16201" y="23148"/>
                  </a:moveTo>
                  <a:cubicBezTo>
                    <a:pt x="16275" y="23214"/>
                    <a:pt x="16300" y="23237"/>
                    <a:pt x="16300" y="23237"/>
                  </a:cubicBezTo>
                  <a:cubicBezTo>
                    <a:pt x="16300" y="23237"/>
                    <a:pt x="16243" y="23186"/>
                    <a:pt x="16201" y="23148"/>
                  </a:cubicBezTo>
                  <a:close/>
                  <a:moveTo>
                    <a:pt x="16412" y="25138"/>
                  </a:moveTo>
                  <a:lnTo>
                    <a:pt x="16412" y="25138"/>
                  </a:lnTo>
                  <a:cubicBezTo>
                    <a:pt x="16412" y="25139"/>
                    <a:pt x="16411" y="25140"/>
                    <a:pt x="16411" y="25141"/>
                  </a:cubicBezTo>
                  <a:lnTo>
                    <a:pt x="16411" y="25141"/>
                  </a:lnTo>
                  <a:cubicBezTo>
                    <a:pt x="16411" y="25140"/>
                    <a:pt x="16412" y="25139"/>
                    <a:pt x="16412" y="25138"/>
                  </a:cubicBezTo>
                  <a:close/>
                  <a:moveTo>
                    <a:pt x="19352" y="36701"/>
                  </a:moveTo>
                  <a:cubicBezTo>
                    <a:pt x="19353" y="36701"/>
                    <a:pt x="19353" y="36701"/>
                    <a:pt x="19354" y="36701"/>
                  </a:cubicBezTo>
                  <a:lnTo>
                    <a:pt x="19354" y="36701"/>
                  </a:lnTo>
                  <a:cubicBezTo>
                    <a:pt x="19354" y="36705"/>
                    <a:pt x="19353" y="36710"/>
                    <a:pt x="19353" y="36714"/>
                  </a:cubicBezTo>
                  <a:lnTo>
                    <a:pt x="19353" y="36714"/>
                  </a:lnTo>
                  <a:cubicBezTo>
                    <a:pt x="19353" y="36709"/>
                    <a:pt x="19353" y="36705"/>
                    <a:pt x="19352" y="36701"/>
                  </a:cubicBezTo>
                  <a:close/>
                  <a:moveTo>
                    <a:pt x="17957" y="36354"/>
                  </a:moveTo>
                  <a:cubicBezTo>
                    <a:pt x="18149" y="36354"/>
                    <a:pt x="18350" y="36377"/>
                    <a:pt x="18618" y="36421"/>
                  </a:cubicBezTo>
                  <a:cubicBezTo>
                    <a:pt x="18581" y="36415"/>
                    <a:pt x="18561" y="36413"/>
                    <a:pt x="18556" y="36413"/>
                  </a:cubicBezTo>
                  <a:cubicBezTo>
                    <a:pt x="18528" y="36413"/>
                    <a:pt x="18808" y="36472"/>
                    <a:pt x="18866" y="36490"/>
                  </a:cubicBezTo>
                  <a:cubicBezTo>
                    <a:pt x="18922" y="36508"/>
                    <a:pt x="18978" y="36530"/>
                    <a:pt x="19034" y="36546"/>
                  </a:cubicBezTo>
                  <a:cubicBezTo>
                    <a:pt x="19046" y="36549"/>
                    <a:pt x="19057" y="36552"/>
                    <a:pt x="19067" y="36555"/>
                  </a:cubicBezTo>
                  <a:lnTo>
                    <a:pt x="19067" y="36555"/>
                  </a:lnTo>
                  <a:cubicBezTo>
                    <a:pt x="19075" y="36559"/>
                    <a:pt x="19085" y="36564"/>
                    <a:pt x="19096" y="36570"/>
                  </a:cubicBezTo>
                  <a:cubicBezTo>
                    <a:pt x="19181" y="36613"/>
                    <a:pt x="19265" y="36655"/>
                    <a:pt x="19348" y="36698"/>
                  </a:cubicBezTo>
                  <a:lnTo>
                    <a:pt x="19348" y="36698"/>
                  </a:lnTo>
                  <a:cubicBezTo>
                    <a:pt x="19350" y="36708"/>
                    <a:pt x="19351" y="36718"/>
                    <a:pt x="19353" y="36728"/>
                  </a:cubicBezTo>
                  <a:lnTo>
                    <a:pt x="19353" y="36728"/>
                  </a:lnTo>
                  <a:cubicBezTo>
                    <a:pt x="19352" y="36754"/>
                    <a:pt x="19348" y="36785"/>
                    <a:pt x="19340" y="36816"/>
                  </a:cubicBezTo>
                  <a:cubicBezTo>
                    <a:pt x="19323" y="36888"/>
                    <a:pt x="19299" y="36960"/>
                    <a:pt x="19280" y="37032"/>
                  </a:cubicBezTo>
                  <a:cubicBezTo>
                    <a:pt x="19276" y="37048"/>
                    <a:pt x="19273" y="37061"/>
                    <a:pt x="19271" y="37070"/>
                  </a:cubicBezTo>
                  <a:lnTo>
                    <a:pt x="19271" y="37070"/>
                  </a:lnTo>
                  <a:cubicBezTo>
                    <a:pt x="19264" y="37079"/>
                    <a:pt x="19254" y="37092"/>
                    <a:pt x="19241" y="37111"/>
                  </a:cubicBezTo>
                  <a:cubicBezTo>
                    <a:pt x="19142" y="37257"/>
                    <a:pt x="19054" y="37402"/>
                    <a:pt x="18938" y="37535"/>
                  </a:cubicBezTo>
                  <a:cubicBezTo>
                    <a:pt x="18876" y="37607"/>
                    <a:pt x="18808" y="37674"/>
                    <a:pt x="18743" y="37742"/>
                  </a:cubicBezTo>
                  <a:cubicBezTo>
                    <a:pt x="18708" y="37778"/>
                    <a:pt x="18671" y="37810"/>
                    <a:pt x="18634" y="37843"/>
                  </a:cubicBezTo>
                  <a:cubicBezTo>
                    <a:pt x="18631" y="37846"/>
                    <a:pt x="18628" y="37849"/>
                    <a:pt x="18625" y="37852"/>
                  </a:cubicBezTo>
                  <a:lnTo>
                    <a:pt x="18625" y="37852"/>
                  </a:lnTo>
                  <a:cubicBezTo>
                    <a:pt x="18623" y="37853"/>
                    <a:pt x="18622" y="37854"/>
                    <a:pt x="18620" y="37856"/>
                  </a:cubicBezTo>
                  <a:cubicBezTo>
                    <a:pt x="18451" y="37993"/>
                    <a:pt x="18273" y="38123"/>
                    <a:pt x="18091" y="38243"/>
                  </a:cubicBezTo>
                  <a:cubicBezTo>
                    <a:pt x="17679" y="38506"/>
                    <a:pt x="17243" y="38733"/>
                    <a:pt x="16791" y="38921"/>
                  </a:cubicBezTo>
                  <a:cubicBezTo>
                    <a:pt x="16233" y="39158"/>
                    <a:pt x="15938" y="39255"/>
                    <a:pt x="15351" y="39401"/>
                  </a:cubicBezTo>
                  <a:cubicBezTo>
                    <a:pt x="14819" y="39535"/>
                    <a:pt x="14276" y="39629"/>
                    <a:pt x="13730" y="39680"/>
                  </a:cubicBezTo>
                  <a:cubicBezTo>
                    <a:pt x="13608" y="39691"/>
                    <a:pt x="13487" y="39701"/>
                    <a:pt x="13364" y="39707"/>
                  </a:cubicBezTo>
                  <a:cubicBezTo>
                    <a:pt x="13348" y="39708"/>
                    <a:pt x="13332" y="39709"/>
                    <a:pt x="13315" y="39710"/>
                  </a:cubicBezTo>
                  <a:lnTo>
                    <a:pt x="13315" y="39710"/>
                  </a:lnTo>
                  <a:cubicBezTo>
                    <a:pt x="13600" y="39178"/>
                    <a:pt x="13950" y="38677"/>
                    <a:pt x="14359" y="38222"/>
                  </a:cubicBezTo>
                  <a:cubicBezTo>
                    <a:pt x="15102" y="37394"/>
                    <a:pt x="16144" y="36693"/>
                    <a:pt x="17152" y="36466"/>
                  </a:cubicBezTo>
                  <a:cubicBezTo>
                    <a:pt x="17487" y="36390"/>
                    <a:pt x="17715" y="36354"/>
                    <a:pt x="17957" y="36354"/>
                  </a:cubicBezTo>
                  <a:close/>
                  <a:moveTo>
                    <a:pt x="9409" y="1"/>
                  </a:moveTo>
                  <a:cubicBezTo>
                    <a:pt x="9281" y="1"/>
                    <a:pt x="9160" y="30"/>
                    <a:pt x="9057" y="97"/>
                  </a:cubicBezTo>
                  <a:lnTo>
                    <a:pt x="9057" y="94"/>
                  </a:lnTo>
                  <a:cubicBezTo>
                    <a:pt x="7445" y="1132"/>
                    <a:pt x="6145" y="2683"/>
                    <a:pt x="5023" y="4215"/>
                  </a:cubicBezTo>
                  <a:cubicBezTo>
                    <a:pt x="3600" y="6163"/>
                    <a:pt x="2415" y="8275"/>
                    <a:pt x="1491" y="10505"/>
                  </a:cubicBezTo>
                  <a:cubicBezTo>
                    <a:pt x="633" y="12581"/>
                    <a:pt x="1" y="14816"/>
                    <a:pt x="69" y="17082"/>
                  </a:cubicBezTo>
                  <a:cubicBezTo>
                    <a:pt x="98" y="18048"/>
                    <a:pt x="288" y="19039"/>
                    <a:pt x="702" y="19917"/>
                  </a:cubicBezTo>
                  <a:cubicBezTo>
                    <a:pt x="1183" y="20938"/>
                    <a:pt x="1863" y="22077"/>
                    <a:pt x="2838" y="22906"/>
                  </a:cubicBezTo>
                  <a:cubicBezTo>
                    <a:pt x="3949" y="23851"/>
                    <a:pt x="5280" y="24228"/>
                    <a:pt x="6653" y="24228"/>
                  </a:cubicBezTo>
                  <a:cubicBezTo>
                    <a:pt x="7272" y="24228"/>
                    <a:pt x="7899" y="24151"/>
                    <a:pt x="8519" y="24017"/>
                  </a:cubicBezTo>
                  <a:cubicBezTo>
                    <a:pt x="10343" y="23619"/>
                    <a:pt x="12084" y="22830"/>
                    <a:pt x="13946" y="22600"/>
                  </a:cubicBezTo>
                  <a:cubicBezTo>
                    <a:pt x="14224" y="22565"/>
                    <a:pt x="14376" y="22546"/>
                    <a:pt x="14541" y="22546"/>
                  </a:cubicBezTo>
                  <a:cubicBezTo>
                    <a:pt x="14671" y="22546"/>
                    <a:pt x="14809" y="22558"/>
                    <a:pt x="15025" y="22582"/>
                  </a:cubicBezTo>
                  <a:cubicBezTo>
                    <a:pt x="15105" y="22592"/>
                    <a:pt x="15184" y="22604"/>
                    <a:pt x="15263" y="22616"/>
                  </a:cubicBezTo>
                  <a:lnTo>
                    <a:pt x="15263" y="22616"/>
                  </a:lnTo>
                  <a:cubicBezTo>
                    <a:pt x="15303" y="22626"/>
                    <a:pt x="15343" y="22635"/>
                    <a:pt x="15382" y="22647"/>
                  </a:cubicBezTo>
                  <a:cubicBezTo>
                    <a:pt x="15457" y="22671"/>
                    <a:pt x="15533" y="22698"/>
                    <a:pt x="15609" y="22723"/>
                  </a:cubicBezTo>
                  <a:lnTo>
                    <a:pt x="15609" y="22723"/>
                  </a:lnTo>
                  <a:cubicBezTo>
                    <a:pt x="15659" y="22749"/>
                    <a:pt x="15712" y="22774"/>
                    <a:pt x="15764" y="22799"/>
                  </a:cubicBezTo>
                  <a:cubicBezTo>
                    <a:pt x="15773" y="22804"/>
                    <a:pt x="15782" y="22809"/>
                    <a:pt x="15790" y="22813"/>
                  </a:cubicBezTo>
                  <a:lnTo>
                    <a:pt x="15790" y="22813"/>
                  </a:lnTo>
                  <a:cubicBezTo>
                    <a:pt x="15786" y="22810"/>
                    <a:pt x="15782" y="22806"/>
                    <a:pt x="15778" y="22803"/>
                  </a:cubicBezTo>
                  <a:lnTo>
                    <a:pt x="15778" y="22803"/>
                  </a:lnTo>
                  <a:cubicBezTo>
                    <a:pt x="15782" y="22806"/>
                    <a:pt x="15786" y="22810"/>
                    <a:pt x="15791" y="22813"/>
                  </a:cubicBezTo>
                  <a:lnTo>
                    <a:pt x="15791" y="22813"/>
                  </a:lnTo>
                  <a:cubicBezTo>
                    <a:pt x="15850" y="22846"/>
                    <a:pt x="15877" y="22870"/>
                    <a:pt x="15871" y="22870"/>
                  </a:cubicBezTo>
                  <a:cubicBezTo>
                    <a:pt x="15867" y="22870"/>
                    <a:pt x="15850" y="22860"/>
                    <a:pt x="15820" y="22837"/>
                  </a:cubicBezTo>
                  <a:lnTo>
                    <a:pt x="15820" y="22837"/>
                  </a:lnTo>
                  <a:cubicBezTo>
                    <a:pt x="15863" y="22870"/>
                    <a:pt x="15908" y="22902"/>
                    <a:pt x="15952" y="22933"/>
                  </a:cubicBezTo>
                  <a:lnTo>
                    <a:pt x="15952" y="22933"/>
                  </a:lnTo>
                  <a:cubicBezTo>
                    <a:pt x="15943" y="22928"/>
                    <a:pt x="15939" y="22925"/>
                    <a:pt x="15938" y="22925"/>
                  </a:cubicBezTo>
                  <a:cubicBezTo>
                    <a:pt x="15932" y="22925"/>
                    <a:pt x="16115" y="23070"/>
                    <a:pt x="16171" y="23120"/>
                  </a:cubicBezTo>
                  <a:cubicBezTo>
                    <a:pt x="16179" y="23127"/>
                    <a:pt x="16186" y="23134"/>
                    <a:pt x="16193" y="23140"/>
                  </a:cubicBezTo>
                  <a:lnTo>
                    <a:pt x="16193" y="23140"/>
                  </a:lnTo>
                  <a:cubicBezTo>
                    <a:pt x="16230" y="23176"/>
                    <a:pt x="16269" y="23210"/>
                    <a:pt x="16305" y="23247"/>
                  </a:cubicBezTo>
                  <a:cubicBezTo>
                    <a:pt x="16361" y="23306"/>
                    <a:pt x="16413" y="23376"/>
                    <a:pt x="16472" y="23428"/>
                  </a:cubicBezTo>
                  <a:lnTo>
                    <a:pt x="16472" y="23428"/>
                  </a:lnTo>
                  <a:cubicBezTo>
                    <a:pt x="16392" y="23356"/>
                    <a:pt x="16363" y="23330"/>
                    <a:pt x="16362" y="23330"/>
                  </a:cubicBezTo>
                  <a:lnTo>
                    <a:pt x="16362" y="23330"/>
                  </a:lnTo>
                  <a:cubicBezTo>
                    <a:pt x="16361" y="23330"/>
                    <a:pt x="16447" y="23411"/>
                    <a:pt x="16489" y="23467"/>
                  </a:cubicBezTo>
                  <a:cubicBezTo>
                    <a:pt x="16498" y="23480"/>
                    <a:pt x="16506" y="23493"/>
                    <a:pt x="16514" y="23507"/>
                  </a:cubicBezTo>
                  <a:lnTo>
                    <a:pt x="16514" y="23507"/>
                  </a:lnTo>
                  <a:cubicBezTo>
                    <a:pt x="16539" y="23572"/>
                    <a:pt x="16567" y="23639"/>
                    <a:pt x="16597" y="23700"/>
                  </a:cubicBezTo>
                  <a:cubicBezTo>
                    <a:pt x="16601" y="23708"/>
                    <a:pt x="16605" y="23715"/>
                    <a:pt x="16608" y="23721"/>
                  </a:cubicBezTo>
                  <a:lnTo>
                    <a:pt x="16608" y="23721"/>
                  </a:lnTo>
                  <a:cubicBezTo>
                    <a:pt x="16608" y="23723"/>
                    <a:pt x="16608" y="23724"/>
                    <a:pt x="16609" y="23726"/>
                  </a:cubicBezTo>
                  <a:cubicBezTo>
                    <a:pt x="16621" y="23802"/>
                    <a:pt x="16639" y="23878"/>
                    <a:pt x="16647" y="23956"/>
                  </a:cubicBezTo>
                  <a:cubicBezTo>
                    <a:pt x="16653" y="24025"/>
                    <a:pt x="16655" y="24092"/>
                    <a:pt x="16658" y="24160"/>
                  </a:cubicBezTo>
                  <a:cubicBezTo>
                    <a:pt x="16658" y="24162"/>
                    <a:pt x="16658" y="24163"/>
                    <a:pt x="16658" y="24164"/>
                  </a:cubicBezTo>
                  <a:lnTo>
                    <a:pt x="16658" y="24164"/>
                  </a:lnTo>
                  <a:cubicBezTo>
                    <a:pt x="16656" y="24191"/>
                    <a:pt x="16654" y="24219"/>
                    <a:pt x="16650" y="24245"/>
                  </a:cubicBezTo>
                  <a:cubicBezTo>
                    <a:pt x="16609" y="24560"/>
                    <a:pt x="16524" y="24868"/>
                    <a:pt x="16401" y="25160"/>
                  </a:cubicBezTo>
                  <a:cubicBezTo>
                    <a:pt x="16400" y="25163"/>
                    <a:pt x="16398" y="25166"/>
                    <a:pt x="16397" y="25169"/>
                  </a:cubicBezTo>
                  <a:lnTo>
                    <a:pt x="16397" y="25169"/>
                  </a:lnTo>
                  <a:cubicBezTo>
                    <a:pt x="16382" y="25201"/>
                    <a:pt x="16367" y="25233"/>
                    <a:pt x="16351" y="25264"/>
                  </a:cubicBezTo>
                  <a:cubicBezTo>
                    <a:pt x="16313" y="25339"/>
                    <a:pt x="16275" y="25413"/>
                    <a:pt x="16235" y="25486"/>
                  </a:cubicBezTo>
                  <a:cubicBezTo>
                    <a:pt x="16137" y="25664"/>
                    <a:pt x="16032" y="25835"/>
                    <a:pt x="15920" y="26001"/>
                  </a:cubicBezTo>
                  <a:cubicBezTo>
                    <a:pt x="15690" y="26344"/>
                    <a:pt x="15442" y="26673"/>
                    <a:pt x="15177" y="26991"/>
                  </a:cubicBezTo>
                  <a:cubicBezTo>
                    <a:pt x="13966" y="28456"/>
                    <a:pt x="12552" y="29742"/>
                    <a:pt x="11243" y="31118"/>
                  </a:cubicBezTo>
                  <a:cubicBezTo>
                    <a:pt x="10048" y="32372"/>
                    <a:pt x="8782" y="33752"/>
                    <a:pt x="8226" y="35431"/>
                  </a:cubicBezTo>
                  <a:cubicBezTo>
                    <a:pt x="7701" y="37022"/>
                    <a:pt x="8263" y="38848"/>
                    <a:pt x="9484" y="39968"/>
                  </a:cubicBezTo>
                  <a:cubicBezTo>
                    <a:pt x="9800" y="40258"/>
                    <a:pt x="10141" y="40502"/>
                    <a:pt x="10499" y="40704"/>
                  </a:cubicBezTo>
                  <a:lnTo>
                    <a:pt x="10499" y="40704"/>
                  </a:lnTo>
                  <a:cubicBezTo>
                    <a:pt x="10290" y="41706"/>
                    <a:pt x="10257" y="42744"/>
                    <a:pt x="10420" y="43759"/>
                  </a:cubicBezTo>
                  <a:cubicBezTo>
                    <a:pt x="10829" y="46302"/>
                    <a:pt x="12410" y="48773"/>
                    <a:pt x="14509" y="50262"/>
                  </a:cubicBezTo>
                  <a:cubicBezTo>
                    <a:pt x="16198" y="51460"/>
                    <a:pt x="18182" y="51989"/>
                    <a:pt x="20141" y="52561"/>
                  </a:cubicBezTo>
                  <a:cubicBezTo>
                    <a:pt x="20575" y="52687"/>
                    <a:pt x="21010" y="52820"/>
                    <a:pt x="21436" y="52973"/>
                  </a:cubicBezTo>
                  <a:cubicBezTo>
                    <a:pt x="21532" y="53007"/>
                    <a:pt x="21628" y="53042"/>
                    <a:pt x="21724" y="53079"/>
                  </a:cubicBezTo>
                  <a:cubicBezTo>
                    <a:pt x="21774" y="53099"/>
                    <a:pt x="21853" y="53132"/>
                    <a:pt x="21887" y="53146"/>
                  </a:cubicBezTo>
                  <a:lnTo>
                    <a:pt x="21887" y="53146"/>
                  </a:lnTo>
                  <a:cubicBezTo>
                    <a:pt x="22068" y="53227"/>
                    <a:pt x="22249" y="53310"/>
                    <a:pt x="22424" y="53403"/>
                  </a:cubicBezTo>
                  <a:cubicBezTo>
                    <a:pt x="22510" y="53448"/>
                    <a:pt x="22593" y="53496"/>
                    <a:pt x="22676" y="53544"/>
                  </a:cubicBezTo>
                  <a:cubicBezTo>
                    <a:pt x="22684" y="53548"/>
                    <a:pt x="22692" y="53552"/>
                    <a:pt x="22699" y="53556"/>
                  </a:cubicBezTo>
                  <a:lnTo>
                    <a:pt x="22699" y="53556"/>
                  </a:lnTo>
                  <a:cubicBezTo>
                    <a:pt x="22704" y="53560"/>
                    <a:pt x="22710" y="53565"/>
                    <a:pt x="22718" y="53571"/>
                  </a:cubicBezTo>
                  <a:cubicBezTo>
                    <a:pt x="22793" y="53628"/>
                    <a:pt x="22873" y="53678"/>
                    <a:pt x="22948" y="53735"/>
                  </a:cubicBezTo>
                  <a:cubicBezTo>
                    <a:pt x="23010" y="53783"/>
                    <a:pt x="23129" y="53916"/>
                    <a:pt x="23133" y="53916"/>
                  </a:cubicBezTo>
                  <a:cubicBezTo>
                    <a:pt x="23135" y="53916"/>
                    <a:pt x="23112" y="53888"/>
                    <a:pt x="23049" y="53811"/>
                  </a:cubicBezTo>
                  <a:lnTo>
                    <a:pt x="23049" y="53811"/>
                  </a:lnTo>
                  <a:cubicBezTo>
                    <a:pt x="23108" y="53882"/>
                    <a:pt x="23183" y="53941"/>
                    <a:pt x="23246" y="54007"/>
                  </a:cubicBezTo>
                  <a:cubicBezTo>
                    <a:pt x="23295" y="54059"/>
                    <a:pt x="23361" y="54139"/>
                    <a:pt x="23363" y="54139"/>
                  </a:cubicBezTo>
                  <a:cubicBezTo>
                    <a:pt x="23363" y="54139"/>
                    <a:pt x="23363" y="54139"/>
                    <a:pt x="23363" y="54139"/>
                  </a:cubicBezTo>
                  <a:lnTo>
                    <a:pt x="23363" y="54139"/>
                  </a:lnTo>
                  <a:cubicBezTo>
                    <a:pt x="23399" y="54187"/>
                    <a:pt x="23434" y="54236"/>
                    <a:pt x="23468" y="54285"/>
                  </a:cubicBezTo>
                  <a:cubicBezTo>
                    <a:pt x="23492" y="54319"/>
                    <a:pt x="23607" y="54516"/>
                    <a:pt x="23612" y="54516"/>
                  </a:cubicBezTo>
                  <a:cubicBezTo>
                    <a:pt x="23613" y="54516"/>
                    <a:pt x="23604" y="54497"/>
                    <a:pt x="23579" y="54448"/>
                  </a:cubicBezTo>
                  <a:lnTo>
                    <a:pt x="23579" y="54448"/>
                  </a:lnTo>
                  <a:cubicBezTo>
                    <a:pt x="24016" y="55277"/>
                    <a:pt x="24114" y="56167"/>
                    <a:pt x="24067" y="57165"/>
                  </a:cubicBezTo>
                  <a:cubicBezTo>
                    <a:pt x="24040" y="57731"/>
                    <a:pt x="24456" y="58196"/>
                    <a:pt x="24941" y="58443"/>
                  </a:cubicBezTo>
                  <a:cubicBezTo>
                    <a:pt x="25080" y="58514"/>
                    <a:pt x="25373" y="58604"/>
                    <a:pt x="25634" y="58604"/>
                  </a:cubicBezTo>
                  <a:cubicBezTo>
                    <a:pt x="25894" y="58604"/>
                    <a:pt x="26124" y="58515"/>
                    <a:pt x="26136" y="58231"/>
                  </a:cubicBezTo>
                  <a:cubicBezTo>
                    <a:pt x="26200" y="56865"/>
                    <a:pt x="26050" y="55539"/>
                    <a:pt x="25369" y="54330"/>
                  </a:cubicBezTo>
                  <a:cubicBezTo>
                    <a:pt x="24801" y="53318"/>
                    <a:pt x="23892" y="52555"/>
                    <a:pt x="22892" y="51992"/>
                  </a:cubicBezTo>
                  <a:cubicBezTo>
                    <a:pt x="20999" y="50926"/>
                    <a:pt x="18775" y="50634"/>
                    <a:pt x="16767" y="49853"/>
                  </a:cubicBezTo>
                  <a:lnTo>
                    <a:pt x="16767" y="49853"/>
                  </a:lnTo>
                  <a:cubicBezTo>
                    <a:pt x="16768" y="49853"/>
                    <a:pt x="16768" y="49853"/>
                    <a:pt x="16768" y="49853"/>
                  </a:cubicBezTo>
                  <a:cubicBezTo>
                    <a:pt x="16768" y="49853"/>
                    <a:pt x="16767" y="49853"/>
                    <a:pt x="16766" y="49852"/>
                  </a:cubicBezTo>
                  <a:lnTo>
                    <a:pt x="16766" y="49852"/>
                  </a:lnTo>
                  <a:cubicBezTo>
                    <a:pt x="16767" y="49853"/>
                    <a:pt x="16767" y="49853"/>
                    <a:pt x="16767" y="49853"/>
                  </a:cubicBezTo>
                  <a:lnTo>
                    <a:pt x="16767" y="49853"/>
                  </a:lnTo>
                  <a:cubicBezTo>
                    <a:pt x="16763" y="49851"/>
                    <a:pt x="16759" y="49849"/>
                    <a:pt x="16753" y="49847"/>
                  </a:cubicBezTo>
                  <a:lnTo>
                    <a:pt x="16753" y="49847"/>
                  </a:lnTo>
                  <a:cubicBezTo>
                    <a:pt x="16758" y="49849"/>
                    <a:pt x="16762" y="49851"/>
                    <a:pt x="16766" y="49852"/>
                  </a:cubicBezTo>
                  <a:lnTo>
                    <a:pt x="16766" y="49852"/>
                  </a:lnTo>
                  <a:cubicBezTo>
                    <a:pt x="16764" y="49852"/>
                    <a:pt x="16762" y="49851"/>
                    <a:pt x="16760" y="49850"/>
                  </a:cubicBezTo>
                  <a:cubicBezTo>
                    <a:pt x="16688" y="49822"/>
                    <a:pt x="16664" y="49812"/>
                    <a:pt x="16665" y="49812"/>
                  </a:cubicBezTo>
                  <a:lnTo>
                    <a:pt x="16665" y="49812"/>
                  </a:lnTo>
                  <a:cubicBezTo>
                    <a:pt x="16666" y="49812"/>
                    <a:pt x="16721" y="49833"/>
                    <a:pt x="16753" y="49847"/>
                  </a:cubicBezTo>
                  <a:lnTo>
                    <a:pt x="16753" y="49847"/>
                  </a:lnTo>
                  <a:cubicBezTo>
                    <a:pt x="16699" y="49823"/>
                    <a:pt x="16647" y="49800"/>
                    <a:pt x="16594" y="49777"/>
                  </a:cubicBezTo>
                  <a:cubicBezTo>
                    <a:pt x="16463" y="49716"/>
                    <a:pt x="16334" y="49658"/>
                    <a:pt x="16206" y="49595"/>
                  </a:cubicBezTo>
                  <a:cubicBezTo>
                    <a:pt x="16093" y="49539"/>
                    <a:pt x="15981" y="49479"/>
                    <a:pt x="15869" y="49419"/>
                  </a:cubicBezTo>
                  <a:cubicBezTo>
                    <a:pt x="15800" y="49380"/>
                    <a:pt x="15732" y="49341"/>
                    <a:pt x="15663" y="49302"/>
                  </a:cubicBezTo>
                  <a:cubicBezTo>
                    <a:pt x="15648" y="49294"/>
                    <a:pt x="15593" y="49260"/>
                    <a:pt x="15552" y="49234"/>
                  </a:cubicBezTo>
                  <a:lnTo>
                    <a:pt x="15552" y="49234"/>
                  </a:lnTo>
                  <a:cubicBezTo>
                    <a:pt x="15489" y="49190"/>
                    <a:pt x="15355" y="49099"/>
                    <a:pt x="15332" y="49082"/>
                  </a:cubicBezTo>
                  <a:cubicBezTo>
                    <a:pt x="15214" y="48997"/>
                    <a:pt x="15104" y="48906"/>
                    <a:pt x="14989" y="48818"/>
                  </a:cubicBezTo>
                  <a:cubicBezTo>
                    <a:pt x="14978" y="48810"/>
                    <a:pt x="14963" y="48798"/>
                    <a:pt x="14949" y="48786"/>
                  </a:cubicBezTo>
                  <a:lnTo>
                    <a:pt x="14949" y="48786"/>
                  </a:lnTo>
                  <a:cubicBezTo>
                    <a:pt x="14920" y="48759"/>
                    <a:pt x="14891" y="48733"/>
                    <a:pt x="14863" y="48706"/>
                  </a:cubicBezTo>
                  <a:cubicBezTo>
                    <a:pt x="14708" y="48559"/>
                    <a:pt x="14561" y="48404"/>
                    <a:pt x="14417" y="48246"/>
                  </a:cubicBezTo>
                  <a:cubicBezTo>
                    <a:pt x="13541" y="47289"/>
                    <a:pt x="12856" y="46101"/>
                    <a:pt x="12578" y="44799"/>
                  </a:cubicBezTo>
                  <a:cubicBezTo>
                    <a:pt x="12337" y="43674"/>
                    <a:pt x="12370" y="42521"/>
                    <a:pt x="12647" y="41430"/>
                  </a:cubicBezTo>
                  <a:lnTo>
                    <a:pt x="12647" y="41430"/>
                  </a:lnTo>
                  <a:cubicBezTo>
                    <a:pt x="13099" y="41503"/>
                    <a:pt x="13561" y="41535"/>
                    <a:pt x="14025" y="41535"/>
                  </a:cubicBezTo>
                  <a:cubicBezTo>
                    <a:pt x="14196" y="41535"/>
                    <a:pt x="14367" y="41531"/>
                    <a:pt x="14538" y="41522"/>
                  </a:cubicBezTo>
                  <a:cubicBezTo>
                    <a:pt x="16157" y="41439"/>
                    <a:pt x="17828" y="40974"/>
                    <a:pt x="19248" y="40191"/>
                  </a:cubicBezTo>
                  <a:cubicBezTo>
                    <a:pt x="20278" y="39623"/>
                    <a:pt x="21519" y="38687"/>
                    <a:pt x="21438" y="37370"/>
                  </a:cubicBezTo>
                  <a:cubicBezTo>
                    <a:pt x="21372" y="36302"/>
                    <a:pt x="20462" y="35607"/>
                    <a:pt x="19582" y="35159"/>
                  </a:cubicBezTo>
                  <a:cubicBezTo>
                    <a:pt x="18782" y="34755"/>
                    <a:pt x="17912" y="34539"/>
                    <a:pt x="17024" y="34539"/>
                  </a:cubicBezTo>
                  <a:cubicBezTo>
                    <a:pt x="16859" y="34539"/>
                    <a:pt x="16694" y="34547"/>
                    <a:pt x="16529" y="34562"/>
                  </a:cubicBezTo>
                  <a:cubicBezTo>
                    <a:pt x="14628" y="34734"/>
                    <a:pt x="12934" y="36006"/>
                    <a:pt x="11867" y="37533"/>
                  </a:cubicBezTo>
                  <a:cubicBezTo>
                    <a:pt x="11486" y="38078"/>
                    <a:pt x="11171" y="38666"/>
                    <a:pt x="10927" y="39283"/>
                  </a:cubicBezTo>
                  <a:lnTo>
                    <a:pt x="10927" y="39283"/>
                  </a:lnTo>
                  <a:cubicBezTo>
                    <a:pt x="10913" y="39274"/>
                    <a:pt x="10898" y="39266"/>
                    <a:pt x="10884" y="39258"/>
                  </a:cubicBezTo>
                  <a:lnTo>
                    <a:pt x="10884" y="39258"/>
                  </a:lnTo>
                  <a:cubicBezTo>
                    <a:pt x="10805" y="39194"/>
                    <a:pt x="10716" y="39124"/>
                    <a:pt x="10632" y="39067"/>
                  </a:cubicBezTo>
                  <a:lnTo>
                    <a:pt x="10632" y="39067"/>
                  </a:lnTo>
                  <a:cubicBezTo>
                    <a:pt x="10730" y="39132"/>
                    <a:pt x="10768" y="39156"/>
                    <a:pt x="10773" y="39156"/>
                  </a:cubicBezTo>
                  <a:cubicBezTo>
                    <a:pt x="10783" y="39156"/>
                    <a:pt x="10623" y="39036"/>
                    <a:pt x="10557" y="38971"/>
                  </a:cubicBezTo>
                  <a:cubicBezTo>
                    <a:pt x="10551" y="38965"/>
                    <a:pt x="10545" y="38959"/>
                    <a:pt x="10540" y="38955"/>
                  </a:cubicBezTo>
                  <a:lnTo>
                    <a:pt x="10540" y="38955"/>
                  </a:lnTo>
                  <a:cubicBezTo>
                    <a:pt x="10533" y="38942"/>
                    <a:pt x="10524" y="38925"/>
                    <a:pt x="10511" y="38904"/>
                  </a:cubicBezTo>
                  <a:cubicBezTo>
                    <a:pt x="10481" y="38856"/>
                    <a:pt x="10390" y="38677"/>
                    <a:pt x="10384" y="38677"/>
                  </a:cubicBezTo>
                  <a:lnTo>
                    <a:pt x="10384" y="38677"/>
                  </a:lnTo>
                  <a:cubicBezTo>
                    <a:pt x="10382" y="38677"/>
                    <a:pt x="10392" y="38704"/>
                    <a:pt x="10425" y="38778"/>
                  </a:cubicBezTo>
                  <a:cubicBezTo>
                    <a:pt x="10375" y="38666"/>
                    <a:pt x="10322" y="38557"/>
                    <a:pt x="10281" y="38444"/>
                  </a:cubicBezTo>
                  <a:cubicBezTo>
                    <a:pt x="10263" y="38396"/>
                    <a:pt x="10247" y="38350"/>
                    <a:pt x="10231" y="38302"/>
                  </a:cubicBezTo>
                  <a:cubicBezTo>
                    <a:pt x="10224" y="38279"/>
                    <a:pt x="10219" y="38265"/>
                    <a:pt x="10216" y="38257"/>
                  </a:cubicBezTo>
                  <a:lnTo>
                    <a:pt x="10216" y="38257"/>
                  </a:lnTo>
                  <a:cubicBezTo>
                    <a:pt x="10213" y="38243"/>
                    <a:pt x="10210" y="38222"/>
                    <a:pt x="10204" y="38191"/>
                  </a:cubicBezTo>
                  <a:cubicBezTo>
                    <a:pt x="10161" y="37963"/>
                    <a:pt x="10131" y="37731"/>
                    <a:pt x="10113" y="37498"/>
                  </a:cubicBezTo>
                  <a:cubicBezTo>
                    <a:pt x="10109" y="37437"/>
                    <a:pt x="10105" y="37412"/>
                    <a:pt x="10102" y="37404"/>
                  </a:cubicBezTo>
                  <a:lnTo>
                    <a:pt x="10102" y="37404"/>
                  </a:lnTo>
                  <a:cubicBezTo>
                    <a:pt x="10105" y="37397"/>
                    <a:pt x="10111" y="37373"/>
                    <a:pt x="10119" y="37308"/>
                  </a:cubicBezTo>
                  <a:cubicBezTo>
                    <a:pt x="10135" y="37183"/>
                    <a:pt x="10151" y="37060"/>
                    <a:pt x="10177" y="36937"/>
                  </a:cubicBezTo>
                  <a:cubicBezTo>
                    <a:pt x="10287" y="36409"/>
                    <a:pt x="10437" y="36087"/>
                    <a:pt x="10667" y="35674"/>
                  </a:cubicBezTo>
                  <a:cubicBezTo>
                    <a:pt x="11890" y="33488"/>
                    <a:pt x="13912" y="31792"/>
                    <a:pt x="15633" y="30014"/>
                  </a:cubicBezTo>
                  <a:cubicBezTo>
                    <a:pt x="16970" y="28632"/>
                    <a:pt x="18959" y="26726"/>
                    <a:pt x="18729" y="24603"/>
                  </a:cubicBezTo>
                  <a:cubicBezTo>
                    <a:pt x="18673" y="24080"/>
                    <a:pt x="18455" y="23566"/>
                    <a:pt x="18158" y="23136"/>
                  </a:cubicBezTo>
                  <a:cubicBezTo>
                    <a:pt x="17990" y="22893"/>
                    <a:pt x="17799" y="22668"/>
                    <a:pt x="17588" y="22461"/>
                  </a:cubicBezTo>
                  <a:cubicBezTo>
                    <a:pt x="17529" y="22403"/>
                    <a:pt x="17338" y="22232"/>
                    <a:pt x="17261" y="22162"/>
                  </a:cubicBezTo>
                  <a:lnTo>
                    <a:pt x="17261" y="22162"/>
                  </a:lnTo>
                  <a:cubicBezTo>
                    <a:pt x="17099" y="22016"/>
                    <a:pt x="16938" y="21868"/>
                    <a:pt x="16764" y="21738"/>
                  </a:cubicBezTo>
                  <a:cubicBezTo>
                    <a:pt x="15822" y="21037"/>
                    <a:pt x="14720" y="20736"/>
                    <a:pt x="13579" y="20736"/>
                  </a:cubicBezTo>
                  <a:cubicBezTo>
                    <a:pt x="13382" y="20736"/>
                    <a:pt x="13184" y="20745"/>
                    <a:pt x="12985" y="20762"/>
                  </a:cubicBezTo>
                  <a:cubicBezTo>
                    <a:pt x="10516" y="20980"/>
                    <a:pt x="8273" y="22299"/>
                    <a:pt x="5785" y="22422"/>
                  </a:cubicBezTo>
                  <a:cubicBezTo>
                    <a:pt x="5771" y="22423"/>
                    <a:pt x="5759" y="22423"/>
                    <a:pt x="5749" y="22424"/>
                  </a:cubicBezTo>
                  <a:lnTo>
                    <a:pt x="5749" y="22424"/>
                  </a:lnTo>
                  <a:cubicBezTo>
                    <a:pt x="5666" y="22424"/>
                    <a:pt x="5584" y="22422"/>
                    <a:pt x="5501" y="22419"/>
                  </a:cubicBezTo>
                  <a:cubicBezTo>
                    <a:pt x="5373" y="22414"/>
                    <a:pt x="5247" y="22405"/>
                    <a:pt x="5119" y="22390"/>
                  </a:cubicBezTo>
                  <a:cubicBezTo>
                    <a:pt x="5049" y="22382"/>
                    <a:pt x="4980" y="22371"/>
                    <a:pt x="4910" y="22362"/>
                  </a:cubicBezTo>
                  <a:cubicBezTo>
                    <a:pt x="4892" y="22359"/>
                    <a:pt x="4878" y="22358"/>
                    <a:pt x="4865" y="22356"/>
                  </a:cubicBezTo>
                  <a:lnTo>
                    <a:pt x="4865" y="22356"/>
                  </a:lnTo>
                  <a:cubicBezTo>
                    <a:pt x="4721" y="22321"/>
                    <a:pt x="4582" y="22268"/>
                    <a:pt x="4437" y="22231"/>
                  </a:cubicBezTo>
                  <a:cubicBezTo>
                    <a:pt x="4429" y="22228"/>
                    <a:pt x="4422" y="22227"/>
                    <a:pt x="4415" y="22225"/>
                  </a:cubicBezTo>
                  <a:lnTo>
                    <a:pt x="4415" y="22225"/>
                  </a:lnTo>
                  <a:cubicBezTo>
                    <a:pt x="4356" y="22197"/>
                    <a:pt x="4298" y="22170"/>
                    <a:pt x="4241" y="22141"/>
                  </a:cubicBezTo>
                  <a:cubicBezTo>
                    <a:pt x="4189" y="22115"/>
                    <a:pt x="4140" y="22084"/>
                    <a:pt x="4087" y="22058"/>
                  </a:cubicBezTo>
                  <a:cubicBezTo>
                    <a:pt x="4082" y="22056"/>
                    <a:pt x="4077" y="22053"/>
                    <a:pt x="4073" y="22051"/>
                  </a:cubicBezTo>
                  <a:lnTo>
                    <a:pt x="4073" y="22051"/>
                  </a:lnTo>
                  <a:cubicBezTo>
                    <a:pt x="4068" y="22047"/>
                    <a:pt x="4064" y="22043"/>
                    <a:pt x="4058" y="22039"/>
                  </a:cubicBezTo>
                  <a:cubicBezTo>
                    <a:pt x="4018" y="22004"/>
                    <a:pt x="3859" y="21880"/>
                    <a:pt x="3808" y="21845"/>
                  </a:cubicBezTo>
                  <a:lnTo>
                    <a:pt x="3808" y="21845"/>
                  </a:lnTo>
                  <a:cubicBezTo>
                    <a:pt x="3771" y="21810"/>
                    <a:pt x="3728" y="21770"/>
                    <a:pt x="3726" y="21767"/>
                  </a:cubicBezTo>
                  <a:cubicBezTo>
                    <a:pt x="3654" y="21697"/>
                    <a:pt x="3589" y="21623"/>
                    <a:pt x="3522" y="21550"/>
                  </a:cubicBezTo>
                  <a:cubicBezTo>
                    <a:pt x="3508" y="21535"/>
                    <a:pt x="3497" y="21523"/>
                    <a:pt x="3487" y="21512"/>
                  </a:cubicBezTo>
                  <a:lnTo>
                    <a:pt x="3487" y="21512"/>
                  </a:lnTo>
                  <a:cubicBezTo>
                    <a:pt x="3484" y="21507"/>
                    <a:pt x="3479" y="21501"/>
                    <a:pt x="3474" y="21494"/>
                  </a:cubicBezTo>
                  <a:cubicBezTo>
                    <a:pt x="3419" y="21422"/>
                    <a:pt x="3365" y="21349"/>
                    <a:pt x="3314" y="21275"/>
                  </a:cubicBezTo>
                  <a:cubicBezTo>
                    <a:pt x="3205" y="21117"/>
                    <a:pt x="3102" y="20952"/>
                    <a:pt x="3007" y="20785"/>
                  </a:cubicBezTo>
                  <a:cubicBezTo>
                    <a:pt x="2931" y="20649"/>
                    <a:pt x="2868" y="20515"/>
                    <a:pt x="2779" y="20344"/>
                  </a:cubicBezTo>
                  <a:cubicBezTo>
                    <a:pt x="2748" y="20284"/>
                    <a:pt x="2728" y="20247"/>
                    <a:pt x="2717" y="20227"/>
                  </a:cubicBezTo>
                  <a:lnTo>
                    <a:pt x="2717" y="20227"/>
                  </a:lnTo>
                  <a:cubicBezTo>
                    <a:pt x="2679" y="20148"/>
                    <a:pt x="2641" y="20070"/>
                    <a:pt x="2605" y="19989"/>
                  </a:cubicBezTo>
                  <a:cubicBezTo>
                    <a:pt x="2351" y="19411"/>
                    <a:pt x="2266" y="19037"/>
                    <a:pt x="2194" y="18361"/>
                  </a:cubicBezTo>
                  <a:cubicBezTo>
                    <a:pt x="1887" y="15500"/>
                    <a:pt x="3049" y="12454"/>
                    <a:pt x="4320" y="9923"/>
                  </a:cubicBezTo>
                  <a:cubicBezTo>
                    <a:pt x="5638" y="7298"/>
                    <a:pt x="7329" y="4706"/>
                    <a:pt x="9493" y="2696"/>
                  </a:cubicBezTo>
                  <a:cubicBezTo>
                    <a:pt x="9857" y="2356"/>
                    <a:pt x="10252" y="2047"/>
                    <a:pt x="10671" y="1776"/>
                  </a:cubicBezTo>
                  <a:cubicBezTo>
                    <a:pt x="11456" y="1270"/>
                    <a:pt x="10251" y="1"/>
                    <a:pt x="9409" y="1"/>
                  </a:cubicBezTo>
                  <a:close/>
                </a:path>
              </a:pathLst>
            </a:custGeom>
            <a:solidFill>
              <a:srgbClr val="DE80D7"/>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4"/>
            <p:cNvSpPr/>
            <p:nvPr/>
          </p:nvSpPr>
          <p:spPr>
            <a:xfrm>
              <a:off x="715099" y="-749742"/>
              <a:ext cx="748453" cy="1751944"/>
            </a:xfrm>
            <a:custGeom>
              <a:avLst/>
              <a:gdLst/>
              <a:ahLst/>
              <a:cxnLst/>
              <a:rect l="l" t="t" r="r" b="b"/>
              <a:pathLst>
                <a:path w="25831" h="60464" extrusionOk="0">
                  <a:moveTo>
                    <a:pt x="14353" y="21284"/>
                  </a:moveTo>
                  <a:cubicBezTo>
                    <a:pt x="14354" y="21284"/>
                    <a:pt x="14354" y="21284"/>
                    <a:pt x="14354" y="21284"/>
                  </a:cubicBezTo>
                  <a:cubicBezTo>
                    <a:pt x="14354" y="21284"/>
                    <a:pt x="14354" y="21284"/>
                    <a:pt x="14353" y="21284"/>
                  </a:cubicBezTo>
                  <a:close/>
                  <a:moveTo>
                    <a:pt x="14972" y="22124"/>
                  </a:moveTo>
                  <a:cubicBezTo>
                    <a:pt x="14973" y="22126"/>
                    <a:pt x="14974" y="22128"/>
                    <a:pt x="14974" y="22130"/>
                  </a:cubicBezTo>
                  <a:lnTo>
                    <a:pt x="14974" y="22130"/>
                  </a:lnTo>
                  <a:cubicBezTo>
                    <a:pt x="14974" y="22128"/>
                    <a:pt x="14973" y="22126"/>
                    <a:pt x="14972" y="22124"/>
                  </a:cubicBezTo>
                  <a:close/>
                  <a:moveTo>
                    <a:pt x="14144" y="21194"/>
                  </a:moveTo>
                  <a:cubicBezTo>
                    <a:pt x="14170" y="21203"/>
                    <a:pt x="14227" y="21221"/>
                    <a:pt x="14276" y="21236"/>
                  </a:cubicBezTo>
                  <a:lnTo>
                    <a:pt x="14276" y="21236"/>
                  </a:lnTo>
                  <a:cubicBezTo>
                    <a:pt x="14312" y="21272"/>
                    <a:pt x="14362" y="21305"/>
                    <a:pt x="14404" y="21335"/>
                  </a:cubicBezTo>
                  <a:cubicBezTo>
                    <a:pt x="14411" y="21341"/>
                    <a:pt x="14417" y="21345"/>
                    <a:pt x="14421" y="21347"/>
                  </a:cubicBezTo>
                  <a:lnTo>
                    <a:pt x="14421" y="21347"/>
                  </a:lnTo>
                  <a:cubicBezTo>
                    <a:pt x="14423" y="21349"/>
                    <a:pt x="14425" y="21352"/>
                    <a:pt x="14428" y="21354"/>
                  </a:cubicBezTo>
                  <a:cubicBezTo>
                    <a:pt x="14614" y="21565"/>
                    <a:pt x="14726" y="21709"/>
                    <a:pt x="14822" y="21872"/>
                  </a:cubicBezTo>
                  <a:cubicBezTo>
                    <a:pt x="14873" y="21958"/>
                    <a:pt x="14921" y="22046"/>
                    <a:pt x="14971" y="22134"/>
                  </a:cubicBezTo>
                  <a:cubicBezTo>
                    <a:pt x="14977" y="22145"/>
                    <a:pt x="14986" y="22167"/>
                    <a:pt x="14994" y="22184"/>
                  </a:cubicBezTo>
                  <a:lnTo>
                    <a:pt x="14994" y="22184"/>
                  </a:lnTo>
                  <a:cubicBezTo>
                    <a:pt x="15007" y="22225"/>
                    <a:pt x="15019" y="22267"/>
                    <a:pt x="15030" y="22308"/>
                  </a:cubicBezTo>
                  <a:cubicBezTo>
                    <a:pt x="15054" y="22396"/>
                    <a:pt x="15071" y="22485"/>
                    <a:pt x="15086" y="22573"/>
                  </a:cubicBezTo>
                  <a:cubicBezTo>
                    <a:pt x="15088" y="22587"/>
                    <a:pt x="15091" y="22624"/>
                    <a:pt x="15093" y="22643"/>
                  </a:cubicBezTo>
                  <a:lnTo>
                    <a:pt x="15093" y="22643"/>
                  </a:lnTo>
                  <a:cubicBezTo>
                    <a:pt x="15094" y="22677"/>
                    <a:pt x="15095" y="22713"/>
                    <a:pt x="15094" y="22746"/>
                  </a:cubicBezTo>
                  <a:cubicBezTo>
                    <a:pt x="15087" y="22963"/>
                    <a:pt x="15062" y="23180"/>
                    <a:pt x="15017" y="23393"/>
                  </a:cubicBezTo>
                  <a:cubicBezTo>
                    <a:pt x="14942" y="23741"/>
                    <a:pt x="14761" y="24150"/>
                    <a:pt x="14549" y="24538"/>
                  </a:cubicBezTo>
                  <a:cubicBezTo>
                    <a:pt x="13546" y="26367"/>
                    <a:pt x="11836" y="27877"/>
                    <a:pt x="10089" y="28978"/>
                  </a:cubicBezTo>
                  <a:cubicBezTo>
                    <a:pt x="9781" y="29172"/>
                    <a:pt x="9606" y="29280"/>
                    <a:pt x="9368" y="29395"/>
                  </a:cubicBezTo>
                  <a:lnTo>
                    <a:pt x="9368" y="29395"/>
                  </a:lnTo>
                  <a:cubicBezTo>
                    <a:pt x="9239" y="28649"/>
                    <a:pt x="9206" y="27758"/>
                    <a:pt x="9386" y="26920"/>
                  </a:cubicBezTo>
                  <a:cubicBezTo>
                    <a:pt x="9414" y="26780"/>
                    <a:pt x="9453" y="26641"/>
                    <a:pt x="9499" y="26505"/>
                  </a:cubicBezTo>
                  <a:cubicBezTo>
                    <a:pt x="9574" y="26289"/>
                    <a:pt x="9657" y="26075"/>
                    <a:pt x="9748" y="25864"/>
                  </a:cubicBezTo>
                  <a:cubicBezTo>
                    <a:pt x="9946" y="25406"/>
                    <a:pt x="10175" y="24960"/>
                    <a:pt x="10431" y="24529"/>
                  </a:cubicBezTo>
                  <a:cubicBezTo>
                    <a:pt x="10950" y="23648"/>
                    <a:pt x="11550" y="22826"/>
                    <a:pt x="12309" y="22147"/>
                  </a:cubicBezTo>
                  <a:cubicBezTo>
                    <a:pt x="12471" y="22001"/>
                    <a:pt x="12640" y="21864"/>
                    <a:pt x="12817" y="21735"/>
                  </a:cubicBezTo>
                  <a:cubicBezTo>
                    <a:pt x="12913" y="21666"/>
                    <a:pt x="13012" y="21600"/>
                    <a:pt x="13113" y="21537"/>
                  </a:cubicBezTo>
                  <a:cubicBezTo>
                    <a:pt x="13258" y="21444"/>
                    <a:pt x="13201" y="21477"/>
                    <a:pt x="13292" y="21434"/>
                  </a:cubicBezTo>
                  <a:cubicBezTo>
                    <a:pt x="13474" y="21350"/>
                    <a:pt x="13662" y="21279"/>
                    <a:pt x="13857" y="21227"/>
                  </a:cubicBezTo>
                  <a:cubicBezTo>
                    <a:pt x="13862" y="21225"/>
                    <a:pt x="13866" y="21224"/>
                    <a:pt x="13869" y="21223"/>
                  </a:cubicBezTo>
                  <a:lnTo>
                    <a:pt x="13869" y="21223"/>
                  </a:lnTo>
                  <a:cubicBezTo>
                    <a:pt x="13898" y="21219"/>
                    <a:pt x="13928" y="21214"/>
                    <a:pt x="13956" y="21212"/>
                  </a:cubicBezTo>
                  <a:cubicBezTo>
                    <a:pt x="14002" y="21209"/>
                    <a:pt x="14060" y="21209"/>
                    <a:pt x="14106" y="21201"/>
                  </a:cubicBezTo>
                  <a:lnTo>
                    <a:pt x="14106" y="21201"/>
                  </a:lnTo>
                  <a:cubicBezTo>
                    <a:pt x="14186" y="21216"/>
                    <a:pt x="14246" y="21232"/>
                    <a:pt x="14250" y="21232"/>
                  </a:cubicBezTo>
                  <a:cubicBezTo>
                    <a:pt x="14254" y="21232"/>
                    <a:pt x="14224" y="21222"/>
                    <a:pt x="14144" y="21194"/>
                  </a:cubicBezTo>
                  <a:lnTo>
                    <a:pt x="14144" y="21194"/>
                  </a:lnTo>
                  <a:cubicBezTo>
                    <a:pt x="14144" y="21194"/>
                    <a:pt x="14144" y="21194"/>
                    <a:pt x="14144" y="21194"/>
                  </a:cubicBezTo>
                  <a:close/>
                  <a:moveTo>
                    <a:pt x="4782" y="29721"/>
                  </a:moveTo>
                  <a:cubicBezTo>
                    <a:pt x="4783" y="29721"/>
                    <a:pt x="4784" y="29721"/>
                    <a:pt x="4786" y="29722"/>
                  </a:cubicBezTo>
                  <a:lnTo>
                    <a:pt x="4786" y="29722"/>
                  </a:lnTo>
                  <a:cubicBezTo>
                    <a:pt x="4784" y="29721"/>
                    <a:pt x="4783" y="29721"/>
                    <a:pt x="4782" y="29721"/>
                  </a:cubicBezTo>
                  <a:close/>
                  <a:moveTo>
                    <a:pt x="4807" y="29729"/>
                  </a:moveTo>
                  <a:cubicBezTo>
                    <a:pt x="4858" y="29748"/>
                    <a:pt x="4915" y="29780"/>
                    <a:pt x="4910" y="29780"/>
                  </a:cubicBezTo>
                  <a:cubicBezTo>
                    <a:pt x="4907" y="29780"/>
                    <a:pt x="4879" y="29767"/>
                    <a:pt x="4807" y="29729"/>
                  </a:cubicBezTo>
                  <a:close/>
                  <a:moveTo>
                    <a:pt x="17346" y="35867"/>
                  </a:moveTo>
                  <a:cubicBezTo>
                    <a:pt x="17350" y="35867"/>
                    <a:pt x="17373" y="35889"/>
                    <a:pt x="17429" y="35954"/>
                  </a:cubicBezTo>
                  <a:lnTo>
                    <a:pt x="17429" y="35954"/>
                  </a:lnTo>
                  <a:cubicBezTo>
                    <a:pt x="17385" y="35925"/>
                    <a:pt x="17339" y="35867"/>
                    <a:pt x="17346" y="35867"/>
                  </a:cubicBezTo>
                  <a:close/>
                  <a:moveTo>
                    <a:pt x="17569" y="36120"/>
                  </a:moveTo>
                  <a:cubicBezTo>
                    <a:pt x="17608" y="36168"/>
                    <a:pt x="17629" y="36219"/>
                    <a:pt x="17630" y="36232"/>
                  </a:cubicBezTo>
                  <a:lnTo>
                    <a:pt x="17630" y="36232"/>
                  </a:lnTo>
                  <a:cubicBezTo>
                    <a:pt x="17607" y="36195"/>
                    <a:pt x="17586" y="36158"/>
                    <a:pt x="17569" y="36120"/>
                  </a:cubicBezTo>
                  <a:close/>
                  <a:moveTo>
                    <a:pt x="17781" y="36484"/>
                  </a:moveTo>
                  <a:lnTo>
                    <a:pt x="17781" y="36484"/>
                  </a:lnTo>
                  <a:cubicBezTo>
                    <a:pt x="17785" y="36496"/>
                    <a:pt x="17789" y="36508"/>
                    <a:pt x="17793" y="36519"/>
                  </a:cubicBezTo>
                  <a:lnTo>
                    <a:pt x="17793" y="36519"/>
                  </a:lnTo>
                  <a:cubicBezTo>
                    <a:pt x="17789" y="36509"/>
                    <a:pt x="17785" y="36497"/>
                    <a:pt x="17781" y="36484"/>
                  </a:cubicBezTo>
                  <a:close/>
                  <a:moveTo>
                    <a:pt x="17796" y="36527"/>
                  </a:moveTo>
                  <a:cubicBezTo>
                    <a:pt x="17809" y="36560"/>
                    <a:pt x="17817" y="36584"/>
                    <a:pt x="17817" y="36584"/>
                  </a:cubicBezTo>
                  <a:cubicBezTo>
                    <a:pt x="17816" y="36584"/>
                    <a:pt x="17810" y="36567"/>
                    <a:pt x="17796" y="36527"/>
                  </a:cubicBezTo>
                  <a:close/>
                  <a:moveTo>
                    <a:pt x="17985" y="37409"/>
                  </a:moveTo>
                  <a:cubicBezTo>
                    <a:pt x="17985" y="37411"/>
                    <a:pt x="17985" y="37413"/>
                    <a:pt x="17985" y="37414"/>
                  </a:cubicBezTo>
                  <a:cubicBezTo>
                    <a:pt x="17985" y="37413"/>
                    <a:pt x="17985" y="37411"/>
                    <a:pt x="17985" y="37409"/>
                  </a:cubicBezTo>
                  <a:close/>
                  <a:moveTo>
                    <a:pt x="9734" y="1"/>
                  </a:moveTo>
                  <a:cubicBezTo>
                    <a:pt x="9543" y="1"/>
                    <a:pt x="9367" y="52"/>
                    <a:pt x="9231" y="170"/>
                  </a:cubicBezTo>
                  <a:lnTo>
                    <a:pt x="9231" y="173"/>
                  </a:lnTo>
                  <a:cubicBezTo>
                    <a:pt x="8296" y="981"/>
                    <a:pt x="7563" y="2042"/>
                    <a:pt x="6908" y="3084"/>
                  </a:cubicBezTo>
                  <a:cubicBezTo>
                    <a:pt x="6018" y="4499"/>
                    <a:pt x="5258" y="5999"/>
                    <a:pt x="4569" y="7521"/>
                  </a:cubicBezTo>
                  <a:cubicBezTo>
                    <a:pt x="2968" y="11066"/>
                    <a:pt x="1706" y="14822"/>
                    <a:pt x="986" y="18648"/>
                  </a:cubicBezTo>
                  <a:cubicBezTo>
                    <a:pt x="401" y="21749"/>
                    <a:pt x="0" y="25390"/>
                    <a:pt x="1411" y="28336"/>
                  </a:cubicBezTo>
                  <a:cubicBezTo>
                    <a:pt x="2074" y="29719"/>
                    <a:pt x="3230" y="30775"/>
                    <a:pt x="4652" y="31339"/>
                  </a:cubicBezTo>
                  <a:cubicBezTo>
                    <a:pt x="5448" y="31655"/>
                    <a:pt x="6286" y="31781"/>
                    <a:pt x="7129" y="31781"/>
                  </a:cubicBezTo>
                  <a:cubicBezTo>
                    <a:pt x="7534" y="31781"/>
                    <a:pt x="7940" y="31752"/>
                    <a:pt x="8343" y="31701"/>
                  </a:cubicBezTo>
                  <a:lnTo>
                    <a:pt x="8343" y="31701"/>
                  </a:lnTo>
                  <a:cubicBezTo>
                    <a:pt x="8977" y="32515"/>
                    <a:pt x="9817" y="33157"/>
                    <a:pt x="10776" y="33606"/>
                  </a:cubicBezTo>
                  <a:cubicBezTo>
                    <a:pt x="12086" y="34221"/>
                    <a:pt x="13477" y="34524"/>
                    <a:pt x="14870" y="34884"/>
                  </a:cubicBezTo>
                  <a:cubicBezTo>
                    <a:pt x="15477" y="35042"/>
                    <a:pt x="16061" y="35238"/>
                    <a:pt x="16650" y="35451"/>
                  </a:cubicBezTo>
                  <a:lnTo>
                    <a:pt x="16650" y="35451"/>
                  </a:lnTo>
                  <a:cubicBezTo>
                    <a:pt x="16700" y="35476"/>
                    <a:pt x="16752" y="35500"/>
                    <a:pt x="16803" y="35526"/>
                  </a:cubicBezTo>
                  <a:cubicBezTo>
                    <a:pt x="16925" y="35588"/>
                    <a:pt x="17039" y="35663"/>
                    <a:pt x="17158" y="35729"/>
                  </a:cubicBezTo>
                  <a:lnTo>
                    <a:pt x="17158" y="35729"/>
                  </a:lnTo>
                  <a:cubicBezTo>
                    <a:pt x="17208" y="35769"/>
                    <a:pt x="17259" y="35806"/>
                    <a:pt x="17308" y="35846"/>
                  </a:cubicBezTo>
                  <a:cubicBezTo>
                    <a:pt x="17345" y="35876"/>
                    <a:pt x="17387" y="35928"/>
                    <a:pt x="17430" y="35955"/>
                  </a:cubicBezTo>
                  <a:lnTo>
                    <a:pt x="17430" y="35955"/>
                  </a:lnTo>
                  <a:cubicBezTo>
                    <a:pt x="17473" y="36007"/>
                    <a:pt x="17517" y="36058"/>
                    <a:pt x="17560" y="36109"/>
                  </a:cubicBezTo>
                  <a:cubicBezTo>
                    <a:pt x="17563" y="36112"/>
                    <a:pt x="17566" y="36116"/>
                    <a:pt x="17569" y="36119"/>
                  </a:cubicBezTo>
                  <a:lnTo>
                    <a:pt x="17569" y="36119"/>
                  </a:lnTo>
                  <a:cubicBezTo>
                    <a:pt x="17565" y="36111"/>
                    <a:pt x="17562" y="36103"/>
                    <a:pt x="17559" y="36095"/>
                  </a:cubicBezTo>
                  <a:lnTo>
                    <a:pt x="17559" y="36095"/>
                  </a:lnTo>
                  <a:cubicBezTo>
                    <a:pt x="17562" y="36103"/>
                    <a:pt x="17566" y="36112"/>
                    <a:pt x="17569" y="36120"/>
                  </a:cubicBezTo>
                  <a:lnTo>
                    <a:pt x="17569" y="36120"/>
                  </a:lnTo>
                  <a:cubicBezTo>
                    <a:pt x="17569" y="36120"/>
                    <a:pt x="17569" y="36119"/>
                    <a:pt x="17569" y="36119"/>
                  </a:cubicBezTo>
                  <a:lnTo>
                    <a:pt x="17569" y="36119"/>
                  </a:lnTo>
                  <a:cubicBezTo>
                    <a:pt x="17604" y="36204"/>
                    <a:pt x="17623" y="36235"/>
                    <a:pt x="17628" y="36235"/>
                  </a:cubicBezTo>
                  <a:cubicBezTo>
                    <a:pt x="17629" y="36235"/>
                    <a:pt x="17630" y="36234"/>
                    <a:pt x="17630" y="36232"/>
                  </a:cubicBezTo>
                  <a:lnTo>
                    <a:pt x="17630" y="36232"/>
                  </a:lnTo>
                  <a:cubicBezTo>
                    <a:pt x="17675" y="36308"/>
                    <a:pt x="17727" y="36383"/>
                    <a:pt x="17765" y="36459"/>
                  </a:cubicBezTo>
                  <a:cubicBezTo>
                    <a:pt x="17777" y="36483"/>
                    <a:pt x="17787" y="36507"/>
                    <a:pt x="17796" y="36527"/>
                  </a:cubicBezTo>
                  <a:lnTo>
                    <a:pt x="17796" y="36527"/>
                  </a:lnTo>
                  <a:cubicBezTo>
                    <a:pt x="17815" y="36584"/>
                    <a:pt x="17835" y="36640"/>
                    <a:pt x="17851" y="36697"/>
                  </a:cubicBezTo>
                  <a:cubicBezTo>
                    <a:pt x="17896" y="36849"/>
                    <a:pt x="17931" y="37004"/>
                    <a:pt x="17955" y="37162"/>
                  </a:cubicBezTo>
                  <a:cubicBezTo>
                    <a:pt x="17965" y="37227"/>
                    <a:pt x="17973" y="37294"/>
                    <a:pt x="17980" y="37360"/>
                  </a:cubicBezTo>
                  <a:lnTo>
                    <a:pt x="17980" y="37360"/>
                  </a:lnTo>
                  <a:cubicBezTo>
                    <a:pt x="17978" y="37345"/>
                    <a:pt x="17977" y="37339"/>
                    <a:pt x="17977" y="37339"/>
                  </a:cubicBezTo>
                  <a:lnTo>
                    <a:pt x="17977" y="37339"/>
                  </a:lnTo>
                  <a:cubicBezTo>
                    <a:pt x="17975" y="37339"/>
                    <a:pt x="17986" y="37489"/>
                    <a:pt x="17988" y="37531"/>
                  </a:cubicBezTo>
                  <a:cubicBezTo>
                    <a:pt x="17992" y="37739"/>
                    <a:pt x="17985" y="37945"/>
                    <a:pt x="17968" y="38152"/>
                  </a:cubicBezTo>
                  <a:cubicBezTo>
                    <a:pt x="17926" y="38613"/>
                    <a:pt x="17849" y="39068"/>
                    <a:pt x="17738" y="39517"/>
                  </a:cubicBezTo>
                  <a:cubicBezTo>
                    <a:pt x="17100" y="42140"/>
                    <a:pt x="15452" y="44289"/>
                    <a:pt x="14164" y="46616"/>
                  </a:cubicBezTo>
                  <a:cubicBezTo>
                    <a:pt x="12796" y="49087"/>
                    <a:pt x="11733" y="51966"/>
                    <a:pt x="13044" y="54692"/>
                  </a:cubicBezTo>
                  <a:cubicBezTo>
                    <a:pt x="13768" y="56195"/>
                    <a:pt x="15054" y="57465"/>
                    <a:pt x="16581" y="58131"/>
                  </a:cubicBezTo>
                  <a:cubicBezTo>
                    <a:pt x="17907" y="58709"/>
                    <a:pt x="19330" y="58799"/>
                    <a:pt x="20752" y="58927"/>
                  </a:cubicBezTo>
                  <a:cubicBezTo>
                    <a:pt x="21083" y="58957"/>
                    <a:pt x="21414" y="58992"/>
                    <a:pt x="21743" y="59042"/>
                  </a:cubicBezTo>
                  <a:cubicBezTo>
                    <a:pt x="22019" y="59083"/>
                    <a:pt x="22345" y="59149"/>
                    <a:pt x="22477" y="59189"/>
                  </a:cubicBezTo>
                  <a:cubicBezTo>
                    <a:pt x="22634" y="59235"/>
                    <a:pt x="22787" y="59288"/>
                    <a:pt x="22941" y="59344"/>
                  </a:cubicBezTo>
                  <a:cubicBezTo>
                    <a:pt x="22960" y="59350"/>
                    <a:pt x="23053" y="59392"/>
                    <a:pt x="23056" y="59392"/>
                  </a:cubicBezTo>
                  <a:cubicBezTo>
                    <a:pt x="23056" y="59392"/>
                    <a:pt x="23056" y="59392"/>
                    <a:pt x="23056" y="59392"/>
                  </a:cubicBezTo>
                  <a:lnTo>
                    <a:pt x="23056" y="59392"/>
                  </a:lnTo>
                  <a:cubicBezTo>
                    <a:pt x="23108" y="59417"/>
                    <a:pt x="23159" y="59443"/>
                    <a:pt x="23209" y="59471"/>
                  </a:cubicBezTo>
                  <a:cubicBezTo>
                    <a:pt x="23396" y="59570"/>
                    <a:pt x="23589" y="59687"/>
                    <a:pt x="23771" y="59864"/>
                  </a:cubicBezTo>
                  <a:cubicBezTo>
                    <a:pt x="24085" y="60168"/>
                    <a:pt x="24534" y="60464"/>
                    <a:pt x="24991" y="60464"/>
                  </a:cubicBezTo>
                  <a:cubicBezTo>
                    <a:pt x="25105" y="60464"/>
                    <a:pt x="25219" y="60445"/>
                    <a:pt x="25332" y="60404"/>
                  </a:cubicBezTo>
                  <a:cubicBezTo>
                    <a:pt x="25831" y="60222"/>
                    <a:pt x="25805" y="59609"/>
                    <a:pt x="25462" y="59276"/>
                  </a:cubicBezTo>
                  <a:cubicBezTo>
                    <a:pt x="24319" y="58168"/>
                    <a:pt x="22955" y="57554"/>
                    <a:pt x="21386" y="57310"/>
                  </a:cubicBezTo>
                  <a:cubicBezTo>
                    <a:pt x="20177" y="57120"/>
                    <a:pt x="18802" y="57152"/>
                    <a:pt x="17685" y="56867"/>
                  </a:cubicBezTo>
                  <a:cubicBezTo>
                    <a:pt x="17163" y="56735"/>
                    <a:pt x="16720" y="56542"/>
                    <a:pt x="16335" y="56232"/>
                  </a:cubicBezTo>
                  <a:cubicBezTo>
                    <a:pt x="15864" y="55850"/>
                    <a:pt x="15431" y="55292"/>
                    <a:pt x="15132" y="54724"/>
                  </a:cubicBezTo>
                  <a:cubicBezTo>
                    <a:pt x="14560" y="53634"/>
                    <a:pt x="14539" y="52407"/>
                    <a:pt x="14801" y="51227"/>
                  </a:cubicBezTo>
                  <a:cubicBezTo>
                    <a:pt x="15392" y="48554"/>
                    <a:pt x="17202" y="46265"/>
                    <a:pt x="18517" y="43918"/>
                  </a:cubicBezTo>
                  <a:cubicBezTo>
                    <a:pt x="19477" y="42204"/>
                    <a:pt x="20305" y="40076"/>
                    <a:pt x="20188" y="38069"/>
                  </a:cubicBezTo>
                  <a:cubicBezTo>
                    <a:pt x="20097" y="36493"/>
                    <a:pt x="19294" y="35274"/>
                    <a:pt x="17977" y="34429"/>
                  </a:cubicBezTo>
                  <a:cubicBezTo>
                    <a:pt x="16899" y="33737"/>
                    <a:pt x="15619" y="33424"/>
                    <a:pt x="14391" y="33120"/>
                  </a:cubicBezTo>
                  <a:cubicBezTo>
                    <a:pt x="13766" y="32965"/>
                    <a:pt x="13142" y="32815"/>
                    <a:pt x="12528" y="32623"/>
                  </a:cubicBezTo>
                  <a:cubicBezTo>
                    <a:pt x="12220" y="32528"/>
                    <a:pt x="11915" y="32422"/>
                    <a:pt x="11616" y="32301"/>
                  </a:cubicBezTo>
                  <a:cubicBezTo>
                    <a:pt x="11582" y="32287"/>
                    <a:pt x="11538" y="32274"/>
                    <a:pt x="11497" y="32258"/>
                  </a:cubicBezTo>
                  <a:lnTo>
                    <a:pt x="11497" y="32258"/>
                  </a:lnTo>
                  <a:cubicBezTo>
                    <a:pt x="11475" y="32243"/>
                    <a:pt x="11451" y="32229"/>
                    <a:pt x="11429" y="32218"/>
                  </a:cubicBezTo>
                  <a:cubicBezTo>
                    <a:pt x="11285" y="32144"/>
                    <a:pt x="11140" y="32072"/>
                    <a:pt x="11001" y="31991"/>
                  </a:cubicBezTo>
                  <a:cubicBezTo>
                    <a:pt x="10944" y="31958"/>
                    <a:pt x="10888" y="31922"/>
                    <a:pt x="10831" y="31890"/>
                  </a:cubicBezTo>
                  <a:lnTo>
                    <a:pt x="10831" y="31890"/>
                  </a:lnTo>
                  <a:cubicBezTo>
                    <a:pt x="10713" y="31800"/>
                    <a:pt x="10593" y="31716"/>
                    <a:pt x="10480" y="31620"/>
                  </a:cubicBezTo>
                  <a:cubicBezTo>
                    <a:pt x="10448" y="31593"/>
                    <a:pt x="10416" y="31564"/>
                    <a:pt x="10384" y="31535"/>
                  </a:cubicBezTo>
                  <a:lnTo>
                    <a:pt x="10384" y="31535"/>
                  </a:lnTo>
                  <a:cubicBezTo>
                    <a:pt x="10399" y="31550"/>
                    <a:pt x="10405" y="31557"/>
                    <a:pt x="10404" y="31557"/>
                  </a:cubicBezTo>
                  <a:cubicBezTo>
                    <a:pt x="10401" y="31557"/>
                    <a:pt x="10378" y="31537"/>
                    <a:pt x="10337" y="31493"/>
                  </a:cubicBezTo>
                  <a:lnTo>
                    <a:pt x="10337" y="31493"/>
                  </a:lnTo>
                  <a:cubicBezTo>
                    <a:pt x="10353" y="31507"/>
                    <a:pt x="10368" y="31521"/>
                    <a:pt x="10384" y="31535"/>
                  </a:cubicBezTo>
                  <a:lnTo>
                    <a:pt x="10384" y="31535"/>
                  </a:lnTo>
                  <a:cubicBezTo>
                    <a:pt x="10372" y="31524"/>
                    <a:pt x="10356" y="31508"/>
                    <a:pt x="10333" y="31489"/>
                  </a:cubicBezTo>
                  <a:lnTo>
                    <a:pt x="10333" y="31489"/>
                  </a:lnTo>
                  <a:cubicBezTo>
                    <a:pt x="10335" y="31490"/>
                    <a:pt x="10336" y="31491"/>
                    <a:pt x="10337" y="31493"/>
                  </a:cubicBezTo>
                  <a:lnTo>
                    <a:pt x="10337" y="31493"/>
                  </a:lnTo>
                  <a:cubicBezTo>
                    <a:pt x="10324" y="31482"/>
                    <a:pt x="10312" y="31471"/>
                    <a:pt x="10300" y="31460"/>
                  </a:cubicBezTo>
                  <a:lnTo>
                    <a:pt x="10300" y="31460"/>
                  </a:lnTo>
                  <a:cubicBezTo>
                    <a:pt x="10312" y="31471"/>
                    <a:pt x="10323" y="31480"/>
                    <a:pt x="10333" y="31489"/>
                  </a:cubicBezTo>
                  <a:lnTo>
                    <a:pt x="10333" y="31489"/>
                  </a:lnTo>
                  <a:cubicBezTo>
                    <a:pt x="10329" y="31485"/>
                    <a:pt x="10325" y="31480"/>
                    <a:pt x="10320" y="31475"/>
                  </a:cubicBezTo>
                  <a:cubicBezTo>
                    <a:pt x="10275" y="31425"/>
                    <a:pt x="10232" y="31374"/>
                    <a:pt x="10190" y="31324"/>
                  </a:cubicBezTo>
                  <a:lnTo>
                    <a:pt x="10190" y="31324"/>
                  </a:lnTo>
                  <a:cubicBezTo>
                    <a:pt x="10339" y="31271"/>
                    <a:pt x="10485" y="31210"/>
                    <a:pt x="10629" y="31144"/>
                  </a:cubicBezTo>
                  <a:cubicBezTo>
                    <a:pt x="11084" y="30932"/>
                    <a:pt x="11526" y="30690"/>
                    <a:pt x="11948" y="30417"/>
                  </a:cubicBezTo>
                  <a:cubicBezTo>
                    <a:pt x="12907" y="29809"/>
                    <a:pt x="13797" y="29083"/>
                    <a:pt x="14600" y="28281"/>
                  </a:cubicBezTo>
                  <a:cubicBezTo>
                    <a:pt x="15988" y="26898"/>
                    <a:pt x="17752" y="24786"/>
                    <a:pt x="17218" y="22656"/>
                  </a:cubicBezTo>
                  <a:cubicBezTo>
                    <a:pt x="16773" y="20878"/>
                    <a:pt x="15040" y="19461"/>
                    <a:pt x="13254" y="19461"/>
                  </a:cubicBezTo>
                  <a:cubicBezTo>
                    <a:pt x="12761" y="19461"/>
                    <a:pt x="12264" y="19568"/>
                    <a:pt x="11788" y="19806"/>
                  </a:cubicBezTo>
                  <a:cubicBezTo>
                    <a:pt x="9881" y="20762"/>
                    <a:pt x="8485" y="22808"/>
                    <a:pt x="7660" y="24724"/>
                  </a:cubicBezTo>
                  <a:cubicBezTo>
                    <a:pt x="6966" y="26337"/>
                    <a:pt x="6845" y="28259"/>
                    <a:pt x="7404" y="29942"/>
                  </a:cubicBezTo>
                  <a:lnTo>
                    <a:pt x="7404" y="29942"/>
                  </a:lnTo>
                  <a:cubicBezTo>
                    <a:pt x="7265" y="29960"/>
                    <a:pt x="7126" y="29976"/>
                    <a:pt x="6988" y="29987"/>
                  </a:cubicBezTo>
                  <a:cubicBezTo>
                    <a:pt x="6817" y="30002"/>
                    <a:pt x="6646" y="30011"/>
                    <a:pt x="6475" y="30016"/>
                  </a:cubicBezTo>
                  <a:cubicBezTo>
                    <a:pt x="6454" y="30017"/>
                    <a:pt x="6432" y="30017"/>
                    <a:pt x="6411" y="30017"/>
                  </a:cubicBezTo>
                  <a:cubicBezTo>
                    <a:pt x="6373" y="30017"/>
                    <a:pt x="6336" y="30016"/>
                    <a:pt x="6298" y="30016"/>
                  </a:cubicBezTo>
                  <a:cubicBezTo>
                    <a:pt x="6263" y="30016"/>
                    <a:pt x="6229" y="30017"/>
                    <a:pt x="6194" y="30018"/>
                  </a:cubicBezTo>
                  <a:cubicBezTo>
                    <a:pt x="6185" y="30018"/>
                    <a:pt x="6178" y="30018"/>
                    <a:pt x="6172" y="30019"/>
                  </a:cubicBezTo>
                  <a:lnTo>
                    <a:pt x="6172" y="30019"/>
                  </a:lnTo>
                  <a:cubicBezTo>
                    <a:pt x="6159" y="30018"/>
                    <a:pt x="6143" y="30016"/>
                    <a:pt x="6124" y="30015"/>
                  </a:cubicBezTo>
                  <a:cubicBezTo>
                    <a:pt x="5962" y="30000"/>
                    <a:pt x="5801" y="29986"/>
                    <a:pt x="5641" y="29962"/>
                  </a:cubicBezTo>
                  <a:cubicBezTo>
                    <a:pt x="5569" y="29952"/>
                    <a:pt x="5497" y="29938"/>
                    <a:pt x="5425" y="29927"/>
                  </a:cubicBezTo>
                  <a:cubicBezTo>
                    <a:pt x="5404" y="29922"/>
                    <a:pt x="5383" y="29917"/>
                    <a:pt x="5361" y="29912"/>
                  </a:cubicBezTo>
                  <a:lnTo>
                    <a:pt x="5361" y="29912"/>
                  </a:lnTo>
                  <a:cubicBezTo>
                    <a:pt x="5235" y="29864"/>
                    <a:pt x="5095" y="29839"/>
                    <a:pt x="4967" y="29793"/>
                  </a:cubicBezTo>
                  <a:cubicBezTo>
                    <a:pt x="4912" y="29773"/>
                    <a:pt x="4859" y="29746"/>
                    <a:pt x="4805" y="29728"/>
                  </a:cubicBezTo>
                  <a:lnTo>
                    <a:pt x="4805" y="29728"/>
                  </a:lnTo>
                  <a:cubicBezTo>
                    <a:pt x="4801" y="29726"/>
                    <a:pt x="4796" y="29723"/>
                    <a:pt x="4791" y="29721"/>
                  </a:cubicBezTo>
                  <a:cubicBezTo>
                    <a:pt x="4681" y="29662"/>
                    <a:pt x="4573" y="29589"/>
                    <a:pt x="4462" y="29533"/>
                  </a:cubicBezTo>
                  <a:lnTo>
                    <a:pt x="4462" y="29533"/>
                  </a:lnTo>
                  <a:cubicBezTo>
                    <a:pt x="4409" y="29493"/>
                    <a:pt x="4355" y="29453"/>
                    <a:pt x="4304" y="29411"/>
                  </a:cubicBezTo>
                  <a:cubicBezTo>
                    <a:pt x="4255" y="29371"/>
                    <a:pt x="4209" y="29330"/>
                    <a:pt x="4161" y="29290"/>
                  </a:cubicBezTo>
                  <a:lnTo>
                    <a:pt x="4161" y="29290"/>
                  </a:lnTo>
                  <a:cubicBezTo>
                    <a:pt x="4074" y="29187"/>
                    <a:pt x="3976" y="29092"/>
                    <a:pt x="3890" y="28986"/>
                  </a:cubicBezTo>
                  <a:cubicBezTo>
                    <a:pt x="3852" y="28938"/>
                    <a:pt x="3816" y="28888"/>
                    <a:pt x="3776" y="28840"/>
                  </a:cubicBezTo>
                  <a:lnTo>
                    <a:pt x="3776" y="28840"/>
                  </a:lnTo>
                  <a:cubicBezTo>
                    <a:pt x="3704" y="28714"/>
                    <a:pt x="3621" y="28596"/>
                    <a:pt x="3552" y="28468"/>
                  </a:cubicBezTo>
                  <a:cubicBezTo>
                    <a:pt x="3483" y="28342"/>
                    <a:pt x="3417" y="28214"/>
                    <a:pt x="3358" y="28082"/>
                  </a:cubicBezTo>
                  <a:cubicBezTo>
                    <a:pt x="3330" y="28019"/>
                    <a:pt x="3304" y="27955"/>
                    <a:pt x="3277" y="27893"/>
                  </a:cubicBezTo>
                  <a:cubicBezTo>
                    <a:pt x="3275" y="27890"/>
                    <a:pt x="3274" y="27887"/>
                    <a:pt x="3272" y="27884"/>
                  </a:cubicBezTo>
                  <a:lnTo>
                    <a:pt x="3272" y="27884"/>
                  </a:lnTo>
                  <a:cubicBezTo>
                    <a:pt x="3263" y="27860"/>
                    <a:pt x="3255" y="27837"/>
                    <a:pt x="3246" y="27813"/>
                  </a:cubicBezTo>
                  <a:cubicBezTo>
                    <a:pt x="3031" y="27192"/>
                    <a:pt x="2881" y="26553"/>
                    <a:pt x="2798" y="25901"/>
                  </a:cubicBezTo>
                  <a:cubicBezTo>
                    <a:pt x="2774" y="25728"/>
                    <a:pt x="2756" y="25556"/>
                    <a:pt x="2738" y="25382"/>
                  </a:cubicBezTo>
                  <a:cubicBezTo>
                    <a:pt x="2736" y="25356"/>
                    <a:pt x="2734" y="25339"/>
                    <a:pt x="2733" y="25326"/>
                  </a:cubicBezTo>
                  <a:lnTo>
                    <a:pt x="2733" y="25326"/>
                  </a:lnTo>
                  <a:cubicBezTo>
                    <a:pt x="2733" y="25320"/>
                    <a:pt x="2732" y="25299"/>
                    <a:pt x="2729" y="25246"/>
                  </a:cubicBezTo>
                  <a:cubicBezTo>
                    <a:pt x="2722" y="25149"/>
                    <a:pt x="2716" y="25053"/>
                    <a:pt x="2713" y="24955"/>
                  </a:cubicBezTo>
                  <a:cubicBezTo>
                    <a:pt x="2694" y="24567"/>
                    <a:pt x="2690" y="24179"/>
                    <a:pt x="2698" y="23791"/>
                  </a:cubicBezTo>
                  <a:cubicBezTo>
                    <a:pt x="2719" y="22957"/>
                    <a:pt x="2783" y="22126"/>
                    <a:pt x="2890" y="21299"/>
                  </a:cubicBezTo>
                  <a:cubicBezTo>
                    <a:pt x="3357" y="17632"/>
                    <a:pt x="4406" y="14162"/>
                    <a:pt x="5766" y="10761"/>
                  </a:cubicBezTo>
                  <a:cubicBezTo>
                    <a:pt x="6900" y="7918"/>
                    <a:pt x="8229" y="4980"/>
                    <a:pt x="10153" y="2571"/>
                  </a:cubicBezTo>
                  <a:cubicBezTo>
                    <a:pt x="10192" y="2521"/>
                    <a:pt x="10232" y="2472"/>
                    <a:pt x="10272" y="2422"/>
                  </a:cubicBezTo>
                  <a:cubicBezTo>
                    <a:pt x="10293" y="2397"/>
                    <a:pt x="10316" y="2371"/>
                    <a:pt x="10337" y="2345"/>
                  </a:cubicBezTo>
                  <a:lnTo>
                    <a:pt x="10337" y="2345"/>
                  </a:lnTo>
                  <a:cubicBezTo>
                    <a:pt x="10410" y="2262"/>
                    <a:pt x="10484" y="2180"/>
                    <a:pt x="10560" y="2099"/>
                  </a:cubicBezTo>
                  <a:cubicBezTo>
                    <a:pt x="10715" y="1935"/>
                    <a:pt x="10876" y="1778"/>
                    <a:pt x="11047" y="1630"/>
                  </a:cubicBezTo>
                  <a:cubicBezTo>
                    <a:pt x="11750" y="1024"/>
                    <a:pt x="10588" y="1"/>
                    <a:pt x="9734"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4"/>
            <p:cNvSpPr/>
            <p:nvPr/>
          </p:nvSpPr>
          <p:spPr>
            <a:xfrm rot="-2225305">
              <a:off x="8513182" y="3745809"/>
              <a:ext cx="435765" cy="1423073"/>
            </a:xfrm>
            <a:custGeom>
              <a:avLst/>
              <a:gdLst/>
              <a:ahLst/>
              <a:cxnLst/>
              <a:rect l="l" t="t" r="r" b="b"/>
              <a:pathLst>
                <a:path w="15040" h="49116" extrusionOk="0">
                  <a:moveTo>
                    <a:pt x="2622" y="0"/>
                  </a:moveTo>
                  <a:cubicBezTo>
                    <a:pt x="2279" y="0"/>
                    <a:pt x="1966" y="93"/>
                    <a:pt x="1911" y="396"/>
                  </a:cubicBezTo>
                  <a:lnTo>
                    <a:pt x="1909" y="396"/>
                  </a:lnTo>
                  <a:cubicBezTo>
                    <a:pt x="1170" y="4445"/>
                    <a:pt x="0" y="8600"/>
                    <a:pt x="387" y="12750"/>
                  </a:cubicBezTo>
                  <a:cubicBezTo>
                    <a:pt x="561" y="14618"/>
                    <a:pt x="1107" y="16551"/>
                    <a:pt x="2154" y="18121"/>
                  </a:cubicBezTo>
                  <a:cubicBezTo>
                    <a:pt x="2937" y="19295"/>
                    <a:pt x="4098" y="20091"/>
                    <a:pt x="5333" y="20727"/>
                  </a:cubicBezTo>
                  <a:cubicBezTo>
                    <a:pt x="5897" y="21017"/>
                    <a:pt x="6464" y="21298"/>
                    <a:pt x="7006" y="21629"/>
                  </a:cubicBezTo>
                  <a:cubicBezTo>
                    <a:pt x="7157" y="21722"/>
                    <a:pt x="7306" y="21818"/>
                    <a:pt x="7453" y="21917"/>
                  </a:cubicBezTo>
                  <a:cubicBezTo>
                    <a:pt x="7485" y="21938"/>
                    <a:pt x="7517" y="21961"/>
                    <a:pt x="7548" y="21983"/>
                  </a:cubicBezTo>
                  <a:lnTo>
                    <a:pt x="7548" y="21983"/>
                  </a:lnTo>
                  <a:cubicBezTo>
                    <a:pt x="7581" y="22006"/>
                    <a:pt x="7646" y="22053"/>
                    <a:pt x="7673" y="22075"/>
                  </a:cubicBezTo>
                  <a:cubicBezTo>
                    <a:pt x="8022" y="22350"/>
                    <a:pt x="8354" y="22636"/>
                    <a:pt x="8675" y="22942"/>
                  </a:cubicBezTo>
                  <a:cubicBezTo>
                    <a:pt x="9261" y="23505"/>
                    <a:pt x="9958" y="24216"/>
                    <a:pt x="10290" y="24815"/>
                  </a:cubicBezTo>
                  <a:cubicBezTo>
                    <a:pt x="10641" y="25447"/>
                    <a:pt x="10772" y="25871"/>
                    <a:pt x="10764" y="26580"/>
                  </a:cubicBezTo>
                  <a:cubicBezTo>
                    <a:pt x="10758" y="27147"/>
                    <a:pt x="10613" y="27661"/>
                    <a:pt x="10386" y="28272"/>
                  </a:cubicBezTo>
                  <a:cubicBezTo>
                    <a:pt x="10124" y="28975"/>
                    <a:pt x="9796" y="29652"/>
                    <a:pt x="9488" y="30336"/>
                  </a:cubicBezTo>
                  <a:cubicBezTo>
                    <a:pt x="8680" y="32128"/>
                    <a:pt x="8081" y="33925"/>
                    <a:pt x="7886" y="35895"/>
                  </a:cubicBezTo>
                  <a:cubicBezTo>
                    <a:pt x="7421" y="40569"/>
                    <a:pt x="9649" y="44705"/>
                    <a:pt x="12362" y="48335"/>
                  </a:cubicBezTo>
                  <a:cubicBezTo>
                    <a:pt x="12712" y="48804"/>
                    <a:pt x="13393" y="49116"/>
                    <a:pt x="13996" y="49116"/>
                  </a:cubicBezTo>
                  <a:cubicBezTo>
                    <a:pt x="14077" y="49116"/>
                    <a:pt x="14156" y="49110"/>
                    <a:pt x="14233" y="49099"/>
                  </a:cubicBezTo>
                  <a:cubicBezTo>
                    <a:pt x="14838" y="49007"/>
                    <a:pt x="15039" y="48506"/>
                    <a:pt x="14674" y="48017"/>
                  </a:cubicBezTo>
                  <a:cubicBezTo>
                    <a:pt x="12375" y="44940"/>
                    <a:pt x="10450" y="41528"/>
                    <a:pt x="10539" y="37574"/>
                  </a:cubicBezTo>
                  <a:cubicBezTo>
                    <a:pt x="10582" y="35627"/>
                    <a:pt x="11092" y="33807"/>
                    <a:pt x="11860" y="32032"/>
                  </a:cubicBezTo>
                  <a:cubicBezTo>
                    <a:pt x="12415" y="30756"/>
                    <a:pt x="13130" y="29495"/>
                    <a:pt x="13381" y="28113"/>
                  </a:cubicBezTo>
                  <a:cubicBezTo>
                    <a:pt x="13662" y="26562"/>
                    <a:pt x="13156" y="25164"/>
                    <a:pt x="12210" y="23930"/>
                  </a:cubicBezTo>
                  <a:cubicBezTo>
                    <a:pt x="11103" y="22484"/>
                    <a:pt x="9622" y="21198"/>
                    <a:pt x="8047" y="20286"/>
                  </a:cubicBezTo>
                  <a:cubicBezTo>
                    <a:pt x="7510" y="19976"/>
                    <a:pt x="6951" y="19707"/>
                    <a:pt x="6403" y="19418"/>
                  </a:cubicBezTo>
                  <a:cubicBezTo>
                    <a:pt x="6175" y="19298"/>
                    <a:pt x="5948" y="19174"/>
                    <a:pt x="5729" y="19040"/>
                  </a:cubicBezTo>
                  <a:cubicBezTo>
                    <a:pt x="5620" y="18972"/>
                    <a:pt x="5515" y="18900"/>
                    <a:pt x="5408" y="18830"/>
                  </a:cubicBezTo>
                  <a:lnTo>
                    <a:pt x="5408" y="18830"/>
                  </a:lnTo>
                  <a:cubicBezTo>
                    <a:pt x="5469" y="18869"/>
                    <a:pt x="5496" y="18885"/>
                    <a:pt x="5499" y="18885"/>
                  </a:cubicBezTo>
                  <a:cubicBezTo>
                    <a:pt x="5510" y="18885"/>
                    <a:pt x="5241" y="18695"/>
                    <a:pt x="5178" y="18640"/>
                  </a:cubicBezTo>
                  <a:cubicBezTo>
                    <a:pt x="5143" y="18610"/>
                    <a:pt x="5024" y="18496"/>
                    <a:pt x="4968" y="18445"/>
                  </a:cubicBezTo>
                  <a:lnTo>
                    <a:pt x="4968" y="18445"/>
                  </a:lnTo>
                  <a:cubicBezTo>
                    <a:pt x="4920" y="18388"/>
                    <a:pt x="4796" y="18249"/>
                    <a:pt x="4763" y="18207"/>
                  </a:cubicBezTo>
                  <a:cubicBezTo>
                    <a:pt x="4657" y="18078"/>
                    <a:pt x="4558" y="17942"/>
                    <a:pt x="4465" y="17803"/>
                  </a:cubicBezTo>
                  <a:cubicBezTo>
                    <a:pt x="4323" y="17589"/>
                    <a:pt x="4379" y="17678"/>
                    <a:pt x="4247" y="17421"/>
                  </a:cubicBezTo>
                  <a:cubicBezTo>
                    <a:pt x="3831" y="16626"/>
                    <a:pt x="3531" y="15749"/>
                    <a:pt x="3333" y="14875"/>
                  </a:cubicBezTo>
                  <a:cubicBezTo>
                    <a:pt x="2838" y="12678"/>
                    <a:pt x="3021" y="10352"/>
                    <a:pt x="3328" y="8143"/>
                  </a:cubicBezTo>
                  <a:cubicBezTo>
                    <a:pt x="3640" y="5903"/>
                    <a:pt x="4151" y="3699"/>
                    <a:pt x="4556" y="1476"/>
                  </a:cubicBezTo>
                  <a:cubicBezTo>
                    <a:pt x="4673" y="841"/>
                    <a:pt x="4080" y="390"/>
                    <a:pt x="3545" y="171"/>
                  </a:cubicBezTo>
                  <a:cubicBezTo>
                    <a:pt x="3375" y="102"/>
                    <a:pt x="2981" y="0"/>
                    <a:pt x="2622"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4"/>
            <p:cNvSpPr/>
            <p:nvPr/>
          </p:nvSpPr>
          <p:spPr>
            <a:xfrm>
              <a:off x="8054827" y="-79728"/>
              <a:ext cx="1054835" cy="1431162"/>
            </a:xfrm>
            <a:custGeom>
              <a:avLst/>
              <a:gdLst/>
              <a:ahLst/>
              <a:cxnLst/>
              <a:rect l="l" t="t" r="r" b="b"/>
              <a:pathLst>
                <a:path w="36405" h="49393" extrusionOk="0">
                  <a:moveTo>
                    <a:pt x="14570" y="18820"/>
                  </a:moveTo>
                  <a:cubicBezTo>
                    <a:pt x="14571" y="18820"/>
                    <a:pt x="14584" y="18822"/>
                    <a:pt x="14618" y="18826"/>
                  </a:cubicBezTo>
                  <a:lnTo>
                    <a:pt x="14618" y="18826"/>
                  </a:lnTo>
                  <a:cubicBezTo>
                    <a:pt x="14592" y="18823"/>
                    <a:pt x="14569" y="18820"/>
                    <a:pt x="14570" y="18820"/>
                  </a:cubicBezTo>
                  <a:close/>
                  <a:moveTo>
                    <a:pt x="14649" y="18829"/>
                  </a:moveTo>
                  <a:cubicBezTo>
                    <a:pt x="14656" y="18830"/>
                    <a:pt x="14663" y="18831"/>
                    <a:pt x="14671" y="18831"/>
                  </a:cubicBezTo>
                  <a:cubicBezTo>
                    <a:pt x="14664" y="18831"/>
                    <a:pt x="14656" y="18830"/>
                    <a:pt x="14649" y="18829"/>
                  </a:cubicBezTo>
                  <a:close/>
                  <a:moveTo>
                    <a:pt x="4756" y="1"/>
                  </a:moveTo>
                  <a:cubicBezTo>
                    <a:pt x="4233" y="1"/>
                    <a:pt x="3605" y="121"/>
                    <a:pt x="3325" y="476"/>
                  </a:cubicBezTo>
                  <a:lnTo>
                    <a:pt x="3326" y="476"/>
                  </a:lnTo>
                  <a:cubicBezTo>
                    <a:pt x="2008" y="2142"/>
                    <a:pt x="1178" y="4142"/>
                    <a:pt x="699" y="6201"/>
                  </a:cubicBezTo>
                  <a:cubicBezTo>
                    <a:pt x="189" y="8379"/>
                    <a:pt x="0" y="10711"/>
                    <a:pt x="513" y="12908"/>
                  </a:cubicBezTo>
                  <a:cubicBezTo>
                    <a:pt x="1037" y="15152"/>
                    <a:pt x="2290" y="16981"/>
                    <a:pt x="4410" y="17964"/>
                  </a:cubicBezTo>
                  <a:cubicBezTo>
                    <a:pt x="5998" y="18700"/>
                    <a:pt x="7727" y="18857"/>
                    <a:pt x="9460" y="18857"/>
                  </a:cubicBezTo>
                  <a:cubicBezTo>
                    <a:pt x="10349" y="18857"/>
                    <a:pt x="11239" y="18815"/>
                    <a:pt x="12111" y="18790"/>
                  </a:cubicBezTo>
                  <a:cubicBezTo>
                    <a:pt x="12453" y="18779"/>
                    <a:pt x="12794" y="18772"/>
                    <a:pt x="13136" y="18772"/>
                  </a:cubicBezTo>
                  <a:cubicBezTo>
                    <a:pt x="13425" y="18772"/>
                    <a:pt x="13714" y="18777"/>
                    <a:pt x="14003" y="18790"/>
                  </a:cubicBezTo>
                  <a:cubicBezTo>
                    <a:pt x="14159" y="18796"/>
                    <a:pt x="14314" y="18804"/>
                    <a:pt x="14471" y="18815"/>
                  </a:cubicBezTo>
                  <a:cubicBezTo>
                    <a:pt x="14524" y="18819"/>
                    <a:pt x="14579" y="18823"/>
                    <a:pt x="14634" y="18828"/>
                  </a:cubicBezTo>
                  <a:lnTo>
                    <a:pt x="14634" y="18828"/>
                  </a:lnTo>
                  <a:cubicBezTo>
                    <a:pt x="14656" y="18831"/>
                    <a:pt x="14684" y="18835"/>
                    <a:pt x="14720" y="18839"/>
                  </a:cubicBezTo>
                  <a:cubicBezTo>
                    <a:pt x="15027" y="18879"/>
                    <a:pt x="15332" y="18924"/>
                    <a:pt x="15635" y="18988"/>
                  </a:cubicBezTo>
                  <a:cubicBezTo>
                    <a:pt x="16640" y="19200"/>
                    <a:pt x="17890" y="19807"/>
                    <a:pt x="18695" y="20664"/>
                  </a:cubicBezTo>
                  <a:cubicBezTo>
                    <a:pt x="19527" y="21549"/>
                    <a:pt x="20224" y="22576"/>
                    <a:pt x="20570" y="23749"/>
                  </a:cubicBezTo>
                  <a:cubicBezTo>
                    <a:pt x="20886" y="24819"/>
                    <a:pt x="20955" y="25940"/>
                    <a:pt x="20971" y="27052"/>
                  </a:cubicBezTo>
                  <a:cubicBezTo>
                    <a:pt x="20990" y="28322"/>
                    <a:pt x="20957" y="29591"/>
                    <a:pt x="21038" y="30859"/>
                  </a:cubicBezTo>
                  <a:cubicBezTo>
                    <a:pt x="21109" y="31947"/>
                    <a:pt x="21323" y="33040"/>
                    <a:pt x="21492" y="34117"/>
                  </a:cubicBezTo>
                  <a:cubicBezTo>
                    <a:pt x="21808" y="36134"/>
                    <a:pt x="22180" y="38161"/>
                    <a:pt x="22863" y="40093"/>
                  </a:cubicBezTo>
                  <a:cubicBezTo>
                    <a:pt x="23527" y="41973"/>
                    <a:pt x="24467" y="43754"/>
                    <a:pt x="25866" y="45194"/>
                  </a:cubicBezTo>
                  <a:cubicBezTo>
                    <a:pt x="27515" y="46892"/>
                    <a:pt x="29609" y="48042"/>
                    <a:pt x="31850" y="48764"/>
                  </a:cubicBezTo>
                  <a:cubicBezTo>
                    <a:pt x="32564" y="48994"/>
                    <a:pt x="33293" y="49180"/>
                    <a:pt x="34025" y="49343"/>
                  </a:cubicBezTo>
                  <a:cubicBezTo>
                    <a:pt x="34171" y="49376"/>
                    <a:pt x="34339" y="49393"/>
                    <a:pt x="34515" y="49393"/>
                  </a:cubicBezTo>
                  <a:cubicBezTo>
                    <a:pt x="35034" y="49393"/>
                    <a:pt x="35624" y="49242"/>
                    <a:pt x="35945" y="48906"/>
                  </a:cubicBezTo>
                  <a:cubicBezTo>
                    <a:pt x="36405" y="48427"/>
                    <a:pt x="35742" y="48132"/>
                    <a:pt x="35343" y="48042"/>
                  </a:cubicBezTo>
                  <a:cubicBezTo>
                    <a:pt x="33117" y="47542"/>
                    <a:pt x="30972" y="46657"/>
                    <a:pt x="29210" y="45162"/>
                  </a:cubicBezTo>
                  <a:cubicBezTo>
                    <a:pt x="27772" y="43941"/>
                    <a:pt x="26721" y="42297"/>
                    <a:pt x="25997" y="40569"/>
                  </a:cubicBezTo>
                  <a:cubicBezTo>
                    <a:pt x="25240" y="38761"/>
                    <a:pt x="24837" y="36808"/>
                    <a:pt x="24506" y="34883"/>
                  </a:cubicBezTo>
                  <a:cubicBezTo>
                    <a:pt x="24332" y="33863"/>
                    <a:pt x="24182" y="32837"/>
                    <a:pt x="24032" y="31813"/>
                  </a:cubicBezTo>
                  <a:cubicBezTo>
                    <a:pt x="23850" y="30583"/>
                    <a:pt x="23821" y="29356"/>
                    <a:pt x="23820" y="28115"/>
                  </a:cubicBezTo>
                  <a:cubicBezTo>
                    <a:pt x="23818" y="25859"/>
                    <a:pt x="23799" y="23608"/>
                    <a:pt x="22609" y="21606"/>
                  </a:cubicBezTo>
                  <a:cubicBezTo>
                    <a:pt x="21187" y="19216"/>
                    <a:pt x="18762" y="17862"/>
                    <a:pt x="16038" y="17537"/>
                  </a:cubicBezTo>
                  <a:cubicBezTo>
                    <a:pt x="15248" y="17443"/>
                    <a:pt x="14457" y="17412"/>
                    <a:pt x="13665" y="17412"/>
                  </a:cubicBezTo>
                  <a:cubicBezTo>
                    <a:pt x="13152" y="17412"/>
                    <a:pt x="12639" y="17425"/>
                    <a:pt x="12124" y="17443"/>
                  </a:cubicBezTo>
                  <a:cubicBezTo>
                    <a:pt x="11515" y="17466"/>
                    <a:pt x="10907" y="17489"/>
                    <a:pt x="10298" y="17494"/>
                  </a:cubicBezTo>
                  <a:cubicBezTo>
                    <a:pt x="10236" y="17495"/>
                    <a:pt x="10174" y="17495"/>
                    <a:pt x="10111" y="17495"/>
                  </a:cubicBezTo>
                  <a:cubicBezTo>
                    <a:pt x="9884" y="17495"/>
                    <a:pt x="9657" y="17492"/>
                    <a:pt x="9429" y="17485"/>
                  </a:cubicBezTo>
                  <a:cubicBezTo>
                    <a:pt x="9274" y="17480"/>
                    <a:pt x="9119" y="17472"/>
                    <a:pt x="8966" y="17464"/>
                  </a:cubicBezTo>
                  <a:cubicBezTo>
                    <a:pt x="8913" y="17460"/>
                    <a:pt x="8629" y="17434"/>
                    <a:pt x="8602" y="17434"/>
                  </a:cubicBezTo>
                  <a:cubicBezTo>
                    <a:pt x="8594" y="17434"/>
                    <a:pt x="8608" y="17436"/>
                    <a:pt x="8656" y="17442"/>
                  </a:cubicBezTo>
                  <a:cubicBezTo>
                    <a:pt x="8063" y="17371"/>
                    <a:pt x="7584" y="17285"/>
                    <a:pt x="7114" y="17128"/>
                  </a:cubicBezTo>
                  <a:cubicBezTo>
                    <a:pt x="6585" y="16956"/>
                    <a:pt x="6084" y="16707"/>
                    <a:pt x="5625" y="16392"/>
                  </a:cubicBezTo>
                  <a:cubicBezTo>
                    <a:pt x="4850" y="15860"/>
                    <a:pt x="4275" y="15020"/>
                    <a:pt x="3874" y="14167"/>
                  </a:cubicBezTo>
                  <a:cubicBezTo>
                    <a:pt x="2983" y="12275"/>
                    <a:pt x="2927" y="10002"/>
                    <a:pt x="3176" y="7962"/>
                  </a:cubicBezTo>
                  <a:cubicBezTo>
                    <a:pt x="3430" y="5869"/>
                    <a:pt x="4087" y="3764"/>
                    <a:pt x="5152" y="1939"/>
                  </a:cubicBezTo>
                  <a:cubicBezTo>
                    <a:pt x="5360" y="1578"/>
                    <a:pt x="5592" y="1233"/>
                    <a:pt x="5847" y="906"/>
                  </a:cubicBezTo>
                  <a:cubicBezTo>
                    <a:pt x="6232" y="418"/>
                    <a:pt x="5708" y="123"/>
                    <a:pt x="5245" y="40"/>
                  </a:cubicBezTo>
                  <a:cubicBezTo>
                    <a:pt x="5108" y="15"/>
                    <a:pt x="4938" y="1"/>
                    <a:pt x="4756"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4"/>
            <p:cNvSpPr/>
            <p:nvPr/>
          </p:nvSpPr>
          <p:spPr>
            <a:xfrm>
              <a:off x="8877766" y="3133802"/>
              <a:ext cx="463049" cy="786208"/>
            </a:xfrm>
            <a:custGeom>
              <a:avLst/>
              <a:gdLst/>
              <a:ahLst/>
              <a:cxnLst/>
              <a:rect l="l" t="t" r="r" b="b"/>
              <a:pathLst>
                <a:path w="15981" h="27134" extrusionOk="0">
                  <a:moveTo>
                    <a:pt x="7190" y="14865"/>
                  </a:moveTo>
                  <a:lnTo>
                    <a:pt x="7180" y="14871"/>
                  </a:lnTo>
                  <a:lnTo>
                    <a:pt x="7180" y="14871"/>
                  </a:lnTo>
                  <a:cubicBezTo>
                    <a:pt x="7185" y="14868"/>
                    <a:pt x="7188" y="14866"/>
                    <a:pt x="7190" y="14865"/>
                  </a:cubicBezTo>
                  <a:close/>
                  <a:moveTo>
                    <a:pt x="2881" y="21722"/>
                  </a:moveTo>
                  <a:cubicBezTo>
                    <a:pt x="2871" y="21757"/>
                    <a:pt x="2867" y="21770"/>
                    <a:pt x="2867" y="21770"/>
                  </a:cubicBezTo>
                  <a:cubicBezTo>
                    <a:pt x="2867" y="21770"/>
                    <a:pt x="2874" y="21744"/>
                    <a:pt x="2881" y="21722"/>
                  </a:cubicBezTo>
                  <a:close/>
                  <a:moveTo>
                    <a:pt x="14455" y="0"/>
                  </a:moveTo>
                  <a:cubicBezTo>
                    <a:pt x="14202" y="0"/>
                    <a:pt x="13948" y="49"/>
                    <a:pt x="13799" y="99"/>
                  </a:cubicBezTo>
                  <a:cubicBezTo>
                    <a:pt x="13337" y="254"/>
                    <a:pt x="12754" y="641"/>
                    <a:pt x="12862" y="1200"/>
                  </a:cubicBezTo>
                  <a:lnTo>
                    <a:pt x="12862" y="1198"/>
                  </a:lnTo>
                  <a:cubicBezTo>
                    <a:pt x="13145" y="2655"/>
                    <a:pt x="13322" y="4133"/>
                    <a:pt x="13276" y="5620"/>
                  </a:cubicBezTo>
                  <a:cubicBezTo>
                    <a:pt x="13259" y="6238"/>
                    <a:pt x="13198" y="6853"/>
                    <a:pt x="13094" y="7464"/>
                  </a:cubicBezTo>
                  <a:cubicBezTo>
                    <a:pt x="13001" y="8000"/>
                    <a:pt x="12872" y="8502"/>
                    <a:pt x="12738" y="8889"/>
                  </a:cubicBezTo>
                  <a:cubicBezTo>
                    <a:pt x="12580" y="9350"/>
                    <a:pt x="12383" y="9798"/>
                    <a:pt x="12155" y="10229"/>
                  </a:cubicBezTo>
                  <a:cubicBezTo>
                    <a:pt x="12051" y="10424"/>
                    <a:pt x="11939" y="10612"/>
                    <a:pt x="11822" y="10801"/>
                  </a:cubicBezTo>
                  <a:cubicBezTo>
                    <a:pt x="11798" y="10840"/>
                    <a:pt x="11783" y="10864"/>
                    <a:pt x="11775" y="10878"/>
                  </a:cubicBezTo>
                  <a:lnTo>
                    <a:pt x="11775" y="10878"/>
                  </a:lnTo>
                  <a:cubicBezTo>
                    <a:pt x="11766" y="10890"/>
                    <a:pt x="11749" y="10913"/>
                    <a:pt x="11719" y="10956"/>
                  </a:cubicBezTo>
                  <a:cubicBezTo>
                    <a:pt x="11650" y="11053"/>
                    <a:pt x="11581" y="11151"/>
                    <a:pt x="11509" y="11245"/>
                  </a:cubicBezTo>
                  <a:cubicBezTo>
                    <a:pt x="11239" y="11600"/>
                    <a:pt x="10949" y="11937"/>
                    <a:pt x="10637" y="12255"/>
                  </a:cubicBezTo>
                  <a:cubicBezTo>
                    <a:pt x="10556" y="12338"/>
                    <a:pt x="10472" y="12418"/>
                    <a:pt x="10391" y="12499"/>
                  </a:cubicBezTo>
                  <a:cubicBezTo>
                    <a:pt x="10459" y="12431"/>
                    <a:pt x="10484" y="12406"/>
                    <a:pt x="10483" y="12406"/>
                  </a:cubicBezTo>
                  <a:lnTo>
                    <a:pt x="10483" y="12406"/>
                  </a:lnTo>
                  <a:cubicBezTo>
                    <a:pt x="10482" y="12406"/>
                    <a:pt x="10350" y="12535"/>
                    <a:pt x="10313" y="12569"/>
                  </a:cubicBezTo>
                  <a:cubicBezTo>
                    <a:pt x="10142" y="12724"/>
                    <a:pt x="9966" y="12876"/>
                    <a:pt x="9789" y="13021"/>
                  </a:cubicBezTo>
                  <a:cubicBezTo>
                    <a:pt x="9102" y="13587"/>
                    <a:pt x="8370" y="14092"/>
                    <a:pt x="7629" y="14579"/>
                  </a:cubicBezTo>
                  <a:cubicBezTo>
                    <a:pt x="7455" y="14692"/>
                    <a:pt x="7281" y="14806"/>
                    <a:pt x="7108" y="14919"/>
                  </a:cubicBezTo>
                  <a:cubicBezTo>
                    <a:pt x="7080" y="14937"/>
                    <a:pt x="7064" y="14947"/>
                    <a:pt x="7056" y="14953"/>
                  </a:cubicBezTo>
                  <a:lnTo>
                    <a:pt x="7056" y="14953"/>
                  </a:lnTo>
                  <a:lnTo>
                    <a:pt x="7180" y="14871"/>
                  </a:lnTo>
                  <a:lnTo>
                    <a:pt x="7180" y="14871"/>
                  </a:lnTo>
                  <a:cubicBezTo>
                    <a:pt x="7147" y="14893"/>
                    <a:pt x="7049" y="14957"/>
                    <a:pt x="7049" y="14957"/>
                  </a:cubicBezTo>
                  <a:cubicBezTo>
                    <a:pt x="7049" y="14957"/>
                    <a:pt x="7051" y="14955"/>
                    <a:pt x="7056" y="14953"/>
                  </a:cubicBezTo>
                  <a:lnTo>
                    <a:pt x="7056" y="14953"/>
                  </a:lnTo>
                  <a:lnTo>
                    <a:pt x="7046" y="14959"/>
                  </a:lnTo>
                  <a:lnTo>
                    <a:pt x="6530" y="15291"/>
                  </a:lnTo>
                  <a:cubicBezTo>
                    <a:pt x="6166" y="15526"/>
                    <a:pt x="5803" y="15761"/>
                    <a:pt x="5445" y="16004"/>
                  </a:cubicBezTo>
                  <a:cubicBezTo>
                    <a:pt x="3923" y="17034"/>
                    <a:pt x="2501" y="18220"/>
                    <a:pt x="1502" y="19781"/>
                  </a:cubicBezTo>
                  <a:cubicBezTo>
                    <a:pt x="172" y="21859"/>
                    <a:pt x="1" y="24332"/>
                    <a:pt x="291" y="26723"/>
                  </a:cubicBezTo>
                  <a:cubicBezTo>
                    <a:pt x="330" y="27041"/>
                    <a:pt x="683" y="27133"/>
                    <a:pt x="1039" y="27133"/>
                  </a:cubicBezTo>
                  <a:cubicBezTo>
                    <a:pt x="1300" y="27133"/>
                    <a:pt x="1563" y="27083"/>
                    <a:pt x="1702" y="27036"/>
                  </a:cubicBezTo>
                  <a:cubicBezTo>
                    <a:pt x="2196" y="26870"/>
                    <a:pt x="2707" y="26503"/>
                    <a:pt x="2638" y="25936"/>
                  </a:cubicBezTo>
                  <a:cubicBezTo>
                    <a:pt x="2502" y="24818"/>
                    <a:pt x="2499" y="23669"/>
                    <a:pt x="2692" y="22557"/>
                  </a:cubicBezTo>
                  <a:cubicBezTo>
                    <a:pt x="2734" y="22316"/>
                    <a:pt x="2790" y="22079"/>
                    <a:pt x="2847" y="21841"/>
                  </a:cubicBezTo>
                  <a:cubicBezTo>
                    <a:pt x="2859" y="21799"/>
                    <a:pt x="2871" y="21757"/>
                    <a:pt x="2883" y="21714"/>
                  </a:cubicBezTo>
                  <a:lnTo>
                    <a:pt x="2883" y="21714"/>
                  </a:lnTo>
                  <a:cubicBezTo>
                    <a:pt x="2885" y="21706"/>
                    <a:pt x="2887" y="21699"/>
                    <a:pt x="2889" y="21694"/>
                  </a:cubicBezTo>
                  <a:cubicBezTo>
                    <a:pt x="2934" y="21555"/>
                    <a:pt x="2980" y="21420"/>
                    <a:pt x="3030" y="21284"/>
                  </a:cubicBezTo>
                  <a:cubicBezTo>
                    <a:pt x="3183" y="20873"/>
                    <a:pt x="3371" y="20477"/>
                    <a:pt x="3593" y="20098"/>
                  </a:cubicBezTo>
                  <a:cubicBezTo>
                    <a:pt x="3643" y="20012"/>
                    <a:pt x="3697" y="19928"/>
                    <a:pt x="3750" y="19841"/>
                  </a:cubicBezTo>
                  <a:cubicBezTo>
                    <a:pt x="3751" y="19840"/>
                    <a:pt x="3751" y="19840"/>
                    <a:pt x="3752" y="19839"/>
                  </a:cubicBezTo>
                  <a:lnTo>
                    <a:pt x="3752" y="19839"/>
                  </a:lnTo>
                  <a:cubicBezTo>
                    <a:pt x="3773" y="19806"/>
                    <a:pt x="3796" y="19774"/>
                    <a:pt x="3819" y="19742"/>
                  </a:cubicBezTo>
                  <a:cubicBezTo>
                    <a:pt x="3945" y="19562"/>
                    <a:pt x="4079" y="19388"/>
                    <a:pt x="4220" y="19218"/>
                  </a:cubicBezTo>
                  <a:cubicBezTo>
                    <a:pt x="4346" y="19066"/>
                    <a:pt x="4477" y="18919"/>
                    <a:pt x="4613" y="18776"/>
                  </a:cubicBezTo>
                  <a:cubicBezTo>
                    <a:pt x="4688" y="18696"/>
                    <a:pt x="4763" y="18618"/>
                    <a:pt x="4841" y="18541"/>
                  </a:cubicBezTo>
                  <a:cubicBezTo>
                    <a:pt x="4872" y="18511"/>
                    <a:pt x="4903" y="18480"/>
                    <a:pt x="4935" y="18450"/>
                  </a:cubicBezTo>
                  <a:cubicBezTo>
                    <a:pt x="4936" y="18449"/>
                    <a:pt x="4938" y="18448"/>
                    <a:pt x="4939" y="18447"/>
                  </a:cubicBezTo>
                  <a:lnTo>
                    <a:pt x="4939" y="18447"/>
                  </a:lnTo>
                  <a:cubicBezTo>
                    <a:pt x="5577" y="17885"/>
                    <a:pt x="6250" y="17362"/>
                    <a:pt x="6955" y="16883"/>
                  </a:cubicBezTo>
                  <a:cubicBezTo>
                    <a:pt x="7321" y="16633"/>
                    <a:pt x="7693" y="16392"/>
                    <a:pt x="8065" y="16151"/>
                  </a:cubicBezTo>
                  <a:cubicBezTo>
                    <a:pt x="8070" y="16148"/>
                    <a:pt x="8075" y="16145"/>
                    <a:pt x="8078" y="16142"/>
                  </a:cubicBezTo>
                  <a:lnTo>
                    <a:pt x="8078" y="16142"/>
                  </a:lnTo>
                  <a:cubicBezTo>
                    <a:pt x="8084" y="16138"/>
                    <a:pt x="8090" y="16134"/>
                    <a:pt x="8097" y="16130"/>
                  </a:cubicBezTo>
                  <a:lnTo>
                    <a:pt x="8586" y="15817"/>
                  </a:lnTo>
                  <a:cubicBezTo>
                    <a:pt x="8779" y="15692"/>
                    <a:pt x="8972" y="15566"/>
                    <a:pt x="9164" y="15440"/>
                  </a:cubicBezTo>
                  <a:cubicBezTo>
                    <a:pt x="9897" y="14961"/>
                    <a:pt x="10623" y="14464"/>
                    <a:pt x="11302" y="13911"/>
                  </a:cubicBezTo>
                  <a:cubicBezTo>
                    <a:pt x="12829" y="12670"/>
                    <a:pt x="14140" y="11143"/>
                    <a:pt x="14867" y="9294"/>
                  </a:cubicBezTo>
                  <a:cubicBezTo>
                    <a:pt x="15981" y="6464"/>
                    <a:pt x="15776" y="3342"/>
                    <a:pt x="15211" y="412"/>
                  </a:cubicBezTo>
                  <a:cubicBezTo>
                    <a:pt x="15149" y="94"/>
                    <a:pt x="14803" y="0"/>
                    <a:pt x="14455" y="0"/>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7" name="Google Shape;417;p14"/>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4"/>
          <p:cNvSpPr txBox="1">
            <a:spLocks noGrp="1"/>
          </p:cNvSpPr>
          <p:nvPr>
            <p:ph type="title"/>
          </p:nvPr>
        </p:nvSpPr>
        <p:spPr>
          <a:xfrm>
            <a:off x="720000" y="557127"/>
            <a:ext cx="7704000" cy="572700"/>
          </a:xfrm>
          <a:prstGeom prst="rect">
            <a:avLst/>
          </a:prstGeom>
        </p:spPr>
        <p:txBody>
          <a:bodyPr spcFirstLastPara="1" wrap="square" lIns="0" tIns="91425" rIns="0"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7"/>
        <p:cNvGrpSpPr/>
        <p:nvPr/>
      </p:nvGrpSpPr>
      <p:grpSpPr>
        <a:xfrm>
          <a:off x="0" y="0"/>
          <a:ext cx="0" cy="0"/>
          <a:chOff x="0" y="0"/>
          <a:chExt cx="0" cy="0"/>
        </a:xfrm>
      </p:grpSpPr>
      <p:grpSp>
        <p:nvGrpSpPr>
          <p:cNvPr id="48" name="Google Shape;48;p3"/>
          <p:cNvGrpSpPr/>
          <p:nvPr/>
        </p:nvGrpSpPr>
        <p:grpSpPr>
          <a:xfrm>
            <a:off x="10900" y="0"/>
            <a:ext cx="9142800" cy="5143500"/>
            <a:chOff x="10900" y="0"/>
            <a:chExt cx="9142800" cy="5143500"/>
          </a:xfrm>
        </p:grpSpPr>
        <p:cxnSp>
          <p:nvCxnSpPr>
            <p:cNvPr id="49" name="Google Shape;49;p3"/>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0" name="Google Shape;50;p3"/>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1" name="Google Shape;51;p3"/>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2" name="Google Shape;52;p3"/>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3" name="Google Shape;53;p3"/>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4" name="Google Shape;54;p3"/>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5" name="Google Shape;55;p3"/>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6" name="Google Shape;56;p3"/>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7" name="Google Shape;57;p3"/>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8" name="Google Shape;58;p3"/>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59" name="Google Shape;59;p3"/>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0" name="Google Shape;60;p3"/>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1" name="Google Shape;61;p3"/>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2" name="Google Shape;62;p3"/>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3" name="Google Shape;63;p3"/>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4" name="Google Shape;64;p3"/>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5" name="Google Shape;65;p3"/>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6" name="Google Shape;66;p3"/>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67" name="Google Shape;67;p3"/>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68" name="Google Shape;68;p3"/>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69" name="Google Shape;69;p3"/>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0" name="Google Shape;70;p3"/>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1" name="Google Shape;71;p3"/>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2" name="Google Shape;72;p3"/>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3" name="Google Shape;73;p3"/>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4" name="Google Shape;74;p3"/>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5" name="Google Shape;75;p3"/>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76" name="Google Shape;76;p3"/>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77" name="Google Shape;77;p3"/>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txBox="1">
            <a:spLocks noGrp="1"/>
          </p:cNvSpPr>
          <p:nvPr>
            <p:ph type="title"/>
          </p:nvPr>
        </p:nvSpPr>
        <p:spPr>
          <a:xfrm>
            <a:off x="720000" y="2179625"/>
            <a:ext cx="7704000" cy="841800"/>
          </a:xfrm>
          <a:prstGeom prst="rect">
            <a:avLst/>
          </a:prstGeom>
        </p:spPr>
        <p:txBody>
          <a:bodyPr spcFirstLastPara="1" wrap="square" lIns="0" tIns="91425" rIns="0" bIns="91425" anchor="b"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79" name="Google Shape;79;p3"/>
          <p:cNvSpPr txBox="1">
            <a:spLocks noGrp="1"/>
          </p:cNvSpPr>
          <p:nvPr>
            <p:ph type="title" idx="2" hasCustomPrompt="1"/>
          </p:nvPr>
        </p:nvSpPr>
        <p:spPr>
          <a:xfrm>
            <a:off x="2996550" y="1337825"/>
            <a:ext cx="3150900" cy="841800"/>
          </a:xfrm>
          <a:prstGeom prst="rect">
            <a:avLst/>
          </a:prstGeom>
        </p:spPr>
        <p:txBody>
          <a:bodyPr spcFirstLastPara="1" wrap="square" lIns="0" tIns="91425" rIns="0"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0" name="Google Shape;80;p3"/>
          <p:cNvSpPr txBox="1">
            <a:spLocks noGrp="1"/>
          </p:cNvSpPr>
          <p:nvPr>
            <p:ph type="subTitle" idx="1"/>
          </p:nvPr>
        </p:nvSpPr>
        <p:spPr>
          <a:xfrm>
            <a:off x="2391925" y="3132175"/>
            <a:ext cx="43602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1"/>
        <p:cNvGrpSpPr/>
        <p:nvPr/>
      </p:nvGrpSpPr>
      <p:grpSpPr>
        <a:xfrm>
          <a:off x="0" y="0"/>
          <a:ext cx="0" cy="0"/>
          <a:chOff x="0" y="0"/>
          <a:chExt cx="0" cy="0"/>
        </a:xfrm>
      </p:grpSpPr>
      <p:grpSp>
        <p:nvGrpSpPr>
          <p:cNvPr id="82" name="Google Shape;82;p4"/>
          <p:cNvGrpSpPr/>
          <p:nvPr/>
        </p:nvGrpSpPr>
        <p:grpSpPr>
          <a:xfrm>
            <a:off x="10900" y="0"/>
            <a:ext cx="9142800" cy="5143500"/>
            <a:chOff x="10900" y="0"/>
            <a:chExt cx="9142800" cy="5143500"/>
          </a:xfrm>
        </p:grpSpPr>
        <p:cxnSp>
          <p:nvCxnSpPr>
            <p:cNvPr id="83" name="Google Shape;83;p4"/>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4" name="Google Shape;84;p4"/>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5" name="Google Shape;85;p4"/>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6" name="Google Shape;86;p4"/>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7" name="Google Shape;87;p4"/>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8" name="Google Shape;88;p4"/>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89" name="Google Shape;89;p4"/>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0" name="Google Shape;90;p4"/>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1" name="Google Shape;91;p4"/>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2" name="Google Shape;92;p4"/>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3" name="Google Shape;93;p4"/>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4" name="Google Shape;94;p4"/>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5" name="Google Shape;95;p4"/>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6" name="Google Shape;96;p4"/>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7" name="Google Shape;97;p4"/>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8" name="Google Shape;98;p4"/>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99" name="Google Shape;99;p4"/>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00" name="Google Shape;100;p4"/>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01" name="Google Shape;101;p4"/>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2" name="Google Shape;102;p4"/>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3" name="Google Shape;103;p4"/>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4" name="Google Shape;104;p4"/>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5" name="Google Shape;105;p4"/>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6" name="Google Shape;106;p4"/>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7" name="Google Shape;107;p4"/>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8" name="Google Shape;108;p4"/>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09" name="Google Shape;109;p4"/>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10" name="Google Shape;110;p4"/>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grpSp>
        <p:nvGrpSpPr>
          <p:cNvPr id="111" name="Google Shape;111;p4"/>
          <p:cNvGrpSpPr/>
          <p:nvPr/>
        </p:nvGrpSpPr>
        <p:grpSpPr>
          <a:xfrm flipH="1">
            <a:off x="-44062" y="-749742"/>
            <a:ext cx="9384877" cy="6019445"/>
            <a:chOff x="-44062" y="-749742"/>
            <a:chExt cx="9384877" cy="6019445"/>
          </a:xfrm>
        </p:grpSpPr>
        <p:sp>
          <p:nvSpPr>
            <p:cNvPr id="112" name="Google Shape;112;p4"/>
            <p:cNvSpPr/>
            <p:nvPr/>
          </p:nvSpPr>
          <p:spPr>
            <a:xfrm>
              <a:off x="165315" y="2970308"/>
              <a:ext cx="340398" cy="375255"/>
            </a:xfrm>
            <a:custGeom>
              <a:avLst/>
              <a:gdLst/>
              <a:ahLst/>
              <a:cxnLst/>
              <a:rect l="l" t="t" r="r" b="b"/>
              <a:pathLst>
                <a:path w="11748" h="12951" extrusionOk="0">
                  <a:moveTo>
                    <a:pt x="2065" y="1"/>
                  </a:moveTo>
                  <a:cubicBezTo>
                    <a:pt x="1319" y="1"/>
                    <a:pt x="488" y="136"/>
                    <a:pt x="417" y="513"/>
                  </a:cubicBezTo>
                  <a:cubicBezTo>
                    <a:pt x="160" y="1879"/>
                    <a:pt x="0" y="3428"/>
                    <a:pt x="608" y="4730"/>
                  </a:cubicBezTo>
                  <a:cubicBezTo>
                    <a:pt x="1026" y="5631"/>
                    <a:pt x="1766" y="6254"/>
                    <a:pt x="2646" y="6678"/>
                  </a:cubicBezTo>
                  <a:cubicBezTo>
                    <a:pt x="3565" y="7119"/>
                    <a:pt x="4547" y="7373"/>
                    <a:pt x="5510" y="7692"/>
                  </a:cubicBezTo>
                  <a:cubicBezTo>
                    <a:pt x="6416" y="7993"/>
                    <a:pt x="7175" y="8275"/>
                    <a:pt x="7867" y="8994"/>
                  </a:cubicBezTo>
                  <a:cubicBezTo>
                    <a:pt x="8808" y="9972"/>
                    <a:pt x="8907" y="11419"/>
                    <a:pt x="8798" y="12704"/>
                  </a:cubicBezTo>
                  <a:cubicBezTo>
                    <a:pt x="8780" y="12905"/>
                    <a:pt x="9222" y="12951"/>
                    <a:pt x="9626" y="12951"/>
                  </a:cubicBezTo>
                  <a:cubicBezTo>
                    <a:pt x="9914" y="12951"/>
                    <a:pt x="10184" y="12928"/>
                    <a:pt x="10255" y="12921"/>
                  </a:cubicBezTo>
                  <a:cubicBezTo>
                    <a:pt x="10520" y="12894"/>
                    <a:pt x="11608" y="12825"/>
                    <a:pt x="11642" y="12424"/>
                  </a:cubicBezTo>
                  <a:cubicBezTo>
                    <a:pt x="11747" y="11189"/>
                    <a:pt x="11640" y="9918"/>
                    <a:pt x="10888" y="8889"/>
                  </a:cubicBezTo>
                  <a:cubicBezTo>
                    <a:pt x="10305" y="8095"/>
                    <a:pt x="9408" y="7638"/>
                    <a:pt x="8507" y="7294"/>
                  </a:cubicBezTo>
                  <a:cubicBezTo>
                    <a:pt x="6779" y="6638"/>
                    <a:pt x="4651" y="6461"/>
                    <a:pt x="3622" y="4774"/>
                  </a:cubicBezTo>
                  <a:cubicBezTo>
                    <a:pt x="2807" y="3438"/>
                    <a:pt x="2986" y="1695"/>
                    <a:pt x="3261" y="233"/>
                  </a:cubicBezTo>
                  <a:cubicBezTo>
                    <a:pt x="3286" y="101"/>
                    <a:pt x="2707" y="1"/>
                    <a:pt x="2065" y="1"/>
                  </a:cubicBezTo>
                  <a:close/>
                </a:path>
              </a:pathLst>
            </a:custGeom>
            <a:solidFill>
              <a:srgbClr val="2C2C75"/>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44062" y="3571652"/>
              <a:ext cx="759174" cy="1698051"/>
            </a:xfrm>
            <a:custGeom>
              <a:avLst/>
              <a:gdLst/>
              <a:ahLst/>
              <a:cxnLst/>
              <a:rect l="l" t="t" r="r" b="b"/>
              <a:pathLst>
                <a:path w="26201" h="58604" extrusionOk="0">
                  <a:moveTo>
                    <a:pt x="5742" y="22424"/>
                  </a:moveTo>
                  <a:cubicBezTo>
                    <a:pt x="5704" y="22426"/>
                    <a:pt x="5689" y="22426"/>
                    <a:pt x="5687" y="22426"/>
                  </a:cubicBezTo>
                  <a:cubicBezTo>
                    <a:pt x="5683" y="22426"/>
                    <a:pt x="5717" y="22425"/>
                    <a:pt x="5742" y="22424"/>
                  </a:cubicBezTo>
                  <a:close/>
                  <a:moveTo>
                    <a:pt x="15230" y="22608"/>
                  </a:moveTo>
                  <a:lnTo>
                    <a:pt x="15230" y="22608"/>
                  </a:lnTo>
                  <a:cubicBezTo>
                    <a:pt x="15231" y="22608"/>
                    <a:pt x="15232" y="22608"/>
                    <a:pt x="15233" y="22608"/>
                  </a:cubicBezTo>
                  <a:lnTo>
                    <a:pt x="15233" y="22608"/>
                  </a:lnTo>
                  <a:cubicBezTo>
                    <a:pt x="15231" y="22608"/>
                    <a:pt x="15230" y="22608"/>
                    <a:pt x="15230" y="22608"/>
                  </a:cubicBezTo>
                  <a:close/>
                  <a:moveTo>
                    <a:pt x="15790" y="22813"/>
                  </a:moveTo>
                  <a:lnTo>
                    <a:pt x="15790" y="22813"/>
                  </a:lnTo>
                  <a:cubicBezTo>
                    <a:pt x="15802" y="22823"/>
                    <a:pt x="15812" y="22831"/>
                    <a:pt x="15820" y="22837"/>
                  </a:cubicBezTo>
                  <a:lnTo>
                    <a:pt x="15820" y="22837"/>
                  </a:lnTo>
                  <a:cubicBezTo>
                    <a:pt x="15810" y="22829"/>
                    <a:pt x="15800" y="22822"/>
                    <a:pt x="15791" y="22813"/>
                  </a:cubicBezTo>
                  <a:lnTo>
                    <a:pt x="15791" y="22813"/>
                  </a:lnTo>
                  <a:cubicBezTo>
                    <a:pt x="15791" y="22813"/>
                    <a:pt x="15791" y="22813"/>
                    <a:pt x="15790" y="22813"/>
                  </a:cubicBezTo>
                  <a:close/>
                  <a:moveTo>
                    <a:pt x="15987" y="22959"/>
                  </a:moveTo>
                  <a:cubicBezTo>
                    <a:pt x="16003" y="22971"/>
                    <a:pt x="16020" y="22982"/>
                    <a:pt x="16035" y="22994"/>
                  </a:cubicBezTo>
                  <a:cubicBezTo>
                    <a:pt x="16016" y="22980"/>
                    <a:pt x="16000" y="22968"/>
                    <a:pt x="15987" y="22959"/>
                  </a:cubicBezTo>
                  <a:close/>
                  <a:moveTo>
                    <a:pt x="16201" y="23148"/>
                  </a:moveTo>
                  <a:cubicBezTo>
                    <a:pt x="16275" y="23214"/>
                    <a:pt x="16300" y="23237"/>
                    <a:pt x="16300" y="23237"/>
                  </a:cubicBezTo>
                  <a:cubicBezTo>
                    <a:pt x="16300" y="23237"/>
                    <a:pt x="16243" y="23186"/>
                    <a:pt x="16201" y="23148"/>
                  </a:cubicBezTo>
                  <a:close/>
                  <a:moveTo>
                    <a:pt x="16412" y="25138"/>
                  </a:moveTo>
                  <a:lnTo>
                    <a:pt x="16412" y="25138"/>
                  </a:lnTo>
                  <a:cubicBezTo>
                    <a:pt x="16412" y="25139"/>
                    <a:pt x="16411" y="25140"/>
                    <a:pt x="16411" y="25141"/>
                  </a:cubicBezTo>
                  <a:lnTo>
                    <a:pt x="16411" y="25141"/>
                  </a:lnTo>
                  <a:cubicBezTo>
                    <a:pt x="16411" y="25140"/>
                    <a:pt x="16412" y="25139"/>
                    <a:pt x="16412" y="25138"/>
                  </a:cubicBezTo>
                  <a:close/>
                  <a:moveTo>
                    <a:pt x="19352" y="36701"/>
                  </a:moveTo>
                  <a:cubicBezTo>
                    <a:pt x="19353" y="36701"/>
                    <a:pt x="19353" y="36701"/>
                    <a:pt x="19354" y="36701"/>
                  </a:cubicBezTo>
                  <a:lnTo>
                    <a:pt x="19354" y="36701"/>
                  </a:lnTo>
                  <a:cubicBezTo>
                    <a:pt x="19354" y="36705"/>
                    <a:pt x="19353" y="36710"/>
                    <a:pt x="19353" y="36714"/>
                  </a:cubicBezTo>
                  <a:lnTo>
                    <a:pt x="19353" y="36714"/>
                  </a:lnTo>
                  <a:cubicBezTo>
                    <a:pt x="19353" y="36709"/>
                    <a:pt x="19353" y="36705"/>
                    <a:pt x="19352" y="36701"/>
                  </a:cubicBezTo>
                  <a:close/>
                  <a:moveTo>
                    <a:pt x="17957" y="36354"/>
                  </a:moveTo>
                  <a:cubicBezTo>
                    <a:pt x="18149" y="36354"/>
                    <a:pt x="18350" y="36377"/>
                    <a:pt x="18618" y="36421"/>
                  </a:cubicBezTo>
                  <a:cubicBezTo>
                    <a:pt x="18581" y="36415"/>
                    <a:pt x="18561" y="36413"/>
                    <a:pt x="18556" y="36413"/>
                  </a:cubicBezTo>
                  <a:cubicBezTo>
                    <a:pt x="18528" y="36413"/>
                    <a:pt x="18808" y="36472"/>
                    <a:pt x="18866" y="36490"/>
                  </a:cubicBezTo>
                  <a:cubicBezTo>
                    <a:pt x="18922" y="36508"/>
                    <a:pt x="18978" y="36530"/>
                    <a:pt x="19034" y="36546"/>
                  </a:cubicBezTo>
                  <a:cubicBezTo>
                    <a:pt x="19046" y="36549"/>
                    <a:pt x="19057" y="36552"/>
                    <a:pt x="19067" y="36555"/>
                  </a:cubicBezTo>
                  <a:lnTo>
                    <a:pt x="19067" y="36555"/>
                  </a:lnTo>
                  <a:cubicBezTo>
                    <a:pt x="19075" y="36559"/>
                    <a:pt x="19085" y="36564"/>
                    <a:pt x="19096" y="36570"/>
                  </a:cubicBezTo>
                  <a:cubicBezTo>
                    <a:pt x="19181" y="36613"/>
                    <a:pt x="19265" y="36655"/>
                    <a:pt x="19348" y="36698"/>
                  </a:cubicBezTo>
                  <a:lnTo>
                    <a:pt x="19348" y="36698"/>
                  </a:lnTo>
                  <a:cubicBezTo>
                    <a:pt x="19350" y="36708"/>
                    <a:pt x="19351" y="36718"/>
                    <a:pt x="19353" y="36728"/>
                  </a:cubicBezTo>
                  <a:lnTo>
                    <a:pt x="19353" y="36728"/>
                  </a:lnTo>
                  <a:cubicBezTo>
                    <a:pt x="19352" y="36754"/>
                    <a:pt x="19348" y="36785"/>
                    <a:pt x="19340" y="36816"/>
                  </a:cubicBezTo>
                  <a:cubicBezTo>
                    <a:pt x="19323" y="36888"/>
                    <a:pt x="19299" y="36960"/>
                    <a:pt x="19280" y="37032"/>
                  </a:cubicBezTo>
                  <a:cubicBezTo>
                    <a:pt x="19276" y="37048"/>
                    <a:pt x="19273" y="37061"/>
                    <a:pt x="19271" y="37070"/>
                  </a:cubicBezTo>
                  <a:lnTo>
                    <a:pt x="19271" y="37070"/>
                  </a:lnTo>
                  <a:cubicBezTo>
                    <a:pt x="19264" y="37079"/>
                    <a:pt x="19254" y="37092"/>
                    <a:pt x="19241" y="37111"/>
                  </a:cubicBezTo>
                  <a:cubicBezTo>
                    <a:pt x="19142" y="37257"/>
                    <a:pt x="19054" y="37402"/>
                    <a:pt x="18938" y="37535"/>
                  </a:cubicBezTo>
                  <a:cubicBezTo>
                    <a:pt x="18876" y="37607"/>
                    <a:pt x="18808" y="37674"/>
                    <a:pt x="18743" y="37742"/>
                  </a:cubicBezTo>
                  <a:cubicBezTo>
                    <a:pt x="18708" y="37778"/>
                    <a:pt x="18671" y="37810"/>
                    <a:pt x="18634" y="37843"/>
                  </a:cubicBezTo>
                  <a:cubicBezTo>
                    <a:pt x="18631" y="37846"/>
                    <a:pt x="18628" y="37849"/>
                    <a:pt x="18625" y="37852"/>
                  </a:cubicBezTo>
                  <a:lnTo>
                    <a:pt x="18625" y="37852"/>
                  </a:lnTo>
                  <a:cubicBezTo>
                    <a:pt x="18623" y="37853"/>
                    <a:pt x="18622" y="37854"/>
                    <a:pt x="18620" y="37856"/>
                  </a:cubicBezTo>
                  <a:cubicBezTo>
                    <a:pt x="18451" y="37993"/>
                    <a:pt x="18273" y="38123"/>
                    <a:pt x="18091" y="38243"/>
                  </a:cubicBezTo>
                  <a:cubicBezTo>
                    <a:pt x="17679" y="38506"/>
                    <a:pt x="17243" y="38733"/>
                    <a:pt x="16791" y="38921"/>
                  </a:cubicBezTo>
                  <a:cubicBezTo>
                    <a:pt x="16233" y="39158"/>
                    <a:pt x="15938" y="39255"/>
                    <a:pt x="15351" y="39401"/>
                  </a:cubicBezTo>
                  <a:cubicBezTo>
                    <a:pt x="14819" y="39535"/>
                    <a:pt x="14276" y="39629"/>
                    <a:pt x="13730" y="39680"/>
                  </a:cubicBezTo>
                  <a:cubicBezTo>
                    <a:pt x="13608" y="39691"/>
                    <a:pt x="13487" y="39701"/>
                    <a:pt x="13364" y="39707"/>
                  </a:cubicBezTo>
                  <a:cubicBezTo>
                    <a:pt x="13348" y="39708"/>
                    <a:pt x="13332" y="39709"/>
                    <a:pt x="13315" y="39710"/>
                  </a:cubicBezTo>
                  <a:lnTo>
                    <a:pt x="13315" y="39710"/>
                  </a:lnTo>
                  <a:cubicBezTo>
                    <a:pt x="13600" y="39178"/>
                    <a:pt x="13950" y="38677"/>
                    <a:pt x="14359" y="38222"/>
                  </a:cubicBezTo>
                  <a:cubicBezTo>
                    <a:pt x="15102" y="37394"/>
                    <a:pt x="16144" y="36693"/>
                    <a:pt x="17152" y="36466"/>
                  </a:cubicBezTo>
                  <a:cubicBezTo>
                    <a:pt x="17487" y="36390"/>
                    <a:pt x="17715" y="36354"/>
                    <a:pt x="17957" y="36354"/>
                  </a:cubicBezTo>
                  <a:close/>
                  <a:moveTo>
                    <a:pt x="9409" y="1"/>
                  </a:moveTo>
                  <a:cubicBezTo>
                    <a:pt x="9281" y="1"/>
                    <a:pt x="9160" y="30"/>
                    <a:pt x="9057" y="97"/>
                  </a:cubicBezTo>
                  <a:lnTo>
                    <a:pt x="9057" y="94"/>
                  </a:lnTo>
                  <a:cubicBezTo>
                    <a:pt x="7445" y="1132"/>
                    <a:pt x="6145" y="2683"/>
                    <a:pt x="5023" y="4215"/>
                  </a:cubicBezTo>
                  <a:cubicBezTo>
                    <a:pt x="3600" y="6163"/>
                    <a:pt x="2415" y="8275"/>
                    <a:pt x="1491" y="10505"/>
                  </a:cubicBezTo>
                  <a:cubicBezTo>
                    <a:pt x="633" y="12581"/>
                    <a:pt x="1" y="14816"/>
                    <a:pt x="69" y="17082"/>
                  </a:cubicBezTo>
                  <a:cubicBezTo>
                    <a:pt x="98" y="18048"/>
                    <a:pt x="288" y="19039"/>
                    <a:pt x="702" y="19917"/>
                  </a:cubicBezTo>
                  <a:cubicBezTo>
                    <a:pt x="1183" y="20938"/>
                    <a:pt x="1863" y="22077"/>
                    <a:pt x="2838" y="22906"/>
                  </a:cubicBezTo>
                  <a:cubicBezTo>
                    <a:pt x="3949" y="23851"/>
                    <a:pt x="5280" y="24228"/>
                    <a:pt x="6653" y="24228"/>
                  </a:cubicBezTo>
                  <a:cubicBezTo>
                    <a:pt x="7272" y="24228"/>
                    <a:pt x="7899" y="24151"/>
                    <a:pt x="8519" y="24017"/>
                  </a:cubicBezTo>
                  <a:cubicBezTo>
                    <a:pt x="10343" y="23619"/>
                    <a:pt x="12084" y="22830"/>
                    <a:pt x="13946" y="22600"/>
                  </a:cubicBezTo>
                  <a:cubicBezTo>
                    <a:pt x="14224" y="22565"/>
                    <a:pt x="14376" y="22546"/>
                    <a:pt x="14541" y="22546"/>
                  </a:cubicBezTo>
                  <a:cubicBezTo>
                    <a:pt x="14671" y="22546"/>
                    <a:pt x="14809" y="22558"/>
                    <a:pt x="15025" y="22582"/>
                  </a:cubicBezTo>
                  <a:cubicBezTo>
                    <a:pt x="15105" y="22592"/>
                    <a:pt x="15184" y="22604"/>
                    <a:pt x="15263" y="22616"/>
                  </a:cubicBezTo>
                  <a:lnTo>
                    <a:pt x="15263" y="22616"/>
                  </a:lnTo>
                  <a:cubicBezTo>
                    <a:pt x="15303" y="22626"/>
                    <a:pt x="15343" y="22635"/>
                    <a:pt x="15382" y="22647"/>
                  </a:cubicBezTo>
                  <a:cubicBezTo>
                    <a:pt x="15457" y="22671"/>
                    <a:pt x="15533" y="22698"/>
                    <a:pt x="15609" y="22723"/>
                  </a:cubicBezTo>
                  <a:lnTo>
                    <a:pt x="15609" y="22723"/>
                  </a:lnTo>
                  <a:cubicBezTo>
                    <a:pt x="15659" y="22749"/>
                    <a:pt x="15712" y="22774"/>
                    <a:pt x="15764" y="22799"/>
                  </a:cubicBezTo>
                  <a:cubicBezTo>
                    <a:pt x="15773" y="22804"/>
                    <a:pt x="15782" y="22809"/>
                    <a:pt x="15790" y="22813"/>
                  </a:cubicBezTo>
                  <a:lnTo>
                    <a:pt x="15790" y="22813"/>
                  </a:lnTo>
                  <a:cubicBezTo>
                    <a:pt x="15786" y="22810"/>
                    <a:pt x="15782" y="22806"/>
                    <a:pt x="15778" y="22803"/>
                  </a:cubicBezTo>
                  <a:lnTo>
                    <a:pt x="15778" y="22803"/>
                  </a:lnTo>
                  <a:cubicBezTo>
                    <a:pt x="15782" y="22806"/>
                    <a:pt x="15786" y="22810"/>
                    <a:pt x="15791" y="22813"/>
                  </a:cubicBezTo>
                  <a:lnTo>
                    <a:pt x="15791" y="22813"/>
                  </a:lnTo>
                  <a:cubicBezTo>
                    <a:pt x="15850" y="22846"/>
                    <a:pt x="15877" y="22870"/>
                    <a:pt x="15871" y="22870"/>
                  </a:cubicBezTo>
                  <a:cubicBezTo>
                    <a:pt x="15867" y="22870"/>
                    <a:pt x="15850" y="22860"/>
                    <a:pt x="15820" y="22837"/>
                  </a:cubicBezTo>
                  <a:lnTo>
                    <a:pt x="15820" y="22837"/>
                  </a:lnTo>
                  <a:cubicBezTo>
                    <a:pt x="15863" y="22870"/>
                    <a:pt x="15908" y="22902"/>
                    <a:pt x="15952" y="22933"/>
                  </a:cubicBezTo>
                  <a:lnTo>
                    <a:pt x="15952" y="22933"/>
                  </a:lnTo>
                  <a:cubicBezTo>
                    <a:pt x="15943" y="22928"/>
                    <a:pt x="15939" y="22925"/>
                    <a:pt x="15938" y="22925"/>
                  </a:cubicBezTo>
                  <a:cubicBezTo>
                    <a:pt x="15932" y="22925"/>
                    <a:pt x="16115" y="23070"/>
                    <a:pt x="16171" y="23120"/>
                  </a:cubicBezTo>
                  <a:cubicBezTo>
                    <a:pt x="16179" y="23127"/>
                    <a:pt x="16186" y="23134"/>
                    <a:pt x="16193" y="23140"/>
                  </a:cubicBezTo>
                  <a:lnTo>
                    <a:pt x="16193" y="23140"/>
                  </a:lnTo>
                  <a:cubicBezTo>
                    <a:pt x="16230" y="23176"/>
                    <a:pt x="16269" y="23210"/>
                    <a:pt x="16305" y="23247"/>
                  </a:cubicBezTo>
                  <a:cubicBezTo>
                    <a:pt x="16361" y="23306"/>
                    <a:pt x="16413" y="23376"/>
                    <a:pt x="16472" y="23428"/>
                  </a:cubicBezTo>
                  <a:lnTo>
                    <a:pt x="16472" y="23428"/>
                  </a:lnTo>
                  <a:cubicBezTo>
                    <a:pt x="16392" y="23356"/>
                    <a:pt x="16363" y="23330"/>
                    <a:pt x="16362" y="23330"/>
                  </a:cubicBezTo>
                  <a:lnTo>
                    <a:pt x="16362" y="23330"/>
                  </a:lnTo>
                  <a:cubicBezTo>
                    <a:pt x="16361" y="23330"/>
                    <a:pt x="16447" y="23411"/>
                    <a:pt x="16489" y="23467"/>
                  </a:cubicBezTo>
                  <a:cubicBezTo>
                    <a:pt x="16498" y="23480"/>
                    <a:pt x="16506" y="23493"/>
                    <a:pt x="16514" y="23507"/>
                  </a:cubicBezTo>
                  <a:lnTo>
                    <a:pt x="16514" y="23507"/>
                  </a:lnTo>
                  <a:cubicBezTo>
                    <a:pt x="16539" y="23572"/>
                    <a:pt x="16567" y="23639"/>
                    <a:pt x="16597" y="23700"/>
                  </a:cubicBezTo>
                  <a:cubicBezTo>
                    <a:pt x="16601" y="23708"/>
                    <a:pt x="16605" y="23715"/>
                    <a:pt x="16608" y="23721"/>
                  </a:cubicBezTo>
                  <a:lnTo>
                    <a:pt x="16608" y="23721"/>
                  </a:lnTo>
                  <a:cubicBezTo>
                    <a:pt x="16608" y="23723"/>
                    <a:pt x="16608" y="23724"/>
                    <a:pt x="16609" y="23726"/>
                  </a:cubicBezTo>
                  <a:cubicBezTo>
                    <a:pt x="16621" y="23802"/>
                    <a:pt x="16639" y="23878"/>
                    <a:pt x="16647" y="23956"/>
                  </a:cubicBezTo>
                  <a:cubicBezTo>
                    <a:pt x="16653" y="24025"/>
                    <a:pt x="16655" y="24092"/>
                    <a:pt x="16658" y="24160"/>
                  </a:cubicBezTo>
                  <a:cubicBezTo>
                    <a:pt x="16658" y="24162"/>
                    <a:pt x="16658" y="24163"/>
                    <a:pt x="16658" y="24164"/>
                  </a:cubicBezTo>
                  <a:lnTo>
                    <a:pt x="16658" y="24164"/>
                  </a:lnTo>
                  <a:cubicBezTo>
                    <a:pt x="16656" y="24191"/>
                    <a:pt x="16654" y="24219"/>
                    <a:pt x="16650" y="24245"/>
                  </a:cubicBezTo>
                  <a:cubicBezTo>
                    <a:pt x="16609" y="24560"/>
                    <a:pt x="16524" y="24868"/>
                    <a:pt x="16401" y="25160"/>
                  </a:cubicBezTo>
                  <a:cubicBezTo>
                    <a:pt x="16400" y="25163"/>
                    <a:pt x="16398" y="25166"/>
                    <a:pt x="16397" y="25169"/>
                  </a:cubicBezTo>
                  <a:lnTo>
                    <a:pt x="16397" y="25169"/>
                  </a:lnTo>
                  <a:cubicBezTo>
                    <a:pt x="16382" y="25201"/>
                    <a:pt x="16367" y="25233"/>
                    <a:pt x="16351" y="25264"/>
                  </a:cubicBezTo>
                  <a:cubicBezTo>
                    <a:pt x="16313" y="25339"/>
                    <a:pt x="16275" y="25413"/>
                    <a:pt x="16235" y="25486"/>
                  </a:cubicBezTo>
                  <a:cubicBezTo>
                    <a:pt x="16137" y="25664"/>
                    <a:pt x="16032" y="25835"/>
                    <a:pt x="15920" y="26001"/>
                  </a:cubicBezTo>
                  <a:cubicBezTo>
                    <a:pt x="15690" y="26344"/>
                    <a:pt x="15442" y="26673"/>
                    <a:pt x="15177" y="26991"/>
                  </a:cubicBezTo>
                  <a:cubicBezTo>
                    <a:pt x="13966" y="28456"/>
                    <a:pt x="12552" y="29742"/>
                    <a:pt x="11243" y="31118"/>
                  </a:cubicBezTo>
                  <a:cubicBezTo>
                    <a:pt x="10048" y="32372"/>
                    <a:pt x="8782" y="33752"/>
                    <a:pt x="8226" y="35431"/>
                  </a:cubicBezTo>
                  <a:cubicBezTo>
                    <a:pt x="7701" y="37022"/>
                    <a:pt x="8263" y="38848"/>
                    <a:pt x="9484" y="39968"/>
                  </a:cubicBezTo>
                  <a:cubicBezTo>
                    <a:pt x="9800" y="40258"/>
                    <a:pt x="10141" y="40502"/>
                    <a:pt x="10499" y="40704"/>
                  </a:cubicBezTo>
                  <a:lnTo>
                    <a:pt x="10499" y="40704"/>
                  </a:lnTo>
                  <a:cubicBezTo>
                    <a:pt x="10290" y="41706"/>
                    <a:pt x="10257" y="42744"/>
                    <a:pt x="10420" y="43759"/>
                  </a:cubicBezTo>
                  <a:cubicBezTo>
                    <a:pt x="10829" y="46302"/>
                    <a:pt x="12410" y="48773"/>
                    <a:pt x="14509" y="50262"/>
                  </a:cubicBezTo>
                  <a:cubicBezTo>
                    <a:pt x="16198" y="51460"/>
                    <a:pt x="18182" y="51989"/>
                    <a:pt x="20141" y="52561"/>
                  </a:cubicBezTo>
                  <a:cubicBezTo>
                    <a:pt x="20575" y="52687"/>
                    <a:pt x="21010" y="52820"/>
                    <a:pt x="21436" y="52973"/>
                  </a:cubicBezTo>
                  <a:cubicBezTo>
                    <a:pt x="21532" y="53007"/>
                    <a:pt x="21628" y="53042"/>
                    <a:pt x="21724" y="53079"/>
                  </a:cubicBezTo>
                  <a:cubicBezTo>
                    <a:pt x="21774" y="53099"/>
                    <a:pt x="21853" y="53132"/>
                    <a:pt x="21887" y="53146"/>
                  </a:cubicBezTo>
                  <a:lnTo>
                    <a:pt x="21887" y="53146"/>
                  </a:lnTo>
                  <a:cubicBezTo>
                    <a:pt x="22068" y="53227"/>
                    <a:pt x="22249" y="53310"/>
                    <a:pt x="22424" y="53403"/>
                  </a:cubicBezTo>
                  <a:cubicBezTo>
                    <a:pt x="22510" y="53448"/>
                    <a:pt x="22593" y="53496"/>
                    <a:pt x="22676" y="53544"/>
                  </a:cubicBezTo>
                  <a:cubicBezTo>
                    <a:pt x="22684" y="53548"/>
                    <a:pt x="22692" y="53552"/>
                    <a:pt x="22699" y="53556"/>
                  </a:cubicBezTo>
                  <a:lnTo>
                    <a:pt x="22699" y="53556"/>
                  </a:lnTo>
                  <a:cubicBezTo>
                    <a:pt x="22704" y="53560"/>
                    <a:pt x="22710" y="53565"/>
                    <a:pt x="22718" y="53571"/>
                  </a:cubicBezTo>
                  <a:cubicBezTo>
                    <a:pt x="22793" y="53628"/>
                    <a:pt x="22873" y="53678"/>
                    <a:pt x="22948" y="53735"/>
                  </a:cubicBezTo>
                  <a:cubicBezTo>
                    <a:pt x="23010" y="53783"/>
                    <a:pt x="23129" y="53916"/>
                    <a:pt x="23133" y="53916"/>
                  </a:cubicBezTo>
                  <a:cubicBezTo>
                    <a:pt x="23135" y="53916"/>
                    <a:pt x="23112" y="53888"/>
                    <a:pt x="23049" y="53811"/>
                  </a:cubicBezTo>
                  <a:lnTo>
                    <a:pt x="23049" y="53811"/>
                  </a:lnTo>
                  <a:cubicBezTo>
                    <a:pt x="23108" y="53882"/>
                    <a:pt x="23183" y="53941"/>
                    <a:pt x="23246" y="54007"/>
                  </a:cubicBezTo>
                  <a:cubicBezTo>
                    <a:pt x="23295" y="54059"/>
                    <a:pt x="23361" y="54139"/>
                    <a:pt x="23363" y="54139"/>
                  </a:cubicBezTo>
                  <a:cubicBezTo>
                    <a:pt x="23363" y="54139"/>
                    <a:pt x="23363" y="54139"/>
                    <a:pt x="23363" y="54139"/>
                  </a:cubicBezTo>
                  <a:lnTo>
                    <a:pt x="23363" y="54139"/>
                  </a:lnTo>
                  <a:cubicBezTo>
                    <a:pt x="23399" y="54187"/>
                    <a:pt x="23434" y="54236"/>
                    <a:pt x="23468" y="54285"/>
                  </a:cubicBezTo>
                  <a:cubicBezTo>
                    <a:pt x="23492" y="54319"/>
                    <a:pt x="23607" y="54516"/>
                    <a:pt x="23612" y="54516"/>
                  </a:cubicBezTo>
                  <a:cubicBezTo>
                    <a:pt x="23613" y="54516"/>
                    <a:pt x="23604" y="54497"/>
                    <a:pt x="23579" y="54448"/>
                  </a:cubicBezTo>
                  <a:lnTo>
                    <a:pt x="23579" y="54448"/>
                  </a:lnTo>
                  <a:cubicBezTo>
                    <a:pt x="24016" y="55277"/>
                    <a:pt x="24114" y="56167"/>
                    <a:pt x="24067" y="57165"/>
                  </a:cubicBezTo>
                  <a:cubicBezTo>
                    <a:pt x="24040" y="57731"/>
                    <a:pt x="24456" y="58196"/>
                    <a:pt x="24941" y="58443"/>
                  </a:cubicBezTo>
                  <a:cubicBezTo>
                    <a:pt x="25080" y="58514"/>
                    <a:pt x="25373" y="58604"/>
                    <a:pt x="25634" y="58604"/>
                  </a:cubicBezTo>
                  <a:cubicBezTo>
                    <a:pt x="25894" y="58604"/>
                    <a:pt x="26124" y="58515"/>
                    <a:pt x="26136" y="58231"/>
                  </a:cubicBezTo>
                  <a:cubicBezTo>
                    <a:pt x="26200" y="56865"/>
                    <a:pt x="26050" y="55539"/>
                    <a:pt x="25369" y="54330"/>
                  </a:cubicBezTo>
                  <a:cubicBezTo>
                    <a:pt x="24801" y="53318"/>
                    <a:pt x="23892" y="52555"/>
                    <a:pt x="22892" y="51992"/>
                  </a:cubicBezTo>
                  <a:cubicBezTo>
                    <a:pt x="20999" y="50926"/>
                    <a:pt x="18775" y="50634"/>
                    <a:pt x="16767" y="49853"/>
                  </a:cubicBezTo>
                  <a:lnTo>
                    <a:pt x="16767" y="49853"/>
                  </a:lnTo>
                  <a:cubicBezTo>
                    <a:pt x="16768" y="49853"/>
                    <a:pt x="16768" y="49853"/>
                    <a:pt x="16768" y="49853"/>
                  </a:cubicBezTo>
                  <a:cubicBezTo>
                    <a:pt x="16768" y="49853"/>
                    <a:pt x="16767" y="49853"/>
                    <a:pt x="16766" y="49852"/>
                  </a:cubicBezTo>
                  <a:lnTo>
                    <a:pt x="16766" y="49852"/>
                  </a:lnTo>
                  <a:cubicBezTo>
                    <a:pt x="16767" y="49853"/>
                    <a:pt x="16767" y="49853"/>
                    <a:pt x="16767" y="49853"/>
                  </a:cubicBezTo>
                  <a:lnTo>
                    <a:pt x="16767" y="49853"/>
                  </a:lnTo>
                  <a:cubicBezTo>
                    <a:pt x="16763" y="49851"/>
                    <a:pt x="16759" y="49849"/>
                    <a:pt x="16753" y="49847"/>
                  </a:cubicBezTo>
                  <a:lnTo>
                    <a:pt x="16753" y="49847"/>
                  </a:lnTo>
                  <a:cubicBezTo>
                    <a:pt x="16758" y="49849"/>
                    <a:pt x="16762" y="49851"/>
                    <a:pt x="16766" y="49852"/>
                  </a:cubicBezTo>
                  <a:lnTo>
                    <a:pt x="16766" y="49852"/>
                  </a:lnTo>
                  <a:cubicBezTo>
                    <a:pt x="16764" y="49852"/>
                    <a:pt x="16762" y="49851"/>
                    <a:pt x="16760" y="49850"/>
                  </a:cubicBezTo>
                  <a:cubicBezTo>
                    <a:pt x="16688" y="49822"/>
                    <a:pt x="16664" y="49812"/>
                    <a:pt x="16665" y="49812"/>
                  </a:cubicBezTo>
                  <a:lnTo>
                    <a:pt x="16665" y="49812"/>
                  </a:lnTo>
                  <a:cubicBezTo>
                    <a:pt x="16666" y="49812"/>
                    <a:pt x="16721" y="49833"/>
                    <a:pt x="16753" y="49847"/>
                  </a:cubicBezTo>
                  <a:lnTo>
                    <a:pt x="16753" y="49847"/>
                  </a:lnTo>
                  <a:cubicBezTo>
                    <a:pt x="16699" y="49823"/>
                    <a:pt x="16647" y="49800"/>
                    <a:pt x="16594" y="49777"/>
                  </a:cubicBezTo>
                  <a:cubicBezTo>
                    <a:pt x="16463" y="49716"/>
                    <a:pt x="16334" y="49658"/>
                    <a:pt x="16206" y="49595"/>
                  </a:cubicBezTo>
                  <a:cubicBezTo>
                    <a:pt x="16093" y="49539"/>
                    <a:pt x="15981" y="49479"/>
                    <a:pt x="15869" y="49419"/>
                  </a:cubicBezTo>
                  <a:cubicBezTo>
                    <a:pt x="15800" y="49380"/>
                    <a:pt x="15732" y="49341"/>
                    <a:pt x="15663" y="49302"/>
                  </a:cubicBezTo>
                  <a:cubicBezTo>
                    <a:pt x="15648" y="49294"/>
                    <a:pt x="15593" y="49260"/>
                    <a:pt x="15552" y="49234"/>
                  </a:cubicBezTo>
                  <a:lnTo>
                    <a:pt x="15552" y="49234"/>
                  </a:lnTo>
                  <a:cubicBezTo>
                    <a:pt x="15489" y="49190"/>
                    <a:pt x="15355" y="49099"/>
                    <a:pt x="15332" y="49082"/>
                  </a:cubicBezTo>
                  <a:cubicBezTo>
                    <a:pt x="15214" y="48997"/>
                    <a:pt x="15104" y="48906"/>
                    <a:pt x="14989" y="48818"/>
                  </a:cubicBezTo>
                  <a:cubicBezTo>
                    <a:pt x="14978" y="48810"/>
                    <a:pt x="14963" y="48798"/>
                    <a:pt x="14949" y="48786"/>
                  </a:cubicBezTo>
                  <a:lnTo>
                    <a:pt x="14949" y="48786"/>
                  </a:lnTo>
                  <a:cubicBezTo>
                    <a:pt x="14920" y="48759"/>
                    <a:pt x="14891" y="48733"/>
                    <a:pt x="14863" y="48706"/>
                  </a:cubicBezTo>
                  <a:cubicBezTo>
                    <a:pt x="14708" y="48559"/>
                    <a:pt x="14561" y="48404"/>
                    <a:pt x="14417" y="48246"/>
                  </a:cubicBezTo>
                  <a:cubicBezTo>
                    <a:pt x="13541" y="47289"/>
                    <a:pt x="12856" y="46101"/>
                    <a:pt x="12578" y="44799"/>
                  </a:cubicBezTo>
                  <a:cubicBezTo>
                    <a:pt x="12337" y="43674"/>
                    <a:pt x="12370" y="42521"/>
                    <a:pt x="12647" y="41430"/>
                  </a:cubicBezTo>
                  <a:lnTo>
                    <a:pt x="12647" y="41430"/>
                  </a:lnTo>
                  <a:cubicBezTo>
                    <a:pt x="13099" y="41503"/>
                    <a:pt x="13561" y="41535"/>
                    <a:pt x="14025" y="41535"/>
                  </a:cubicBezTo>
                  <a:cubicBezTo>
                    <a:pt x="14196" y="41535"/>
                    <a:pt x="14367" y="41531"/>
                    <a:pt x="14538" y="41522"/>
                  </a:cubicBezTo>
                  <a:cubicBezTo>
                    <a:pt x="16157" y="41439"/>
                    <a:pt x="17828" y="40974"/>
                    <a:pt x="19248" y="40191"/>
                  </a:cubicBezTo>
                  <a:cubicBezTo>
                    <a:pt x="20278" y="39623"/>
                    <a:pt x="21519" y="38687"/>
                    <a:pt x="21438" y="37370"/>
                  </a:cubicBezTo>
                  <a:cubicBezTo>
                    <a:pt x="21372" y="36302"/>
                    <a:pt x="20462" y="35607"/>
                    <a:pt x="19582" y="35159"/>
                  </a:cubicBezTo>
                  <a:cubicBezTo>
                    <a:pt x="18782" y="34755"/>
                    <a:pt x="17912" y="34539"/>
                    <a:pt x="17024" y="34539"/>
                  </a:cubicBezTo>
                  <a:cubicBezTo>
                    <a:pt x="16859" y="34539"/>
                    <a:pt x="16694" y="34547"/>
                    <a:pt x="16529" y="34562"/>
                  </a:cubicBezTo>
                  <a:cubicBezTo>
                    <a:pt x="14628" y="34734"/>
                    <a:pt x="12934" y="36006"/>
                    <a:pt x="11867" y="37533"/>
                  </a:cubicBezTo>
                  <a:cubicBezTo>
                    <a:pt x="11486" y="38078"/>
                    <a:pt x="11171" y="38666"/>
                    <a:pt x="10927" y="39283"/>
                  </a:cubicBezTo>
                  <a:lnTo>
                    <a:pt x="10927" y="39283"/>
                  </a:lnTo>
                  <a:cubicBezTo>
                    <a:pt x="10913" y="39274"/>
                    <a:pt x="10898" y="39266"/>
                    <a:pt x="10884" y="39258"/>
                  </a:cubicBezTo>
                  <a:lnTo>
                    <a:pt x="10884" y="39258"/>
                  </a:lnTo>
                  <a:cubicBezTo>
                    <a:pt x="10805" y="39194"/>
                    <a:pt x="10716" y="39124"/>
                    <a:pt x="10632" y="39067"/>
                  </a:cubicBezTo>
                  <a:lnTo>
                    <a:pt x="10632" y="39067"/>
                  </a:lnTo>
                  <a:cubicBezTo>
                    <a:pt x="10730" y="39132"/>
                    <a:pt x="10768" y="39156"/>
                    <a:pt x="10773" y="39156"/>
                  </a:cubicBezTo>
                  <a:cubicBezTo>
                    <a:pt x="10783" y="39156"/>
                    <a:pt x="10623" y="39036"/>
                    <a:pt x="10557" y="38971"/>
                  </a:cubicBezTo>
                  <a:cubicBezTo>
                    <a:pt x="10551" y="38965"/>
                    <a:pt x="10545" y="38959"/>
                    <a:pt x="10540" y="38955"/>
                  </a:cubicBezTo>
                  <a:lnTo>
                    <a:pt x="10540" y="38955"/>
                  </a:lnTo>
                  <a:cubicBezTo>
                    <a:pt x="10533" y="38942"/>
                    <a:pt x="10524" y="38925"/>
                    <a:pt x="10511" y="38904"/>
                  </a:cubicBezTo>
                  <a:cubicBezTo>
                    <a:pt x="10481" y="38856"/>
                    <a:pt x="10390" y="38677"/>
                    <a:pt x="10384" y="38677"/>
                  </a:cubicBezTo>
                  <a:lnTo>
                    <a:pt x="10384" y="38677"/>
                  </a:lnTo>
                  <a:cubicBezTo>
                    <a:pt x="10382" y="38677"/>
                    <a:pt x="10392" y="38704"/>
                    <a:pt x="10425" y="38778"/>
                  </a:cubicBezTo>
                  <a:cubicBezTo>
                    <a:pt x="10375" y="38666"/>
                    <a:pt x="10322" y="38557"/>
                    <a:pt x="10281" y="38444"/>
                  </a:cubicBezTo>
                  <a:cubicBezTo>
                    <a:pt x="10263" y="38396"/>
                    <a:pt x="10247" y="38350"/>
                    <a:pt x="10231" y="38302"/>
                  </a:cubicBezTo>
                  <a:cubicBezTo>
                    <a:pt x="10224" y="38279"/>
                    <a:pt x="10219" y="38265"/>
                    <a:pt x="10216" y="38257"/>
                  </a:cubicBezTo>
                  <a:lnTo>
                    <a:pt x="10216" y="38257"/>
                  </a:lnTo>
                  <a:cubicBezTo>
                    <a:pt x="10213" y="38243"/>
                    <a:pt x="10210" y="38222"/>
                    <a:pt x="10204" y="38191"/>
                  </a:cubicBezTo>
                  <a:cubicBezTo>
                    <a:pt x="10161" y="37963"/>
                    <a:pt x="10131" y="37731"/>
                    <a:pt x="10113" y="37498"/>
                  </a:cubicBezTo>
                  <a:cubicBezTo>
                    <a:pt x="10109" y="37437"/>
                    <a:pt x="10105" y="37412"/>
                    <a:pt x="10102" y="37404"/>
                  </a:cubicBezTo>
                  <a:lnTo>
                    <a:pt x="10102" y="37404"/>
                  </a:lnTo>
                  <a:cubicBezTo>
                    <a:pt x="10105" y="37397"/>
                    <a:pt x="10111" y="37373"/>
                    <a:pt x="10119" y="37308"/>
                  </a:cubicBezTo>
                  <a:cubicBezTo>
                    <a:pt x="10135" y="37183"/>
                    <a:pt x="10151" y="37060"/>
                    <a:pt x="10177" y="36937"/>
                  </a:cubicBezTo>
                  <a:cubicBezTo>
                    <a:pt x="10287" y="36409"/>
                    <a:pt x="10437" y="36087"/>
                    <a:pt x="10667" y="35674"/>
                  </a:cubicBezTo>
                  <a:cubicBezTo>
                    <a:pt x="11890" y="33488"/>
                    <a:pt x="13912" y="31792"/>
                    <a:pt x="15633" y="30014"/>
                  </a:cubicBezTo>
                  <a:cubicBezTo>
                    <a:pt x="16970" y="28632"/>
                    <a:pt x="18959" y="26726"/>
                    <a:pt x="18729" y="24603"/>
                  </a:cubicBezTo>
                  <a:cubicBezTo>
                    <a:pt x="18673" y="24080"/>
                    <a:pt x="18455" y="23566"/>
                    <a:pt x="18158" y="23136"/>
                  </a:cubicBezTo>
                  <a:cubicBezTo>
                    <a:pt x="17990" y="22893"/>
                    <a:pt x="17799" y="22668"/>
                    <a:pt x="17588" y="22461"/>
                  </a:cubicBezTo>
                  <a:cubicBezTo>
                    <a:pt x="17529" y="22403"/>
                    <a:pt x="17338" y="22232"/>
                    <a:pt x="17261" y="22162"/>
                  </a:cubicBezTo>
                  <a:lnTo>
                    <a:pt x="17261" y="22162"/>
                  </a:lnTo>
                  <a:cubicBezTo>
                    <a:pt x="17099" y="22016"/>
                    <a:pt x="16938" y="21868"/>
                    <a:pt x="16764" y="21738"/>
                  </a:cubicBezTo>
                  <a:cubicBezTo>
                    <a:pt x="15822" y="21037"/>
                    <a:pt x="14720" y="20736"/>
                    <a:pt x="13579" y="20736"/>
                  </a:cubicBezTo>
                  <a:cubicBezTo>
                    <a:pt x="13382" y="20736"/>
                    <a:pt x="13184" y="20745"/>
                    <a:pt x="12985" y="20762"/>
                  </a:cubicBezTo>
                  <a:cubicBezTo>
                    <a:pt x="10516" y="20980"/>
                    <a:pt x="8273" y="22299"/>
                    <a:pt x="5785" y="22422"/>
                  </a:cubicBezTo>
                  <a:cubicBezTo>
                    <a:pt x="5771" y="22423"/>
                    <a:pt x="5759" y="22423"/>
                    <a:pt x="5749" y="22424"/>
                  </a:cubicBezTo>
                  <a:lnTo>
                    <a:pt x="5749" y="22424"/>
                  </a:lnTo>
                  <a:cubicBezTo>
                    <a:pt x="5666" y="22424"/>
                    <a:pt x="5584" y="22422"/>
                    <a:pt x="5501" y="22419"/>
                  </a:cubicBezTo>
                  <a:cubicBezTo>
                    <a:pt x="5373" y="22414"/>
                    <a:pt x="5247" y="22405"/>
                    <a:pt x="5119" y="22390"/>
                  </a:cubicBezTo>
                  <a:cubicBezTo>
                    <a:pt x="5049" y="22382"/>
                    <a:pt x="4980" y="22371"/>
                    <a:pt x="4910" y="22362"/>
                  </a:cubicBezTo>
                  <a:cubicBezTo>
                    <a:pt x="4892" y="22359"/>
                    <a:pt x="4878" y="22358"/>
                    <a:pt x="4865" y="22356"/>
                  </a:cubicBezTo>
                  <a:lnTo>
                    <a:pt x="4865" y="22356"/>
                  </a:lnTo>
                  <a:cubicBezTo>
                    <a:pt x="4721" y="22321"/>
                    <a:pt x="4582" y="22268"/>
                    <a:pt x="4437" y="22231"/>
                  </a:cubicBezTo>
                  <a:cubicBezTo>
                    <a:pt x="4429" y="22228"/>
                    <a:pt x="4422" y="22227"/>
                    <a:pt x="4415" y="22225"/>
                  </a:cubicBezTo>
                  <a:lnTo>
                    <a:pt x="4415" y="22225"/>
                  </a:lnTo>
                  <a:cubicBezTo>
                    <a:pt x="4356" y="22197"/>
                    <a:pt x="4298" y="22170"/>
                    <a:pt x="4241" y="22141"/>
                  </a:cubicBezTo>
                  <a:cubicBezTo>
                    <a:pt x="4189" y="22115"/>
                    <a:pt x="4140" y="22084"/>
                    <a:pt x="4087" y="22058"/>
                  </a:cubicBezTo>
                  <a:cubicBezTo>
                    <a:pt x="4082" y="22056"/>
                    <a:pt x="4077" y="22053"/>
                    <a:pt x="4073" y="22051"/>
                  </a:cubicBezTo>
                  <a:lnTo>
                    <a:pt x="4073" y="22051"/>
                  </a:lnTo>
                  <a:cubicBezTo>
                    <a:pt x="4068" y="22047"/>
                    <a:pt x="4064" y="22043"/>
                    <a:pt x="4058" y="22039"/>
                  </a:cubicBezTo>
                  <a:cubicBezTo>
                    <a:pt x="4018" y="22004"/>
                    <a:pt x="3859" y="21880"/>
                    <a:pt x="3808" y="21845"/>
                  </a:cubicBezTo>
                  <a:lnTo>
                    <a:pt x="3808" y="21845"/>
                  </a:lnTo>
                  <a:cubicBezTo>
                    <a:pt x="3771" y="21810"/>
                    <a:pt x="3728" y="21770"/>
                    <a:pt x="3726" y="21767"/>
                  </a:cubicBezTo>
                  <a:cubicBezTo>
                    <a:pt x="3654" y="21697"/>
                    <a:pt x="3589" y="21623"/>
                    <a:pt x="3522" y="21550"/>
                  </a:cubicBezTo>
                  <a:cubicBezTo>
                    <a:pt x="3508" y="21535"/>
                    <a:pt x="3497" y="21523"/>
                    <a:pt x="3487" y="21512"/>
                  </a:cubicBezTo>
                  <a:lnTo>
                    <a:pt x="3487" y="21512"/>
                  </a:lnTo>
                  <a:cubicBezTo>
                    <a:pt x="3484" y="21507"/>
                    <a:pt x="3479" y="21501"/>
                    <a:pt x="3474" y="21494"/>
                  </a:cubicBezTo>
                  <a:cubicBezTo>
                    <a:pt x="3419" y="21422"/>
                    <a:pt x="3365" y="21349"/>
                    <a:pt x="3314" y="21275"/>
                  </a:cubicBezTo>
                  <a:cubicBezTo>
                    <a:pt x="3205" y="21117"/>
                    <a:pt x="3102" y="20952"/>
                    <a:pt x="3007" y="20785"/>
                  </a:cubicBezTo>
                  <a:cubicBezTo>
                    <a:pt x="2931" y="20649"/>
                    <a:pt x="2868" y="20515"/>
                    <a:pt x="2779" y="20344"/>
                  </a:cubicBezTo>
                  <a:cubicBezTo>
                    <a:pt x="2748" y="20284"/>
                    <a:pt x="2728" y="20247"/>
                    <a:pt x="2717" y="20227"/>
                  </a:cubicBezTo>
                  <a:lnTo>
                    <a:pt x="2717" y="20227"/>
                  </a:lnTo>
                  <a:cubicBezTo>
                    <a:pt x="2679" y="20148"/>
                    <a:pt x="2641" y="20070"/>
                    <a:pt x="2605" y="19989"/>
                  </a:cubicBezTo>
                  <a:cubicBezTo>
                    <a:pt x="2351" y="19411"/>
                    <a:pt x="2266" y="19037"/>
                    <a:pt x="2194" y="18361"/>
                  </a:cubicBezTo>
                  <a:cubicBezTo>
                    <a:pt x="1887" y="15500"/>
                    <a:pt x="3049" y="12454"/>
                    <a:pt x="4320" y="9923"/>
                  </a:cubicBezTo>
                  <a:cubicBezTo>
                    <a:pt x="5638" y="7298"/>
                    <a:pt x="7329" y="4706"/>
                    <a:pt x="9493" y="2696"/>
                  </a:cubicBezTo>
                  <a:cubicBezTo>
                    <a:pt x="9857" y="2356"/>
                    <a:pt x="10252" y="2047"/>
                    <a:pt x="10671" y="1776"/>
                  </a:cubicBezTo>
                  <a:cubicBezTo>
                    <a:pt x="11456" y="1270"/>
                    <a:pt x="10251" y="1"/>
                    <a:pt x="9409" y="1"/>
                  </a:cubicBezTo>
                  <a:close/>
                </a:path>
              </a:pathLst>
            </a:custGeom>
            <a:solidFill>
              <a:srgbClr val="DE80D7"/>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715099" y="-749742"/>
              <a:ext cx="748453" cy="1751944"/>
            </a:xfrm>
            <a:custGeom>
              <a:avLst/>
              <a:gdLst/>
              <a:ahLst/>
              <a:cxnLst/>
              <a:rect l="l" t="t" r="r" b="b"/>
              <a:pathLst>
                <a:path w="25831" h="60464" extrusionOk="0">
                  <a:moveTo>
                    <a:pt x="14353" y="21284"/>
                  </a:moveTo>
                  <a:cubicBezTo>
                    <a:pt x="14354" y="21284"/>
                    <a:pt x="14354" y="21284"/>
                    <a:pt x="14354" y="21284"/>
                  </a:cubicBezTo>
                  <a:cubicBezTo>
                    <a:pt x="14354" y="21284"/>
                    <a:pt x="14354" y="21284"/>
                    <a:pt x="14353" y="21284"/>
                  </a:cubicBezTo>
                  <a:close/>
                  <a:moveTo>
                    <a:pt x="14972" y="22124"/>
                  </a:moveTo>
                  <a:cubicBezTo>
                    <a:pt x="14973" y="22126"/>
                    <a:pt x="14974" y="22128"/>
                    <a:pt x="14974" y="22130"/>
                  </a:cubicBezTo>
                  <a:lnTo>
                    <a:pt x="14974" y="22130"/>
                  </a:lnTo>
                  <a:cubicBezTo>
                    <a:pt x="14974" y="22128"/>
                    <a:pt x="14973" y="22126"/>
                    <a:pt x="14972" y="22124"/>
                  </a:cubicBezTo>
                  <a:close/>
                  <a:moveTo>
                    <a:pt x="14144" y="21194"/>
                  </a:moveTo>
                  <a:cubicBezTo>
                    <a:pt x="14170" y="21203"/>
                    <a:pt x="14227" y="21221"/>
                    <a:pt x="14276" y="21236"/>
                  </a:cubicBezTo>
                  <a:lnTo>
                    <a:pt x="14276" y="21236"/>
                  </a:lnTo>
                  <a:cubicBezTo>
                    <a:pt x="14312" y="21272"/>
                    <a:pt x="14362" y="21305"/>
                    <a:pt x="14404" y="21335"/>
                  </a:cubicBezTo>
                  <a:cubicBezTo>
                    <a:pt x="14411" y="21341"/>
                    <a:pt x="14417" y="21345"/>
                    <a:pt x="14421" y="21347"/>
                  </a:cubicBezTo>
                  <a:lnTo>
                    <a:pt x="14421" y="21347"/>
                  </a:lnTo>
                  <a:cubicBezTo>
                    <a:pt x="14423" y="21349"/>
                    <a:pt x="14425" y="21352"/>
                    <a:pt x="14428" y="21354"/>
                  </a:cubicBezTo>
                  <a:cubicBezTo>
                    <a:pt x="14614" y="21565"/>
                    <a:pt x="14726" y="21709"/>
                    <a:pt x="14822" y="21872"/>
                  </a:cubicBezTo>
                  <a:cubicBezTo>
                    <a:pt x="14873" y="21958"/>
                    <a:pt x="14921" y="22046"/>
                    <a:pt x="14971" y="22134"/>
                  </a:cubicBezTo>
                  <a:cubicBezTo>
                    <a:pt x="14977" y="22145"/>
                    <a:pt x="14986" y="22167"/>
                    <a:pt x="14994" y="22184"/>
                  </a:cubicBezTo>
                  <a:lnTo>
                    <a:pt x="14994" y="22184"/>
                  </a:lnTo>
                  <a:cubicBezTo>
                    <a:pt x="15007" y="22225"/>
                    <a:pt x="15019" y="22267"/>
                    <a:pt x="15030" y="22308"/>
                  </a:cubicBezTo>
                  <a:cubicBezTo>
                    <a:pt x="15054" y="22396"/>
                    <a:pt x="15071" y="22485"/>
                    <a:pt x="15086" y="22573"/>
                  </a:cubicBezTo>
                  <a:cubicBezTo>
                    <a:pt x="15088" y="22587"/>
                    <a:pt x="15091" y="22624"/>
                    <a:pt x="15093" y="22643"/>
                  </a:cubicBezTo>
                  <a:lnTo>
                    <a:pt x="15093" y="22643"/>
                  </a:lnTo>
                  <a:cubicBezTo>
                    <a:pt x="15094" y="22677"/>
                    <a:pt x="15095" y="22713"/>
                    <a:pt x="15094" y="22746"/>
                  </a:cubicBezTo>
                  <a:cubicBezTo>
                    <a:pt x="15087" y="22963"/>
                    <a:pt x="15062" y="23180"/>
                    <a:pt x="15017" y="23393"/>
                  </a:cubicBezTo>
                  <a:cubicBezTo>
                    <a:pt x="14942" y="23741"/>
                    <a:pt x="14761" y="24150"/>
                    <a:pt x="14549" y="24538"/>
                  </a:cubicBezTo>
                  <a:cubicBezTo>
                    <a:pt x="13546" y="26367"/>
                    <a:pt x="11836" y="27877"/>
                    <a:pt x="10089" y="28978"/>
                  </a:cubicBezTo>
                  <a:cubicBezTo>
                    <a:pt x="9781" y="29172"/>
                    <a:pt x="9606" y="29280"/>
                    <a:pt x="9368" y="29395"/>
                  </a:cubicBezTo>
                  <a:lnTo>
                    <a:pt x="9368" y="29395"/>
                  </a:lnTo>
                  <a:cubicBezTo>
                    <a:pt x="9239" y="28649"/>
                    <a:pt x="9206" y="27758"/>
                    <a:pt x="9386" y="26920"/>
                  </a:cubicBezTo>
                  <a:cubicBezTo>
                    <a:pt x="9414" y="26780"/>
                    <a:pt x="9453" y="26641"/>
                    <a:pt x="9499" y="26505"/>
                  </a:cubicBezTo>
                  <a:cubicBezTo>
                    <a:pt x="9574" y="26289"/>
                    <a:pt x="9657" y="26075"/>
                    <a:pt x="9748" y="25864"/>
                  </a:cubicBezTo>
                  <a:cubicBezTo>
                    <a:pt x="9946" y="25406"/>
                    <a:pt x="10175" y="24960"/>
                    <a:pt x="10431" y="24529"/>
                  </a:cubicBezTo>
                  <a:cubicBezTo>
                    <a:pt x="10950" y="23648"/>
                    <a:pt x="11550" y="22826"/>
                    <a:pt x="12309" y="22147"/>
                  </a:cubicBezTo>
                  <a:cubicBezTo>
                    <a:pt x="12471" y="22001"/>
                    <a:pt x="12640" y="21864"/>
                    <a:pt x="12817" y="21735"/>
                  </a:cubicBezTo>
                  <a:cubicBezTo>
                    <a:pt x="12913" y="21666"/>
                    <a:pt x="13012" y="21600"/>
                    <a:pt x="13113" y="21537"/>
                  </a:cubicBezTo>
                  <a:cubicBezTo>
                    <a:pt x="13258" y="21444"/>
                    <a:pt x="13201" y="21477"/>
                    <a:pt x="13292" y="21434"/>
                  </a:cubicBezTo>
                  <a:cubicBezTo>
                    <a:pt x="13474" y="21350"/>
                    <a:pt x="13662" y="21279"/>
                    <a:pt x="13857" y="21227"/>
                  </a:cubicBezTo>
                  <a:cubicBezTo>
                    <a:pt x="13862" y="21225"/>
                    <a:pt x="13866" y="21224"/>
                    <a:pt x="13869" y="21223"/>
                  </a:cubicBezTo>
                  <a:lnTo>
                    <a:pt x="13869" y="21223"/>
                  </a:lnTo>
                  <a:cubicBezTo>
                    <a:pt x="13898" y="21219"/>
                    <a:pt x="13928" y="21214"/>
                    <a:pt x="13956" y="21212"/>
                  </a:cubicBezTo>
                  <a:cubicBezTo>
                    <a:pt x="14002" y="21209"/>
                    <a:pt x="14060" y="21209"/>
                    <a:pt x="14106" y="21201"/>
                  </a:cubicBezTo>
                  <a:lnTo>
                    <a:pt x="14106" y="21201"/>
                  </a:lnTo>
                  <a:cubicBezTo>
                    <a:pt x="14186" y="21216"/>
                    <a:pt x="14246" y="21232"/>
                    <a:pt x="14250" y="21232"/>
                  </a:cubicBezTo>
                  <a:cubicBezTo>
                    <a:pt x="14254" y="21232"/>
                    <a:pt x="14224" y="21222"/>
                    <a:pt x="14144" y="21194"/>
                  </a:cubicBezTo>
                  <a:lnTo>
                    <a:pt x="14144" y="21194"/>
                  </a:lnTo>
                  <a:cubicBezTo>
                    <a:pt x="14144" y="21194"/>
                    <a:pt x="14144" y="21194"/>
                    <a:pt x="14144" y="21194"/>
                  </a:cubicBezTo>
                  <a:close/>
                  <a:moveTo>
                    <a:pt x="4782" y="29721"/>
                  </a:moveTo>
                  <a:cubicBezTo>
                    <a:pt x="4783" y="29721"/>
                    <a:pt x="4784" y="29721"/>
                    <a:pt x="4786" y="29722"/>
                  </a:cubicBezTo>
                  <a:lnTo>
                    <a:pt x="4786" y="29722"/>
                  </a:lnTo>
                  <a:cubicBezTo>
                    <a:pt x="4784" y="29721"/>
                    <a:pt x="4783" y="29721"/>
                    <a:pt x="4782" y="29721"/>
                  </a:cubicBezTo>
                  <a:close/>
                  <a:moveTo>
                    <a:pt x="4807" y="29729"/>
                  </a:moveTo>
                  <a:cubicBezTo>
                    <a:pt x="4858" y="29748"/>
                    <a:pt x="4915" y="29780"/>
                    <a:pt x="4910" y="29780"/>
                  </a:cubicBezTo>
                  <a:cubicBezTo>
                    <a:pt x="4907" y="29780"/>
                    <a:pt x="4879" y="29767"/>
                    <a:pt x="4807" y="29729"/>
                  </a:cubicBezTo>
                  <a:close/>
                  <a:moveTo>
                    <a:pt x="17346" y="35867"/>
                  </a:moveTo>
                  <a:cubicBezTo>
                    <a:pt x="17350" y="35867"/>
                    <a:pt x="17373" y="35889"/>
                    <a:pt x="17429" y="35954"/>
                  </a:cubicBezTo>
                  <a:lnTo>
                    <a:pt x="17429" y="35954"/>
                  </a:lnTo>
                  <a:cubicBezTo>
                    <a:pt x="17385" y="35925"/>
                    <a:pt x="17339" y="35867"/>
                    <a:pt x="17346" y="35867"/>
                  </a:cubicBezTo>
                  <a:close/>
                  <a:moveTo>
                    <a:pt x="17569" y="36120"/>
                  </a:moveTo>
                  <a:cubicBezTo>
                    <a:pt x="17608" y="36168"/>
                    <a:pt x="17629" y="36219"/>
                    <a:pt x="17630" y="36232"/>
                  </a:cubicBezTo>
                  <a:lnTo>
                    <a:pt x="17630" y="36232"/>
                  </a:lnTo>
                  <a:cubicBezTo>
                    <a:pt x="17607" y="36195"/>
                    <a:pt x="17586" y="36158"/>
                    <a:pt x="17569" y="36120"/>
                  </a:cubicBezTo>
                  <a:close/>
                  <a:moveTo>
                    <a:pt x="17781" y="36484"/>
                  </a:moveTo>
                  <a:lnTo>
                    <a:pt x="17781" y="36484"/>
                  </a:lnTo>
                  <a:cubicBezTo>
                    <a:pt x="17785" y="36496"/>
                    <a:pt x="17789" y="36508"/>
                    <a:pt x="17793" y="36519"/>
                  </a:cubicBezTo>
                  <a:lnTo>
                    <a:pt x="17793" y="36519"/>
                  </a:lnTo>
                  <a:cubicBezTo>
                    <a:pt x="17789" y="36509"/>
                    <a:pt x="17785" y="36497"/>
                    <a:pt x="17781" y="36484"/>
                  </a:cubicBezTo>
                  <a:close/>
                  <a:moveTo>
                    <a:pt x="17796" y="36527"/>
                  </a:moveTo>
                  <a:cubicBezTo>
                    <a:pt x="17809" y="36560"/>
                    <a:pt x="17817" y="36584"/>
                    <a:pt x="17817" y="36584"/>
                  </a:cubicBezTo>
                  <a:cubicBezTo>
                    <a:pt x="17816" y="36584"/>
                    <a:pt x="17810" y="36567"/>
                    <a:pt x="17796" y="36527"/>
                  </a:cubicBezTo>
                  <a:close/>
                  <a:moveTo>
                    <a:pt x="17985" y="37409"/>
                  </a:moveTo>
                  <a:cubicBezTo>
                    <a:pt x="17985" y="37411"/>
                    <a:pt x="17985" y="37413"/>
                    <a:pt x="17985" y="37414"/>
                  </a:cubicBezTo>
                  <a:cubicBezTo>
                    <a:pt x="17985" y="37413"/>
                    <a:pt x="17985" y="37411"/>
                    <a:pt x="17985" y="37409"/>
                  </a:cubicBezTo>
                  <a:close/>
                  <a:moveTo>
                    <a:pt x="9734" y="1"/>
                  </a:moveTo>
                  <a:cubicBezTo>
                    <a:pt x="9543" y="1"/>
                    <a:pt x="9367" y="52"/>
                    <a:pt x="9231" y="170"/>
                  </a:cubicBezTo>
                  <a:lnTo>
                    <a:pt x="9231" y="173"/>
                  </a:lnTo>
                  <a:cubicBezTo>
                    <a:pt x="8296" y="981"/>
                    <a:pt x="7563" y="2042"/>
                    <a:pt x="6908" y="3084"/>
                  </a:cubicBezTo>
                  <a:cubicBezTo>
                    <a:pt x="6018" y="4499"/>
                    <a:pt x="5258" y="5999"/>
                    <a:pt x="4569" y="7521"/>
                  </a:cubicBezTo>
                  <a:cubicBezTo>
                    <a:pt x="2968" y="11066"/>
                    <a:pt x="1706" y="14822"/>
                    <a:pt x="986" y="18648"/>
                  </a:cubicBezTo>
                  <a:cubicBezTo>
                    <a:pt x="401" y="21749"/>
                    <a:pt x="0" y="25390"/>
                    <a:pt x="1411" y="28336"/>
                  </a:cubicBezTo>
                  <a:cubicBezTo>
                    <a:pt x="2074" y="29719"/>
                    <a:pt x="3230" y="30775"/>
                    <a:pt x="4652" y="31339"/>
                  </a:cubicBezTo>
                  <a:cubicBezTo>
                    <a:pt x="5448" y="31655"/>
                    <a:pt x="6286" y="31781"/>
                    <a:pt x="7129" y="31781"/>
                  </a:cubicBezTo>
                  <a:cubicBezTo>
                    <a:pt x="7534" y="31781"/>
                    <a:pt x="7940" y="31752"/>
                    <a:pt x="8343" y="31701"/>
                  </a:cubicBezTo>
                  <a:lnTo>
                    <a:pt x="8343" y="31701"/>
                  </a:lnTo>
                  <a:cubicBezTo>
                    <a:pt x="8977" y="32515"/>
                    <a:pt x="9817" y="33157"/>
                    <a:pt x="10776" y="33606"/>
                  </a:cubicBezTo>
                  <a:cubicBezTo>
                    <a:pt x="12086" y="34221"/>
                    <a:pt x="13477" y="34524"/>
                    <a:pt x="14870" y="34884"/>
                  </a:cubicBezTo>
                  <a:cubicBezTo>
                    <a:pt x="15477" y="35042"/>
                    <a:pt x="16061" y="35238"/>
                    <a:pt x="16650" y="35451"/>
                  </a:cubicBezTo>
                  <a:lnTo>
                    <a:pt x="16650" y="35451"/>
                  </a:lnTo>
                  <a:cubicBezTo>
                    <a:pt x="16700" y="35476"/>
                    <a:pt x="16752" y="35500"/>
                    <a:pt x="16803" y="35526"/>
                  </a:cubicBezTo>
                  <a:cubicBezTo>
                    <a:pt x="16925" y="35588"/>
                    <a:pt x="17039" y="35663"/>
                    <a:pt x="17158" y="35729"/>
                  </a:cubicBezTo>
                  <a:lnTo>
                    <a:pt x="17158" y="35729"/>
                  </a:lnTo>
                  <a:cubicBezTo>
                    <a:pt x="17208" y="35769"/>
                    <a:pt x="17259" y="35806"/>
                    <a:pt x="17308" y="35846"/>
                  </a:cubicBezTo>
                  <a:cubicBezTo>
                    <a:pt x="17345" y="35876"/>
                    <a:pt x="17387" y="35928"/>
                    <a:pt x="17430" y="35955"/>
                  </a:cubicBezTo>
                  <a:lnTo>
                    <a:pt x="17430" y="35955"/>
                  </a:lnTo>
                  <a:cubicBezTo>
                    <a:pt x="17473" y="36007"/>
                    <a:pt x="17517" y="36058"/>
                    <a:pt x="17560" y="36109"/>
                  </a:cubicBezTo>
                  <a:cubicBezTo>
                    <a:pt x="17563" y="36112"/>
                    <a:pt x="17566" y="36116"/>
                    <a:pt x="17569" y="36119"/>
                  </a:cubicBezTo>
                  <a:lnTo>
                    <a:pt x="17569" y="36119"/>
                  </a:lnTo>
                  <a:cubicBezTo>
                    <a:pt x="17565" y="36111"/>
                    <a:pt x="17562" y="36103"/>
                    <a:pt x="17559" y="36095"/>
                  </a:cubicBezTo>
                  <a:lnTo>
                    <a:pt x="17559" y="36095"/>
                  </a:lnTo>
                  <a:cubicBezTo>
                    <a:pt x="17562" y="36103"/>
                    <a:pt x="17566" y="36112"/>
                    <a:pt x="17569" y="36120"/>
                  </a:cubicBezTo>
                  <a:lnTo>
                    <a:pt x="17569" y="36120"/>
                  </a:lnTo>
                  <a:cubicBezTo>
                    <a:pt x="17569" y="36120"/>
                    <a:pt x="17569" y="36119"/>
                    <a:pt x="17569" y="36119"/>
                  </a:cubicBezTo>
                  <a:lnTo>
                    <a:pt x="17569" y="36119"/>
                  </a:lnTo>
                  <a:cubicBezTo>
                    <a:pt x="17604" y="36204"/>
                    <a:pt x="17623" y="36235"/>
                    <a:pt x="17628" y="36235"/>
                  </a:cubicBezTo>
                  <a:cubicBezTo>
                    <a:pt x="17629" y="36235"/>
                    <a:pt x="17630" y="36234"/>
                    <a:pt x="17630" y="36232"/>
                  </a:cubicBezTo>
                  <a:lnTo>
                    <a:pt x="17630" y="36232"/>
                  </a:lnTo>
                  <a:cubicBezTo>
                    <a:pt x="17675" y="36308"/>
                    <a:pt x="17727" y="36383"/>
                    <a:pt x="17765" y="36459"/>
                  </a:cubicBezTo>
                  <a:cubicBezTo>
                    <a:pt x="17777" y="36483"/>
                    <a:pt x="17787" y="36507"/>
                    <a:pt x="17796" y="36527"/>
                  </a:cubicBezTo>
                  <a:lnTo>
                    <a:pt x="17796" y="36527"/>
                  </a:lnTo>
                  <a:cubicBezTo>
                    <a:pt x="17815" y="36584"/>
                    <a:pt x="17835" y="36640"/>
                    <a:pt x="17851" y="36697"/>
                  </a:cubicBezTo>
                  <a:cubicBezTo>
                    <a:pt x="17896" y="36849"/>
                    <a:pt x="17931" y="37004"/>
                    <a:pt x="17955" y="37162"/>
                  </a:cubicBezTo>
                  <a:cubicBezTo>
                    <a:pt x="17965" y="37227"/>
                    <a:pt x="17973" y="37294"/>
                    <a:pt x="17980" y="37360"/>
                  </a:cubicBezTo>
                  <a:lnTo>
                    <a:pt x="17980" y="37360"/>
                  </a:lnTo>
                  <a:cubicBezTo>
                    <a:pt x="17978" y="37345"/>
                    <a:pt x="17977" y="37339"/>
                    <a:pt x="17977" y="37339"/>
                  </a:cubicBezTo>
                  <a:lnTo>
                    <a:pt x="17977" y="37339"/>
                  </a:lnTo>
                  <a:cubicBezTo>
                    <a:pt x="17975" y="37339"/>
                    <a:pt x="17986" y="37489"/>
                    <a:pt x="17988" y="37531"/>
                  </a:cubicBezTo>
                  <a:cubicBezTo>
                    <a:pt x="17992" y="37739"/>
                    <a:pt x="17985" y="37945"/>
                    <a:pt x="17968" y="38152"/>
                  </a:cubicBezTo>
                  <a:cubicBezTo>
                    <a:pt x="17926" y="38613"/>
                    <a:pt x="17849" y="39068"/>
                    <a:pt x="17738" y="39517"/>
                  </a:cubicBezTo>
                  <a:cubicBezTo>
                    <a:pt x="17100" y="42140"/>
                    <a:pt x="15452" y="44289"/>
                    <a:pt x="14164" y="46616"/>
                  </a:cubicBezTo>
                  <a:cubicBezTo>
                    <a:pt x="12796" y="49087"/>
                    <a:pt x="11733" y="51966"/>
                    <a:pt x="13044" y="54692"/>
                  </a:cubicBezTo>
                  <a:cubicBezTo>
                    <a:pt x="13768" y="56195"/>
                    <a:pt x="15054" y="57465"/>
                    <a:pt x="16581" y="58131"/>
                  </a:cubicBezTo>
                  <a:cubicBezTo>
                    <a:pt x="17907" y="58709"/>
                    <a:pt x="19330" y="58799"/>
                    <a:pt x="20752" y="58927"/>
                  </a:cubicBezTo>
                  <a:cubicBezTo>
                    <a:pt x="21083" y="58957"/>
                    <a:pt x="21414" y="58992"/>
                    <a:pt x="21743" y="59042"/>
                  </a:cubicBezTo>
                  <a:cubicBezTo>
                    <a:pt x="22019" y="59083"/>
                    <a:pt x="22345" y="59149"/>
                    <a:pt x="22477" y="59189"/>
                  </a:cubicBezTo>
                  <a:cubicBezTo>
                    <a:pt x="22634" y="59235"/>
                    <a:pt x="22787" y="59288"/>
                    <a:pt x="22941" y="59344"/>
                  </a:cubicBezTo>
                  <a:cubicBezTo>
                    <a:pt x="22960" y="59350"/>
                    <a:pt x="23053" y="59392"/>
                    <a:pt x="23056" y="59392"/>
                  </a:cubicBezTo>
                  <a:cubicBezTo>
                    <a:pt x="23056" y="59392"/>
                    <a:pt x="23056" y="59392"/>
                    <a:pt x="23056" y="59392"/>
                  </a:cubicBezTo>
                  <a:lnTo>
                    <a:pt x="23056" y="59392"/>
                  </a:lnTo>
                  <a:cubicBezTo>
                    <a:pt x="23108" y="59417"/>
                    <a:pt x="23159" y="59443"/>
                    <a:pt x="23209" y="59471"/>
                  </a:cubicBezTo>
                  <a:cubicBezTo>
                    <a:pt x="23396" y="59570"/>
                    <a:pt x="23589" y="59687"/>
                    <a:pt x="23771" y="59864"/>
                  </a:cubicBezTo>
                  <a:cubicBezTo>
                    <a:pt x="24085" y="60168"/>
                    <a:pt x="24534" y="60464"/>
                    <a:pt x="24991" y="60464"/>
                  </a:cubicBezTo>
                  <a:cubicBezTo>
                    <a:pt x="25105" y="60464"/>
                    <a:pt x="25219" y="60445"/>
                    <a:pt x="25332" y="60404"/>
                  </a:cubicBezTo>
                  <a:cubicBezTo>
                    <a:pt x="25831" y="60222"/>
                    <a:pt x="25805" y="59609"/>
                    <a:pt x="25462" y="59276"/>
                  </a:cubicBezTo>
                  <a:cubicBezTo>
                    <a:pt x="24319" y="58168"/>
                    <a:pt x="22955" y="57554"/>
                    <a:pt x="21386" y="57310"/>
                  </a:cubicBezTo>
                  <a:cubicBezTo>
                    <a:pt x="20177" y="57120"/>
                    <a:pt x="18802" y="57152"/>
                    <a:pt x="17685" y="56867"/>
                  </a:cubicBezTo>
                  <a:cubicBezTo>
                    <a:pt x="17163" y="56735"/>
                    <a:pt x="16720" y="56542"/>
                    <a:pt x="16335" y="56232"/>
                  </a:cubicBezTo>
                  <a:cubicBezTo>
                    <a:pt x="15864" y="55850"/>
                    <a:pt x="15431" y="55292"/>
                    <a:pt x="15132" y="54724"/>
                  </a:cubicBezTo>
                  <a:cubicBezTo>
                    <a:pt x="14560" y="53634"/>
                    <a:pt x="14539" y="52407"/>
                    <a:pt x="14801" y="51227"/>
                  </a:cubicBezTo>
                  <a:cubicBezTo>
                    <a:pt x="15392" y="48554"/>
                    <a:pt x="17202" y="46265"/>
                    <a:pt x="18517" y="43918"/>
                  </a:cubicBezTo>
                  <a:cubicBezTo>
                    <a:pt x="19477" y="42204"/>
                    <a:pt x="20305" y="40076"/>
                    <a:pt x="20188" y="38069"/>
                  </a:cubicBezTo>
                  <a:cubicBezTo>
                    <a:pt x="20097" y="36493"/>
                    <a:pt x="19294" y="35274"/>
                    <a:pt x="17977" y="34429"/>
                  </a:cubicBezTo>
                  <a:cubicBezTo>
                    <a:pt x="16899" y="33737"/>
                    <a:pt x="15619" y="33424"/>
                    <a:pt x="14391" y="33120"/>
                  </a:cubicBezTo>
                  <a:cubicBezTo>
                    <a:pt x="13766" y="32965"/>
                    <a:pt x="13142" y="32815"/>
                    <a:pt x="12528" y="32623"/>
                  </a:cubicBezTo>
                  <a:cubicBezTo>
                    <a:pt x="12220" y="32528"/>
                    <a:pt x="11915" y="32422"/>
                    <a:pt x="11616" y="32301"/>
                  </a:cubicBezTo>
                  <a:cubicBezTo>
                    <a:pt x="11582" y="32287"/>
                    <a:pt x="11538" y="32274"/>
                    <a:pt x="11497" y="32258"/>
                  </a:cubicBezTo>
                  <a:lnTo>
                    <a:pt x="11497" y="32258"/>
                  </a:lnTo>
                  <a:cubicBezTo>
                    <a:pt x="11475" y="32243"/>
                    <a:pt x="11451" y="32229"/>
                    <a:pt x="11429" y="32218"/>
                  </a:cubicBezTo>
                  <a:cubicBezTo>
                    <a:pt x="11285" y="32144"/>
                    <a:pt x="11140" y="32072"/>
                    <a:pt x="11001" y="31991"/>
                  </a:cubicBezTo>
                  <a:cubicBezTo>
                    <a:pt x="10944" y="31958"/>
                    <a:pt x="10888" y="31922"/>
                    <a:pt x="10831" y="31890"/>
                  </a:cubicBezTo>
                  <a:lnTo>
                    <a:pt x="10831" y="31890"/>
                  </a:lnTo>
                  <a:cubicBezTo>
                    <a:pt x="10713" y="31800"/>
                    <a:pt x="10593" y="31716"/>
                    <a:pt x="10480" y="31620"/>
                  </a:cubicBezTo>
                  <a:cubicBezTo>
                    <a:pt x="10448" y="31593"/>
                    <a:pt x="10416" y="31564"/>
                    <a:pt x="10384" y="31535"/>
                  </a:cubicBezTo>
                  <a:lnTo>
                    <a:pt x="10384" y="31535"/>
                  </a:lnTo>
                  <a:cubicBezTo>
                    <a:pt x="10399" y="31550"/>
                    <a:pt x="10405" y="31557"/>
                    <a:pt x="10404" y="31557"/>
                  </a:cubicBezTo>
                  <a:cubicBezTo>
                    <a:pt x="10401" y="31557"/>
                    <a:pt x="10378" y="31537"/>
                    <a:pt x="10337" y="31493"/>
                  </a:cubicBezTo>
                  <a:lnTo>
                    <a:pt x="10337" y="31493"/>
                  </a:lnTo>
                  <a:cubicBezTo>
                    <a:pt x="10353" y="31507"/>
                    <a:pt x="10368" y="31521"/>
                    <a:pt x="10384" y="31535"/>
                  </a:cubicBezTo>
                  <a:lnTo>
                    <a:pt x="10384" y="31535"/>
                  </a:lnTo>
                  <a:cubicBezTo>
                    <a:pt x="10372" y="31524"/>
                    <a:pt x="10356" y="31508"/>
                    <a:pt x="10333" y="31489"/>
                  </a:cubicBezTo>
                  <a:lnTo>
                    <a:pt x="10333" y="31489"/>
                  </a:lnTo>
                  <a:cubicBezTo>
                    <a:pt x="10335" y="31490"/>
                    <a:pt x="10336" y="31491"/>
                    <a:pt x="10337" y="31493"/>
                  </a:cubicBezTo>
                  <a:lnTo>
                    <a:pt x="10337" y="31493"/>
                  </a:lnTo>
                  <a:cubicBezTo>
                    <a:pt x="10324" y="31482"/>
                    <a:pt x="10312" y="31471"/>
                    <a:pt x="10300" y="31460"/>
                  </a:cubicBezTo>
                  <a:lnTo>
                    <a:pt x="10300" y="31460"/>
                  </a:lnTo>
                  <a:cubicBezTo>
                    <a:pt x="10312" y="31471"/>
                    <a:pt x="10323" y="31480"/>
                    <a:pt x="10333" y="31489"/>
                  </a:cubicBezTo>
                  <a:lnTo>
                    <a:pt x="10333" y="31489"/>
                  </a:lnTo>
                  <a:cubicBezTo>
                    <a:pt x="10329" y="31485"/>
                    <a:pt x="10325" y="31480"/>
                    <a:pt x="10320" y="31475"/>
                  </a:cubicBezTo>
                  <a:cubicBezTo>
                    <a:pt x="10275" y="31425"/>
                    <a:pt x="10232" y="31374"/>
                    <a:pt x="10190" y="31324"/>
                  </a:cubicBezTo>
                  <a:lnTo>
                    <a:pt x="10190" y="31324"/>
                  </a:lnTo>
                  <a:cubicBezTo>
                    <a:pt x="10339" y="31271"/>
                    <a:pt x="10485" y="31210"/>
                    <a:pt x="10629" y="31144"/>
                  </a:cubicBezTo>
                  <a:cubicBezTo>
                    <a:pt x="11084" y="30932"/>
                    <a:pt x="11526" y="30690"/>
                    <a:pt x="11948" y="30417"/>
                  </a:cubicBezTo>
                  <a:cubicBezTo>
                    <a:pt x="12907" y="29809"/>
                    <a:pt x="13797" y="29083"/>
                    <a:pt x="14600" y="28281"/>
                  </a:cubicBezTo>
                  <a:cubicBezTo>
                    <a:pt x="15988" y="26898"/>
                    <a:pt x="17752" y="24786"/>
                    <a:pt x="17218" y="22656"/>
                  </a:cubicBezTo>
                  <a:cubicBezTo>
                    <a:pt x="16773" y="20878"/>
                    <a:pt x="15040" y="19461"/>
                    <a:pt x="13254" y="19461"/>
                  </a:cubicBezTo>
                  <a:cubicBezTo>
                    <a:pt x="12761" y="19461"/>
                    <a:pt x="12264" y="19568"/>
                    <a:pt x="11788" y="19806"/>
                  </a:cubicBezTo>
                  <a:cubicBezTo>
                    <a:pt x="9881" y="20762"/>
                    <a:pt x="8485" y="22808"/>
                    <a:pt x="7660" y="24724"/>
                  </a:cubicBezTo>
                  <a:cubicBezTo>
                    <a:pt x="6966" y="26337"/>
                    <a:pt x="6845" y="28259"/>
                    <a:pt x="7404" y="29942"/>
                  </a:cubicBezTo>
                  <a:lnTo>
                    <a:pt x="7404" y="29942"/>
                  </a:lnTo>
                  <a:cubicBezTo>
                    <a:pt x="7265" y="29960"/>
                    <a:pt x="7126" y="29976"/>
                    <a:pt x="6988" y="29987"/>
                  </a:cubicBezTo>
                  <a:cubicBezTo>
                    <a:pt x="6817" y="30002"/>
                    <a:pt x="6646" y="30011"/>
                    <a:pt x="6475" y="30016"/>
                  </a:cubicBezTo>
                  <a:cubicBezTo>
                    <a:pt x="6454" y="30017"/>
                    <a:pt x="6432" y="30017"/>
                    <a:pt x="6411" y="30017"/>
                  </a:cubicBezTo>
                  <a:cubicBezTo>
                    <a:pt x="6373" y="30017"/>
                    <a:pt x="6336" y="30016"/>
                    <a:pt x="6298" y="30016"/>
                  </a:cubicBezTo>
                  <a:cubicBezTo>
                    <a:pt x="6263" y="30016"/>
                    <a:pt x="6229" y="30017"/>
                    <a:pt x="6194" y="30018"/>
                  </a:cubicBezTo>
                  <a:cubicBezTo>
                    <a:pt x="6185" y="30018"/>
                    <a:pt x="6178" y="30018"/>
                    <a:pt x="6172" y="30019"/>
                  </a:cubicBezTo>
                  <a:lnTo>
                    <a:pt x="6172" y="30019"/>
                  </a:lnTo>
                  <a:cubicBezTo>
                    <a:pt x="6159" y="30018"/>
                    <a:pt x="6143" y="30016"/>
                    <a:pt x="6124" y="30015"/>
                  </a:cubicBezTo>
                  <a:cubicBezTo>
                    <a:pt x="5962" y="30000"/>
                    <a:pt x="5801" y="29986"/>
                    <a:pt x="5641" y="29962"/>
                  </a:cubicBezTo>
                  <a:cubicBezTo>
                    <a:pt x="5569" y="29952"/>
                    <a:pt x="5497" y="29938"/>
                    <a:pt x="5425" y="29927"/>
                  </a:cubicBezTo>
                  <a:cubicBezTo>
                    <a:pt x="5404" y="29922"/>
                    <a:pt x="5383" y="29917"/>
                    <a:pt x="5361" y="29912"/>
                  </a:cubicBezTo>
                  <a:lnTo>
                    <a:pt x="5361" y="29912"/>
                  </a:lnTo>
                  <a:cubicBezTo>
                    <a:pt x="5235" y="29864"/>
                    <a:pt x="5095" y="29839"/>
                    <a:pt x="4967" y="29793"/>
                  </a:cubicBezTo>
                  <a:cubicBezTo>
                    <a:pt x="4912" y="29773"/>
                    <a:pt x="4859" y="29746"/>
                    <a:pt x="4805" y="29728"/>
                  </a:cubicBezTo>
                  <a:lnTo>
                    <a:pt x="4805" y="29728"/>
                  </a:lnTo>
                  <a:cubicBezTo>
                    <a:pt x="4801" y="29726"/>
                    <a:pt x="4796" y="29723"/>
                    <a:pt x="4791" y="29721"/>
                  </a:cubicBezTo>
                  <a:cubicBezTo>
                    <a:pt x="4681" y="29662"/>
                    <a:pt x="4573" y="29589"/>
                    <a:pt x="4462" y="29533"/>
                  </a:cubicBezTo>
                  <a:lnTo>
                    <a:pt x="4462" y="29533"/>
                  </a:lnTo>
                  <a:cubicBezTo>
                    <a:pt x="4409" y="29493"/>
                    <a:pt x="4355" y="29453"/>
                    <a:pt x="4304" y="29411"/>
                  </a:cubicBezTo>
                  <a:cubicBezTo>
                    <a:pt x="4255" y="29371"/>
                    <a:pt x="4209" y="29330"/>
                    <a:pt x="4161" y="29290"/>
                  </a:cubicBezTo>
                  <a:lnTo>
                    <a:pt x="4161" y="29290"/>
                  </a:lnTo>
                  <a:cubicBezTo>
                    <a:pt x="4074" y="29187"/>
                    <a:pt x="3976" y="29092"/>
                    <a:pt x="3890" y="28986"/>
                  </a:cubicBezTo>
                  <a:cubicBezTo>
                    <a:pt x="3852" y="28938"/>
                    <a:pt x="3816" y="28888"/>
                    <a:pt x="3776" y="28840"/>
                  </a:cubicBezTo>
                  <a:lnTo>
                    <a:pt x="3776" y="28840"/>
                  </a:lnTo>
                  <a:cubicBezTo>
                    <a:pt x="3704" y="28714"/>
                    <a:pt x="3621" y="28596"/>
                    <a:pt x="3552" y="28468"/>
                  </a:cubicBezTo>
                  <a:cubicBezTo>
                    <a:pt x="3483" y="28342"/>
                    <a:pt x="3417" y="28214"/>
                    <a:pt x="3358" y="28082"/>
                  </a:cubicBezTo>
                  <a:cubicBezTo>
                    <a:pt x="3330" y="28019"/>
                    <a:pt x="3304" y="27955"/>
                    <a:pt x="3277" y="27893"/>
                  </a:cubicBezTo>
                  <a:cubicBezTo>
                    <a:pt x="3275" y="27890"/>
                    <a:pt x="3274" y="27887"/>
                    <a:pt x="3272" y="27884"/>
                  </a:cubicBezTo>
                  <a:lnTo>
                    <a:pt x="3272" y="27884"/>
                  </a:lnTo>
                  <a:cubicBezTo>
                    <a:pt x="3263" y="27860"/>
                    <a:pt x="3255" y="27837"/>
                    <a:pt x="3246" y="27813"/>
                  </a:cubicBezTo>
                  <a:cubicBezTo>
                    <a:pt x="3031" y="27192"/>
                    <a:pt x="2881" y="26553"/>
                    <a:pt x="2798" y="25901"/>
                  </a:cubicBezTo>
                  <a:cubicBezTo>
                    <a:pt x="2774" y="25728"/>
                    <a:pt x="2756" y="25556"/>
                    <a:pt x="2738" y="25382"/>
                  </a:cubicBezTo>
                  <a:cubicBezTo>
                    <a:pt x="2736" y="25356"/>
                    <a:pt x="2734" y="25339"/>
                    <a:pt x="2733" y="25326"/>
                  </a:cubicBezTo>
                  <a:lnTo>
                    <a:pt x="2733" y="25326"/>
                  </a:lnTo>
                  <a:cubicBezTo>
                    <a:pt x="2733" y="25320"/>
                    <a:pt x="2732" y="25299"/>
                    <a:pt x="2729" y="25246"/>
                  </a:cubicBezTo>
                  <a:cubicBezTo>
                    <a:pt x="2722" y="25149"/>
                    <a:pt x="2716" y="25053"/>
                    <a:pt x="2713" y="24955"/>
                  </a:cubicBezTo>
                  <a:cubicBezTo>
                    <a:pt x="2694" y="24567"/>
                    <a:pt x="2690" y="24179"/>
                    <a:pt x="2698" y="23791"/>
                  </a:cubicBezTo>
                  <a:cubicBezTo>
                    <a:pt x="2719" y="22957"/>
                    <a:pt x="2783" y="22126"/>
                    <a:pt x="2890" y="21299"/>
                  </a:cubicBezTo>
                  <a:cubicBezTo>
                    <a:pt x="3357" y="17632"/>
                    <a:pt x="4406" y="14162"/>
                    <a:pt x="5766" y="10761"/>
                  </a:cubicBezTo>
                  <a:cubicBezTo>
                    <a:pt x="6900" y="7918"/>
                    <a:pt x="8229" y="4980"/>
                    <a:pt x="10153" y="2571"/>
                  </a:cubicBezTo>
                  <a:cubicBezTo>
                    <a:pt x="10192" y="2521"/>
                    <a:pt x="10232" y="2472"/>
                    <a:pt x="10272" y="2422"/>
                  </a:cubicBezTo>
                  <a:cubicBezTo>
                    <a:pt x="10293" y="2397"/>
                    <a:pt x="10316" y="2371"/>
                    <a:pt x="10337" y="2345"/>
                  </a:cubicBezTo>
                  <a:lnTo>
                    <a:pt x="10337" y="2345"/>
                  </a:lnTo>
                  <a:cubicBezTo>
                    <a:pt x="10410" y="2262"/>
                    <a:pt x="10484" y="2180"/>
                    <a:pt x="10560" y="2099"/>
                  </a:cubicBezTo>
                  <a:cubicBezTo>
                    <a:pt x="10715" y="1935"/>
                    <a:pt x="10876" y="1778"/>
                    <a:pt x="11047" y="1630"/>
                  </a:cubicBezTo>
                  <a:cubicBezTo>
                    <a:pt x="11750" y="1024"/>
                    <a:pt x="10588" y="1"/>
                    <a:pt x="9734"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2225305">
              <a:off x="8513182" y="3745809"/>
              <a:ext cx="435765" cy="1423073"/>
            </a:xfrm>
            <a:custGeom>
              <a:avLst/>
              <a:gdLst/>
              <a:ahLst/>
              <a:cxnLst/>
              <a:rect l="l" t="t" r="r" b="b"/>
              <a:pathLst>
                <a:path w="15040" h="49116" extrusionOk="0">
                  <a:moveTo>
                    <a:pt x="2622" y="0"/>
                  </a:moveTo>
                  <a:cubicBezTo>
                    <a:pt x="2279" y="0"/>
                    <a:pt x="1966" y="93"/>
                    <a:pt x="1911" y="396"/>
                  </a:cubicBezTo>
                  <a:lnTo>
                    <a:pt x="1909" y="396"/>
                  </a:lnTo>
                  <a:cubicBezTo>
                    <a:pt x="1170" y="4445"/>
                    <a:pt x="0" y="8600"/>
                    <a:pt x="387" y="12750"/>
                  </a:cubicBezTo>
                  <a:cubicBezTo>
                    <a:pt x="561" y="14618"/>
                    <a:pt x="1107" y="16551"/>
                    <a:pt x="2154" y="18121"/>
                  </a:cubicBezTo>
                  <a:cubicBezTo>
                    <a:pt x="2937" y="19295"/>
                    <a:pt x="4098" y="20091"/>
                    <a:pt x="5333" y="20727"/>
                  </a:cubicBezTo>
                  <a:cubicBezTo>
                    <a:pt x="5897" y="21017"/>
                    <a:pt x="6464" y="21298"/>
                    <a:pt x="7006" y="21629"/>
                  </a:cubicBezTo>
                  <a:cubicBezTo>
                    <a:pt x="7157" y="21722"/>
                    <a:pt x="7306" y="21818"/>
                    <a:pt x="7453" y="21917"/>
                  </a:cubicBezTo>
                  <a:cubicBezTo>
                    <a:pt x="7485" y="21938"/>
                    <a:pt x="7517" y="21961"/>
                    <a:pt x="7548" y="21983"/>
                  </a:cubicBezTo>
                  <a:lnTo>
                    <a:pt x="7548" y="21983"/>
                  </a:lnTo>
                  <a:cubicBezTo>
                    <a:pt x="7581" y="22006"/>
                    <a:pt x="7646" y="22053"/>
                    <a:pt x="7673" y="22075"/>
                  </a:cubicBezTo>
                  <a:cubicBezTo>
                    <a:pt x="8022" y="22350"/>
                    <a:pt x="8354" y="22636"/>
                    <a:pt x="8675" y="22942"/>
                  </a:cubicBezTo>
                  <a:cubicBezTo>
                    <a:pt x="9261" y="23505"/>
                    <a:pt x="9958" y="24216"/>
                    <a:pt x="10290" y="24815"/>
                  </a:cubicBezTo>
                  <a:cubicBezTo>
                    <a:pt x="10641" y="25447"/>
                    <a:pt x="10772" y="25871"/>
                    <a:pt x="10764" y="26580"/>
                  </a:cubicBezTo>
                  <a:cubicBezTo>
                    <a:pt x="10758" y="27147"/>
                    <a:pt x="10613" y="27661"/>
                    <a:pt x="10386" y="28272"/>
                  </a:cubicBezTo>
                  <a:cubicBezTo>
                    <a:pt x="10124" y="28975"/>
                    <a:pt x="9796" y="29652"/>
                    <a:pt x="9488" y="30336"/>
                  </a:cubicBezTo>
                  <a:cubicBezTo>
                    <a:pt x="8680" y="32128"/>
                    <a:pt x="8081" y="33925"/>
                    <a:pt x="7886" y="35895"/>
                  </a:cubicBezTo>
                  <a:cubicBezTo>
                    <a:pt x="7421" y="40569"/>
                    <a:pt x="9649" y="44705"/>
                    <a:pt x="12362" y="48335"/>
                  </a:cubicBezTo>
                  <a:cubicBezTo>
                    <a:pt x="12712" y="48804"/>
                    <a:pt x="13393" y="49116"/>
                    <a:pt x="13996" y="49116"/>
                  </a:cubicBezTo>
                  <a:cubicBezTo>
                    <a:pt x="14077" y="49116"/>
                    <a:pt x="14156" y="49110"/>
                    <a:pt x="14233" y="49099"/>
                  </a:cubicBezTo>
                  <a:cubicBezTo>
                    <a:pt x="14838" y="49007"/>
                    <a:pt x="15039" y="48506"/>
                    <a:pt x="14674" y="48017"/>
                  </a:cubicBezTo>
                  <a:cubicBezTo>
                    <a:pt x="12375" y="44940"/>
                    <a:pt x="10450" y="41528"/>
                    <a:pt x="10539" y="37574"/>
                  </a:cubicBezTo>
                  <a:cubicBezTo>
                    <a:pt x="10582" y="35627"/>
                    <a:pt x="11092" y="33807"/>
                    <a:pt x="11860" y="32032"/>
                  </a:cubicBezTo>
                  <a:cubicBezTo>
                    <a:pt x="12415" y="30756"/>
                    <a:pt x="13130" y="29495"/>
                    <a:pt x="13381" y="28113"/>
                  </a:cubicBezTo>
                  <a:cubicBezTo>
                    <a:pt x="13662" y="26562"/>
                    <a:pt x="13156" y="25164"/>
                    <a:pt x="12210" y="23930"/>
                  </a:cubicBezTo>
                  <a:cubicBezTo>
                    <a:pt x="11103" y="22484"/>
                    <a:pt x="9622" y="21198"/>
                    <a:pt x="8047" y="20286"/>
                  </a:cubicBezTo>
                  <a:cubicBezTo>
                    <a:pt x="7510" y="19976"/>
                    <a:pt x="6951" y="19707"/>
                    <a:pt x="6403" y="19418"/>
                  </a:cubicBezTo>
                  <a:cubicBezTo>
                    <a:pt x="6175" y="19298"/>
                    <a:pt x="5948" y="19174"/>
                    <a:pt x="5729" y="19040"/>
                  </a:cubicBezTo>
                  <a:cubicBezTo>
                    <a:pt x="5620" y="18972"/>
                    <a:pt x="5515" y="18900"/>
                    <a:pt x="5408" y="18830"/>
                  </a:cubicBezTo>
                  <a:lnTo>
                    <a:pt x="5408" y="18830"/>
                  </a:lnTo>
                  <a:cubicBezTo>
                    <a:pt x="5469" y="18869"/>
                    <a:pt x="5496" y="18885"/>
                    <a:pt x="5499" y="18885"/>
                  </a:cubicBezTo>
                  <a:cubicBezTo>
                    <a:pt x="5510" y="18885"/>
                    <a:pt x="5241" y="18695"/>
                    <a:pt x="5178" y="18640"/>
                  </a:cubicBezTo>
                  <a:cubicBezTo>
                    <a:pt x="5143" y="18610"/>
                    <a:pt x="5024" y="18496"/>
                    <a:pt x="4968" y="18445"/>
                  </a:cubicBezTo>
                  <a:lnTo>
                    <a:pt x="4968" y="18445"/>
                  </a:lnTo>
                  <a:cubicBezTo>
                    <a:pt x="4920" y="18388"/>
                    <a:pt x="4796" y="18249"/>
                    <a:pt x="4763" y="18207"/>
                  </a:cubicBezTo>
                  <a:cubicBezTo>
                    <a:pt x="4657" y="18078"/>
                    <a:pt x="4558" y="17942"/>
                    <a:pt x="4465" y="17803"/>
                  </a:cubicBezTo>
                  <a:cubicBezTo>
                    <a:pt x="4323" y="17589"/>
                    <a:pt x="4379" y="17678"/>
                    <a:pt x="4247" y="17421"/>
                  </a:cubicBezTo>
                  <a:cubicBezTo>
                    <a:pt x="3831" y="16626"/>
                    <a:pt x="3531" y="15749"/>
                    <a:pt x="3333" y="14875"/>
                  </a:cubicBezTo>
                  <a:cubicBezTo>
                    <a:pt x="2838" y="12678"/>
                    <a:pt x="3021" y="10352"/>
                    <a:pt x="3328" y="8143"/>
                  </a:cubicBezTo>
                  <a:cubicBezTo>
                    <a:pt x="3640" y="5903"/>
                    <a:pt x="4151" y="3699"/>
                    <a:pt x="4556" y="1476"/>
                  </a:cubicBezTo>
                  <a:cubicBezTo>
                    <a:pt x="4673" y="841"/>
                    <a:pt x="4080" y="390"/>
                    <a:pt x="3545" y="171"/>
                  </a:cubicBezTo>
                  <a:cubicBezTo>
                    <a:pt x="3375" y="102"/>
                    <a:pt x="2981" y="0"/>
                    <a:pt x="2622"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8054827" y="-79728"/>
              <a:ext cx="1054835" cy="1431162"/>
            </a:xfrm>
            <a:custGeom>
              <a:avLst/>
              <a:gdLst/>
              <a:ahLst/>
              <a:cxnLst/>
              <a:rect l="l" t="t" r="r" b="b"/>
              <a:pathLst>
                <a:path w="36405" h="49393" extrusionOk="0">
                  <a:moveTo>
                    <a:pt x="14570" y="18820"/>
                  </a:moveTo>
                  <a:cubicBezTo>
                    <a:pt x="14571" y="18820"/>
                    <a:pt x="14584" y="18822"/>
                    <a:pt x="14618" y="18826"/>
                  </a:cubicBezTo>
                  <a:lnTo>
                    <a:pt x="14618" y="18826"/>
                  </a:lnTo>
                  <a:cubicBezTo>
                    <a:pt x="14592" y="18823"/>
                    <a:pt x="14569" y="18820"/>
                    <a:pt x="14570" y="18820"/>
                  </a:cubicBezTo>
                  <a:close/>
                  <a:moveTo>
                    <a:pt x="14649" y="18829"/>
                  </a:moveTo>
                  <a:cubicBezTo>
                    <a:pt x="14656" y="18830"/>
                    <a:pt x="14663" y="18831"/>
                    <a:pt x="14671" y="18831"/>
                  </a:cubicBezTo>
                  <a:cubicBezTo>
                    <a:pt x="14664" y="18831"/>
                    <a:pt x="14656" y="18830"/>
                    <a:pt x="14649" y="18829"/>
                  </a:cubicBezTo>
                  <a:close/>
                  <a:moveTo>
                    <a:pt x="4756" y="1"/>
                  </a:moveTo>
                  <a:cubicBezTo>
                    <a:pt x="4233" y="1"/>
                    <a:pt x="3605" y="121"/>
                    <a:pt x="3325" y="476"/>
                  </a:cubicBezTo>
                  <a:lnTo>
                    <a:pt x="3326" y="476"/>
                  </a:lnTo>
                  <a:cubicBezTo>
                    <a:pt x="2008" y="2142"/>
                    <a:pt x="1178" y="4142"/>
                    <a:pt x="699" y="6201"/>
                  </a:cubicBezTo>
                  <a:cubicBezTo>
                    <a:pt x="189" y="8379"/>
                    <a:pt x="0" y="10711"/>
                    <a:pt x="513" y="12908"/>
                  </a:cubicBezTo>
                  <a:cubicBezTo>
                    <a:pt x="1037" y="15152"/>
                    <a:pt x="2290" y="16981"/>
                    <a:pt x="4410" y="17964"/>
                  </a:cubicBezTo>
                  <a:cubicBezTo>
                    <a:pt x="5998" y="18700"/>
                    <a:pt x="7727" y="18857"/>
                    <a:pt x="9460" y="18857"/>
                  </a:cubicBezTo>
                  <a:cubicBezTo>
                    <a:pt x="10349" y="18857"/>
                    <a:pt x="11239" y="18815"/>
                    <a:pt x="12111" y="18790"/>
                  </a:cubicBezTo>
                  <a:cubicBezTo>
                    <a:pt x="12453" y="18779"/>
                    <a:pt x="12794" y="18772"/>
                    <a:pt x="13136" y="18772"/>
                  </a:cubicBezTo>
                  <a:cubicBezTo>
                    <a:pt x="13425" y="18772"/>
                    <a:pt x="13714" y="18777"/>
                    <a:pt x="14003" y="18790"/>
                  </a:cubicBezTo>
                  <a:cubicBezTo>
                    <a:pt x="14159" y="18796"/>
                    <a:pt x="14314" y="18804"/>
                    <a:pt x="14471" y="18815"/>
                  </a:cubicBezTo>
                  <a:cubicBezTo>
                    <a:pt x="14524" y="18819"/>
                    <a:pt x="14579" y="18823"/>
                    <a:pt x="14634" y="18828"/>
                  </a:cubicBezTo>
                  <a:lnTo>
                    <a:pt x="14634" y="18828"/>
                  </a:lnTo>
                  <a:cubicBezTo>
                    <a:pt x="14656" y="18831"/>
                    <a:pt x="14684" y="18835"/>
                    <a:pt x="14720" y="18839"/>
                  </a:cubicBezTo>
                  <a:cubicBezTo>
                    <a:pt x="15027" y="18879"/>
                    <a:pt x="15332" y="18924"/>
                    <a:pt x="15635" y="18988"/>
                  </a:cubicBezTo>
                  <a:cubicBezTo>
                    <a:pt x="16640" y="19200"/>
                    <a:pt x="17890" y="19807"/>
                    <a:pt x="18695" y="20664"/>
                  </a:cubicBezTo>
                  <a:cubicBezTo>
                    <a:pt x="19527" y="21549"/>
                    <a:pt x="20224" y="22576"/>
                    <a:pt x="20570" y="23749"/>
                  </a:cubicBezTo>
                  <a:cubicBezTo>
                    <a:pt x="20886" y="24819"/>
                    <a:pt x="20955" y="25940"/>
                    <a:pt x="20971" y="27052"/>
                  </a:cubicBezTo>
                  <a:cubicBezTo>
                    <a:pt x="20990" y="28322"/>
                    <a:pt x="20957" y="29591"/>
                    <a:pt x="21038" y="30859"/>
                  </a:cubicBezTo>
                  <a:cubicBezTo>
                    <a:pt x="21109" y="31947"/>
                    <a:pt x="21323" y="33040"/>
                    <a:pt x="21492" y="34117"/>
                  </a:cubicBezTo>
                  <a:cubicBezTo>
                    <a:pt x="21808" y="36134"/>
                    <a:pt x="22180" y="38161"/>
                    <a:pt x="22863" y="40093"/>
                  </a:cubicBezTo>
                  <a:cubicBezTo>
                    <a:pt x="23527" y="41973"/>
                    <a:pt x="24467" y="43754"/>
                    <a:pt x="25866" y="45194"/>
                  </a:cubicBezTo>
                  <a:cubicBezTo>
                    <a:pt x="27515" y="46892"/>
                    <a:pt x="29609" y="48042"/>
                    <a:pt x="31850" y="48764"/>
                  </a:cubicBezTo>
                  <a:cubicBezTo>
                    <a:pt x="32564" y="48994"/>
                    <a:pt x="33293" y="49180"/>
                    <a:pt x="34025" y="49343"/>
                  </a:cubicBezTo>
                  <a:cubicBezTo>
                    <a:pt x="34171" y="49376"/>
                    <a:pt x="34339" y="49393"/>
                    <a:pt x="34515" y="49393"/>
                  </a:cubicBezTo>
                  <a:cubicBezTo>
                    <a:pt x="35034" y="49393"/>
                    <a:pt x="35624" y="49242"/>
                    <a:pt x="35945" y="48906"/>
                  </a:cubicBezTo>
                  <a:cubicBezTo>
                    <a:pt x="36405" y="48427"/>
                    <a:pt x="35742" y="48132"/>
                    <a:pt x="35343" y="48042"/>
                  </a:cubicBezTo>
                  <a:cubicBezTo>
                    <a:pt x="33117" y="47542"/>
                    <a:pt x="30972" y="46657"/>
                    <a:pt x="29210" y="45162"/>
                  </a:cubicBezTo>
                  <a:cubicBezTo>
                    <a:pt x="27772" y="43941"/>
                    <a:pt x="26721" y="42297"/>
                    <a:pt x="25997" y="40569"/>
                  </a:cubicBezTo>
                  <a:cubicBezTo>
                    <a:pt x="25240" y="38761"/>
                    <a:pt x="24837" y="36808"/>
                    <a:pt x="24506" y="34883"/>
                  </a:cubicBezTo>
                  <a:cubicBezTo>
                    <a:pt x="24332" y="33863"/>
                    <a:pt x="24182" y="32837"/>
                    <a:pt x="24032" y="31813"/>
                  </a:cubicBezTo>
                  <a:cubicBezTo>
                    <a:pt x="23850" y="30583"/>
                    <a:pt x="23821" y="29356"/>
                    <a:pt x="23820" y="28115"/>
                  </a:cubicBezTo>
                  <a:cubicBezTo>
                    <a:pt x="23818" y="25859"/>
                    <a:pt x="23799" y="23608"/>
                    <a:pt x="22609" y="21606"/>
                  </a:cubicBezTo>
                  <a:cubicBezTo>
                    <a:pt x="21187" y="19216"/>
                    <a:pt x="18762" y="17862"/>
                    <a:pt x="16038" y="17537"/>
                  </a:cubicBezTo>
                  <a:cubicBezTo>
                    <a:pt x="15248" y="17443"/>
                    <a:pt x="14457" y="17412"/>
                    <a:pt x="13665" y="17412"/>
                  </a:cubicBezTo>
                  <a:cubicBezTo>
                    <a:pt x="13152" y="17412"/>
                    <a:pt x="12639" y="17425"/>
                    <a:pt x="12124" y="17443"/>
                  </a:cubicBezTo>
                  <a:cubicBezTo>
                    <a:pt x="11515" y="17466"/>
                    <a:pt x="10907" y="17489"/>
                    <a:pt x="10298" y="17494"/>
                  </a:cubicBezTo>
                  <a:cubicBezTo>
                    <a:pt x="10236" y="17495"/>
                    <a:pt x="10174" y="17495"/>
                    <a:pt x="10111" y="17495"/>
                  </a:cubicBezTo>
                  <a:cubicBezTo>
                    <a:pt x="9884" y="17495"/>
                    <a:pt x="9657" y="17492"/>
                    <a:pt x="9429" y="17485"/>
                  </a:cubicBezTo>
                  <a:cubicBezTo>
                    <a:pt x="9274" y="17480"/>
                    <a:pt x="9119" y="17472"/>
                    <a:pt x="8966" y="17464"/>
                  </a:cubicBezTo>
                  <a:cubicBezTo>
                    <a:pt x="8913" y="17460"/>
                    <a:pt x="8629" y="17434"/>
                    <a:pt x="8602" y="17434"/>
                  </a:cubicBezTo>
                  <a:cubicBezTo>
                    <a:pt x="8594" y="17434"/>
                    <a:pt x="8608" y="17436"/>
                    <a:pt x="8656" y="17442"/>
                  </a:cubicBezTo>
                  <a:cubicBezTo>
                    <a:pt x="8063" y="17371"/>
                    <a:pt x="7584" y="17285"/>
                    <a:pt x="7114" y="17128"/>
                  </a:cubicBezTo>
                  <a:cubicBezTo>
                    <a:pt x="6585" y="16956"/>
                    <a:pt x="6084" y="16707"/>
                    <a:pt x="5625" y="16392"/>
                  </a:cubicBezTo>
                  <a:cubicBezTo>
                    <a:pt x="4850" y="15860"/>
                    <a:pt x="4275" y="15020"/>
                    <a:pt x="3874" y="14167"/>
                  </a:cubicBezTo>
                  <a:cubicBezTo>
                    <a:pt x="2983" y="12275"/>
                    <a:pt x="2927" y="10002"/>
                    <a:pt x="3176" y="7962"/>
                  </a:cubicBezTo>
                  <a:cubicBezTo>
                    <a:pt x="3430" y="5869"/>
                    <a:pt x="4087" y="3764"/>
                    <a:pt x="5152" y="1939"/>
                  </a:cubicBezTo>
                  <a:cubicBezTo>
                    <a:pt x="5360" y="1578"/>
                    <a:pt x="5592" y="1233"/>
                    <a:pt x="5847" y="906"/>
                  </a:cubicBezTo>
                  <a:cubicBezTo>
                    <a:pt x="6232" y="418"/>
                    <a:pt x="5708" y="123"/>
                    <a:pt x="5245" y="40"/>
                  </a:cubicBezTo>
                  <a:cubicBezTo>
                    <a:pt x="5108" y="15"/>
                    <a:pt x="4938" y="1"/>
                    <a:pt x="4756"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8877766" y="3133802"/>
              <a:ext cx="463049" cy="786208"/>
            </a:xfrm>
            <a:custGeom>
              <a:avLst/>
              <a:gdLst/>
              <a:ahLst/>
              <a:cxnLst/>
              <a:rect l="l" t="t" r="r" b="b"/>
              <a:pathLst>
                <a:path w="15981" h="27134" extrusionOk="0">
                  <a:moveTo>
                    <a:pt x="7190" y="14865"/>
                  </a:moveTo>
                  <a:lnTo>
                    <a:pt x="7180" y="14871"/>
                  </a:lnTo>
                  <a:lnTo>
                    <a:pt x="7180" y="14871"/>
                  </a:lnTo>
                  <a:cubicBezTo>
                    <a:pt x="7185" y="14868"/>
                    <a:pt x="7188" y="14866"/>
                    <a:pt x="7190" y="14865"/>
                  </a:cubicBezTo>
                  <a:close/>
                  <a:moveTo>
                    <a:pt x="2881" y="21722"/>
                  </a:moveTo>
                  <a:cubicBezTo>
                    <a:pt x="2871" y="21757"/>
                    <a:pt x="2867" y="21770"/>
                    <a:pt x="2867" y="21770"/>
                  </a:cubicBezTo>
                  <a:cubicBezTo>
                    <a:pt x="2867" y="21770"/>
                    <a:pt x="2874" y="21744"/>
                    <a:pt x="2881" y="21722"/>
                  </a:cubicBezTo>
                  <a:close/>
                  <a:moveTo>
                    <a:pt x="14455" y="0"/>
                  </a:moveTo>
                  <a:cubicBezTo>
                    <a:pt x="14202" y="0"/>
                    <a:pt x="13948" y="49"/>
                    <a:pt x="13799" y="99"/>
                  </a:cubicBezTo>
                  <a:cubicBezTo>
                    <a:pt x="13337" y="254"/>
                    <a:pt x="12754" y="641"/>
                    <a:pt x="12862" y="1200"/>
                  </a:cubicBezTo>
                  <a:lnTo>
                    <a:pt x="12862" y="1198"/>
                  </a:lnTo>
                  <a:cubicBezTo>
                    <a:pt x="13145" y="2655"/>
                    <a:pt x="13322" y="4133"/>
                    <a:pt x="13276" y="5620"/>
                  </a:cubicBezTo>
                  <a:cubicBezTo>
                    <a:pt x="13259" y="6238"/>
                    <a:pt x="13198" y="6853"/>
                    <a:pt x="13094" y="7464"/>
                  </a:cubicBezTo>
                  <a:cubicBezTo>
                    <a:pt x="13001" y="8000"/>
                    <a:pt x="12872" y="8502"/>
                    <a:pt x="12738" y="8889"/>
                  </a:cubicBezTo>
                  <a:cubicBezTo>
                    <a:pt x="12580" y="9350"/>
                    <a:pt x="12383" y="9798"/>
                    <a:pt x="12155" y="10229"/>
                  </a:cubicBezTo>
                  <a:cubicBezTo>
                    <a:pt x="12051" y="10424"/>
                    <a:pt x="11939" y="10612"/>
                    <a:pt x="11822" y="10801"/>
                  </a:cubicBezTo>
                  <a:cubicBezTo>
                    <a:pt x="11798" y="10840"/>
                    <a:pt x="11783" y="10864"/>
                    <a:pt x="11775" y="10878"/>
                  </a:cubicBezTo>
                  <a:lnTo>
                    <a:pt x="11775" y="10878"/>
                  </a:lnTo>
                  <a:cubicBezTo>
                    <a:pt x="11766" y="10890"/>
                    <a:pt x="11749" y="10913"/>
                    <a:pt x="11719" y="10956"/>
                  </a:cubicBezTo>
                  <a:cubicBezTo>
                    <a:pt x="11650" y="11053"/>
                    <a:pt x="11581" y="11151"/>
                    <a:pt x="11509" y="11245"/>
                  </a:cubicBezTo>
                  <a:cubicBezTo>
                    <a:pt x="11239" y="11600"/>
                    <a:pt x="10949" y="11937"/>
                    <a:pt x="10637" y="12255"/>
                  </a:cubicBezTo>
                  <a:cubicBezTo>
                    <a:pt x="10556" y="12338"/>
                    <a:pt x="10472" y="12418"/>
                    <a:pt x="10391" y="12499"/>
                  </a:cubicBezTo>
                  <a:cubicBezTo>
                    <a:pt x="10459" y="12431"/>
                    <a:pt x="10484" y="12406"/>
                    <a:pt x="10483" y="12406"/>
                  </a:cubicBezTo>
                  <a:lnTo>
                    <a:pt x="10483" y="12406"/>
                  </a:lnTo>
                  <a:cubicBezTo>
                    <a:pt x="10482" y="12406"/>
                    <a:pt x="10350" y="12535"/>
                    <a:pt x="10313" y="12569"/>
                  </a:cubicBezTo>
                  <a:cubicBezTo>
                    <a:pt x="10142" y="12724"/>
                    <a:pt x="9966" y="12876"/>
                    <a:pt x="9789" y="13021"/>
                  </a:cubicBezTo>
                  <a:cubicBezTo>
                    <a:pt x="9102" y="13587"/>
                    <a:pt x="8370" y="14092"/>
                    <a:pt x="7629" y="14579"/>
                  </a:cubicBezTo>
                  <a:cubicBezTo>
                    <a:pt x="7455" y="14692"/>
                    <a:pt x="7281" y="14806"/>
                    <a:pt x="7108" y="14919"/>
                  </a:cubicBezTo>
                  <a:cubicBezTo>
                    <a:pt x="7080" y="14937"/>
                    <a:pt x="7064" y="14947"/>
                    <a:pt x="7056" y="14953"/>
                  </a:cubicBezTo>
                  <a:lnTo>
                    <a:pt x="7056" y="14953"/>
                  </a:lnTo>
                  <a:lnTo>
                    <a:pt x="7180" y="14871"/>
                  </a:lnTo>
                  <a:lnTo>
                    <a:pt x="7180" y="14871"/>
                  </a:lnTo>
                  <a:cubicBezTo>
                    <a:pt x="7147" y="14893"/>
                    <a:pt x="7049" y="14957"/>
                    <a:pt x="7049" y="14957"/>
                  </a:cubicBezTo>
                  <a:cubicBezTo>
                    <a:pt x="7049" y="14957"/>
                    <a:pt x="7051" y="14955"/>
                    <a:pt x="7056" y="14953"/>
                  </a:cubicBezTo>
                  <a:lnTo>
                    <a:pt x="7056" y="14953"/>
                  </a:lnTo>
                  <a:lnTo>
                    <a:pt x="7046" y="14959"/>
                  </a:lnTo>
                  <a:lnTo>
                    <a:pt x="6530" y="15291"/>
                  </a:lnTo>
                  <a:cubicBezTo>
                    <a:pt x="6166" y="15526"/>
                    <a:pt x="5803" y="15761"/>
                    <a:pt x="5445" y="16004"/>
                  </a:cubicBezTo>
                  <a:cubicBezTo>
                    <a:pt x="3923" y="17034"/>
                    <a:pt x="2501" y="18220"/>
                    <a:pt x="1502" y="19781"/>
                  </a:cubicBezTo>
                  <a:cubicBezTo>
                    <a:pt x="172" y="21859"/>
                    <a:pt x="1" y="24332"/>
                    <a:pt x="291" y="26723"/>
                  </a:cubicBezTo>
                  <a:cubicBezTo>
                    <a:pt x="330" y="27041"/>
                    <a:pt x="683" y="27133"/>
                    <a:pt x="1039" y="27133"/>
                  </a:cubicBezTo>
                  <a:cubicBezTo>
                    <a:pt x="1300" y="27133"/>
                    <a:pt x="1563" y="27083"/>
                    <a:pt x="1702" y="27036"/>
                  </a:cubicBezTo>
                  <a:cubicBezTo>
                    <a:pt x="2196" y="26870"/>
                    <a:pt x="2707" y="26503"/>
                    <a:pt x="2638" y="25936"/>
                  </a:cubicBezTo>
                  <a:cubicBezTo>
                    <a:pt x="2502" y="24818"/>
                    <a:pt x="2499" y="23669"/>
                    <a:pt x="2692" y="22557"/>
                  </a:cubicBezTo>
                  <a:cubicBezTo>
                    <a:pt x="2734" y="22316"/>
                    <a:pt x="2790" y="22079"/>
                    <a:pt x="2847" y="21841"/>
                  </a:cubicBezTo>
                  <a:cubicBezTo>
                    <a:pt x="2859" y="21799"/>
                    <a:pt x="2871" y="21757"/>
                    <a:pt x="2883" y="21714"/>
                  </a:cubicBezTo>
                  <a:lnTo>
                    <a:pt x="2883" y="21714"/>
                  </a:lnTo>
                  <a:cubicBezTo>
                    <a:pt x="2885" y="21706"/>
                    <a:pt x="2887" y="21699"/>
                    <a:pt x="2889" y="21694"/>
                  </a:cubicBezTo>
                  <a:cubicBezTo>
                    <a:pt x="2934" y="21555"/>
                    <a:pt x="2980" y="21420"/>
                    <a:pt x="3030" y="21284"/>
                  </a:cubicBezTo>
                  <a:cubicBezTo>
                    <a:pt x="3183" y="20873"/>
                    <a:pt x="3371" y="20477"/>
                    <a:pt x="3593" y="20098"/>
                  </a:cubicBezTo>
                  <a:cubicBezTo>
                    <a:pt x="3643" y="20012"/>
                    <a:pt x="3697" y="19928"/>
                    <a:pt x="3750" y="19841"/>
                  </a:cubicBezTo>
                  <a:cubicBezTo>
                    <a:pt x="3751" y="19840"/>
                    <a:pt x="3751" y="19840"/>
                    <a:pt x="3752" y="19839"/>
                  </a:cubicBezTo>
                  <a:lnTo>
                    <a:pt x="3752" y="19839"/>
                  </a:lnTo>
                  <a:cubicBezTo>
                    <a:pt x="3773" y="19806"/>
                    <a:pt x="3796" y="19774"/>
                    <a:pt x="3819" y="19742"/>
                  </a:cubicBezTo>
                  <a:cubicBezTo>
                    <a:pt x="3945" y="19562"/>
                    <a:pt x="4079" y="19388"/>
                    <a:pt x="4220" y="19218"/>
                  </a:cubicBezTo>
                  <a:cubicBezTo>
                    <a:pt x="4346" y="19066"/>
                    <a:pt x="4477" y="18919"/>
                    <a:pt x="4613" y="18776"/>
                  </a:cubicBezTo>
                  <a:cubicBezTo>
                    <a:pt x="4688" y="18696"/>
                    <a:pt x="4763" y="18618"/>
                    <a:pt x="4841" y="18541"/>
                  </a:cubicBezTo>
                  <a:cubicBezTo>
                    <a:pt x="4872" y="18511"/>
                    <a:pt x="4903" y="18480"/>
                    <a:pt x="4935" y="18450"/>
                  </a:cubicBezTo>
                  <a:cubicBezTo>
                    <a:pt x="4936" y="18449"/>
                    <a:pt x="4938" y="18448"/>
                    <a:pt x="4939" y="18447"/>
                  </a:cubicBezTo>
                  <a:lnTo>
                    <a:pt x="4939" y="18447"/>
                  </a:lnTo>
                  <a:cubicBezTo>
                    <a:pt x="5577" y="17885"/>
                    <a:pt x="6250" y="17362"/>
                    <a:pt x="6955" y="16883"/>
                  </a:cubicBezTo>
                  <a:cubicBezTo>
                    <a:pt x="7321" y="16633"/>
                    <a:pt x="7693" y="16392"/>
                    <a:pt x="8065" y="16151"/>
                  </a:cubicBezTo>
                  <a:cubicBezTo>
                    <a:pt x="8070" y="16148"/>
                    <a:pt x="8075" y="16145"/>
                    <a:pt x="8078" y="16142"/>
                  </a:cubicBezTo>
                  <a:lnTo>
                    <a:pt x="8078" y="16142"/>
                  </a:lnTo>
                  <a:cubicBezTo>
                    <a:pt x="8084" y="16138"/>
                    <a:pt x="8090" y="16134"/>
                    <a:pt x="8097" y="16130"/>
                  </a:cubicBezTo>
                  <a:lnTo>
                    <a:pt x="8586" y="15817"/>
                  </a:lnTo>
                  <a:cubicBezTo>
                    <a:pt x="8779" y="15692"/>
                    <a:pt x="8972" y="15566"/>
                    <a:pt x="9164" y="15440"/>
                  </a:cubicBezTo>
                  <a:cubicBezTo>
                    <a:pt x="9897" y="14961"/>
                    <a:pt x="10623" y="14464"/>
                    <a:pt x="11302" y="13911"/>
                  </a:cubicBezTo>
                  <a:cubicBezTo>
                    <a:pt x="12829" y="12670"/>
                    <a:pt x="14140" y="11143"/>
                    <a:pt x="14867" y="9294"/>
                  </a:cubicBezTo>
                  <a:cubicBezTo>
                    <a:pt x="15981" y="6464"/>
                    <a:pt x="15776" y="3342"/>
                    <a:pt x="15211" y="412"/>
                  </a:cubicBezTo>
                  <a:cubicBezTo>
                    <a:pt x="15149" y="94"/>
                    <a:pt x="14803" y="0"/>
                    <a:pt x="14455" y="0"/>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8" name="Google Shape;118;p4"/>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txBox="1">
            <a:spLocks noGrp="1"/>
          </p:cNvSpPr>
          <p:nvPr>
            <p:ph type="title"/>
          </p:nvPr>
        </p:nvSpPr>
        <p:spPr>
          <a:xfrm>
            <a:off x="720000" y="597425"/>
            <a:ext cx="7704000" cy="1008300"/>
          </a:xfrm>
          <a:prstGeom prst="rect">
            <a:avLst/>
          </a:prstGeom>
        </p:spPr>
        <p:txBody>
          <a:bodyPr spcFirstLastPara="1" wrap="square" lIns="0" tIns="91425" rIns="0" bIns="91425" anchor="t" anchorCtr="0">
            <a:noAutofit/>
          </a:bodyPr>
          <a:lstStyle>
            <a:lvl1pPr lvl="0" rtl="0">
              <a:lnSpc>
                <a:spcPct val="90000"/>
              </a:lnSpc>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120" name="Google Shape;120;p4"/>
          <p:cNvSpPr txBox="1">
            <a:spLocks noGrp="1"/>
          </p:cNvSpPr>
          <p:nvPr>
            <p:ph type="body" idx="1"/>
          </p:nvPr>
        </p:nvSpPr>
        <p:spPr>
          <a:xfrm>
            <a:off x="720000" y="1935738"/>
            <a:ext cx="7704000" cy="21837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Clr>
                <a:schemeClr val="dk1"/>
              </a:buClr>
              <a:buSzPts val="1400"/>
              <a:buChar char="●"/>
              <a:defRPr>
                <a:solidFill>
                  <a:schemeClr val="dk1"/>
                </a:solidFill>
              </a:defRPr>
            </a:lvl1pPr>
            <a:lvl2pPr marL="914400" lvl="1" indent="-317500" rtl="0">
              <a:spcBef>
                <a:spcPts val="0"/>
              </a:spcBef>
              <a:spcAft>
                <a:spcPts val="0"/>
              </a:spcAft>
              <a:buClr>
                <a:schemeClr val="dk1"/>
              </a:buClr>
              <a:buSzPts val="1400"/>
              <a:buChar char="○"/>
              <a:defRPr>
                <a:solidFill>
                  <a:schemeClr val="dk1"/>
                </a:solidFill>
              </a:defRPr>
            </a:lvl2pPr>
            <a:lvl3pPr marL="1371600" lvl="2" indent="-317500" rtl="0">
              <a:lnSpc>
                <a:spcPct val="115000"/>
              </a:lnSpc>
              <a:spcBef>
                <a:spcPts val="0"/>
              </a:spcBef>
              <a:spcAft>
                <a:spcPts val="0"/>
              </a:spcAft>
              <a:buClr>
                <a:schemeClr val="dk1"/>
              </a:buClr>
              <a:buSzPts val="1400"/>
              <a:buChar char="■"/>
              <a:defRPr>
                <a:solidFill>
                  <a:schemeClr val="dk1"/>
                </a:solidFill>
              </a:defRPr>
            </a:lvl3pPr>
            <a:lvl4pPr marL="1828800" lvl="3" indent="-317500" rtl="0">
              <a:lnSpc>
                <a:spcPct val="115000"/>
              </a:lnSpc>
              <a:spcBef>
                <a:spcPts val="0"/>
              </a:spcBef>
              <a:spcAft>
                <a:spcPts val="0"/>
              </a:spcAft>
              <a:buClr>
                <a:schemeClr val="dk1"/>
              </a:buClr>
              <a:buSzPts val="1400"/>
              <a:buChar char="●"/>
              <a:defRPr>
                <a:solidFill>
                  <a:schemeClr val="dk1"/>
                </a:solidFill>
              </a:defRPr>
            </a:lvl4pPr>
            <a:lvl5pPr marL="2286000" lvl="4" indent="-317500" rtl="0">
              <a:lnSpc>
                <a:spcPct val="115000"/>
              </a:lnSpc>
              <a:spcBef>
                <a:spcPts val="0"/>
              </a:spcBef>
              <a:spcAft>
                <a:spcPts val="0"/>
              </a:spcAft>
              <a:buClr>
                <a:schemeClr val="dk1"/>
              </a:buClr>
              <a:buSzPts val="1400"/>
              <a:buChar char="○"/>
              <a:defRPr>
                <a:solidFill>
                  <a:schemeClr val="dk1"/>
                </a:solidFill>
              </a:defRPr>
            </a:lvl5pPr>
            <a:lvl6pPr marL="2743200" lvl="5" indent="-317500" rtl="0">
              <a:lnSpc>
                <a:spcPct val="115000"/>
              </a:lnSpc>
              <a:spcBef>
                <a:spcPts val="0"/>
              </a:spcBef>
              <a:spcAft>
                <a:spcPts val="0"/>
              </a:spcAft>
              <a:buClr>
                <a:schemeClr val="dk1"/>
              </a:buClr>
              <a:buSzPts val="1400"/>
              <a:buChar char="■"/>
              <a:defRPr>
                <a:solidFill>
                  <a:schemeClr val="dk1"/>
                </a:solidFill>
              </a:defRPr>
            </a:lvl6pPr>
            <a:lvl7pPr marL="3200400" lvl="6" indent="-317500" rtl="0">
              <a:lnSpc>
                <a:spcPct val="115000"/>
              </a:lnSpc>
              <a:spcBef>
                <a:spcPts val="0"/>
              </a:spcBef>
              <a:spcAft>
                <a:spcPts val="0"/>
              </a:spcAft>
              <a:buClr>
                <a:schemeClr val="dk1"/>
              </a:buClr>
              <a:buSzPts val="1400"/>
              <a:buChar char="●"/>
              <a:defRPr>
                <a:solidFill>
                  <a:schemeClr val="dk1"/>
                </a:solidFill>
              </a:defRPr>
            </a:lvl7pPr>
            <a:lvl8pPr marL="3657600" lvl="7" indent="-317500" rtl="0">
              <a:lnSpc>
                <a:spcPct val="115000"/>
              </a:lnSpc>
              <a:spcBef>
                <a:spcPts val="0"/>
              </a:spcBef>
              <a:spcAft>
                <a:spcPts val="0"/>
              </a:spcAft>
              <a:buClr>
                <a:schemeClr val="dk1"/>
              </a:buClr>
              <a:buSzPts val="1400"/>
              <a:buChar char="○"/>
              <a:defRPr>
                <a:solidFill>
                  <a:schemeClr val="dk1"/>
                </a:solidFill>
              </a:defRPr>
            </a:lvl8pPr>
            <a:lvl9pPr marL="4114800" lvl="8" indent="-317500" rtl="0">
              <a:lnSpc>
                <a:spcPct val="115000"/>
              </a:lnSpc>
              <a:spcBef>
                <a:spcPts val="0"/>
              </a:spcBef>
              <a:spcAft>
                <a:spcPts val="0"/>
              </a:spcAft>
              <a:buClr>
                <a:schemeClr val="dk1"/>
              </a:buClr>
              <a:buSzPts val="1400"/>
              <a:buChar char="■"/>
              <a:defRPr>
                <a:solidFill>
                  <a:schemeClr val="dk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1"/>
        <p:cNvGrpSpPr/>
        <p:nvPr/>
      </p:nvGrpSpPr>
      <p:grpSpPr>
        <a:xfrm>
          <a:off x="0" y="0"/>
          <a:ext cx="0" cy="0"/>
          <a:chOff x="0" y="0"/>
          <a:chExt cx="0" cy="0"/>
        </a:xfrm>
      </p:grpSpPr>
      <p:grpSp>
        <p:nvGrpSpPr>
          <p:cNvPr id="122" name="Google Shape;122;p5"/>
          <p:cNvGrpSpPr/>
          <p:nvPr/>
        </p:nvGrpSpPr>
        <p:grpSpPr>
          <a:xfrm>
            <a:off x="10900" y="0"/>
            <a:ext cx="9142800" cy="5143500"/>
            <a:chOff x="10900" y="0"/>
            <a:chExt cx="9142800" cy="5143500"/>
          </a:xfrm>
        </p:grpSpPr>
        <p:cxnSp>
          <p:nvCxnSpPr>
            <p:cNvPr id="123" name="Google Shape;123;p5"/>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4" name="Google Shape;124;p5"/>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5" name="Google Shape;125;p5"/>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6" name="Google Shape;126;p5"/>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7" name="Google Shape;127;p5"/>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8" name="Google Shape;128;p5"/>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29" name="Google Shape;129;p5"/>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0" name="Google Shape;130;p5"/>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1" name="Google Shape;131;p5"/>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2" name="Google Shape;132;p5"/>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3" name="Google Shape;133;p5"/>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4" name="Google Shape;134;p5"/>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5" name="Google Shape;135;p5"/>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6" name="Google Shape;136;p5"/>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7" name="Google Shape;137;p5"/>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8" name="Google Shape;138;p5"/>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39" name="Google Shape;139;p5"/>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40" name="Google Shape;140;p5"/>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41" name="Google Shape;141;p5"/>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2" name="Google Shape;142;p5"/>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3" name="Google Shape;143;p5"/>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4" name="Google Shape;144;p5"/>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5" name="Google Shape;145;p5"/>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6" name="Google Shape;146;p5"/>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7" name="Google Shape;147;p5"/>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8" name="Google Shape;148;p5"/>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49" name="Google Shape;149;p5"/>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50" name="Google Shape;150;p5"/>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151" name="Google Shape;151;p5"/>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5"/>
          <p:cNvSpPr txBox="1">
            <a:spLocks noGrp="1"/>
          </p:cNvSpPr>
          <p:nvPr>
            <p:ph type="subTitle" idx="1"/>
          </p:nvPr>
        </p:nvSpPr>
        <p:spPr>
          <a:xfrm>
            <a:off x="1181425" y="2303125"/>
            <a:ext cx="2907600" cy="7134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algn="ctr">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153" name="Google Shape;153;p5"/>
          <p:cNvSpPr txBox="1">
            <a:spLocks noGrp="1"/>
          </p:cNvSpPr>
          <p:nvPr>
            <p:ph type="subTitle" idx="2"/>
          </p:nvPr>
        </p:nvSpPr>
        <p:spPr>
          <a:xfrm>
            <a:off x="4836300" y="2303125"/>
            <a:ext cx="2907600" cy="713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1pPr>
            <a:lvl2pPr lvl="1"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2pPr>
            <a:lvl3pPr lvl="2"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3pPr>
            <a:lvl4pPr lvl="3"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4pPr>
            <a:lvl5pPr lvl="4"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5pPr>
            <a:lvl6pPr lvl="5"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6pPr>
            <a:lvl7pPr lvl="6"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7pPr>
            <a:lvl8pPr lvl="7"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8pPr>
            <a:lvl9pPr lvl="8" algn="ctr" rtl="0">
              <a:lnSpc>
                <a:spcPct val="100000"/>
              </a:lnSpc>
              <a:spcBef>
                <a:spcPts val="0"/>
              </a:spcBef>
              <a:spcAft>
                <a:spcPts val="0"/>
              </a:spcAft>
              <a:buClr>
                <a:schemeClr val="dk1"/>
              </a:buClr>
              <a:buSzPts val="2400"/>
              <a:buFont typeface="Patrick Hand"/>
              <a:buNone/>
              <a:defRPr sz="2400" b="1">
                <a:solidFill>
                  <a:schemeClr val="dk1"/>
                </a:solidFill>
                <a:latin typeface="Patrick Hand"/>
                <a:ea typeface="Patrick Hand"/>
                <a:cs typeface="Patrick Hand"/>
                <a:sym typeface="Patrick Hand"/>
              </a:defRPr>
            </a:lvl9pPr>
          </a:lstStyle>
          <a:p>
            <a:endParaRPr/>
          </a:p>
        </p:txBody>
      </p:sp>
      <p:sp>
        <p:nvSpPr>
          <p:cNvPr id="154" name="Google Shape;154;p5"/>
          <p:cNvSpPr txBox="1">
            <a:spLocks noGrp="1"/>
          </p:cNvSpPr>
          <p:nvPr>
            <p:ph type="subTitle" idx="3"/>
          </p:nvPr>
        </p:nvSpPr>
        <p:spPr>
          <a:xfrm>
            <a:off x="1181425" y="2917150"/>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5" name="Google Shape;155;p5"/>
          <p:cNvSpPr txBox="1">
            <a:spLocks noGrp="1"/>
          </p:cNvSpPr>
          <p:nvPr>
            <p:ph type="subTitle" idx="4"/>
          </p:nvPr>
        </p:nvSpPr>
        <p:spPr>
          <a:xfrm>
            <a:off x="4836300" y="2917150"/>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6" name="Google Shape;156;p5"/>
          <p:cNvSpPr txBox="1">
            <a:spLocks noGrp="1"/>
          </p:cNvSpPr>
          <p:nvPr>
            <p:ph type="title"/>
          </p:nvPr>
        </p:nvSpPr>
        <p:spPr>
          <a:xfrm>
            <a:off x="720000" y="597425"/>
            <a:ext cx="7704000" cy="1008300"/>
          </a:xfrm>
          <a:prstGeom prst="rect">
            <a:avLst/>
          </a:prstGeom>
        </p:spPr>
        <p:txBody>
          <a:bodyPr spcFirstLastPara="1" wrap="square" lIns="0" tIns="91425" rIns="0" bIns="91425" anchor="t" anchorCtr="0">
            <a:noAutofit/>
          </a:bodyPr>
          <a:lstStyle>
            <a:lvl1pPr lvl="0" rtl="0">
              <a:lnSpc>
                <a:spcPct val="90000"/>
              </a:lnSpc>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7"/>
        <p:cNvGrpSpPr/>
        <p:nvPr/>
      </p:nvGrpSpPr>
      <p:grpSpPr>
        <a:xfrm>
          <a:off x="0" y="0"/>
          <a:ext cx="0" cy="0"/>
          <a:chOff x="0" y="0"/>
          <a:chExt cx="0" cy="0"/>
        </a:xfrm>
      </p:grpSpPr>
      <p:grpSp>
        <p:nvGrpSpPr>
          <p:cNvPr id="158" name="Google Shape;158;p6"/>
          <p:cNvGrpSpPr/>
          <p:nvPr/>
        </p:nvGrpSpPr>
        <p:grpSpPr>
          <a:xfrm>
            <a:off x="10900" y="0"/>
            <a:ext cx="9142800" cy="5143500"/>
            <a:chOff x="10900" y="0"/>
            <a:chExt cx="9142800" cy="5143500"/>
          </a:xfrm>
        </p:grpSpPr>
        <p:cxnSp>
          <p:nvCxnSpPr>
            <p:cNvPr id="159" name="Google Shape;159;p6"/>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0" name="Google Shape;160;p6"/>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1" name="Google Shape;161;p6"/>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2" name="Google Shape;162;p6"/>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3" name="Google Shape;163;p6"/>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4" name="Google Shape;164;p6"/>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5" name="Google Shape;165;p6"/>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6" name="Google Shape;166;p6"/>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7" name="Google Shape;167;p6"/>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8" name="Google Shape;168;p6"/>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69" name="Google Shape;169;p6"/>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0" name="Google Shape;170;p6"/>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1" name="Google Shape;171;p6"/>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2" name="Google Shape;172;p6"/>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3" name="Google Shape;173;p6"/>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4" name="Google Shape;174;p6"/>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5" name="Google Shape;175;p6"/>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6" name="Google Shape;176;p6"/>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77" name="Google Shape;177;p6"/>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78" name="Google Shape;178;p6"/>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79" name="Google Shape;179;p6"/>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0" name="Google Shape;180;p6"/>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1" name="Google Shape;181;p6"/>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2" name="Google Shape;182;p6"/>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3" name="Google Shape;183;p6"/>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4" name="Google Shape;184;p6"/>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5" name="Google Shape;185;p6"/>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186" name="Google Shape;186;p6"/>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grpSp>
        <p:nvGrpSpPr>
          <p:cNvPr id="187" name="Google Shape;187;p6"/>
          <p:cNvGrpSpPr/>
          <p:nvPr/>
        </p:nvGrpSpPr>
        <p:grpSpPr>
          <a:xfrm>
            <a:off x="-44062" y="-749742"/>
            <a:ext cx="9384877" cy="6019445"/>
            <a:chOff x="-44062" y="-749742"/>
            <a:chExt cx="9384877" cy="6019445"/>
          </a:xfrm>
        </p:grpSpPr>
        <p:sp>
          <p:nvSpPr>
            <p:cNvPr id="188" name="Google Shape;188;p6"/>
            <p:cNvSpPr/>
            <p:nvPr/>
          </p:nvSpPr>
          <p:spPr>
            <a:xfrm>
              <a:off x="165315" y="2970308"/>
              <a:ext cx="340398" cy="375255"/>
            </a:xfrm>
            <a:custGeom>
              <a:avLst/>
              <a:gdLst/>
              <a:ahLst/>
              <a:cxnLst/>
              <a:rect l="l" t="t" r="r" b="b"/>
              <a:pathLst>
                <a:path w="11748" h="12951" extrusionOk="0">
                  <a:moveTo>
                    <a:pt x="2065" y="1"/>
                  </a:moveTo>
                  <a:cubicBezTo>
                    <a:pt x="1319" y="1"/>
                    <a:pt x="488" y="136"/>
                    <a:pt x="417" y="513"/>
                  </a:cubicBezTo>
                  <a:cubicBezTo>
                    <a:pt x="160" y="1879"/>
                    <a:pt x="0" y="3428"/>
                    <a:pt x="608" y="4730"/>
                  </a:cubicBezTo>
                  <a:cubicBezTo>
                    <a:pt x="1026" y="5631"/>
                    <a:pt x="1766" y="6254"/>
                    <a:pt x="2646" y="6678"/>
                  </a:cubicBezTo>
                  <a:cubicBezTo>
                    <a:pt x="3565" y="7119"/>
                    <a:pt x="4547" y="7373"/>
                    <a:pt x="5510" y="7692"/>
                  </a:cubicBezTo>
                  <a:cubicBezTo>
                    <a:pt x="6416" y="7993"/>
                    <a:pt x="7175" y="8275"/>
                    <a:pt x="7867" y="8994"/>
                  </a:cubicBezTo>
                  <a:cubicBezTo>
                    <a:pt x="8808" y="9972"/>
                    <a:pt x="8907" y="11419"/>
                    <a:pt x="8798" y="12704"/>
                  </a:cubicBezTo>
                  <a:cubicBezTo>
                    <a:pt x="8780" y="12905"/>
                    <a:pt x="9222" y="12951"/>
                    <a:pt x="9626" y="12951"/>
                  </a:cubicBezTo>
                  <a:cubicBezTo>
                    <a:pt x="9914" y="12951"/>
                    <a:pt x="10184" y="12928"/>
                    <a:pt x="10255" y="12921"/>
                  </a:cubicBezTo>
                  <a:cubicBezTo>
                    <a:pt x="10520" y="12894"/>
                    <a:pt x="11608" y="12825"/>
                    <a:pt x="11642" y="12424"/>
                  </a:cubicBezTo>
                  <a:cubicBezTo>
                    <a:pt x="11747" y="11189"/>
                    <a:pt x="11640" y="9918"/>
                    <a:pt x="10888" y="8889"/>
                  </a:cubicBezTo>
                  <a:cubicBezTo>
                    <a:pt x="10305" y="8095"/>
                    <a:pt x="9408" y="7638"/>
                    <a:pt x="8507" y="7294"/>
                  </a:cubicBezTo>
                  <a:cubicBezTo>
                    <a:pt x="6779" y="6638"/>
                    <a:pt x="4651" y="6461"/>
                    <a:pt x="3622" y="4774"/>
                  </a:cubicBezTo>
                  <a:cubicBezTo>
                    <a:pt x="2807" y="3438"/>
                    <a:pt x="2986" y="1695"/>
                    <a:pt x="3261" y="233"/>
                  </a:cubicBezTo>
                  <a:cubicBezTo>
                    <a:pt x="3286" y="101"/>
                    <a:pt x="2707" y="1"/>
                    <a:pt x="2065" y="1"/>
                  </a:cubicBezTo>
                  <a:close/>
                </a:path>
              </a:pathLst>
            </a:custGeom>
            <a:solidFill>
              <a:srgbClr val="2C2C75"/>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6"/>
            <p:cNvSpPr/>
            <p:nvPr/>
          </p:nvSpPr>
          <p:spPr>
            <a:xfrm>
              <a:off x="-44062" y="3571652"/>
              <a:ext cx="759174" cy="1698051"/>
            </a:xfrm>
            <a:custGeom>
              <a:avLst/>
              <a:gdLst/>
              <a:ahLst/>
              <a:cxnLst/>
              <a:rect l="l" t="t" r="r" b="b"/>
              <a:pathLst>
                <a:path w="26201" h="58604" extrusionOk="0">
                  <a:moveTo>
                    <a:pt x="5742" y="22424"/>
                  </a:moveTo>
                  <a:cubicBezTo>
                    <a:pt x="5704" y="22426"/>
                    <a:pt x="5689" y="22426"/>
                    <a:pt x="5687" y="22426"/>
                  </a:cubicBezTo>
                  <a:cubicBezTo>
                    <a:pt x="5683" y="22426"/>
                    <a:pt x="5717" y="22425"/>
                    <a:pt x="5742" y="22424"/>
                  </a:cubicBezTo>
                  <a:close/>
                  <a:moveTo>
                    <a:pt x="15230" y="22608"/>
                  </a:moveTo>
                  <a:lnTo>
                    <a:pt x="15230" y="22608"/>
                  </a:lnTo>
                  <a:cubicBezTo>
                    <a:pt x="15231" y="22608"/>
                    <a:pt x="15232" y="22608"/>
                    <a:pt x="15233" y="22608"/>
                  </a:cubicBezTo>
                  <a:lnTo>
                    <a:pt x="15233" y="22608"/>
                  </a:lnTo>
                  <a:cubicBezTo>
                    <a:pt x="15231" y="22608"/>
                    <a:pt x="15230" y="22608"/>
                    <a:pt x="15230" y="22608"/>
                  </a:cubicBezTo>
                  <a:close/>
                  <a:moveTo>
                    <a:pt x="15790" y="22813"/>
                  </a:moveTo>
                  <a:lnTo>
                    <a:pt x="15790" y="22813"/>
                  </a:lnTo>
                  <a:cubicBezTo>
                    <a:pt x="15802" y="22823"/>
                    <a:pt x="15812" y="22831"/>
                    <a:pt x="15820" y="22837"/>
                  </a:cubicBezTo>
                  <a:lnTo>
                    <a:pt x="15820" y="22837"/>
                  </a:lnTo>
                  <a:cubicBezTo>
                    <a:pt x="15810" y="22829"/>
                    <a:pt x="15800" y="22822"/>
                    <a:pt x="15791" y="22813"/>
                  </a:cubicBezTo>
                  <a:lnTo>
                    <a:pt x="15791" y="22813"/>
                  </a:lnTo>
                  <a:cubicBezTo>
                    <a:pt x="15791" y="22813"/>
                    <a:pt x="15791" y="22813"/>
                    <a:pt x="15790" y="22813"/>
                  </a:cubicBezTo>
                  <a:close/>
                  <a:moveTo>
                    <a:pt x="15987" y="22959"/>
                  </a:moveTo>
                  <a:cubicBezTo>
                    <a:pt x="16003" y="22971"/>
                    <a:pt x="16020" y="22982"/>
                    <a:pt x="16035" y="22994"/>
                  </a:cubicBezTo>
                  <a:cubicBezTo>
                    <a:pt x="16016" y="22980"/>
                    <a:pt x="16000" y="22968"/>
                    <a:pt x="15987" y="22959"/>
                  </a:cubicBezTo>
                  <a:close/>
                  <a:moveTo>
                    <a:pt x="16201" y="23148"/>
                  </a:moveTo>
                  <a:cubicBezTo>
                    <a:pt x="16275" y="23214"/>
                    <a:pt x="16300" y="23237"/>
                    <a:pt x="16300" y="23237"/>
                  </a:cubicBezTo>
                  <a:cubicBezTo>
                    <a:pt x="16300" y="23237"/>
                    <a:pt x="16243" y="23186"/>
                    <a:pt x="16201" y="23148"/>
                  </a:cubicBezTo>
                  <a:close/>
                  <a:moveTo>
                    <a:pt x="16412" y="25138"/>
                  </a:moveTo>
                  <a:lnTo>
                    <a:pt x="16412" y="25138"/>
                  </a:lnTo>
                  <a:cubicBezTo>
                    <a:pt x="16412" y="25139"/>
                    <a:pt x="16411" y="25140"/>
                    <a:pt x="16411" y="25141"/>
                  </a:cubicBezTo>
                  <a:lnTo>
                    <a:pt x="16411" y="25141"/>
                  </a:lnTo>
                  <a:cubicBezTo>
                    <a:pt x="16411" y="25140"/>
                    <a:pt x="16412" y="25139"/>
                    <a:pt x="16412" y="25138"/>
                  </a:cubicBezTo>
                  <a:close/>
                  <a:moveTo>
                    <a:pt x="19352" y="36701"/>
                  </a:moveTo>
                  <a:cubicBezTo>
                    <a:pt x="19353" y="36701"/>
                    <a:pt x="19353" y="36701"/>
                    <a:pt x="19354" y="36701"/>
                  </a:cubicBezTo>
                  <a:lnTo>
                    <a:pt x="19354" y="36701"/>
                  </a:lnTo>
                  <a:cubicBezTo>
                    <a:pt x="19354" y="36705"/>
                    <a:pt x="19353" y="36710"/>
                    <a:pt x="19353" y="36714"/>
                  </a:cubicBezTo>
                  <a:lnTo>
                    <a:pt x="19353" y="36714"/>
                  </a:lnTo>
                  <a:cubicBezTo>
                    <a:pt x="19353" y="36709"/>
                    <a:pt x="19353" y="36705"/>
                    <a:pt x="19352" y="36701"/>
                  </a:cubicBezTo>
                  <a:close/>
                  <a:moveTo>
                    <a:pt x="17957" y="36354"/>
                  </a:moveTo>
                  <a:cubicBezTo>
                    <a:pt x="18149" y="36354"/>
                    <a:pt x="18350" y="36377"/>
                    <a:pt x="18618" y="36421"/>
                  </a:cubicBezTo>
                  <a:cubicBezTo>
                    <a:pt x="18581" y="36415"/>
                    <a:pt x="18561" y="36413"/>
                    <a:pt x="18556" y="36413"/>
                  </a:cubicBezTo>
                  <a:cubicBezTo>
                    <a:pt x="18528" y="36413"/>
                    <a:pt x="18808" y="36472"/>
                    <a:pt x="18866" y="36490"/>
                  </a:cubicBezTo>
                  <a:cubicBezTo>
                    <a:pt x="18922" y="36508"/>
                    <a:pt x="18978" y="36530"/>
                    <a:pt x="19034" y="36546"/>
                  </a:cubicBezTo>
                  <a:cubicBezTo>
                    <a:pt x="19046" y="36549"/>
                    <a:pt x="19057" y="36552"/>
                    <a:pt x="19067" y="36555"/>
                  </a:cubicBezTo>
                  <a:lnTo>
                    <a:pt x="19067" y="36555"/>
                  </a:lnTo>
                  <a:cubicBezTo>
                    <a:pt x="19075" y="36559"/>
                    <a:pt x="19085" y="36564"/>
                    <a:pt x="19096" y="36570"/>
                  </a:cubicBezTo>
                  <a:cubicBezTo>
                    <a:pt x="19181" y="36613"/>
                    <a:pt x="19265" y="36655"/>
                    <a:pt x="19348" y="36698"/>
                  </a:cubicBezTo>
                  <a:lnTo>
                    <a:pt x="19348" y="36698"/>
                  </a:lnTo>
                  <a:cubicBezTo>
                    <a:pt x="19350" y="36708"/>
                    <a:pt x="19351" y="36718"/>
                    <a:pt x="19353" y="36728"/>
                  </a:cubicBezTo>
                  <a:lnTo>
                    <a:pt x="19353" y="36728"/>
                  </a:lnTo>
                  <a:cubicBezTo>
                    <a:pt x="19352" y="36754"/>
                    <a:pt x="19348" y="36785"/>
                    <a:pt x="19340" y="36816"/>
                  </a:cubicBezTo>
                  <a:cubicBezTo>
                    <a:pt x="19323" y="36888"/>
                    <a:pt x="19299" y="36960"/>
                    <a:pt x="19280" y="37032"/>
                  </a:cubicBezTo>
                  <a:cubicBezTo>
                    <a:pt x="19276" y="37048"/>
                    <a:pt x="19273" y="37061"/>
                    <a:pt x="19271" y="37070"/>
                  </a:cubicBezTo>
                  <a:lnTo>
                    <a:pt x="19271" y="37070"/>
                  </a:lnTo>
                  <a:cubicBezTo>
                    <a:pt x="19264" y="37079"/>
                    <a:pt x="19254" y="37092"/>
                    <a:pt x="19241" y="37111"/>
                  </a:cubicBezTo>
                  <a:cubicBezTo>
                    <a:pt x="19142" y="37257"/>
                    <a:pt x="19054" y="37402"/>
                    <a:pt x="18938" y="37535"/>
                  </a:cubicBezTo>
                  <a:cubicBezTo>
                    <a:pt x="18876" y="37607"/>
                    <a:pt x="18808" y="37674"/>
                    <a:pt x="18743" y="37742"/>
                  </a:cubicBezTo>
                  <a:cubicBezTo>
                    <a:pt x="18708" y="37778"/>
                    <a:pt x="18671" y="37810"/>
                    <a:pt x="18634" y="37843"/>
                  </a:cubicBezTo>
                  <a:cubicBezTo>
                    <a:pt x="18631" y="37846"/>
                    <a:pt x="18628" y="37849"/>
                    <a:pt x="18625" y="37852"/>
                  </a:cubicBezTo>
                  <a:lnTo>
                    <a:pt x="18625" y="37852"/>
                  </a:lnTo>
                  <a:cubicBezTo>
                    <a:pt x="18623" y="37853"/>
                    <a:pt x="18622" y="37854"/>
                    <a:pt x="18620" y="37856"/>
                  </a:cubicBezTo>
                  <a:cubicBezTo>
                    <a:pt x="18451" y="37993"/>
                    <a:pt x="18273" y="38123"/>
                    <a:pt x="18091" y="38243"/>
                  </a:cubicBezTo>
                  <a:cubicBezTo>
                    <a:pt x="17679" y="38506"/>
                    <a:pt x="17243" y="38733"/>
                    <a:pt x="16791" y="38921"/>
                  </a:cubicBezTo>
                  <a:cubicBezTo>
                    <a:pt x="16233" y="39158"/>
                    <a:pt x="15938" y="39255"/>
                    <a:pt x="15351" y="39401"/>
                  </a:cubicBezTo>
                  <a:cubicBezTo>
                    <a:pt x="14819" y="39535"/>
                    <a:pt x="14276" y="39629"/>
                    <a:pt x="13730" y="39680"/>
                  </a:cubicBezTo>
                  <a:cubicBezTo>
                    <a:pt x="13608" y="39691"/>
                    <a:pt x="13487" y="39701"/>
                    <a:pt x="13364" y="39707"/>
                  </a:cubicBezTo>
                  <a:cubicBezTo>
                    <a:pt x="13348" y="39708"/>
                    <a:pt x="13332" y="39709"/>
                    <a:pt x="13315" y="39710"/>
                  </a:cubicBezTo>
                  <a:lnTo>
                    <a:pt x="13315" y="39710"/>
                  </a:lnTo>
                  <a:cubicBezTo>
                    <a:pt x="13600" y="39178"/>
                    <a:pt x="13950" y="38677"/>
                    <a:pt x="14359" y="38222"/>
                  </a:cubicBezTo>
                  <a:cubicBezTo>
                    <a:pt x="15102" y="37394"/>
                    <a:pt x="16144" y="36693"/>
                    <a:pt x="17152" y="36466"/>
                  </a:cubicBezTo>
                  <a:cubicBezTo>
                    <a:pt x="17487" y="36390"/>
                    <a:pt x="17715" y="36354"/>
                    <a:pt x="17957" y="36354"/>
                  </a:cubicBezTo>
                  <a:close/>
                  <a:moveTo>
                    <a:pt x="9409" y="1"/>
                  </a:moveTo>
                  <a:cubicBezTo>
                    <a:pt x="9281" y="1"/>
                    <a:pt x="9160" y="30"/>
                    <a:pt x="9057" y="97"/>
                  </a:cubicBezTo>
                  <a:lnTo>
                    <a:pt x="9057" y="94"/>
                  </a:lnTo>
                  <a:cubicBezTo>
                    <a:pt x="7445" y="1132"/>
                    <a:pt x="6145" y="2683"/>
                    <a:pt x="5023" y="4215"/>
                  </a:cubicBezTo>
                  <a:cubicBezTo>
                    <a:pt x="3600" y="6163"/>
                    <a:pt x="2415" y="8275"/>
                    <a:pt x="1491" y="10505"/>
                  </a:cubicBezTo>
                  <a:cubicBezTo>
                    <a:pt x="633" y="12581"/>
                    <a:pt x="1" y="14816"/>
                    <a:pt x="69" y="17082"/>
                  </a:cubicBezTo>
                  <a:cubicBezTo>
                    <a:pt x="98" y="18048"/>
                    <a:pt x="288" y="19039"/>
                    <a:pt x="702" y="19917"/>
                  </a:cubicBezTo>
                  <a:cubicBezTo>
                    <a:pt x="1183" y="20938"/>
                    <a:pt x="1863" y="22077"/>
                    <a:pt x="2838" y="22906"/>
                  </a:cubicBezTo>
                  <a:cubicBezTo>
                    <a:pt x="3949" y="23851"/>
                    <a:pt x="5280" y="24228"/>
                    <a:pt x="6653" y="24228"/>
                  </a:cubicBezTo>
                  <a:cubicBezTo>
                    <a:pt x="7272" y="24228"/>
                    <a:pt x="7899" y="24151"/>
                    <a:pt x="8519" y="24017"/>
                  </a:cubicBezTo>
                  <a:cubicBezTo>
                    <a:pt x="10343" y="23619"/>
                    <a:pt x="12084" y="22830"/>
                    <a:pt x="13946" y="22600"/>
                  </a:cubicBezTo>
                  <a:cubicBezTo>
                    <a:pt x="14224" y="22565"/>
                    <a:pt x="14376" y="22546"/>
                    <a:pt x="14541" y="22546"/>
                  </a:cubicBezTo>
                  <a:cubicBezTo>
                    <a:pt x="14671" y="22546"/>
                    <a:pt x="14809" y="22558"/>
                    <a:pt x="15025" y="22582"/>
                  </a:cubicBezTo>
                  <a:cubicBezTo>
                    <a:pt x="15105" y="22592"/>
                    <a:pt x="15184" y="22604"/>
                    <a:pt x="15263" y="22616"/>
                  </a:cubicBezTo>
                  <a:lnTo>
                    <a:pt x="15263" y="22616"/>
                  </a:lnTo>
                  <a:cubicBezTo>
                    <a:pt x="15303" y="22626"/>
                    <a:pt x="15343" y="22635"/>
                    <a:pt x="15382" y="22647"/>
                  </a:cubicBezTo>
                  <a:cubicBezTo>
                    <a:pt x="15457" y="22671"/>
                    <a:pt x="15533" y="22698"/>
                    <a:pt x="15609" y="22723"/>
                  </a:cubicBezTo>
                  <a:lnTo>
                    <a:pt x="15609" y="22723"/>
                  </a:lnTo>
                  <a:cubicBezTo>
                    <a:pt x="15659" y="22749"/>
                    <a:pt x="15712" y="22774"/>
                    <a:pt x="15764" y="22799"/>
                  </a:cubicBezTo>
                  <a:cubicBezTo>
                    <a:pt x="15773" y="22804"/>
                    <a:pt x="15782" y="22809"/>
                    <a:pt x="15790" y="22813"/>
                  </a:cubicBezTo>
                  <a:lnTo>
                    <a:pt x="15790" y="22813"/>
                  </a:lnTo>
                  <a:cubicBezTo>
                    <a:pt x="15786" y="22810"/>
                    <a:pt x="15782" y="22806"/>
                    <a:pt x="15778" y="22803"/>
                  </a:cubicBezTo>
                  <a:lnTo>
                    <a:pt x="15778" y="22803"/>
                  </a:lnTo>
                  <a:cubicBezTo>
                    <a:pt x="15782" y="22806"/>
                    <a:pt x="15786" y="22810"/>
                    <a:pt x="15791" y="22813"/>
                  </a:cubicBezTo>
                  <a:lnTo>
                    <a:pt x="15791" y="22813"/>
                  </a:lnTo>
                  <a:cubicBezTo>
                    <a:pt x="15850" y="22846"/>
                    <a:pt x="15877" y="22870"/>
                    <a:pt x="15871" y="22870"/>
                  </a:cubicBezTo>
                  <a:cubicBezTo>
                    <a:pt x="15867" y="22870"/>
                    <a:pt x="15850" y="22860"/>
                    <a:pt x="15820" y="22837"/>
                  </a:cubicBezTo>
                  <a:lnTo>
                    <a:pt x="15820" y="22837"/>
                  </a:lnTo>
                  <a:cubicBezTo>
                    <a:pt x="15863" y="22870"/>
                    <a:pt x="15908" y="22902"/>
                    <a:pt x="15952" y="22933"/>
                  </a:cubicBezTo>
                  <a:lnTo>
                    <a:pt x="15952" y="22933"/>
                  </a:lnTo>
                  <a:cubicBezTo>
                    <a:pt x="15943" y="22928"/>
                    <a:pt x="15939" y="22925"/>
                    <a:pt x="15938" y="22925"/>
                  </a:cubicBezTo>
                  <a:cubicBezTo>
                    <a:pt x="15932" y="22925"/>
                    <a:pt x="16115" y="23070"/>
                    <a:pt x="16171" y="23120"/>
                  </a:cubicBezTo>
                  <a:cubicBezTo>
                    <a:pt x="16179" y="23127"/>
                    <a:pt x="16186" y="23134"/>
                    <a:pt x="16193" y="23140"/>
                  </a:cubicBezTo>
                  <a:lnTo>
                    <a:pt x="16193" y="23140"/>
                  </a:lnTo>
                  <a:cubicBezTo>
                    <a:pt x="16230" y="23176"/>
                    <a:pt x="16269" y="23210"/>
                    <a:pt x="16305" y="23247"/>
                  </a:cubicBezTo>
                  <a:cubicBezTo>
                    <a:pt x="16361" y="23306"/>
                    <a:pt x="16413" y="23376"/>
                    <a:pt x="16472" y="23428"/>
                  </a:cubicBezTo>
                  <a:lnTo>
                    <a:pt x="16472" y="23428"/>
                  </a:lnTo>
                  <a:cubicBezTo>
                    <a:pt x="16392" y="23356"/>
                    <a:pt x="16363" y="23330"/>
                    <a:pt x="16362" y="23330"/>
                  </a:cubicBezTo>
                  <a:lnTo>
                    <a:pt x="16362" y="23330"/>
                  </a:lnTo>
                  <a:cubicBezTo>
                    <a:pt x="16361" y="23330"/>
                    <a:pt x="16447" y="23411"/>
                    <a:pt x="16489" y="23467"/>
                  </a:cubicBezTo>
                  <a:cubicBezTo>
                    <a:pt x="16498" y="23480"/>
                    <a:pt x="16506" y="23493"/>
                    <a:pt x="16514" y="23507"/>
                  </a:cubicBezTo>
                  <a:lnTo>
                    <a:pt x="16514" y="23507"/>
                  </a:lnTo>
                  <a:cubicBezTo>
                    <a:pt x="16539" y="23572"/>
                    <a:pt x="16567" y="23639"/>
                    <a:pt x="16597" y="23700"/>
                  </a:cubicBezTo>
                  <a:cubicBezTo>
                    <a:pt x="16601" y="23708"/>
                    <a:pt x="16605" y="23715"/>
                    <a:pt x="16608" y="23721"/>
                  </a:cubicBezTo>
                  <a:lnTo>
                    <a:pt x="16608" y="23721"/>
                  </a:lnTo>
                  <a:cubicBezTo>
                    <a:pt x="16608" y="23723"/>
                    <a:pt x="16608" y="23724"/>
                    <a:pt x="16609" y="23726"/>
                  </a:cubicBezTo>
                  <a:cubicBezTo>
                    <a:pt x="16621" y="23802"/>
                    <a:pt x="16639" y="23878"/>
                    <a:pt x="16647" y="23956"/>
                  </a:cubicBezTo>
                  <a:cubicBezTo>
                    <a:pt x="16653" y="24025"/>
                    <a:pt x="16655" y="24092"/>
                    <a:pt x="16658" y="24160"/>
                  </a:cubicBezTo>
                  <a:cubicBezTo>
                    <a:pt x="16658" y="24162"/>
                    <a:pt x="16658" y="24163"/>
                    <a:pt x="16658" y="24164"/>
                  </a:cubicBezTo>
                  <a:lnTo>
                    <a:pt x="16658" y="24164"/>
                  </a:lnTo>
                  <a:cubicBezTo>
                    <a:pt x="16656" y="24191"/>
                    <a:pt x="16654" y="24219"/>
                    <a:pt x="16650" y="24245"/>
                  </a:cubicBezTo>
                  <a:cubicBezTo>
                    <a:pt x="16609" y="24560"/>
                    <a:pt x="16524" y="24868"/>
                    <a:pt x="16401" y="25160"/>
                  </a:cubicBezTo>
                  <a:cubicBezTo>
                    <a:pt x="16400" y="25163"/>
                    <a:pt x="16398" y="25166"/>
                    <a:pt x="16397" y="25169"/>
                  </a:cubicBezTo>
                  <a:lnTo>
                    <a:pt x="16397" y="25169"/>
                  </a:lnTo>
                  <a:cubicBezTo>
                    <a:pt x="16382" y="25201"/>
                    <a:pt x="16367" y="25233"/>
                    <a:pt x="16351" y="25264"/>
                  </a:cubicBezTo>
                  <a:cubicBezTo>
                    <a:pt x="16313" y="25339"/>
                    <a:pt x="16275" y="25413"/>
                    <a:pt x="16235" y="25486"/>
                  </a:cubicBezTo>
                  <a:cubicBezTo>
                    <a:pt x="16137" y="25664"/>
                    <a:pt x="16032" y="25835"/>
                    <a:pt x="15920" y="26001"/>
                  </a:cubicBezTo>
                  <a:cubicBezTo>
                    <a:pt x="15690" y="26344"/>
                    <a:pt x="15442" y="26673"/>
                    <a:pt x="15177" y="26991"/>
                  </a:cubicBezTo>
                  <a:cubicBezTo>
                    <a:pt x="13966" y="28456"/>
                    <a:pt x="12552" y="29742"/>
                    <a:pt x="11243" y="31118"/>
                  </a:cubicBezTo>
                  <a:cubicBezTo>
                    <a:pt x="10048" y="32372"/>
                    <a:pt x="8782" y="33752"/>
                    <a:pt x="8226" y="35431"/>
                  </a:cubicBezTo>
                  <a:cubicBezTo>
                    <a:pt x="7701" y="37022"/>
                    <a:pt x="8263" y="38848"/>
                    <a:pt x="9484" y="39968"/>
                  </a:cubicBezTo>
                  <a:cubicBezTo>
                    <a:pt x="9800" y="40258"/>
                    <a:pt x="10141" y="40502"/>
                    <a:pt x="10499" y="40704"/>
                  </a:cubicBezTo>
                  <a:lnTo>
                    <a:pt x="10499" y="40704"/>
                  </a:lnTo>
                  <a:cubicBezTo>
                    <a:pt x="10290" y="41706"/>
                    <a:pt x="10257" y="42744"/>
                    <a:pt x="10420" y="43759"/>
                  </a:cubicBezTo>
                  <a:cubicBezTo>
                    <a:pt x="10829" y="46302"/>
                    <a:pt x="12410" y="48773"/>
                    <a:pt x="14509" y="50262"/>
                  </a:cubicBezTo>
                  <a:cubicBezTo>
                    <a:pt x="16198" y="51460"/>
                    <a:pt x="18182" y="51989"/>
                    <a:pt x="20141" y="52561"/>
                  </a:cubicBezTo>
                  <a:cubicBezTo>
                    <a:pt x="20575" y="52687"/>
                    <a:pt x="21010" y="52820"/>
                    <a:pt x="21436" y="52973"/>
                  </a:cubicBezTo>
                  <a:cubicBezTo>
                    <a:pt x="21532" y="53007"/>
                    <a:pt x="21628" y="53042"/>
                    <a:pt x="21724" y="53079"/>
                  </a:cubicBezTo>
                  <a:cubicBezTo>
                    <a:pt x="21774" y="53099"/>
                    <a:pt x="21853" y="53132"/>
                    <a:pt x="21887" y="53146"/>
                  </a:cubicBezTo>
                  <a:lnTo>
                    <a:pt x="21887" y="53146"/>
                  </a:lnTo>
                  <a:cubicBezTo>
                    <a:pt x="22068" y="53227"/>
                    <a:pt x="22249" y="53310"/>
                    <a:pt x="22424" y="53403"/>
                  </a:cubicBezTo>
                  <a:cubicBezTo>
                    <a:pt x="22510" y="53448"/>
                    <a:pt x="22593" y="53496"/>
                    <a:pt x="22676" y="53544"/>
                  </a:cubicBezTo>
                  <a:cubicBezTo>
                    <a:pt x="22684" y="53548"/>
                    <a:pt x="22692" y="53552"/>
                    <a:pt x="22699" y="53556"/>
                  </a:cubicBezTo>
                  <a:lnTo>
                    <a:pt x="22699" y="53556"/>
                  </a:lnTo>
                  <a:cubicBezTo>
                    <a:pt x="22704" y="53560"/>
                    <a:pt x="22710" y="53565"/>
                    <a:pt x="22718" y="53571"/>
                  </a:cubicBezTo>
                  <a:cubicBezTo>
                    <a:pt x="22793" y="53628"/>
                    <a:pt x="22873" y="53678"/>
                    <a:pt x="22948" y="53735"/>
                  </a:cubicBezTo>
                  <a:cubicBezTo>
                    <a:pt x="23010" y="53783"/>
                    <a:pt x="23129" y="53916"/>
                    <a:pt x="23133" y="53916"/>
                  </a:cubicBezTo>
                  <a:cubicBezTo>
                    <a:pt x="23135" y="53916"/>
                    <a:pt x="23112" y="53888"/>
                    <a:pt x="23049" y="53811"/>
                  </a:cubicBezTo>
                  <a:lnTo>
                    <a:pt x="23049" y="53811"/>
                  </a:lnTo>
                  <a:cubicBezTo>
                    <a:pt x="23108" y="53882"/>
                    <a:pt x="23183" y="53941"/>
                    <a:pt x="23246" y="54007"/>
                  </a:cubicBezTo>
                  <a:cubicBezTo>
                    <a:pt x="23295" y="54059"/>
                    <a:pt x="23361" y="54139"/>
                    <a:pt x="23363" y="54139"/>
                  </a:cubicBezTo>
                  <a:cubicBezTo>
                    <a:pt x="23363" y="54139"/>
                    <a:pt x="23363" y="54139"/>
                    <a:pt x="23363" y="54139"/>
                  </a:cubicBezTo>
                  <a:lnTo>
                    <a:pt x="23363" y="54139"/>
                  </a:lnTo>
                  <a:cubicBezTo>
                    <a:pt x="23399" y="54187"/>
                    <a:pt x="23434" y="54236"/>
                    <a:pt x="23468" y="54285"/>
                  </a:cubicBezTo>
                  <a:cubicBezTo>
                    <a:pt x="23492" y="54319"/>
                    <a:pt x="23607" y="54516"/>
                    <a:pt x="23612" y="54516"/>
                  </a:cubicBezTo>
                  <a:cubicBezTo>
                    <a:pt x="23613" y="54516"/>
                    <a:pt x="23604" y="54497"/>
                    <a:pt x="23579" y="54448"/>
                  </a:cubicBezTo>
                  <a:lnTo>
                    <a:pt x="23579" y="54448"/>
                  </a:lnTo>
                  <a:cubicBezTo>
                    <a:pt x="24016" y="55277"/>
                    <a:pt x="24114" y="56167"/>
                    <a:pt x="24067" y="57165"/>
                  </a:cubicBezTo>
                  <a:cubicBezTo>
                    <a:pt x="24040" y="57731"/>
                    <a:pt x="24456" y="58196"/>
                    <a:pt x="24941" y="58443"/>
                  </a:cubicBezTo>
                  <a:cubicBezTo>
                    <a:pt x="25080" y="58514"/>
                    <a:pt x="25373" y="58604"/>
                    <a:pt x="25634" y="58604"/>
                  </a:cubicBezTo>
                  <a:cubicBezTo>
                    <a:pt x="25894" y="58604"/>
                    <a:pt x="26124" y="58515"/>
                    <a:pt x="26136" y="58231"/>
                  </a:cubicBezTo>
                  <a:cubicBezTo>
                    <a:pt x="26200" y="56865"/>
                    <a:pt x="26050" y="55539"/>
                    <a:pt x="25369" y="54330"/>
                  </a:cubicBezTo>
                  <a:cubicBezTo>
                    <a:pt x="24801" y="53318"/>
                    <a:pt x="23892" y="52555"/>
                    <a:pt x="22892" y="51992"/>
                  </a:cubicBezTo>
                  <a:cubicBezTo>
                    <a:pt x="20999" y="50926"/>
                    <a:pt x="18775" y="50634"/>
                    <a:pt x="16767" y="49853"/>
                  </a:cubicBezTo>
                  <a:lnTo>
                    <a:pt x="16767" y="49853"/>
                  </a:lnTo>
                  <a:cubicBezTo>
                    <a:pt x="16768" y="49853"/>
                    <a:pt x="16768" y="49853"/>
                    <a:pt x="16768" y="49853"/>
                  </a:cubicBezTo>
                  <a:cubicBezTo>
                    <a:pt x="16768" y="49853"/>
                    <a:pt x="16767" y="49853"/>
                    <a:pt x="16766" y="49852"/>
                  </a:cubicBezTo>
                  <a:lnTo>
                    <a:pt x="16766" y="49852"/>
                  </a:lnTo>
                  <a:cubicBezTo>
                    <a:pt x="16767" y="49853"/>
                    <a:pt x="16767" y="49853"/>
                    <a:pt x="16767" y="49853"/>
                  </a:cubicBezTo>
                  <a:lnTo>
                    <a:pt x="16767" y="49853"/>
                  </a:lnTo>
                  <a:cubicBezTo>
                    <a:pt x="16763" y="49851"/>
                    <a:pt x="16759" y="49849"/>
                    <a:pt x="16753" y="49847"/>
                  </a:cubicBezTo>
                  <a:lnTo>
                    <a:pt x="16753" y="49847"/>
                  </a:lnTo>
                  <a:cubicBezTo>
                    <a:pt x="16758" y="49849"/>
                    <a:pt x="16762" y="49851"/>
                    <a:pt x="16766" y="49852"/>
                  </a:cubicBezTo>
                  <a:lnTo>
                    <a:pt x="16766" y="49852"/>
                  </a:lnTo>
                  <a:cubicBezTo>
                    <a:pt x="16764" y="49852"/>
                    <a:pt x="16762" y="49851"/>
                    <a:pt x="16760" y="49850"/>
                  </a:cubicBezTo>
                  <a:cubicBezTo>
                    <a:pt x="16688" y="49822"/>
                    <a:pt x="16664" y="49812"/>
                    <a:pt x="16665" y="49812"/>
                  </a:cubicBezTo>
                  <a:lnTo>
                    <a:pt x="16665" y="49812"/>
                  </a:lnTo>
                  <a:cubicBezTo>
                    <a:pt x="16666" y="49812"/>
                    <a:pt x="16721" y="49833"/>
                    <a:pt x="16753" y="49847"/>
                  </a:cubicBezTo>
                  <a:lnTo>
                    <a:pt x="16753" y="49847"/>
                  </a:lnTo>
                  <a:cubicBezTo>
                    <a:pt x="16699" y="49823"/>
                    <a:pt x="16647" y="49800"/>
                    <a:pt x="16594" y="49777"/>
                  </a:cubicBezTo>
                  <a:cubicBezTo>
                    <a:pt x="16463" y="49716"/>
                    <a:pt x="16334" y="49658"/>
                    <a:pt x="16206" y="49595"/>
                  </a:cubicBezTo>
                  <a:cubicBezTo>
                    <a:pt x="16093" y="49539"/>
                    <a:pt x="15981" y="49479"/>
                    <a:pt x="15869" y="49419"/>
                  </a:cubicBezTo>
                  <a:cubicBezTo>
                    <a:pt x="15800" y="49380"/>
                    <a:pt x="15732" y="49341"/>
                    <a:pt x="15663" y="49302"/>
                  </a:cubicBezTo>
                  <a:cubicBezTo>
                    <a:pt x="15648" y="49294"/>
                    <a:pt x="15593" y="49260"/>
                    <a:pt x="15552" y="49234"/>
                  </a:cubicBezTo>
                  <a:lnTo>
                    <a:pt x="15552" y="49234"/>
                  </a:lnTo>
                  <a:cubicBezTo>
                    <a:pt x="15489" y="49190"/>
                    <a:pt x="15355" y="49099"/>
                    <a:pt x="15332" y="49082"/>
                  </a:cubicBezTo>
                  <a:cubicBezTo>
                    <a:pt x="15214" y="48997"/>
                    <a:pt x="15104" y="48906"/>
                    <a:pt x="14989" y="48818"/>
                  </a:cubicBezTo>
                  <a:cubicBezTo>
                    <a:pt x="14978" y="48810"/>
                    <a:pt x="14963" y="48798"/>
                    <a:pt x="14949" y="48786"/>
                  </a:cubicBezTo>
                  <a:lnTo>
                    <a:pt x="14949" y="48786"/>
                  </a:lnTo>
                  <a:cubicBezTo>
                    <a:pt x="14920" y="48759"/>
                    <a:pt x="14891" y="48733"/>
                    <a:pt x="14863" y="48706"/>
                  </a:cubicBezTo>
                  <a:cubicBezTo>
                    <a:pt x="14708" y="48559"/>
                    <a:pt x="14561" y="48404"/>
                    <a:pt x="14417" y="48246"/>
                  </a:cubicBezTo>
                  <a:cubicBezTo>
                    <a:pt x="13541" y="47289"/>
                    <a:pt x="12856" y="46101"/>
                    <a:pt x="12578" y="44799"/>
                  </a:cubicBezTo>
                  <a:cubicBezTo>
                    <a:pt x="12337" y="43674"/>
                    <a:pt x="12370" y="42521"/>
                    <a:pt x="12647" y="41430"/>
                  </a:cubicBezTo>
                  <a:lnTo>
                    <a:pt x="12647" y="41430"/>
                  </a:lnTo>
                  <a:cubicBezTo>
                    <a:pt x="13099" y="41503"/>
                    <a:pt x="13561" y="41535"/>
                    <a:pt x="14025" y="41535"/>
                  </a:cubicBezTo>
                  <a:cubicBezTo>
                    <a:pt x="14196" y="41535"/>
                    <a:pt x="14367" y="41531"/>
                    <a:pt x="14538" y="41522"/>
                  </a:cubicBezTo>
                  <a:cubicBezTo>
                    <a:pt x="16157" y="41439"/>
                    <a:pt x="17828" y="40974"/>
                    <a:pt x="19248" y="40191"/>
                  </a:cubicBezTo>
                  <a:cubicBezTo>
                    <a:pt x="20278" y="39623"/>
                    <a:pt x="21519" y="38687"/>
                    <a:pt x="21438" y="37370"/>
                  </a:cubicBezTo>
                  <a:cubicBezTo>
                    <a:pt x="21372" y="36302"/>
                    <a:pt x="20462" y="35607"/>
                    <a:pt x="19582" y="35159"/>
                  </a:cubicBezTo>
                  <a:cubicBezTo>
                    <a:pt x="18782" y="34755"/>
                    <a:pt x="17912" y="34539"/>
                    <a:pt x="17024" y="34539"/>
                  </a:cubicBezTo>
                  <a:cubicBezTo>
                    <a:pt x="16859" y="34539"/>
                    <a:pt x="16694" y="34547"/>
                    <a:pt x="16529" y="34562"/>
                  </a:cubicBezTo>
                  <a:cubicBezTo>
                    <a:pt x="14628" y="34734"/>
                    <a:pt x="12934" y="36006"/>
                    <a:pt x="11867" y="37533"/>
                  </a:cubicBezTo>
                  <a:cubicBezTo>
                    <a:pt x="11486" y="38078"/>
                    <a:pt x="11171" y="38666"/>
                    <a:pt x="10927" y="39283"/>
                  </a:cubicBezTo>
                  <a:lnTo>
                    <a:pt x="10927" y="39283"/>
                  </a:lnTo>
                  <a:cubicBezTo>
                    <a:pt x="10913" y="39274"/>
                    <a:pt x="10898" y="39266"/>
                    <a:pt x="10884" y="39258"/>
                  </a:cubicBezTo>
                  <a:lnTo>
                    <a:pt x="10884" y="39258"/>
                  </a:lnTo>
                  <a:cubicBezTo>
                    <a:pt x="10805" y="39194"/>
                    <a:pt x="10716" y="39124"/>
                    <a:pt x="10632" y="39067"/>
                  </a:cubicBezTo>
                  <a:lnTo>
                    <a:pt x="10632" y="39067"/>
                  </a:lnTo>
                  <a:cubicBezTo>
                    <a:pt x="10730" y="39132"/>
                    <a:pt x="10768" y="39156"/>
                    <a:pt x="10773" y="39156"/>
                  </a:cubicBezTo>
                  <a:cubicBezTo>
                    <a:pt x="10783" y="39156"/>
                    <a:pt x="10623" y="39036"/>
                    <a:pt x="10557" y="38971"/>
                  </a:cubicBezTo>
                  <a:cubicBezTo>
                    <a:pt x="10551" y="38965"/>
                    <a:pt x="10545" y="38959"/>
                    <a:pt x="10540" y="38955"/>
                  </a:cubicBezTo>
                  <a:lnTo>
                    <a:pt x="10540" y="38955"/>
                  </a:lnTo>
                  <a:cubicBezTo>
                    <a:pt x="10533" y="38942"/>
                    <a:pt x="10524" y="38925"/>
                    <a:pt x="10511" y="38904"/>
                  </a:cubicBezTo>
                  <a:cubicBezTo>
                    <a:pt x="10481" y="38856"/>
                    <a:pt x="10390" y="38677"/>
                    <a:pt x="10384" y="38677"/>
                  </a:cubicBezTo>
                  <a:lnTo>
                    <a:pt x="10384" y="38677"/>
                  </a:lnTo>
                  <a:cubicBezTo>
                    <a:pt x="10382" y="38677"/>
                    <a:pt x="10392" y="38704"/>
                    <a:pt x="10425" y="38778"/>
                  </a:cubicBezTo>
                  <a:cubicBezTo>
                    <a:pt x="10375" y="38666"/>
                    <a:pt x="10322" y="38557"/>
                    <a:pt x="10281" y="38444"/>
                  </a:cubicBezTo>
                  <a:cubicBezTo>
                    <a:pt x="10263" y="38396"/>
                    <a:pt x="10247" y="38350"/>
                    <a:pt x="10231" y="38302"/>
                  </a:cubicBezTo>
                  <a:cubicBezTo>
                    <a:pt x="10224" y="38279"/>
                    <a:pt x="10219" y="38265"/>
                    <a:pt x="10216" y="38257"/>
                  </a:cubicBezTo>
                  <a:lnTo>
                    <a:pt x="10216" y="38257"/>
                  </a:lnTo>
                  <a:cubicBezTo>
                    <a:pt x="10213" y="38243"/>
                    <a:pt x="10210" y="38222"/>
                    <a:pt x="10204" y="38191"/>
                  </a:cubicBezTo>
                  <a:cubicBezTo>
                    <a:pt x="10161" y="37963"/>
                    <a:pt x="10131" y="37731"/>
                    <a:pt x="10113" y="37498"/>
                  </a:cubicBezTo>
                  <a:cubicBezTo>
                    <a:pt x="10109" y="37437"/>
                    <a:pt x="10105" y="37412"/>
                    <a:pt x="10102" y="37404"/>
                  </a:cubicBezTo>
                  <a:lnTo>
                    <a:pt x="10102" y="37404"/>
                  </a:lnTo>
                  <a:cubicBezTo>
                    <a:pt x="10105" y="37397"/>
                    <a:pt x="10111" y="37373"/>
                    <a:pt x="10119" y="37308"/>
                  </a:cubicBezTo>
                  <a:cubicBezTo>
                    <a:pt x="10135" y="37183"/>
                    <a:pt x="10151" y="37060"/>
                    <a:pt x="10177" y="36937"/>
                  </a:cubicBezTo>
                  <a:cubicBezTo>
                    <a:pt x="10287" y="36409"/>
                    <a:pt x="10437" y="36087"/>
                    <a:pt x="10667" y="35674"/>
                  </a:cubicBezTo>
                  <a:cubicBezTo>
                    <a:pt x="11890" y="33488"/>
                    <a:pt x="13912" y="31792"/>
                    <a:pt x="15633" y="30014"/>
                  </a:cubicBezTo>
                  <a:cubicBezTo>
                    <a:pt x="16970" y="28632"/>
                    <a:pt x="18959" y="26726"/>
                    <a:pt x="18729" y="24603"/>
                  </a:cubicBezTo>
                  <a:cubicBezTo>
                    <a:pt x="18673" y="24080"/>
                    <a:pt x="18455" y="23566"/>
                    <a:pt x="18158" y="23136"/>
                  </a:cubicBezTo>
                  <a:cubicBezTo>
                    <a:pt x="17990" y="22893"/>
                    <a:pt x="17799" y="22668"/>
                    <a:pt x="17588" y="22461"/>
                  </a:cubicBezTo>
                  <a:cubicBezTo>
                    <a:pt x="17529" y="22403"/>
                    <a:pt x="17338" y="22232"/>
                    <a:pt x="17261" y="22162"/>
                  </a:cubicBezTo>
                  <a:lnTo>
                    <a:pt x="17261" y="22162"/>
                  </a:lnTo>
                  <a:cubicBezTo>
                    <a:pt x="17099" y="22016"/>
                    <a:pt x="16938" y="21868"/>
                    <a:pt x="16764" y="21738"/>
                  </a:cubicBezTo>
                  <a:cubicBezTo>
                    <a:pt x="15822" y="21037"/>
                    <a:pt x="14720" y="20736"/>
                    <a:pt x="13579" y="20736"/>
                  </a:cubicBezTo>
                  <a:cubicBezTo>
                    <a:pt x="13382" y="20736"/>
                    <a:pt x="13184" y="20745"/>
                    <a:pt x="12985" y="20762"/>
                  </a:cubicBezTo>
                  <a:cubicBezTo>
                    <a:pt x="10516" y="20980"/>
                    <a:pt x="8273" y="22299"/>
                    <a:pt x="5785" y="22422"/>
                  </a:cubicBezTo>
                  <a:cubicBezTo>
                    <a:pt x="5771" y="22423"/>
                    <a:pt x="5759" y="22423"/>
                    <a:pt x="5749" y="22424"/>
                  </a:cubicBezTo>
                  <a:lnTo>
                    <a:pt x="5749" y="22424"/>
                  </a:lnTo>
                  <a:cubicBezTo>
                    <a:pt x="5666" y="22424"/>
                    <a:pt x="5584" y="22422"/>
                    <a:pt x="5501" y="22419"/>
                  </a:cubicBezTo>
                  <a:cubicBezTo>
                    <a:pt x="5373" y="22414"/>
                    <a:pt x="5247" y="22405"/>
                    <a:pt x="5119" y="22390"/>
                  </a:cubicBezTo>
                  <a:cubicBezTo>
                    <a:pt x="5049" y="22382"/>
                    <a:pt x="4980" y="22371"/>
                    <a:pt x="4910" y="22362"/>
                  </a:cubicBezTo>
                  <a:cubicBezTo>
                    <a:pt x="4892" y="22359"/>
                    <a:pt x="4878" y="22358"/>
                    <a:pt x="4865" y="22356"/>
                  </a:cubicBezTo>
                  <a:lnTo>
                    <a:pt x="4865" y="22356"/>
                  </a:lnTo>
                  <a:cubicBezTo>
                    <a:pt x="4721" y="22321"/>
                    <a:pt x="4582" y="22268"/>
                    <a:pt x="4437" y="22231"/>
                  </a:cubicBezTo>
                  <a:cubicBezTo>
                    <a:pt x="4429" y="22228"/>
                    <a:pt x="4422" y="22227"/>
                    <a:pt x="4415" y="22225"/>
                  </a:cubicBezTo>
                  <a:lnTo>
                    <a:pt x="4415" y="22225"/>
                  </a:lnTo>
                  <a:cubicBezTo>
                    <a:pt x="4356" y="22197"/>
                    <a:pt x="4298" y="22170"/>
                    <a:pt x="4241" y="22141"/>
                  </a:cubicBezTo>
                  <a:cubicBezTo>
                    <a:pt x="4189" y="22115"/>
                    <a:pt x="4140" y="22084"/>
                    <a:pt x="4087" y="22058"/>
                  </a:cubicBezTo>
                  <a:cubicBezTo>
                    <a:pt x="4082" y="22056"/>
                    <a:pt x="4077" y="22053"/>
                    <a:pt x="4073" y="22051"/>
                  </a:cubicBezTo>
                  <a:lnTo>
                    <a:pt x="4073" y="22051"/>
                  </a:lnTo>
                  <a:cubicBezTo>
                    <a:pt x="4068" y="22047"/>
                    <a:pt x="4064" y="22043"/>
                    <a:pt x="4058" y="22039"/>
                  </a:cubicBezTo>
                  <a:cubicBezTo>
                    <a:pt x="4018" y="22004"/>
                    <a:pt x="3859" y="21880"/>
                    <a:pt x="3808" y="21845"/>
                  </a:cubicBezTo>
                  <a:lnTo>
                    <a:pt x="3808" y="21845"/>
                  </a:lnTo>
                  <a:cubicBezTo>
                    <a:pt x="3771" y="21810"/>
                    <a:pt x="3728" y="21770"/>
                    <a:pt x="3726" y="21767"/>
                  </a:cubicBezTo>
                  <a:cubicBezTo>
                    <a:pt x="3654" y="21697"/>
                    <a:pt x="3589" y="21623"/>
                    <a:pt x="3522" y="21550"/>
                  </a:cubicBezTo>
                  <a:cubicBezTo>
                    <a:pt x="3508" y="21535"/>
                    <a:pt x="3497" y="21523"/>
                    <a:pt x="3487" y="21512"/>
                  </a:cubicBezTo>
                  <a:lnTo>
                    <a:pt x="3487" y="21512"/>
                  </a:lnTo>
                  <a:cubicBezTo>
                    <a:pt x="3484" y="21507"/>
                    <a:pt x="3479" y="21501"/>
                    <a:pt x="3474" y="21494"/>
                  </a:cubicBezTo>
                  <a:cubicBezTo>
                    <a:pt x="3419" y="21422"/>
                    <a:pt x="3365" y="21349"/>
                    <a:pt x="3314" y="21275"/>
                  </a:cubicBezTo>
                  <a:cubicBezTo>
                    <a:pt x="3205" y="21117"/>
                    <a:pt x="3102" y="20952"/>
                    <a:pt x="3007" y="20785"/>
                  </a:cubicBezTo>
                  <a:cubicBezTo>
                    <a:pt x="2931" y="20649"/>
                    <a:pt x="2868" y="20515"/>
                    <a:pt x="2779" y="20344"/>
                  </a:cubicBezTo>
                  <a:cubicBezTo>
                    <a:pt x="2748" y="20284"/>
                    <a:pt x="2728" y="20247"/>
                    <a:pt x="2717" y="20227"/>
                  </a:cubicBezTo>
                  <a:lnTo>
                    <a:pt x="2717" y="20227"/>
                  </a:lnTo>
                  <a:cubicBezTo>
                    <a:pt x="2679" y="20148"/>
                    <a:pt x="2641" y="20070"/>
                    <a:pt x="2605" y="19989"/>
                  </a:cubicBezTo>
                  <a:cubicBezTo>
                    <a:pt x="2351" y="19411"/>
                    <a:pt x="2266" y="19037"/>
                    <a:pt x="2194" y="18361"/>
                  </a:cubicBezTo>
                  <a:cubicBezTo>
                    <a:pt x="1887" y="15500"/>
                    <a:pt x="3049" y="12454"/>
                    <a:pt x="4320" y="9923"/>
                  </a:cubicBezTo>
                  <a:cubicBezTo>
                    <a:pt x="5638" y="7298"/>
                    <a:pt x="7329" y="4706"/>
                    <a:pt x="9493" y="2696"/>
                  </a:cubicBezTo>
                  <a:cubicBezTo>
                    <a:pt x="9857" y="2356"/>
                    <a:pt x="10252" y="2047"/>
                    <a:pt x="10671" y="1776"/>
                  </a:cubicBezTo>
                  <a:cubicBezTo>
                    <a:pt x="11456" y="1270"/>
                    <a:pt x="10251" y="1"/>
                    <a:pt x="9409" y="1"/>
                  </a:cubicBezTo>
                  <a:close/>
                </a:path>
              </a:pathLst>
            </a:custGeom>
            <a:solidFill>
              <a:srgbClr val="DE80D7"/>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6"/>
            <p:cNvSpPr/>
            <p:nvPr/>
          </p:nvSpPr>
          <p:spPr>
            <a:xfrm>
              <a:off x="715099" y="-749742"/>
              <a:ext cx="748453" cy="1751944"/>
            </a:xfrm>
            <a:custGeom>
              <a:avLst/>
              <a:gdLst/>
              <a:ahLst/>
              <a:cxnLst/>
              <a:rect l="l" t="t" r="r" b="b"/>
              <a:pathLst>
                <a:path w="25831" h="60464" extrusionOk="0">
                  <a:moveTo>
                    <a:pt x="14353" y="21284"/>
                  </a:moveTo>
                  <a:cubicBezTo>
                    <a:pt x="14354" y="21284"/>
                    <a:pt x="14354" y="21284"/>
                    <a:pt x="14354" y="21284"/>
                  </a:cubicBezTo>
                  <a:cubicBezTo>
                    <a:pt x="14354" y="21284"/>
                    <a:pt x="14354" y="21284"/>
                    <a:pt x="14353" y="21284"/>
                  </a:cubicBezTo>
                  <a:close/>
                  <a:moveTo>
                    <a:pt x="14972" y="22124"/>
                  </a:moveTo>
                  <a:cubicBezTo>
                    <a:pt x="14973" y="22126"/>
                    <a:pt x="14974" y="22128"/>
                    <a:pt x="14974" y="22130"/>
                  </a:cubicBezTo>
                  <a:lnTo>
                    <a:pt x="14974" y="22130"/>
                  </a:lnTo>
                  <a:cubicBezTo>
                    <a:pt x="14974" y="22128"/>
                    <a:pt x="14973" y="22126"/>
                    <a:pt x="14972" y="22124"/>
                  </a:cubicBezTo>
                  <a:close/>
                  <a:moveTo>
                    <a:pt x="14144" y="21194"/>
                  </a:moveTo>
                  <a:cubicBezTo>
                    <a:pt x="14170" y="21203"/>
                    <a:pt x="14227" y="21221"/>
                    <a:pt x="14276" y="21236"/>
                  </a:cubicBezTo>
                  <a:lnTo>
                    <a:pt x="14276" y="21236"/>
                  </a:lnTo>
                  <a:cubicBezTo>
                    <a:pt x="14312" y="21272"/>
                    <a:pt x="14362" y="21305"/>
                    <a:pt x="14404" y="21335"/>
                  </a:cubicBezTo>
                  <a:cubicBezTo>
                    <a:pt x="14411" y="21341"/>
                    <a:pt x="14417" y="21345"/>
                    <a:pt x="14421" y="21347"/>
                  </a:cubicBezTo>
                  <a:lnTo>
                    <a:pt x="14421" y="21347"/>
                  </a:lnTo>
                  <a:cubicBezTo>
                    <a:pt x="14423" y="21349"/>
                    <a:pt x="14425" y="21352"/>
                    <a:pt x="14428" y="21354"/>
                  </a:cubicBezTo>
                  <a:cubicBezTo>
                    <a:pt x="14614" y="21565"/>
                    <a:pt x="14726" y="21709"/>
                    <a:pt x="14822" y="21872"/>
                  </a:cubicBezTo>
                  <a:cubicBezTo>
                    <a:pt x="14873" y="21958"/>
                    <a:pt x="14921" y="22046"/>
                    <a:pt x="14971" y="22134"/>
                  </a:cubicBezTo>
                  <a:cubicBezTo>
                    <a:pt x="14977" y="22145"/>
                    <a:pt x="14986" y="22167"/>
                    <a:pt x="14994" y="22184"/>
                  </a:cubicBezTo>
                  <a:lnTo>
                    <a:pt x="14994" y="22184"/>
                  </a:lnTo>
                  <a:cubicBezTo>
                    <a:pt x="15007" y="22225"/>
                    <a:pt x="15019" y="22267"/>
                    <a:pt x="15030" y="22308"/>
                  </a:cubicBezTo>
                  <a:cubicBezTo>
                    <a:pt x="15054" y="22396"/>
                    <a:pt x="15071" y="22485"/>
                    <a:pt x="15086" y="22573"/>
                  </a:cubicBezTo>
                  <a:cubicBezTo>
                    <a:pt x="15088" y="22587"/>
                    <a:pt x="15091" y="22624"/>
                    <a:pt x="15093" y="22643"/>
                  </a:cubicBezTo>
                  <a:lnTo>
                    <a:pt x="15093" y="22643"/>
                  </a:lnTo>
                  <a:cubicBezTo>
                    <a:pt x="15094" y="22677"/>
                    <a:pt x="15095" y="22713"/>
                    <a:pt x="15094" y="22746"/>
                  </a:cubicBezTo>
                  <a:cubicBezTo>
                    <a:pt x="15087" y="22963"/>
                    <a:pt x="15062" y="23180"/>
                    <a:pt x="15017" y="23393"/>
                  </a:cubicBezTo>
                  <a:cubicBezTo>
                    <a:pt x="14942" y="23741"/>
                    <a:pt x="14761" y="24150"/>
                    <a:pt x="14549" y="24538"/>
                  </a:cubicBezTo>
                  <a:cubicBezTo>
                    <a:pt x="13546" y="26367"/>
                    <a:pt x="11836" y="27877"/>
                    <a:pt x="10089" y="28978"/>
                  </a:cubicBezTo>
                  <a:cubicBezTo>
                    <a:pt x="9781" y="29172"/>
                    <a:pt x="9606" y="29280"/>
                    <a:pt x="9368" y="29395"/>
                  </a:cubicBezTo>
                  <a:lnTo>
                    <a:pt x="9368" y="29395"/>
                  </a:lnTo>
                  <a:cubicBezTo>
                    <a:pt x="9239" y="28649"/>
                    <a:pt x="9206" y="27758"/>
                    <a:pt x="9386" y="26920"/>
                  </a:cubicBezTo>
                  <a:cubicBezTo>
                    <a:pt x="9414" y="26780"/>
                    <a:pt x="9453" y="26641"/>
                    <a:pt x="9499" y="26505"/>
                  </a:cubicBezTo>
                  <a:cubicBezTo>
                    <a:pt x="9574" y="26289"/>
                    <a:pt x="9657" y="26075"/>
                    <a:pt x="9748" y="25864"/>
                  </a:cubicBezTo>
                  <a:cubicBezTo>
                    <a:pt x="9946" y="25406"/>
                    <a:pt x="10175" y="24960"/>
                    <a:pt x="10431" y="24529"/>
                  </a:cubicBezTo>
                  <a:cubicBezTo>
                    <a:pt x="10950" y="23648"/>
                    <a:pt x="11550" y="22826"/>
                    <a:pt x="12309" y="22147"/>
                  </a:cubicBezTo>
                  <a:cubicBezTo>
                    <a:pt x="12471" y="22001"/>
                    <a:pt x="12640" y="21864"/>
                    <a:pt x="12817" y="21735"/>
                  </a:cubicBezTo>
                  <a:cubicBezTo>
                    <a:pt x="12913" y="21666"/>
                    <a:pt x="13012" y="21600"/>
                    <a:pt x="13113" y="21537"/>
                  </a:cubicBezTo>
                  <a:cubicBezTo>
                    <a:pt x="13258" y="21444"/>
                    <a:pt x="13201" y="21477"/>
                    <a:pt x="13292" y="21434"/>
                  </a:cubicBezTo>
                  <a:cubicBezTo>
                    <a:pt x="13474" y="21350"/>
                    <a:pt x="13662" y="21279"/>
                    <a:pt x="13857" y="21227"/>
                  </a:cubicBezTo>
                  <a:cubicBezTo>
                    <a:pt x="13862" y="21225"/>
                    <a:pt x="13866" y="21224"/>
                    <a:pt x="13869" y="21223"/>
                  </a:cubicBezTo>
                  <a:lnTo>
                    <a:pt x="13869" y="21223"/>
                  </a:lnTo>
                  <a:cubicBezTo>
                    <a:pt x="13898" y="21219"/>
                    <a:pt x="13928" y="21214"/>
                    <a:pt x="13956" y="21212"/>
                  </a:cubicBezTo>
                  <a:cubicBezTo>
                    <a:pt x="14002" y="21209"/>
                    <a:pt x="14060" y="21209"/>
                    <a:pt x="14106" y="21201"/>
                  </a:cubicBezTo>
                  <a:lnTo>
                    <a:pt x="14106" y="21201"/>
                  </a:lnTo>
                  <a:cubicBezTo>
                    <a:pt x="14186" y="21216"/>
                    <a:pt x="14246" y="21232"/>
                    <a:pt x="14250" y="21232"/>
                  </a:cubicBezTo>
                  <a:cubicBezTo>
                    <a:pt x="14254" y="21232"/>
                    <a:pt x="14224" y="21222"/>
                    <a:pt x="14144" y="21194"/>
                  </a:cubicBezTo>
                  <a:lnTo>
                    <a:pt x="14144" y="21194"/>
                  </a:lnTo>
                  <a:cubicBezTo>
                    <a:pt x="14144" y="21194"/>
                    <a:pt x="14144" y="21194"/>
                    <a:pt x="14144" y="21194"/>
                  </a:cubicBezTo>
                  <a:close/>
                  <a:moveTo>
                    <a:pt x="4782" y="29721"/>
                  </a:moveTo>
                  <a:cubicBezTo>
                    <a:pt x="4783" y="29721"/>
                    <a:pt x="4784" y="29721"/>
                    <a:pt x="4786" y="29722"/>
                  </a:cubicBezTo>
                  <a:lnTo>
                    <a:pt x="4786" y="29722"/>
                  </a:lnTo>
                  <a:cubicBezTo>
                    <a:pt x="4784" y="29721"/>
                    <a:pt x="4783" y="29721"/>
                    <a:pt x="4782" y="29721"/>
                  </a:cubicBezTo>
                  <a:close/>
                  <a:moveTo>
                    <a:pt x="4807" y="29729"/>
                  </a:moveTo>
                  <a:cubicBezTo>
                    <a:pt x="4858" y="29748"/>
                    <a:pt x="4915" y="29780"/>
                    <a:pt x="4910" y="29780"/>
                  </a:cubicBezTo>
                  <a:cubicBezTo>
                    <a:pt x="4907" y="29780"/>
                    <a:pt x="4879" y="29767"/>
                    <a:pt x="4807" y="29729"/>
                  </a:cubicBezTo>
                  <a:close/>
                  <a:moveTo>
                    <a:pt x="17346" y="35867"/>
                  </a:moveTo>
                  <a:cubicBezTo>
                    <a:pt x="17350" y="35867"/>
                    <a:pt x="17373" y="35889"/>
                    <a:pt x="17429" y="35954"/>
                  </a:cubicBezTo>
                  <a:lnTo>
                    <a:pt x="17429" y="35954"/>
                  </a:lnTo>
                  <a:cubicBezTo>
                    <a:pt x="17385" y="35925"/>
                    <a:pt x="17339" y="35867"/>
                    <a:pt x="17346" y="35867"/>
                  </a:cubicBezTo>
                  <a:close/>
                  <a:moveTo>
                    <a:pt x="17569" y="36120"/>
                  </a:moveTo>
                  <a:cubicBezTo>
                    <a:pt x="17608" y="36168"/>
                    <a:pt x="17629" y="36219"/>
                    <a:pt x="17630" y="36232"/>
                  </a:cubicBezTo>
                  <a:lnTo>
                    <a:pt x="17630" y="36232"/>
                  </a:lnTo>
                  <a:cubicBezTo>
                    <a:pt x="17607" y="36195"/>
                    <a:pt x="17586" y="36158"/>
                    <a:pt x="17569" y="36120"/>
                  </a:cubicBezTo>
                  <a:close/>
                  <a:moveTo>
                    <a:pt x="17781" y="36484"/>
                  </a:moveTo>
                  <a:lnTo>
                    <a:pt x="17781" y="36484"/>
                  </a:lnTo>
                  <a:cubicBezTo>
                    <a:pt x="17785" y="36496"/>
                    <a:pt x="17789" y="36508"/>
                    <a:pt x="17793" y="36519"/>
                  </a:cubicBezTo>
                  <a:lnTo>
                    <a:pt x="17793" y="36519"/>
                  </a:lnTo>
                  <a:cubicBezTo>
                    <a:pt x="17789" y="36509"/>
                    <a:pt x="17785" y="36497"/>
                    <a:pt x="17781" y="36484"/>
                  </a:cubicBezTo>
                  <a:close/>
                  <a:moveTo>
                    <a:pt x="17796" y="36527"/>
                  </a:moveTo>
                  <a:cubicBezTo>
                    <a:pt x="17809" y="36560"/>
                    <a:pt x="17817" y="36584"/>
                    <a:pt x="17817" y="36584"/>
                  </a:cubicBezTo>
                  <a:cubicBezTo>
                    <a:pt x="17816" y="36584"/>
                    <a:pt x="17810" y="36567"/>
                    <a:pt x="17796" y="36527"/>
                  </a:cubicBezTo>
                  <a:close/>
                  <a:moveTo>
                    <a:pt x="17985" y="37409"/>
                  </a:moveTo>
                  <a:cubicBezTo>
                    <a:pt x="17985" y="37411"/>
                    <a:pt x="17985" y="37413"/>
                    <a:pt x="17985" y="37414"/>
                  </a:cubicBezTo>
                  <a:cubicBezTo>
                    <a:pt x="17985" y="37413"/>
                    <a:pt x="17985" y="37411"/>
                    <a:pt x="17985" y="37409"/>
                  </a:cubicBezTo>
                  <a:close/>
                  <a:moveTo>
                    <a:pt x="9734" y="1"/>
                  </a:moveTo>
                  <a:cubicBezTo>
                    <a:pt x="9543" y="1"/>
                    <a:pt x="9367" y="52"/>
                    <a:pt x="9231" y="170"/>
                  </a:cubicBezTo>
                  <a:lnTo>
                    <a:pt x="9231" y="173"/>
                  </a:lnTo>
                  <a:cubicBezTo>
                    <a:pt x="8296" y="981"/>
                    <a:pt x="7563" y="2042"/>
                    <a:pt x="6908" y="3084"/>
                  </a:cubicBezTo>
                  <a:cubicBezTo>
                    <a:pt x="6018" y="4499"/>
                    <a:pt x="5258" y="5999"/>
                    <a:pt x="4569" y="7521"/>
                  </a:cubicBezTo>
                  <a:cubicBezTo>
                    <a:pt x="2968" y="11066"/>
                    <a:pt x="1706" y="14822"/>
                    <a:pt x="986" y="18648"/>
                  </a:cubicBezTo>
                  <a:cubicBezTo>
                    <a:pt x="401" y="21749"/>
                    <a:pt x="0" y="25390"/>
                    <a:pt x="1411" y="28336"/>
                  </a:cubicBezTo>
                  <a:cubicBezTo>
                    <a:pt x="2074" y="29719"/>
                    <a:pt x="3230" y="30775"/>
                    <a:pt x="4652" y="31339"/>
                  </a:cubicBezTo>
                  <a:cubicBezTo>
                    <a:pt x="5448" y="31655"/>
                    <a:pt x="6286" y="31781"/>
                    <a:pt x="7129" y="31781"/>
                  </a:cubicBezTo>
                  <a:cubicBezTo>
                    <a:pt x="7534" y="31781"/>
                    <a:pt x="7940" y="31752"/>
                    <a:pt x="8343" y="31701"/>
                  </a:cubicBezTo>
                  <a:lnTo>
                    <a:pt x="8343" y="31701"/>
                  </a:lnTo>
                  <a:cubicBezTo>
                    <a:pt x="8977" y="32515"/>
                    <a:pt x="9817" y="33157"/>
                    <a:pt x="10776" y="33606"/>
                  </a:cubicBezTo>
                  <a:cubicBezTo>
                    <a:pt x="12086" y="34221"/>
                    <a:pt x="13477" y="34524"/>
                    <a:pt x="14870" y="34884"/>
                  </a:cubicBezTo>
                  <a:cubicBezTo>
                    <a:pt x="15477" y="35042"/>
                    <a:pt x="16061" y="35238"/>
                    <a:pt x="16650" y="35451"/>
                  </a:cubicBezTo>
                  <a:lnTo>
                    <a:pt x="16650" y="35451"/>
                  </a:lnTo>
                  <a:cubicBezTo>
                    <a:pt x="16700" y="35476"/>
                    <a:pt x="16752" y="35500"/>
                    <a:pt x="16803" y="35526"/>
                  </a:cubicBezTo>
                  <a:cubicBezTo>
                    <a:pt x="16925" y="35588"/>
                    <a:pt x="17039" y="35663"/>
                    <a:pt x="17158" y="35729"/>
                  </a:cubicBezTo>
                  <a:lnTo>
                    <a:pt x="17158" y="35729"/>
                  </a:lnTo>
                  <a:cubicBezTo>
                    <a:pt x="17208" y="35769"/>
                    <a:pt x="17259" y="35806"/>
                    <a:pt x="17308" y="35846"/>
                  </a:cubicBezTo>
                  <a:cubicBezTo>
                    <a:pt x="17345" y="35876"/>
                    <a:pt x="17387" y="35928"/>
                    <a:pt x="17430" y="35955"/>
                  </a:cubicBezTo>
                  <a:lnTo>
                    <a:pt x="17430" y="35955"/>
                  </a:lnTo>
                  <a:cubicBezTo>
                    <a:pt x="17473" y="36007"/>
                    <a:pt x="17517" y="36058"/>
                    <a:pt x="17560" y="36109"/>
                  </a:cubicBezTo>
                  <a:cubicBezTo>
                    <a:pt x="17563" y="36112"/>
                    <a:pt x="17566" y="36116"/>
                    <a:pt x="17569" y="36119"/>
                  </a:cubicBezTo>
                  <a:lnTo>
                    <a:pt x="17569" y="36119"/>
                  </a:lnTo>
                  <a:cubicBezTo>
                    <a:pt x="17565" y="36111"/>
                    <a:pt x="17562" y="36103"/>
                    <a:pt x="17559" y="36095"/>
                  </a:cubicBezTo>
                  <a:lnTo>
                    <a:pt x="17559" y="36095"/>
                  </a:lnTo>
                  <a:cubicBezTo>
                    <a:pt x="17562" y="36103"/>
                    <a:pt x="17566" y="36112"/>
                    <a:pt x="17569" y="36120"/>
                  </a:cubicBezTo>
                  <a:lnTo>
                    <a:pt x="17569" y="36120"/>
                  </a:lnTo>
                  <a:cubicBezTo>
                    <a:pt x="17569" y="36120"/>
                    <a:pt x="17569" y="36119"/>
                    <a:pt x="17569" y="36119"/>
                  </a:cubicBezTo>
                  <a:lnTo>
                    <a:pt x="17569" y="36119"/>
                  </a:lnTo>
                  <a:cubicBezTo>
                    <a:pt x="17604" y="36204"/>
                    <a:pt x="17623" y="36235"/>
                    <a:pt x="17628" y="36235"/>
                  </a:cubicBezTo>
                  <a:cubicBezTo>
                    <a:pt x="17629" y="36235"/>
                    <a:pt x="17630" y="36234"/>
                    <a:pt x="17630" y="36232"/>
                  </a:cubicBezTo>
                  <a:lnTo>
                    <a:pt x="17630" y="36232"/>
                  </a:lnTo>
                  <a:cubicBezTo>
                    <a:pt x="17675" y="36308"/>
                    <a:pt x="17727" y="36383"/>
                    <a:pt x="17765" y="36459"/>
                  </a:cubicBezTo>
                  <a:cubicBezTo>
                    <a:pt x="17777" y="36483"/>
                    <a:pt x="17787" y="36507"/>
                    <a:pt x="17796" y="36527"/>
                  </a:cubicBezTo>
                  <a:lnTo>
                    <a:pt x="17796" y="36527"/>
                  </a:lnTo>
                  <a:cubicBezTo>
                    <a:pt x="17815" y="36584"/>
                    <a:pt x="17835" y="36640"/>
                    <a:pt x="17851" y="36697"/>
                  </a:cubicBezTo>
                  <a:cubicBezTo>
                    <a:pt x="17896" y="36849"/>
                    <a:pt x="17931" y="37004"/>
                    <a:pt x="17955" y="37162"/>
                  </a:cubicBezTo>
                  <a:cubicBezTo>
                    <a:pt x="17965" y="37227"/>
                    <a:pt x="17973" y="37294"/>
                    <a:pt x="17980" y="37360"/>
                  </a:cubicBezTo>
                  <a:lnTo>
                    <a:pt x="17980" y="37360"/>
                  </a:lnTo>
                  <a:cubicBezTo>
                    <a:pt x="17978" y="37345"/>
                    <a:pt x="17977" y="37339"/>
                    <a:pt x="17977" y="37339"/>
                  </a:cubicBezTo>
                  <a:lnTo>
                    <a:pt x="17977" y="37339"/>
                  </a:lnTo>
                  <a:cubicBezTo>
                    <a:pt x="17975" y="37339"/>
                    <a:pt x="17986" y="37489"/>
                    <a:pt x="17988" y="37531"/>
                  </a:cubicBezTo>
                  <a:cubicBezTo>
                    <a:pt x="17992" y="37739"/>
                    <a:pt x="17985" y="37945"/>
                    <a:pt x="17968" y="38152"/>
                  </a:cubicBezTo>
                  <a:cubicBezTo>
                    <a:pt x="17926" y="38613"/>
                    <a:pt x="17849" y="39068"/>
                    <a:pt x="17738" y="39517"/>
                  </a:cubicBezTo>
                  <a:cubicBezTo>
                    <a:pt x="17100" y="42140"/>
                    <a:pt x="15452" y="44289"/>
                    <a:pt x="14164" y="46616"/>
                  </a:cubicBezTo>
                  <a:cubicBezTo>
                    <a:pt x="12796" y="49087"/>
                    <a:pt x="11733" y="51966"/>
                    <a:pt x="13044" y="54692"/>
                  </a:cubicBezTo>
                  <a:cubicBezTo>
                    <a:pt x="13768" y="56195"/>
                    <a:pt x="15054" y="57465"/>
                    <a:pt x="16581" y="58131"/>
                  </a:cubicBezTo>
                  <a:cubicBezTo>
                    <a:pt x="17907" y="58709"/>
                    <a:pt x="19330" y="58799"/>
                    <a:pt x="20752" y="58927"/>
                  </a:cubicBezTo>
                  <a:cubicBezTo>
                    <a:pt x="21083" y="58957"/>
                    <a:pt x="21414" y="58992"/>
                    <a:pt x="21743" y="59042"/>
                  </a:cubicBezTo>
                  <a:cubicBezTo>
                    <a:pt x="22019" y="59083"/>
                    <a:pt x="22345" y="59149"/>
                    <a:pt x="22477" y="59189"/>
                  </a:cubicBezTo>
                  <a:cubicBezTo>
                    <a:pt x="22634" y="59235"/>
                    <a:pt x="22787" y="59288"/>
                    <a:pt x="22941" y="59344"/>
                  </a:cubicBezTo>
                  <a:cubicBezTo>
                    <a:pt x="22960" y="59350"/>
                    <a:pt x="23053" y="59392"/>
                    <a:pt x="23056" y="59392"/>
                  </a:cubicBezTo>
                  <a:cubicBezTo>
                    <a:pt x="23056" y="59392"/>
                    <a:pt x="23056" y="59392"/>
                    <a:pt x="23056" y="59392"/>
                  </a:cubicBezTo>
                  <a:lnTo>
                    <a:pt x="23056" y="59392"/>
                  </a:lnTo>
                  <a:cubicBezTo>
                    <a:pt x="23108" y="59417"/>
                    <a:pt x="23159" y="59443"/>
                    <a:pt x="23209" y="59471"/>
                  </a:cubicBezTo>
                  <a:cubicBezTo>
                    <a:pt x="23396" y="59570"/>
                    <a:pt x="23589" y="59687"/>
                    <a:pt x="23771" y="59864"/>
                  </a:cubicBezTo>
                  <a:cubicBezTo>
                    <a:pt x="24085" y="60168"/>
                    <a:pt x="24534" y="60464"/>
                    <a:pt x="24991" y="60464"/>
                  </a:cubicBezTo>
                  <a:cubicBezTo>
                    <a:pt x="25105" y="60464"/>
                    <a:pt x="25219" y="60445"/>
                    <a:pt x="25332" y="60404"/>
                  </a:cubicBezTo>
                  <a:cubicBezTo>
                    <a:pt x="25831" y="60222"/>
                    <a:pt x="25805" y="59609"/>
                    <a:pt x="25462" y="59276"/>
                  </a:cubicBezTo>
                  <a:cubicBezTo>
                    <a:pt x="24319" y="58168"/>
                    <a:pt x="22955" y="57554"/>
                    <a:pt x="21386" y="57310"/>
                  </a:cubicBezTo>
                  <a:cubicBezTo>
                    <a:pt x="20177" y="57120"/>
                    <a:pt x="18802" y="57152"/>
                    <a:pt x="17685" y="56867"/>
                  </a:cubicBezTo>
                  <a:cubicBezTo>
                    <a:pt x="17163" y="56735"/>
                    <a:pt x="16720" y="56542"/>
                    <a:pt x="16335" y="56232"/>
                  </a:cubicBezTo>
                  <a:cubicBezTo>
                    <a:pt x="15864" y="55850"/>
                    <a:pt x="15431" y="55292"/>
                    <a:pt x="15132" y="54724"/>
                  </a:cubicBezTo>
                  <a:cubicBezTo>
                    <a:pt x="14560" y="53634"/>
                    <a:pt x="14539" y="52407"/>
                    <a:pt x="14801" y="51227"/>
                  </a:cubicBezTo>
                  <a:cubicBezTo>
                    <a:pt x="15392" y="48554"/>
                    <a:pt x="17202" y="46265"/>
                    <a:pt x="18517" y="43918"/>
                  </a:cubicBezTo>
                  <a:cubicBezTo>
                    <a:pt x="19477" y="42204"/>
                    <a:pt x="20305" y="40076"/>
                    <a:pt x="20188" y="38069"/>
                  </a:cubicBezTo>
                  <a:cubicBezTo>
                    <a:pt x="20097" y="36493"/>
                    <a:pt x="19294" y="35274"/>
                    <a:pt x="17977" y="34429"/>
                  </a:cubicBezTo>
                  <a:cubicBezTo>
                    <a:pt x="16899" y="33737"/>
                    <a:pt x="15619" y="33424"/>
                    <a:pt x="14391" y="33120"/>
                  </a:cubicBezTo>
                  <a:cubicBezTo>
                    <a:pt x="13766" y="32965"/>
                    <a:pt x="13142" y="32815"/>
                    <a:pt x="12528" y="32623"/>
                  </a:cubicBezTo>
                  <a:cubicBezTo>
                    <a:pt x="12220" y="32528"/>
                    <a:pt x="11915" y="32422"/>
                    <a:pt x="11616" y="32301"/>
                  </a:cubicBezTo>
                  <a:cubicBezTo>
                    <a:pt x="11582" y="32287"/>
                    <a:pt x="11538" y="32274"/>
                    <a:pt x="11497" y="32258"/>
                  </a:cubicBezTo>
                  <a:lnTo>
                    <a:pt x="11497" y="32258"/>
                  </a:lnTo>
                  <a:cubicBezTo>
                    <a:pt x="11475" y="32243"/>
                    <a:pt x="11451" y="32229"/>
                    <a:pt x="11429" y="32218"/>
                  </a:cubicBezTo>
                  <a:cubicBezTo>
                    <a:pt x="11285" y="32144"/>
                    <a:pt x="11140" y="32072"/>
                    <a:pt x="11001" y="31991"/>
                  </a:cubicBezTo>
                  <a:cubicBezTo>
                    <a:pt x="10944" y="31958"/>
                    <a:pt x="10888" y="31922"/>
                    <a:pt x="10831" y="31890"/>
                  </a:cubicBezTo>
                  <a:lnTo>
                    <a:pt x="10831" y="31890"/>
                  </a:lnTo>
                  <a:cubicBezTo>
                    <a:pt x="10713" y="31800"/>
                    <a:pt x="10593" y="31716"/>
                    <a:pt x="10480" y="31620"/>
                  </a:cubicBezTo>
                  <a:cubicBezTo>
                    <a:pt x="10448" y="31593"/>
                    <a:pt x="10416" y="31564"/>
                    <a:pt x="10384" y="31535"/>
                  </a:cubicBezTo>
                  <a:lnTo>
                    <a:pt x="10384" y="31535"/>
                  </a:lnTo>
                  <a:cubicBezTo>
                    <a:pt x="10399" y="31550"/>
                    <a:pt x="10405" y="31557"/>
                    <a:pt x="10404" y="31557"/>
                  </a:cubicBezTo>
                  <a:cubicBezTo>
                    <a:pt x="10401" y="31557"/>
                    <a:pt x="10378" y="31537"/>
                    <a:pt x="10337" y="31493"/>
                  </a:cubicBezTo>
                  <a:lnTo>
                    <a:pt x="10337" y="31493"/>
                  </a:lnTo>
                  <a:cubicBezTo>
                    <a:pt x="10353" y="31507"/>
                    <a:pt x="10368" y="31521"/>
                    <a:pt x="10384" y="31535"/>
                  </a:cubicBezTo>
                  <a:lnTo>
                    <a:pt x="10384" y="31535"/>
                  </a:lnTo>
                  <a:cubicBezTo>
                    <a:pt x="10372" y="31524"/>
                    <a:pt x="10356" y="31508"/>
                    <a:pt x="10333" y="31489"/>
                  </a:cubicBezTo>
                  <a:lnTo>
                    <a:pt x="10333" y="31489"/>
                  </a:lnTo>
                  <a:cubicBezTo>
                    <a:pt x="10335" y="31490"/>
                    <a:pt x="10336" y="31491"/>
                    <a:pt x="10337" y="31493"/>
                  </a:cubicBezTo>
                  <a:lnTo>
                    <a:pt x="10337" y="31493"/>
                  </a:lnTo>
                  <a:cubicBezTo>
                    <a:pt x="10324" y="31482"/>
                    <a:pt x="10312" y="31471"/>
                    <a:pt x="10300" y="31460"/>
                  </a:cubicBezTo>
                  <a:lnTo>
                    <a:pt x="10300" y="31460"/>
                  </a:lnTo>
                  <a:cubicBezTo>
                    <a:pt x="10312" y="31471"/>
                    <a:pt x="10323" y="31480"/>
                    <a:pt x="10333" y="31489"/>
                  </a:cubicBezTo>
                  <a:lnTo>
                    <a:pt x="10333" y="31489"/>
                  </a:lnTo>
                  <a:cubicBezTo>
                    <a:pt x="10329" y="31485"/>
                    <a:pt x="10325" y="31480"/>
                    <a:pt x="10320" y="31475"/>
                  </a:cubicBezTo>
                  <a:cubicBezTo>
                    <a:pt x="10275" y="31425"/>
                    <a:pt x="10232" y="31374"/>
                    <a:pt x="10190" y="31324"/>
                  </a:cubicBezTo>
                  <a:lnTo>
                    <a:pt x="10190" y="31324"/>
                  </a:lnTo>
                  <a:cubicBezTo>
                    <a:pt x="10339" y="31271"/>
                    <a:pt x="10485" y="31210"/>
                    <a:pt x="10629" y="31144"/>
                  </a:cubicBezTo>
                  <a:cubicBezTo>
                    <a:pt x="11084" y="30932"/>
                    <a:pt x="11526" y="30690"/>
                    <a:pt x="11948" y="30417"/>
                  </a:cubicBezTo>
                  <a:cubicBezTo>
                    <a:pt x="12907" y="29809"/>
                    <a:pt x="13797" y="29083"/>
                    <a:pt x="14600" y="28281"/>
                  </a:cubicBezTo>
                  <a:cubicBezTo>
                    <a:pt x="15988" y="26898"/>
                    <a:pt x="17752" y="24786"/>
                    <a:pt x="17218" y="22656"/>
                  </a:cubicBezTo>
                  <a:cubicBezTo>
                    <a:pt x="16773" y="20878"/>
                    <a:pt x="15040" y="19461"/>
                    <a:pt x="13254" y="19461"/>
                  </a:cubicBezTo>
                  <a:cubicBezTo>
                    <a:pt x="12761" y="19461"/>
                    <a:pt x="12264" y="19568"/>
                    <a:pt x="11788" y="19806"/>
                  </a:cubicBezTo>
                  <a:cubicBezTo>
                    <a:pt x="9881" y="20762"/>
                    <a:pt x="8485" y="22808"/>
                    <a:pt x="7660" y="24724"/>
                  </a:cubicBezTo>
                  <a:cubicBezTo>
                    <a:pt x="6966" y="26337"/>
                    <a:pt x="6845" y="28259"/>
                    <a:pt x="7404" y="29942"/>
                  </a:cubicBezTo>
                  <a:lnTo>
                    <a:pt x="7404" y="29942"/>
                  </a:lnTo>
                  <a:cubicBezTo>
                    <a:pt x="7265" y="29960"/>
                    <a:pt x="7126" y="29976"/>
                    <a:pt x="6988" y="29987"/>
                  </a:cubicBezTo>
                  <a:cubicBezTo>
                    <a:pt x="6817" y="30002"/>
                    <a:pt x="6646" y="30011"/>
                    <a:pt x="6475" y="30016"/>
                  </a:cubicBezTo>
                  <a:cubicBezTo>
                    <a:pt x="6454" y="30017"/>
                    <a:pt x="6432" y="30017"/>
                    <a:pt x="6411" y="30017"/>
                  </a:cubicBezTo>
                  <a:cubicBezTo>
                    <a:pt x="6373" y="30017"/>
                    <a:pt x="6336" y="30016"/>
                    <a:pt x="6298" y="30016"/>
                  </a:cubicBezTo>
                  <a:cubicBezTo>
                    <a:pt x="6263" y="30016"/>
                    <a:pt x="6229" y="30017"/>
                    <a:pt x="6194" y="30018"/>
                  </a:cubicBezTo>
                  <a:cubicBezTo>
                    <a:pt x="6185" y="30018"/>
                    <a:pt x="6178" y="30018"/>
                    <a:pt x="6172" y="30019"/>
                  </a:cubicBezTo>
                  <a:lnTo>
                    <a:pt x="6172" y="30019"/>
                  </a:lnTo>
                  <a:cubicBezTo>
                    <a:pt x="6159" y="30018"/>
                    <a:pt x="6143" y="30016"/>
                    <a:pt x="6124" y="30015"/>
                  </a:cubicBezTo>
                  <a:cubicBezTo>
                    <a:pt x="5962" y="30000"/>
                    <a:pt x="5801" y="29986"/>
                    <a:pt x="5641" y="29962"/>
                  </a:cubicBezTo>
                  <a:cubicBezTo>
                    <a:pt x="5569" y="29952"/>
                    <a:pt x="5497" y="29938"/>
                    <a:pt x="5425" y="29927"/>
                  </a:cubicBezTo>
                  <a:cubicBezTo>
                    <a:pt x="5404" y="29922"/>
                    <a:pt x="5383" y="29917"/>
                    <a:pt x="5361" y="29912"/>
                  </a:cubicBezTo>
                  <a:lnTo>
                    <a:pt x="5361" y="29912"/>
                  </a:lnTo>
                  <a:cubicBezTo>
                    <a:pt x="5235" y="29864"/>
                    <a:pt x="5095" y="29839"/>
                    <a:pt x="4967" y="29793"/>
                  </a:cubicBezTo>
                  <a:cubicBezTo>
                    <a:pt x="4912" y="29773"/>
                    <a:pt x="4859" y="29746"/>
                    <a:pt x="4805" y="29728"/>
                  </a:cubicBezTo>
                  <a:lnTo>
                    <a:pt x="4805" y="29728"/>
                  </a:lnTo>
                  <a:cubicBezTo>
                    <a:pt x="4801" y="29726"/>
                    <a:pt x="4796" y="29723"/>
                    <a:pt x="4791" y="29721"/>
                  </a:cubicBezTo>
                  <a:cubicBezTo>
                    <a:pt x="4681" y="29662"/>
                    <a:pt x="4573" y="29589"/>
                    <a:pt x="4462" y="29533"/>
                  </a:cubicBezTo>
                  <a:lnTo>
                    <a:pt x="4462" y="29533"/>
                  </a:lnTo>
                  <a:cubicBezTo>
                    <a:pt x="4409" y="29493"/>
                    <a:pt x="4355" y="29453"/>
                    <a:pt x="4304" y="29411"/>
                  </a:cubicBezTo>
                  <a:cubicBezTo>
                    <a:pt x="4255" y="29371"/>
                    <a:pt x="4209" y="29330"/>
                    <a:pt x="4161" y="29290"/>
                  </a:cubicBezTo>
                  <a:lnTo>
                    <a:pt x="4161" y="29290"/>
                  </a:lnTo>
                  <a:cubicBezTo>
                    <a:pt x="4074" y="29187"/>
                    <a:pt x="3976" y="29092"/>
                    <a:pt x="3890" y="28986"/>
                  </a:cubicBezTo>
                  <a:cubicBezTo>
                    <a:pt x="3852" y="28938"/>
                    <a:pt x="3816" y="28888"/>
                    <a:pt x="3776" y="28840"/>
                  </a:cubicBezTo>
                  <a:lnTo>
                    <a:pt x="3776" y="28840"/>
                  </a:lnTo>
                  <a:cubicBezTo>
                    <a:pt x="3704" y="28714"/>
                    <a:pt x="3621" y="28596"/>
                    <a:pt x="3552" y="28468"/>
                  </a:cubicBezTo>
                  <a:cubicBezTo>
                    <a:pt x="3483" y="28342"/>
                    <a:pt x="3417" y="28214"/>
                    <a:pt x="3358" y="28082"/>
                  </a:cubicBezTo>
                  <a:cubicBezTo>
                    <a:pt x="3330" y="28019"/>
                    <a:pt x="3304" y="27955"/>
                    <a:pt x="3277" y="27893"/>
                  </a:cubicBezTo>
                  <a:cubicBezTo>
                    <a:pt x="3275" y="27890"/>
                    <a:pt x="3274" y="27887"/>
                    <a:pt x="3272" y="27884"/>
                  </a:cubicBezTo>
                  <a:lnTo>
                    <a:pt x="3272" y="27884"/>
                  </a:lnTo>
                  <a:cubicBezTo>
                    <a:pt x="3263" y="27860"/>
                    <a:pt x="3255" y="27837"/>
                    <a:pt x="3246" y="27813"/>
                  </a:cubicBezTo>
                  <a:cubicBezTo>
                    <a:pt x="3031" y="27192"/>
                    <a:pt x="2881" y="26553"/>
                    <a:pt x="2798" y="25901"/>
                  </a:cubicBezTo>
                  <a:cubicBezTo>
                    <a:pt x="2774" y="25728"/>
                    <a:pt x="2756" y="25556"/>
                    <a:pt x="2738" y="25382"/>
                  </a:cubicBezTo>
                  <a:cubicBezTo>
                    <a:pt x="2736" y="25356"/>
                    <a:pt x="2734" y="25339"/>
                    <a:pt x="2733" y="25326"/>
                  </a:cubicBezTo>
                  <a:lnTo>
                    <a:pt x="2733" y="25326"/>
                  </a:lnTo>
                  <a:cubicBezTo>
                    <a:pt x="2733" y="25320"/>
                    <a:pt x="2732" y="25299"/>
                    <a:pt x="2729" y="25246"/>
                  </a:cubicBezTo>
                  <a:cubicBezTo>
                    <a:pt x="2722" y="25149"/>
                    <a:pt x="2716" y="25053"/>
                    <a:pt x="2713" y="24955"/>
                  </a:cubicBezTo>
                  <a:cubicBezTo>
                    <a:pt x="2694" y="24567"/>
                    <a:pt x="2690" y="24179"/>
                    <a:pt x="2698" y="23791"/>
                  </a:cubicBezTo>
                  <a:cubicBezTo>
                    <a:pt x="2719" y="22957"/>
                    <a:pt x="2783" y="22126"/>
                    <a:pt x="2890" y="21299"/>
                  </a:cubicBezTo>
                  <a:cubicBezTo>
                    <a:pt x="3357" y="17632"/>
                    <a:pt x="4406" y="14162"/>
                    <a:pt x="5766" y="10761"/>
                  </a:cubicBezTo>
                  <a:cubicBezTo>
                    <a:pt x="6900" y="7918"/>
                    <a:pt x="8229" y="4980"/>
                    <a:pt x="10153" y="2571"/>
                  </a:cubicBezTo>
                  <a:cubicBezTo>
                    <a:pt x="10192" y="2521"/>
                    <a:pt x="10232" y="2472"/>
                    <a:pt x="10272" y="2422"/>
                  </a:cubicBezTo>
                  <a:cubicBezTo>
                    <a:pt x="10293" y="2397"/>
                    <a:pt x="10316" y="2371"/>
                    <a:pt x="10337" y="2345"/>
                  </a:cubicBezTo>
                  <a:lnTo>
                    <a:pt x="10337" y="2345"/>
                  </a:lnTo>
                  <a:cubicBezTo>
                    <a:pt x="10410" y="2262"/>
                    <a:pt x="10484" y="2180"/>
                    <a:pt x="10560" y="2099"/>
                  </a:cubicBezTo>
                  <a:cubicBezTo>
                    <a:pt x="10715" y="1935"/>
                    <a:pt x="10876" y="1778"/>
                    <a:pt x="11047" y="1630"/>
                  </a:cubicBezTo>
                  <a:cubicBezTo>
                    <a:pt x="11750" y="1024"/>
                    <a:pt x="10588" y="1"/>
                    <a:pt x="9734"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6"/>
            <p:cNvSpPr/>
            <p:nvPr/>
          </p:nvSpPr>
          <p:spPr>
            <a:xfrm rot="-2225305">
              <a:off x="8513182" y="3745809"/>
              <a:ext cx="435765" cy="1423073"/>
            </a:xfrm>
            <a:custGeom>
              <a:avLst/>
              <a:gdLst/>
              <a:ahLst/>
              <a:cxnLst/>
              <a:rect l="l" t="t" r="r" b="b"/>
              <a:pathLst>
                <a:path w="15040" h="49116" extrusionOk="0">
                  <a:moveTo>
                    <a:pt x="2622" y="0"/>
                  </a:moveTo>
                  <a:cubicBezTo>
                    <a:pt x="2279" y="0"/>
                    <a:pt x="1966" y="93"/>
                    <a:pt x="1911" y="396"/>
                  </a:cubicBezTo>
                  <a:lnTo>
                    <a:pt x="1909" y="396"/>
                  </a:lnTo>
                  <a:cubicBezTo>
                    <a:pt x="1170" y="4445"/>
                    <a:pt x="0" y="8600"/>
                    <a:pt x="387" y="12750"/>
                  </a:cubicBezTo>
                  <a:cubicBezTo>
                    <a:pt x="561" y="14618"/>
                    <a:pt x="1107" y="16551"/>
                    <a:pt x="2154" y="18121"/>
                  </a:cubicBezTo>
                  <a:cubicBezTo>
                    <a:pt x="2937" y="19295"/>
                    <a:pt x="4098" y="20091"/>
                    <a:pt x="5333" y="20727"/>
                  </a:cubicBezTo>
                  <a:cubicBezTo>
                    <a:pt x="5897" y="21017"/>
                    <a:pt x="6464" y="21298"/>
                    <a:pt x="7006" y="21629"/>
                  </a:cubicBezTo>
                  <a:cubicBezTo>
                    <a:pt x="7157" y="21722"/>
                    <a:pt x="7306" y="21818"/>
                    <a:pt x="7453" y="21917"/>
                  </a:cubicBezTo>
                  <a:cubicBezTo>
                    <a:pt x="7485" y="21938"/>
                    <a:pt x="7517" y="21961"/>
                    <a:pt x="7548" y="21983"/>
                  </a:cubicBezTo>
                  <a:lnTo>
                    <a:pt x="7548" y="21983"/>
                  </a:lnTo>
                  <a:cubicBezTo>
                    <a:pt x="7581" y="22006"/>
                    <a:pt x="7646" y="22053"/>
                    <a:pt x="7673" y="22075"/>
                  </a:cubicBezTo>
                  <a:cubicBezTo>
                    <a:pt x="8022" y="22350"/>
                    <a:pt x="8354" y="22636"/>
                    <a:pt x="8675" y="22942"/>
                  </a:cubicBezTo>
                  <a:cubicBezTo>
                    <a:pt x="9261" y="23505"/>
                    <a:pt x="9958" y="24216"/>
                    <a:pt x="10290" y="24815"/>
                  </a:cubicBezTo>
                  <a:cubicBezTo>
                    <a:pt x="10641" y="25447"/>
                    <a:pt x="10772" y="25871"/>
                    <a:pt x="10764" y="26580"/>
                  </a:cubicBezTo>
                  <a:cubicBezTo>
                    <a:pt x="10758" y="27147"/>
                    <a:pt x="10613" y="27661"/>
                    <a:pt x="10386" y="28272"/>
                  </a:cubicBezTo>
                  <a:cubicBezTo>
                    <a:pt x="10124" y="28975"/>
                    <a:pt x="9796" y="29652"/>
                    <a:pt x="9488" y="30336"/>
                  </a:cubicBezTo>
                  <a:cubicBezTo>
                    <a:pt x="8680" y="32128"/>
                    <a:pt x="8081" y="33925"/>
                    <a:pt x="7886" y="35895"/>
                  </a:cubicBezTo>
                  <a:cubicBezTo>
                    <a:pt x="7421" y="40569"/>
                    <a:pt x="9649" y="44705"/>
                    <a:pt x="12362" y="48335"/>
                  </a:cubicBezTo>
                  <a:cubicBezTo>
                    <a:pt x="12712" y="48804"/>
                    <a:pt x="13393" y="49116"/>
                    <a:pt x="13996" y="49116"/>
                  </a:cubicBezTo>
                  <a:cubicBezTo>
                    <a:pt x="14077" y="49116"/>
                    <a:pt x="14156" y="49110"/>
                    <a:pt x="14233" y="49099"/>
                  </a:cubicBezTo>
                  <a:cubicBezTo>
                    <a:pt x="14838" y="49007"/>
                    <a:pt x="15039" y="48506"/>
                    <a:pt x="14674" y="48017"/>
                  </a:cubicBezTo>
                  <a:cubicBezTo>
                    <a:pt x="12375" y="44940"/>
                    <a:pt x="10450" y="41528"/>
                    <a:pt x="10539" y="37574"/>
                  </a:cubicBezTo>
                  <a:cubicBezTo>
                    <a:pt x="10582" y="35627"/>
                    <a:pt x="11092" y="33807"/>
                    <a:pt x="11860" y="32032"/>
                  </a:cubicBezTo>
                  <a:cubicBezTo>
                    <a:pt x="12415" y="30756"/>
                    <a:pt x="13130" y="29495"/>
                    <a:pt x="13381" y="28113"/>
                  </a:cubicBezTo>
                  <a:cubicBezTo>
                    <a:pt x="13662" y="26562"/>
                    <a:pt x="13156" y="25164"/>
                    <a:pt x="12210" y="23930"/>
                  </a:cubicBezTo>
                  <a:cubicBezTo>
                    <a:pt x="11103" y="22484"/>
                    <a:pt x="9622" y="21198"/>
                    <a:pt x="8047" y="20286"/>
                  </a:cubicBezTo>
                  <a:cubicBezTo>
                    <a:pt x="7510" y="19976"/>
                    <a:pt x="6951" y="19707"/>
                    <a:pt x="6403" y="19418"/>
                  </a:cubicBezTo>
                  <a:cubicBezTo>
                    <a:pt x="6175" y="19298"/>
                    <a:pt x="5948" y="19174"/>
                    <a:pt x="5729" y="19040"/>
                  </a:cubicBezTo>
                  <a:cubicBezTo>
                    <a:pt x="5620" y="18972"/>
                    <a:pt x="5515" y="18900"/>
                    <a:pt x="5408" y="18830"/>
                  </a:cubicBezTo>
                  <a:lnTo>
                    <a:pt x="5408" y="18830"/>
                  </a:lnTo>
                  <a:cubicBezTo>
                    <a:pt x="5469" y="18869"/>
                    <a:pt x="5496" y="18885"/>
                    <a:pt x="5499" y="18885"/>
                  </a:cubicBezTo>
                  <a:cubicBezTo>
                    <a:pt x="5510" y="18885"/>
                    <a:pt x="5241" y="18695"/>
                    <a:pt x="5178" y="18640"/>
                  </a:cubicBezTo>
                  <a:cubicBezTo>
                    <a:pt x="5143" y="18610"/>
                    <a:pt x="5024" y="18496"/>
                    <a:pt x="4968" y="18445"/>
                  </a:cubicBezTo>
                  <a:lnTo>
                    <a:pt x="4968" y="18445"/>
                  </a:lnTo>
                  <a:cubicBezTo>
                    <a:pt x="4920" y="18388"/>
                    <a:pt x="4796" y="18249"/>
                    <a:pt x="4763" y="18207"/>
                  </a:cubicBezTo>
                  <a:cubicBezTo>
                    <a:pt x="4657" y="18078"/>
                    <a:pt x="4558" y="17942"/>
                    <a:pt x="4465" y="17803"/>
                  </a:cubicBezTo>
                  <a:cubicBezTo>
                    <a:pt x="4323" y="17589"/>
                    <a:pt x="4379" y="17678"/>
                    <a:pt x="4247" y="17421"/>
                  </a:cubicBezTo>
                  <a:cubicBezTo>
                    <a:pt x="3831" y="16626"/>
                    <a:pt x="3531" y="15749"/>
                    <a:pt x="3333" y="14875"/>
                  </a:cubicBezTo>
                  <a:cubicBezTo>
                    <a:pt x="2838" y="12678"/>
                    <a:pt x="3021" y="10352"/>
                    <a:pt x="3328" y="8143"/>
                  </a:cubicBezTo>
                  <a:cubicBezTo>
                    <a:pt x="3640" y="5903"/>
                    <a:pt x="4151" y="3699"/>
                    <a:pt x="4556" y="1476"/>
                  </a:cubicBezTo>
                  <a:cubicBezTo>
                    <a:pt x="4673" y="841"/>
                    <a:pt x="4080" y="390"/>
                    <a:pt x="3545" y="171"/>
                  </a:cubicBezTo>
                  <a:cubicBezTo>
                    <a:pt x="3375" y="102"/>
                    <a:pt x="2981" y="0"/>
                    <a:pt x="2622"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6"/>
            <p:cNvSpPr/>
            <p:nvPr/>
          </p:nvSpPr>
          <p:spPr>
            <a:xfrm>
              <a:off x="8054827" y="-79728"/>
              <a:ext cx="1054835" cy="1431162"/>
            </a:xfrm>
            <a:custGeom>
              <a:avLst/>
              <a:gdLst/>
              <a:ahLst/>
              <a:cxnLst/>
              <a:rect l="l" t="t" r="r" b="b"/>
              <a:pathLst>
                <a:path w="36405" h="49393" extrusionOk="0">
                  <a:moveTo>
                    <a:pt x="14570" y="18820"/>
                  </a:moveTo>
                  <a:cubicBezTo>
                    <a:pt x="14571" y="18820"/>
                    <a:pt x="14584" y="18822"/>
                    <a:pt x="14618" y="18826"/>
                  </a:cubicBezTo>
                  <a:lnTo>
                    <a:pt x="14618" y="18826"/>
                  </a:lnTo>
                  <a:cubicBezTo>
                    <a:pt x="14592" y="18823"/>
                    <a:pt x="14569" y="18820"/>
                    <a:pt x="14570" y="18820"/>
                  </a:cubicBezTo>
                  <a:close/>
                  <a:moveTo>
                    <a:pt x="14649" y="18829"/>
                  </a:moveTo>
                  <a:cubicBezTo>
                    <a:pt x="14656" y="18830"/>
                    <a:pt x="14663" y="18831"/>
                    <a:pt x="14671" y="18831"/>
                  </a:cubicBezTo>
                  <a:cubicBezTo>
                    <a:pt x="14664" y="18831"/>
                    <a:pt x="14656" y="18830"/>
                    <a:pt x="14649" y="18829"/>
                  </a:cubicBezTo>
                  <a:close/>
                  <a:moveTo>
                    <a:pt x="4756" y="1"/>
                  </a:moveTo>
                  <a:cubicBezTo>
                    <a:pt x="4233" y="1"/>
                    <a:pt x="3605" y="121"/>
                    <a:pt x="3325" y="476"/>
                  </a:cubicBezTo>
                  <a:lnTo>
                    <a:pt x="3326" y="476"/>
                  </a:lnTo>
                  <a:cubicBezTo>
                    <a:pt x="2008" y="2142"/>
                    <a:pt x="1178" y="4142"/>
                    <a:pt x="699" y="6201"/>
                  </a:cubicBezTo>
                  <a:cubicBezTo>
                    <a:pt x="189" y="8379"/>
                    <a:pt x="0" y="10711"/>
                    <a:pt x="513" y="12908"/>
                  </a:cubicBezTo>
                  <a:cubicBezTo>
                    <a:pt x="1037" y="15152"/>
                    <a:pt x="2290" y="16981"/>
                    <a:pt x="4410" y="17964"/>
                  </a:cubicBezTo>
                  <a:cubicBezTo>
                    <a:pt x="5998" y="18700"/>
                    <a:pt x="7727" y="18857"/>
                    <a:pt x="9460" y="18857"/>
                  </a:cubicBezTo>
                  <a:cubicBezTo>
                    <a:pt x="10349" y="18857"/>
                    <a:pt x="11239" y="18815"/>
                    <a:pt x="12111" y="18790"/>
                  </a:cubicBezTo>
                  <a:cubicBezTo>
                    <a:pt x="12453" y="18779"/>
                    <a:pt x="12794" y="18772"/>
                    <a:pt x="13136" y="18772"/>
                  </a:cubicBezTo>
                  <a:cubicBezTo>
                    <a:pt x="13425" y="18772"/>
                    <a:pt x="13714" y="18777"/>
                    <a:pt x="14003" y="18790"/>
                  </a:cubicBezTo>
                  <a:cubicBezTo>
                    <a:pt x="14159" y="18796"/>
                    <a:pt x="14314" y="18804"/>
                    <a:pt x="14471" y="18815"/>
                  </a:cubicBezTo>
                  <a:cubicBezTo>
                    <a:pt x="14524" y="18819"/>
                    <a:pt x="14579" y="18823"/>
                    <a:pt x="14634" y="18828"/>
                  </a:cubicBezTo>
                  <a:lnTo>
                    <a:pt x="14634" y="18828"/>
                  </a:lnTo>
                  <a:cubicBezTo>
                    <a:pt x="14656" y="18831"/>
                    <a:pt x="14684" y="18835"/>
                    <a:pt x="14720" y="18839"/>
                  </a:cubicBezTo>
                  <a:cubicBezTo>
                    <a:pt x="15027" y="18879"/>
                    <a:pt x="15332" y="18924"/>
                    <a:pt x="15635" y="18988"/>
                  </a:cubicBezTo>
                  <a:cubicBezTo>
                    <a:pt x="16640" y="19200"/>
                    <a:pt x="17890" y="19807"/>
                    <a:pt x="18695" y="20664"/>
                  </a:cubicBezTo>
                  <a:cubicBezTo>
                    <a:pt x="19527" y="21549"/>
                    <a:pt x="20224" y="22576"/>
                    <a:pt x="20570" y="23749"/>
                  </a:cubicBezTo>
                  <a:cubicBezTo>
                    <a:pt x="20886" y="24819"/>
                    <a:pt x="20955" y="25940"/>
                    <a:pt x="20971" y="27052"/>
                  </a:cubicBezTo>
                  <a:cubicBezTo>
                    <a:pt x="20990" y="28322"/>
                    <a:pt x="20957" y="29591"/>
                    <a:pt x="21038" y="30859"/>
                  </a:cubicBezTo>
                  <a:cubicBezTo>
                    <a:pt x="21109" y="31947"/>
                    <a:pt x="21323" y="33040"/>
                    <a:pt x="21492" y="34117"/>
                  </a:cubicBezTo>
                  <a:cubicBezTo>
                    <a:pt x="21808" y="36134"/>
                    <a:pt x="22180" y="38161"/>
                    <a:pt x="22863" y="40093"/>
                  </a:cubicBezTo>
                  <a:cubicBezTo>
                    <a:pt x="23527" y="41973"/>
                    <a:pt x="24467" y="43754"/>
                    <a:pt x="25866" y="45194"/>
                  </a:cubicBezTo>
                  <a:cubicBezTo>
                    <a:pt x="27515" y="46892"/>
                    <a:pt x="29609" y="48042"/>
                    <a:pt x="31850" y="48764"/>
                  </a:cubicBezTo>
                  <a:cubicBezTo>
                    <a:pt x="32564" y="48994"/>
                    <a:pt x="33293" y="49180"/>
                    <a:pt x="34025" y="49343"/>
                  </a:cubicBezTo>
                  <a:cubicBezTo>
                    <a:pt x="34171" y="49376"/>
                    <a:pt x="34339" y="49393"/>
                    <a:pt x="34515" y="49393"/>
                  </a:cubicBezTo>
                  <a:cubicBezTo>
                    <a:pt x="35034" y="49393"/>
                    <a:pt x="35624" y="49242"/>
                    <a:pt x="35945" y="48906"/>
                  </a:cubicBezTo>
                  <a:cubicBezTo>
                    <a:pt x="36405" y="48427"/>
                    <a:pt x="35742" y="48132"/>
                    <a:pt x="35343" y="48042"/>
                  </a:cubicBezTo>
                  <a:cubicBezTo>
                    <a:pt x="33117" y="47542"/>
                    <a:pt x="30972" y="46657"/>
                    <a:pt x="29210" y="45162"/>
                  </a:cubicBezTo>
                  <a:cubicBezTo>
                    <a:pt x="27772" y="43941"/>
                    <a:pt x="26721" y="42297"/>
                    <a:pt x="25997" y="40569"/>
                  </a:cubicBezTo>
                  <a:cubicBezTo>
                    <a:pt x="25240" y="38761"/>
                    <a:pt x="24837" y="36808"/>
                    <a:pt x="24506" y="34883"/>
                  </a:cubicBezTo>
                  <a:cubicBezTo>
                    <a:pt x="24332" y="33863"/>
                    <a:pt x="24182" y="32837"/>
                    <a:pt x="24032" y="31813"/>
                  </a:cubicBezTo>
                  <a:cubicBezTo>
                    <a:pt x="23850" y="30583"/>
                    <a:pt x="23821" y="29356"/>
                    <a:pt x="23820" y="28115"/>
                  </a:cubicBezTo>
                  <a:cubicBezTo>
                    <a:pt x="23818" y="25859"/>
                    <a:pt x="23799" y="23608"/>
                    <a:pt x="22609" y="21606"/>
                  </a:cubicBezTo>
                  <a:cubicBezTo>
                    <a:pt x="21187" y="19216"/>
                    <a:pt x="18762" y="17862"/>
                    <a:pt x="16038" y="17537"/>
                  </a:cubicBezTo>
                  <a:cubicBezTo>
                    <a:pt x="15248" y="17443"/>
                    <a:pt x="14457" y="17412"/>
                    <a:pt x="13665" y="17412"/>
                  </a:cubicBezTo>
                  <a:cubicBezTo>
                    <a:pt x="13152" y="17412"/>
                    <a:pt x="12639" y="17425"/>
                    <a:pt x="12124" y="17443"/>
                  </a:cubicBezTo>
                  <a:cubicBezTo>
                    <a:pt x="11515" y="17466"/>
                    <a:pt x="10907" y="17489"/>
                    <a:pt x="10298" y="17494"/>
                  </a:cubicBezTo>
                  <a:cubicBezTo>
                    <a:pt x="10236" y="17495"/>
                    <a:pt x="10174" y="17495"/>
                    <a:pt x="10111" y="17495"/>
                  </a:cubicBezTo>
                  <a:cubicBezTo>
                    <a:pt x="9884" y="17495"/>
                    <a:pt x="9657" y="17492"/>
                    <a:pt x="9429" y="17485"/>
                  </a:cubicBezTo>
                  <a:cubicBezTo>
                    <a:pt x="9274" y="17480"/>
                    <a:pt x="9119" y="17472"/>
                    <a:pt x="8966" y="17464"/>
                  </a:cubicBezTo>
                  <a:cubicBezTo>
                    <a:pt x="8913" y="17460"/>
                    <a:pt x="8629" y="17434"/>
                    <a:pt x="8602" y="17434"/>
                  </a:cubicBezTo>
                  <a:cubicBezTo>
                    <a:pt x="8594" y="17434"/>
                    <a:pt x="8608" y="17436"/>
                    <a:pt x="8656" y="17442"/>
                  </a:cubicBezTo>
                  <a:cubicBezTo>
                    <a:pt x="8063" y="17371"/>
                    <a:pt x="7584" y="17285"/>
                    <a:pt x="7114" y="17128"/>
                  </a:cubicBezTo>
                  <a:cubicBezTo>
                    <a:pt x="6585" y="16956"/>
                    <a:pt x="6084" y="16707"/>
                    <a:pt x="5625" y="16392"/>
                  </a:cubicBezTo>
                  <a:cubicBezTo>
                    <a:pt x="4850" y="15860"/>
                    <a:pt x="4275" y="15020"/>
                    <a:pt x="3874" y="14167"/>
                  </a:cubicBezTo>
                  <a:cubicBezTo>
                    <a:pt x="2983" y="12275"/>
                    <a:pt x="2927" y="10002"/>
                    <a:pt x="3176" y="7962"/>
                  </a:cubicBezTo>
                  <a:cubicBezTo>
                    <a:pt x="3430" y="5869"/>
                    <a:pt x="4087" y="3764"/>
                    <a:pt x="5152" y="1939"/>
                  </a:cubicBezTo>
                  <a:cubicBezTo>
                    <a:pt x="5360" y="1578"/>
                    <a:pt x="5592" y="1233"/>
                    <a:pt x="5847" y="906"/>
                  </a:cubicBezTo>
                  <a:cubicBezTo>
                    <a:pt x="6232" y="418"/>
                    <a:pt x="5708" y="123"/>
                    <a:pt x="5245" y="40"/>
                  </a:cubicBezTo>
                  <a:cubicBezTo>
                    <a:pt x="5108" y="15"/>
                    <a:pt x="4938" y="1"/>
                    <a:pt x="4756" y="1"/>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6"/>
            <p:cNvSpPr/>
            <p:nvPr/>
          </p:nvSpPr>
          <p:spPr>
            <a:xfrm>
              <a:off x="8877766" y="3133802"/>
              <a:ext cx="463049" cy="786208"/>
            </a:xfrm>
            <a:custGeom>
              <a:avLst/>
              <a:gdLst/>
              <a:ahLst/>
              <a:cxnLst/>
              <a:rect l="l" t="t" r="r" b="b"/>
              <a:pathLst>
                <a:path w="15981" h="27134" extrusionOk="0">
                  <a:moveTo>
                    <a:pt x="7190" y="14865"/>
                  </a:moveTo>
                  <a:lnTo>
                    <a:pt x="7180" y="14871"/>
                  </a:lnTo>
                  <a:lnTo>
                    <a:pt x="7180" y="14871"/>
                  </a:lnTo>
                  <a:cubicBezTo>
                    <a:pt x="7185" y="14868"/>
                    <a:pt x="7188" y="14866"/>
                    <a:pt x="7190" y="14865"/>
                  </a:cubicBezTo>
                  <a:close/>
                  <a:moveTo>
                    <a:pt x="2881" y="21722"/>
                  </a:moveTo>
                  <a:cubicBezTo>
                    <a:pt x="2871" y="21757"/>
                    <a:pt x="2867" y="21770"/>
                    <a:pt x="2867" y="21770"/>
                  </a:cubicBezTo>
                  <a:cubicBezTo>
                    <a:pt x="2867" y="21770"/>
                    <a:pt x="2874" y="21744"/>
                    <a:pt x="2881" y="21722"/>
                  </a:cubicBezTo>
                  <a:close/>
                  <a:moveTo>
                    <a:pt x="14455" y="0"/>
                  </a:moveTo>
                  <a:cubicBezTo>
                    <a:pt x="14202" y="0"/>
                    <a:pt x="13948" y="49"/>
                    <a:pt x="13799" y="99"/>
                  </a:cubicBezTo>
                  <a:cubicBezTo>
                    <a:pt x="13337" y="254"/>
                    <a:pt x="12754" y="641"/>
                    <a:pt x="12862" y="1200"/>
                  </a:cubicBezTo>
                  <a:lnTo>
                    <a:pt x="12862" y="1198"/>
                  </a:lnTo>
                  <a:cubicBezTo>
                    <a:pt x="13145" y="2655"/>
                    <a:pt x="13322" y="4133"/>
                    <a:pt x="13276" y="5620"/>
                  </a:cubicBezTo>
                  <a:cubicBezTo>
                    <a:pt x="13259" y="6238"/>
                    <a:pt x="13198" y="6853"/>
                    <a:pt x="13094" y="7464"/>
                  </a:cubicBezTo>
                  <a:cubicBezTo>
                    <a:pt x="13001" y="8000"/>
                    <a:pt x="12872" y="8502"/>
                    <a:pt x="12738" y="8889"/>
                  </a:cubicBezTo>
                  <a:cubicBezTo>
                    <a:pt x="12580" y="9350"/>
                    <a:pt x="12383" y="9798"/>
                    <a:pt x="12155" y="10229"/>
                  </a:cubicBezTo>
                  <a:cubicBezTo>
                    <a:pt x="12051" y="10424"/>
                    <a:pt x="11939" y="10612"/>
                    <a:pt x="11822" y="10801"/>
                  </a:cubicBezTo>
                  <a:cubicBezTo>
                    <a:pt x="11798" y="10840"/>
                    <a:pt x="11783" y="10864"/>
                    <a:pt x="11775" y="10878"/>
                  </a:cubicBezTo>
                  <a:lnTo>
                    <a:pt x="11775" y="10878"/>
                  </a:lnTo>
                  <a:cubicBezTo>
                    <a:pt x="11766" y="10890"/>
                    <a:pt x="11749" y="10913"/>
                    <a:pt x="11719" y="10956"/>
                  </a:cubicBezTo>
                  <a:cubicBezTo>
                    <a:pt x="11650" y="11053"/>
                    <a:pt x="11581" y="11151"/>
                    <a:pt x="11509" y="11245"/>
                  </a:cubicBezTo>
                  <a:cubicBezTo>
                    <a:pt x="11239" y="11600"/>
                    <a:pt x="10949" y="11937"/>
                    <a:pt x="10637" y="12255"/>
                  </a:cubicBezTo>
                  <a:cubicBezTo>
                    <a:pt x="10556" y="12338"/>
                    <a:pt x="10472" y="12418"/>
                    <a:pt x="10391" y="12499"/>
                  </a:cubicBezTo>
                  <a:cubicBezTo>
                    <a:pt x="10459" y="12431"/>
                    <a:pt x="10484" y="12406"/>
                    <a:pt x="10483" y="12406"/>
                  </a:cubicBezTo>
                  <a:lnTo>
                    <a:pt x="10483" y="12406"/>
                  </a:lnTo>
                  <a:cubicBezTo>
                    <a:pt x="10482" y="12406"/>
                    <a:pt x="10350" y="12535"/>
                    <a:pt x="10313" y="12569"/>
                  </a:cubicBezTo>
                  <a:cubicBezTo>
                    <a:pt x="10142" y="12724"/>
                    <a:pt x="9966" y="12876"/>
                    <a:pt x="9789" y="13021"/>
                  </a:cubicBezTo>
                  <a:cubicBezTo>
                    <a:pt x="9102" y="13587"/>
                    <a:pt x="8370" y="14092"/>
                    <a:pt x="7629" y="14579"/>
                  </a:cubicBezTo>
                  <a:cubicBezTo>
                    <a:pt x="7455" y="14692"/>
                    <a:pt x="7281" y="14806"/>
                    <a:pt x="7108" y="14919"/>
                  </a:cubicBezTo>
                  <a:cubicBezTo>
                    <a:pt x="7080" y="14937"/>
                    <a:pt x="7064" y="14947"/>
                    <a:pt x="7056" y="14953"/>
                  </a:cubicBezTo>
                  <a:lnTo>
                    <a:pt x="7056" y="14953"/>
                  </a:lnTo>
                  <a:lnTo>
                    <a:pt x="7180" y="14871"/>
                  </a:lnTo>
                  <a:lnTo>
                    <a:pt x="7180" y="14871"/>
                  </a:lnTo>
                  <a:cubicBezTo>
                    <a:pt x="7147" y="14893"/>
                    <a:pt x="7049" y="14957"/>
                    <a:pt x="7049" y="14957"/>
                  </a:cubicBezTo>
                  <a:cubicBezTo>
                    <a:pt x="7049" y="14957"/>
                    <a:pt x="7051" y="14955"/>
                    <a:pt x="7056" y="14953"/>
                  </a:cubicBezTo>
                  <a:lnTo>
                    <a:pt x="7056" y="14953"/>
                  </a:lnTo>
                  <a:lnTo>
                    <a:pt x="7046" y="14959"/>
                  </a:lnTo>
                  <a:lnTo>
                    <a:pt x="6530" y="15291"/>
                  </a:lnTo>
                  <a:cubicBezTo>
                    <a:pt x="6166" y="15526"/>
                    <a:pt x="5803" y="15761"/>
                    <a:pt x="5445" y="16004"/>
                  </a:cubicBezTo>
                  <a:cubicBezTo>
                    <a:pt x="3923" y="17034"/>
                    <a:pt x="2501" y="18220"/>
                    <a:pt x="1502" y="19781"/>
                  </a:cubicBezTo>
                  <a:cubicBezTo>
                    <a:pt x="172" y="21859"/>
                    <a:pt x="1" y="24332"/>
                    <a:pt x="291" y="26723"/>
                  </a:cubicBezTo>
                  <a:cubicBezTo>
                    <a:pt x="330" y="27041"/>
                    <a:pt x="683" y="27133"/>
                    <a:pt x="1039" y="27133"/>
                  </a:cubicBezTo>
                  <a:cubicBezTo>
                    <a:pt x="1300" y="27133"/>
                    <a:pt x="1563" y="27083"/>
                    <a:pt x="1702" y="27036"/>
                  </a:cubicBezTo>
                  <a:cubicBezTo>
                    <a:pt x="2196" y="26870"/>
                    <a:pt x="2707" y="26503"/>
                    <a:pt x="2638" y="25936"/>
                  </a:cubicBezTo>
                  <a:cubicBezTo>
                    <a:pt x="2502" y="24818"/>
                    <a:pt x="2499" y="23669"/>
                    <a:pt x="2692" y="22557"/>
                  </a:cubicBezTo>
                  <a:cubicBezTo>
                    <a:pt x="2734" y="22316"/>
                    <a:pt x="2790" y="22079"/>
                    <a:pt x="2847" y="21841"/>
                  </a:cubicBezTo>
                  <a:cubicBezTo>
                    <a:pt x="2859" y="21799"/>
                    <a:pt x="2871" y="21757"/>
                    <a:pt x="2883" y="21714"/>
                  </a:cubicBezTo>
                  <a:lnTo>
                    <a:pt x="2883" y="21714"/>
                  </a:lnTo>
                  <a:cubicBezTo>
                    <a:pt x="2885" y="21706"/>
                    <a:pt x="2887" y="21699"/>
                    <a:pt x="2889" y="21694"/>
                  </a:cubicBezTo>
                  <a:cubicBezTo>
                    <a:pt x="2934" y="21555"/>
                    <a:pt x="2980" y="21420"/>
                    <a:pt x="3030" y="21284"/>
                  </a:cubicBezTo>
                  <a:cubicBezTo>
                    <a:pt x="3183" y="20873"/>
                    <a:pt x="3371" y="20477"/>
                    <a:pt x="3593" y="20098"/>
                  </a:cubicBezTo>
                  <a:cubicBezTo>
                    <a:pt x="3643" y="20012"/>
                    <a:pt x="3697" y="19928"/>
                    <a:pt x="3750" y="19841"/>
                  </a:cubicBezTo>
                  <a:cubicBezTo>
                    <a:pt x="3751" y="19840"/>
                    <a:pt x="3751" y="19840"/>
                    <a:pt x="3752" y="19839"/>
                  </a:cubicBezTo>
                  <a:lnTo>
                    <a:pt x="3752" y="19839"/>
                  </a:lnTo>
                  <a:cubicBezTo>
                    <a:pt x="3773" y="19806"/>
                    <a:pt x="3796" y="19774"/>
                    <a:pt x="3819" y="19742"/>
                  </a:cubicBezTo>
                  <a:cubicBezTo>
                    <a:pt x="3945" y="19562"/>
                    <a:pt x="4079" y="19388"/>
                    <a:pt x="4220" y="19218"/>
                  </a:cubicBezTo>
                  <a:cubicBezTo>
                    <a:pt x="4346" y="19066"/>
                    <a:pt x="4477" y="18919"/>
                    <a:pt x="4613" y="18776"/>
                  </a:cubicBezTo>
                  <a:cubicBezTo>
                    <a:pt x="4688" y="18696"/>
                    <a:pt x="4763" y="18618"/>
                    <a:pt x="4841" y="18541"/>
                  </a:cubicBezTo>
                  <a:cubicBezTo>
                    <a:pt x="4872" y="18511"/>
                    <a:pt x="4903" y="18480"/>
                    <a:pt x="4935" y="18450"/>
                  </a:cubicBezTo>
                  <a:cubicBezTo>
                    <a:pt x="4936" y="18449"/>
                    <a:pt x="4938" y="18448"/>
                    <a:pt x="4939" y="18447"/>
                  </a:cubicBezTo>
                  <a:lnTo>
                    <a:pt x="4939" y="18447"/>
                  </a:lnTo>
                  <a:cubicBezTo>
                    <a:pt x="5577" y="17885"/>
                    <a:pt x="6250" y="17362"/>
                    <a:pt x="6955" y="16883"/>
                  </a:cubicBezTo>
                  <a:cubicBezTo>
                    <a:pt x="7321" y="16633"/>
                    <a:pt x="7693" y="16392"/>
                    <a:pt x="8065" y="16151"/>
                  </a:cubicBezTo>
                  <a:cubicBezTo>
                    <a:pt x="8070" y="16148"/>
                    <a:pt x="8075" y="16145"/>
                    <a:pt x="8078" y="16142"/>
                  </a:cubicBezTo>
                  <a:lnTo>
                    <a:pt x="8078" y="16142"/>
                  </a:lnTo>
                  <a:cubicBezTo>
                    <a:pt x="8084" y="16138"/>
                    <a:pt x="8090" y="16134"/>
                    <a:pt x="8097" y="16130"/>
                  </a:cubicBezTo>
                  <a:lnTo>
                    <a:pt x="8586" y="15817"/>
                  </a:lnTo>
                  <a:cubicBezTo>
                    <a:pt x="8779" y="15692"/>
                    <a:pt x="8972" y="15566"/>
                    <a:pt x="9164" y="15440"/>
                  </a:cubicBezTo>
                  <a:cubicBezTo>
                    <a:pt x="9897" y="14961"/>
                    <a:pt x="10623" y="14464"/>
                    <a:pt x="11302" y="13911"/>
                  </a:cubicBezTo>
                  <a:cubicBezTo>
                    <a:pt x="12829" y="12670"/>
                    <a:pt x="14140" y="11143"/>
                    <a:pt x="14867" y="9294"/>
                  </a:cubicBezTo>
                  <a:cubicBezTo>
                    <a:pt x="15981" y="6464"/>
                    <a:pt x="15776" y="3342"/>
                    <a:pt x="15211" y="412"/>
                  </a:cubicBezTo>
                  <a:cubicBezTo>
                    <a:pt x="15149" y="94"/>
                    <a:pt x="14803" y="0"/>
                    <a:pt x="14455" y="0"/>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4" name="Google Shape;194;p6"/>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6"/>
          <p:cNvSpPr txBox="1">
            <a:spLocks noGrp="1"/>
          </p:cNvSpPr>
          <p:nvPr>
            <p:ph type="title"/>
          </p:nvPr>
        </p:nvSpPr>
        <p:spPr>
          <a:xfrm>
            <a:off x="720000" y="557127"/>
            <a:ext cx="7704000" cy="572700"/>
          </a:xfrm>
          <a:prstGeom prst="rect">
            <a:avLst/>
          </a:prstGeom>
        </p:spPr>
        <p:txBody>
          <a:bodyPr spcFirstLastPara="1" wrap="square" lIns="0" tIns="91425" rIns="0"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96"/>
        <p:cNvGrpSpPr/>
        <p:nvPr/>
      </p:nvGrpSpPr>
      <p:grpSpPr>
        <a:xfrm>
          <a:off x="0" y="0"/>
          <a:ext cx="0" cy="0"/>
          <a:chOff x="0" y="0"/>
          <a:chExt cx="0" cy="0"/>
        </a:xfrm>
      </p:grpSpPr>
      <p:grpSp>
        <p:nvGrpSpPr>
          <p:cNvPr id="197" name="Google Shape;197;p7"/>
          <p:cNvGrpSpPr/>
          <p:nvPr/>
        </p:nvGrpSpPr>
        <p:grpSpPr>
          <a:xfrm>
            <a:off x="10900" y="0"/>
            <a:ext cx="9142800" cy="5143500"/>
            <a:chOff x="10900" y="0"/>
            <a:chExt cx="9142800" cy="5143500"/>
          </a:xfrm>
        </p:grpSpPr>
        <p:cxnSp>
          <p:nvCxnSpPr>
            <p:cNvPr id="198" name="Google Shape;198;p7"/>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199" name="Google Shape;199;p7"/>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0" name="Google Shape;200;p7"/>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1" name="Google Shape;201;p7"/>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2" name="Google Shape;202;p7"/>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3" name="Google Shape;203;p7"/>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4" name="Google Shape;204;p7"/>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5" name="Google Shape;205;p7"/>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6" name="Google Shape;206;p7"/>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7" name="Google Shape;207;p7"/>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8" name="Google Shape;208;p7"/>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09" name="Google Shape;209;p7"/>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0" name="Google Shape;210;p7"/>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1" name="Google Shape;211;p7"/>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2" name="Google Shape;212;p7"/>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3" name="Google Shape;213;p7"/>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4" name="Google Shape;214;p7"/>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5" name="Google Shape;215;p7"/>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16" name="Google Shape;216;p7"/>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17" name="Google Shape;217;p7"/>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18" name="Google Shape;218;p7"/>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19" name="Google Shape;219;p7"/>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0" name="Google Shape;220;p7"/>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1" name="Google Shape;221;p7"/>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2" name="Google Shape;222;p7"/>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3" name="Google Shape;223;p7"/>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4" name="Google Shape;224;p7"/>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25" name="Google Shape;225;p7"/>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226" name="Google Shape;226;p7"/>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7"/>
          <p:cNvSpPr txBox="1">
            <a:spLocks noGrp="1"/>
          </p:cNvSpPr>
          <p:nvPr>
            <p:ph type="title"/>
          </p:nvPr>
        </p:nvSpPr>
        <p:spPr>
          <a:xfrm>
            <a:off x="720000" y="445025"/>
            <a:ext cx="7704000" cy="572700"/>
          </a:xfrm>
          <a:prstGeom prst="rect">
            <a:avLst/>
          </a:prstGeom>
        </p:spPr>
        <p:txBody>
          <a:bodyPr spcFirstLastPara="1" wrap="square" lIns="0" tIns="91425" rIns="0" bIns="91425" anchor="t" anchorCtr="0">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28" name="Google Shape;228;p7"/>
          <p:cNvSpPr txBox="1">
            <a:spLocks noGrp="1"/>
          </p:cNvSpPr>
          <p:nvPr>
            <p:ph type="body" idx="1"/>
          </p:nvPr>
        </p:nvSpPr>
        <p:spPr>
          <a:xfrm>
            <a:off x="720000" y="1152475"/>
            <a:ext cx="5178900" cy="34164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Clr>
                <a:schemeClr val="dk1"/>
              </a:buClr>
              <a:buSzPts val="1400"/>
              <a:buChar char="●"/>
              <a:defRPr>
                <a:solidFill>
                  <a:schemeClr val="dk1"/>
                </a:solidFill>
              </a:defRPr>
            </a:lvl1pPr>
            <a:lvl2pPr marL="914400" lvl="1" indent="-317500" rtl="0">
              <a:lnSpc>
                <a:spcPct val="115000"/>
              </a:lnSpc>
              <a:spcBef>
                <a:spcPts val="0"/>
              </a:spcBef>
              <a:spcAft>
                <a:spcPts val="0"/>
              </a:spcAft>
              <a:buClr>
                <a:schemeClr val="dk1"/>
              </a:buClr>
              <a:buSzPts val="1400"/>
              <a:buChar char="○"/>
              <a:defRPr>
                <a:solidFill>
                  <a:schemeClr val="dk1"/>
                </a:solidFill>
              </a:defRPr>
            </a:lvl2pPr>
            <a:lvl3pPr marL="1371600" lvl="2" indent="-317500" rtl="0">
              <a:lnSpc>
                <a:spcPct val="115000"/>
              </a:lnSpc>
              <a:spcBef>
                <a:spcPts val="0"/>
              </a:spcBef>
              <a:spcAft>
                <a:spcPts val="0"/>
              </a:spcAft>
              <a:buClr>
                <a:schemeClr val="dk1"/>
              </a:buClr>
              <a:buSzPts val="1400"/>
              <a:buChar char="■"/>
              <a:defRPr>
                <a:solidFill>
                  <a:schemeClr val="dk1"/>
                </a:solidFill>
              </a:defRPr>
            </a:lvl3pPr>
            <a:lvl4pPr marL="1828800" lvl="3" indent="-317500" rtl="0">
              <a:lnSpc>
                <a:spcPct val="115000"/>
              </a:lnSpc>
              <a:spcBef>
                <a:spcPts val="0"/>
              </a:spcBef>
              <a:spcAft>
                <a:spcPts val="0"/>
              </a:spcAft>
              <a:buClr>
                <a:schemeClr val="dk1"/>
              </a:buClr>
              <a:buSzPts val="1400"/>
              <a:buChar char="●"/>
              <a:defRPr>
                <a:solidFill>
                  <a:schemeClr val="dk1"/>
                </a:solidFill>
              </a:defRPr>
            </a:lvl4pPr>
            <a:lvl5pPr marL="2286000" lvl="4" indent="-317500" rtl="0">
              <a:lnSpc>
                <a:spcPct val="115000"/>
              </a:lnSpc>
              <a:spcBef>
                <a:spcPts val="0"/>
              </a:spcBef>
              <a:spcAft>
                <a:spcPts val="0"/>
              </a:spcAft>
              <a:buClr>
                <a:schemeClr val="dk1"/>
              </a:buClr>
              <a:buSzPts val="1400"/>
              <a:buChar char="○"/>
              <a:defRPr>
                <a:solidFill>
                  <a:schemeClr val="dk1"/>
                </a:solidFill>
              </a:defRPr>
            </a:lvl5pPr>
            <a:lvl6pPr marL="2743200" lvl="5" indent="-317500" rtl="0">
              <a:lnSpc>
                <a:spcPct val="115000"/>
              </a:lnSpc>
              <a:spcBef>
                <a:spcPts val="0"/>
              </a:spcBef>
              <a:spcAft>
                <a:spcPts val="0"/>
              </a:spcAft>
              <a:buClr>
                <a:schemeClr val="dk1"/>
              </a:buClr>
              <a:buSzPts val="1400"/>
              <a:buChar char="■"/>
              <a:defRPr>
                <a:solidFill>
                  <a:schemeClr val="dk1"/>
                </a:solidFill>
              </a:defRPr>
            </a:lvl6pPr>
            <a:lvl7pPr marL="3200400" lvl="6" indent="-317500" rtl="0">
              <a:lnSpc>
                <a:spcPct val="115000"/>
              </a:lnSpc>
              <a:spcBef>
                <a:spcPts val="0"/>
              </a:spcBef>
              <a:spcAft>
                <a:spcPts val="0"/>
              </a:spcAft>
              <a:buClr>
                <a:schemeClr val="dk1"/>
              </a:buClr>
              <a:buSzPts val="1400"/>
              <a:buChar char="●"/>
              <a:defRPr>
                <a:solidFill>
                  <a:schemeClr val="dk1"/>
                </a:solidFill>
              </a:defRPr>
            </a:lvl7pPr>
            <a:lvl8pPr marL="3657600" lvl="7" indent="-317500" rtl="0">
              <a:lnSpc>
                <a:spcPct val="115000"/>
              </a:lnSpc>
              <a:spcBef>
                <a:spcPts val="0"/>
              </a:spcBef>
              <a:spcAft>
                <a:spcPts val="0"/>
              </a:spcAft>
              <a:buClr>
                <a:schemeClr val="dk1"/>
              </a:buClr>
              <a:buSzPts val="1400"/>
              <a:buChar char="○"/>
              <a:defRPr>
                <a:solidFill>
                  <a:schemeClr val="dk1"/>
                </a:solidFill>
              </a:defRPr>
            </a:lvl8pPr>
            <a:lvl9pPr marL="4114800" lvl="8" indent="-317500" rtl="0">
              <a:lnSpc>
                <a:spcPct val="115000"/>
              </a:lnSpc>
              <a:spcBef>
                <a:spcPts val="0"/>
              </a:spcBef>
              <a:spcAft>
                <a:spcPts val="0"/>
              </a:spcAft>
              <a:buClr>
                <a:schemeClr val="dk1"/>
              </a:buClr>
              <a:buSzPts val="1400"/>
              <a:buChar char="■"/>
              <a:defRPr>
                <a:solidFill>
                  <a:schemeClr val="dk1"/>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29"/>
        <p:cNvGrpSpPr/>
        <p:nvPr/>
      </p:nvGrpSpPr>
      <p:grpSpPr>
        <a:xfrm>
          <a:off x="0" y="0"/>
          <a:ext cx="0" cy="0"/>
          <a:chOff x="0" y="0"/>
          <a:chExt cx="0" cy="0"/>
        </a:xfrm>
      </p:grpSpPr>
      <p:grpSp>
        <p:nvGrpSpPr>
          <p:cNvPr id="230" name="Google Shape;230;p8"/>
          <p:cNvGrpSpPr/>
          <p:nvPr/>
        </p:nvGrpSpPr>
        <p:grpSpPr>
          <a:xfrm>
            <a:off x="10900" y="0"/>
            <a:ext cx="9142800" cy="5143500"/>
            <a:chOff x="10900" y="0"/>
            <a:chExt cx="9142800" cy="5143500"/>
          </a:xfrm>
        </p:grpSpPr>
        <p:cxnSp>
          <p:nvCxnSpPr>
            <p:cNvPr id="231" name="Google Shape;231;p8"/>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2" name="Google Shape;232;p8"/>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3" name="Google Shape;233;p8"/>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4" name="Google Shape;234;p8"/>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5" name="Google Shape;235;p8"/>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6" name="Google Shape;236;p8"/>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7" name="Google Shape;237;p8"/>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8" name="Google Shape;238;p8"/>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39" name="Google Shape;239;p8"/>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0" name="Google Shape;240;p8"/>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1" name="Google Shape;241;p8"/>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2" name="Google Shape;242;p8"/>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3" name="Google Shape;243;p8"/>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4" name="Google Shape;244;p8"/>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5" name="Google Shape;245;p8"/>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6" name="Google Shape;246;p8"/>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7" name="Google Shape;247;p8"/>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8" name="Google Shape;248;p8"/>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49" name="Google Shape;249;p8"/>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0" name="Google Shape;250;p8"/>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1" name="Google Shape;251;p8"/>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2" name="Google Shape;252;p8"/>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3" name="Google Shape;253;p8"/>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4" name="Google Shape;254;p8"/>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5" name="Google Shape;255;p8"/>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6" name="Google Shape;256;p8"/>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7" name="Google Shape;257;p8"/>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58" name="Google Shape;258;p8"/>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259" name="Google Shape;259;p8"/>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8"/>
          <p:cNvSpPr txBox="1">
            <a:spLocks noGrp="1"/>
          </p:cNvSpPr>
          <p:nvPr>
            <p:ph type="title"/>
          </p:nvPr>
        </p:nvSpPr>
        <p:spPr>
          <a:xfrm>
            <a:off x="1388100" y="1307100"/>
            <a:ext cx="6367800" cy="2529300"/>
          </a:xfrm>
          <a:prstGeom prst="rect">
            <a:avLst/>
          </a:prstGeom>
        </p:spPr>
        <p:txBody>
          <a:bodyPr spcFirstLastPara="1" wrap="square" lIns="0" tIns="91425" rIns="0"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61"/>
        <p:cNvGrpSpPr/>
        <p:nvPr/>
      </p:nvGrpSpPr>
      <p:grpSpPr>
        <a:xfrm>
          <a:off x="0" y="0"/>
          <a:ext cx="0" cy="0"/>
          <a:chOff x="0" y="0"/>
          <a:chExt cx="0" cy="0"/>
        </a:xfrm>
      </p:grpSpPr>
      <p:grpSp>
        <p:nvGrpSpPr>
          <p:cNvPr id="262" name="Google Shape;262;p9"/>
          <p:cNvGrpSpPr/>
          <p:nvPr/>
        </p:nvGrpSpPr>
        <p:grpSpPr>
          <a:xfrm>
            <a:off x="10900" y="0"/>
            <a:ext cx="9142800" cy="5143500"/>
            <a:chOff x="10900" y="0"/>
            <a:chExt cx="9142800" cy="5143500"/>
          </a:xfrm>
        </p:grpSpPr>
        <p:cxnSp>
          <p:nvCxnSpPr>
            <p:cNvPr id="263" name="Google Shape;263;p9"/>
            <p:cNvCxnSpPr/>
            <p:nvPr/>
          </p:nvCxnSpPr>
          <p:spPr>
            <a:xfrm>
              <a:off x="45767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4" name="Google Shape;264;p9"/>
            <p:cNvCxnSpPr/>
            <p:nvPr/>
          </p:nvCxnSpPr>
          <p:spPr>
            <a:xfrm>
              <a:off x="578761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5" name="Google Shape;265;p9"/>
            <p:cNvCxnSpPr/>
            <p:nvPr/>
          </p:nvCxnSpPr>
          <p:spPr>
            <a:xfrm>
              <a:off x="627215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6" name="Google Shape;266;p9"/>
            <p:cNvCxnSpPr/>
            <p:nvPr/>
          </p:nvCxnSpPr>
          <p:spPr>
            <a:xfrm>
              <a:off x="675669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7" name="Google Shape;267;p9"/>
            <p:cNvCxnSpPr/>
            <p:nvPr/>
          </p:nvCxnSpPr>
          <p:spPr>
            <a:xfrm>
              <a:off x="724123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8" name="Google Shape;268;p9"/>
            <p:cNvCxnSpPr/>
            <p:nvPr/>
          </p:nvCxnSpPr>
          <p:spPr>
            <a:xfrm>
              <a:off x="7725771"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69" name="Google Shape;269;p9"/>
            <p:cNvCxnSpPr/>
            <p:nvPr/>
          </p:nvCxnSpPr>
          <p:spPr>
            <a:xfrm>
              <a:off x="821031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0" name="Google Shape;270;p9"/>
            <p:cNvCxnSpPr/>
            <p:nvPr/>
          </p:nvCxnSpPr>
          <p:spPr>
            <a:xfrm>
              <a:off x="8694850"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1" name="Google Shape;271;p9"/>
            <p:cNvCxnSpPr/>
            <p:nvPr/>
          </p:nvCxnSpPr>
          <p:spPr>
            <a:xfrm>
              <a:off x="942215"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2" name="Google Shape;272;p9"/>
            <p:cNvCxnSpPr/>
            <p:nvPr/>
          </p:nvCxnSpPr>
          <p:spPr>
            <a:xfrm>
              <a:off x="142675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3" name="Google Shape;273;p9"/>
            <p:cNvCxnSpPr/>
            <p:nvPr/>
          </p:nvCxnSpPr>
          <p:spPr>
            <a:xfrm>
              <a:off x="191129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4" name="Google Shape;274;p9"/>
            <p:cNvCxnSpPr/>
            <p:nvPr/>
          </p:nvCxnSpPr>
          <p:spPr>
            <a:xfrm>
              <a:off x="239583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5" name="Google Shape;275;p9"/>
            <p:cNvCxnSpPr/>
            <p:nvPr/>
          </p:nvCxnSpPr>
          <p:spPr>
            <a:xfrm>
              <a:off x="2880374"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6" name="Google Shape;276;p9"/>
            <p:cNvCxnSpPr/>
            <p:nvPr/>
          </p:nvCxnSpPr>
          <p:spPr>
            <a:xfrm>
              <a:off x="336491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7" name="Google Shape;277;p9"/>
            <p:cNvCxnSpPr/>
            <p:nvPr/>
          </p:nvCxnSpPr>
          <p:spPr>
            <a:xfrm>
              <a:off x="384945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8" name="Google Shape;278;p9"/>
            <p:cNvCxnSpPr/>
            <p:nvPr/>
          </p:nvCxnSpPr>
          <p:spPr>
            <a:xfrm>
              <a:off x="4333993"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79" name="Google Shape;279;p9"/>
            <p:cNvCxnSpPr/>
            <p:nvPr/>
          </p:nvCxnSpPr>
          <p:spPr>
            <a:xfrm>
              <a:off x="481853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80" name="Google Shape;280;p9"/>
            <p:cNvCxnSpPr/>
            <p:nvPr/>
          </p:nvCxnSpPr>
          <p:spPr>
            <a:xfrm>
              <a:off x="5303072" y="0"/>
              <a:ext cx="0" cy="5143500"/>
            </a:xfrm>
            <a:prstGeom prst="straightConnector1">
              <a:avLst/>
            </a:prstGeom>
            <a:noFill/>
            <a:ln w="28575" cap="flat" cmpd="sng">
              <a:solidFill>
                <a:srgbClr val="9FABFF"/>
              </a:solidFill>
              <a:prstDash val="solid"/>
              <a:round/>
              <a:headEnd type="none" w="med" len="med"/>
              <a:tailEnd type="none" w="med" len="med"/>
            </a:ln>
          </p:spPr>
        </p:cxnSp>
        <p:cxnSp>
          <p:nvCxnSpPr>
            <p:cNvPr id="281" name="Google Shape;281;p9"/>
            <p:cNvCxnSpPr/>
            <p:nvPr/>
          </p:nvCxnSpPr>
          <p:spPr>
            <a:xfrm>
              <a:off x="10900" y="4685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2" name="Google Shape;282;p9"/>
            <p:cNvCxnSpPr/>
            <p:nvPr/>
          </p:nvCxnSpPr>
          <p:spPr>
            <a:xfrm>
              <a:off x="10900" y="46965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3" name="Google Shape;283;p9"/>
            <p:cNvCxnSpPr/>
            <p:nvPr/>
          </p:nvCxnSpPr>
          <p:spPr>
            <a:xfrm>
              <a:off x="10900" y="9383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4" name="Google Shape;284;p9"/>
            <p:cNvCxnSpPr/>
            <p:nvPr/>
          </p:nvCxnSpPr>
          <p:spPr>
            <a:xfrm>
              <a:off x="10900" y="14081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5" name="Google Shape;285;p9"/>
            <p:cNvCxnSpPr/>
            <p:nvPr/>
          </p:nvCxnSpPr>
          <p:spPr>
            <a:xfrm>
              <a:off x="10900" y="18779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6" name="Google Shape;286;p9"/>
            <p:cNvCxnSpPr/>
            <p:nvPr/>
          </p:nvCxnSpPr>
          <p:spPr>
            <a:xfrm>
              <a:off x="10900" y="234767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7" name="Google Shape;287;p9"/>
            <p:cNvCxnSpPr/>
            <p:nvPr/>
          </p:nvCxnSpPr>
          <p:spPr>
            <a:xfrm>
              <a:off x="10900" y="281745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8" name="Google Shape;288;p9"/>
            <p:cNvCxnSpPr/>
            <p:nvPr/>
          </p:nvCxnSpPr>
          <p:spPr>
            <a:xfrm>
              <a:off x="10900" y="3287225"/>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89" name="Google Shape;289;p9"/>
            <p:cNvCxnSpPr/>
            <p:nvPr/>
          </p:nvCxnSpPr>
          <p:spPr>
            <a:xfrm>
              <a:off x="10900" y="3757000"/>
              <a:ext cx="9142800" cy="0"/>
            </a:xfrm>
            <a:prstGeom prst="straightConnector1">
              <a:avLst/>
            </a:prstGeom>
            <a:noFill/>
            <a:ln w="28575" cap="flat" cmpd="sng">
              <a:solidFill>
                <a:srgbClr val="9FABFF"/>
              </a:solidFill>
              <a:prstDash val="solid"/>
              <a:round/>
              <a:headEnd type="none" w="med" len="med"/>
              <a:tailEnd type="none" w="med" len="med"/>
            </a:ln>
          </p:spPr>
        </p:cxnSp>
        <p:cxnSp>
          <p:nvCxnSpPr>
            <p:cNvPr id="290" name="Google Shape;290;p9"/>
            <p:cNvCxnSpPr/>
            <p:nvPr/>
          </p:nvCxnSpPr>
          <p:spPr>
            <a:xfrm>
              <a:off x="10900" y="4226775"/>
              <a:ext cx="9142800" cy="0"/>
            </a:xfrm>
            <a:prstGeom prst="straightConnector1">
              <a:avLst/>
            </a:prstGeom>
            <a:noFill/>
            <a:ln w="28575" cap="flat" cmpd="sng">
              <a:solidFill>
                <a:srgbClr val="9FABFF"/>
              </a:solidFill>
              <a:prstDash val="solid"/>
              <a:round/>
              <a:headEnd type="none" w="med" len="med"/>
              <a:tailEnd type="none" w="med" len="med"/>
            </a:ln>
          </p:spPr>
        </p:cxnSp>
      </p:grpSp>
      <p:sp>
        <p:nvSpPr>
          <p:cNvPr id="291" name="Google Shape;291;p9"/>
          <p:cNvSpPr/>
          <p:nvPr/>
        </p:nvSpPr>
        <p:spPr>
          <a:xfrm>
            <a:off x="367676" y="348709"/>
            <a:ext cx="8408648" cy="4446082"/>
          </a:xfrm>
          <a:custGeom>
            <a:avLst/>
            <a:gdLst/>
            <a:ahLst/>
            <a:cxnLst/>
            <a:rect l="l" t="t" r="r" b="b"/>
            <a:pathLst>
              <a:path w="82202" h="38056" extrusionOk="0">
                <a:moveTo>
                  <a:pt x="1" y="0"/>
                </a:moveTo>
                <a:lnTo>
                  <a:pt x="1" y="38056"/>
                </a:lnTo>
                <a:lnTo>
                  <a:pt x="82201" y="38056"/>
                </a:lnTo>
                <a:lnTo>
                  <a:pt x="82201" y="3110"/>
                </a:lnTo>
                <a:lnTo>
                  <a:pt x="82201" y="0"/>
                </a:lnTo>
                <a:lnTo>
                  <a:pt x="79392" y="0"/>
                </a:lnTo>
                <a:cubicBezTo>
                  <a:pt x="79392" y="97"/>
                  <a:pt x="79392" y="154"/>
                  <a:pt x="79400" y="389"/>
                </a:cubicBezTo>
                <a:lnTo>
                  <a:pt x="79416" y="875"/>
                </a:lnTo>
                <a:cubicBezTo>
                  <a:pt x="79448" y="891"/>
                  <a:pt x="79489" y="899"/>
                  <a:pt x="79521" y="923"/>
                </a:cubicBezTo>
                <a:cubicBezTo>
                  <a:pt x="79610" y="964"/>
                  <a:pt x="79683" y="1037"/>
                  <a:pt x="79724" y="1126"/>
                </a:cubicBezTo>
                <a:cubicBezTo>
                  <a:pt x="79877" y="1288"/>
                  <a:pt x="79926" y="1514"/>
                  <a:pt x="79869" y="1725"/>
                </a:cubicBezTo>
                <a:cubicBezTo>
                  <a:pt x="79782" y="2019"/>
                  <a:pt x="79508" y="2219"/>
                  <a:pt x="79207" y="2219"/>
                </a:cubicBezTo>
                <a:cubicBezTo>
                  <a:pt x="79201" y="2219"/>
                  <a:pt x="79195" y="2219"/>
                  <a:pt x="79189" y="2219"/>
                </a:cubicBezTo>
                <a:cubicBezTo>
                  <a:pt x="78890" y="2211"/>
                  <a:pt x="78517" y="2000"/>
                  <a:pt x="78444" y="1693"/>
                </a:cubicBezTo>
                <a:cubicBezTo>
                  <a:pt x="78363" y="1320"/>
                  <a:pt x="78630" y="1045"/>
                  <a:pt x="78954" y="915"/>
                </a:cubicBezTo>
                <a:lnTo>
                  <a:pt x="78962" y="389"/>
                </a:lnTo>
                <a:cubicBezTo>
                  <a:pt x="78971" y="154"/>
                  <a:pt x="78962" y="57"/>
                  <a:pt x="78962" y="0"/>
                </a:cubicBezTo>
                <a:lnTo>
                  <a:pt x="76833" y="0"/>
                </a:lnTo>
                <a:cubicBezTo>
                  <a:pt x="76833" y="73"/>
                  <a:pt x="76833" y="146"/>
                  <a:pt x="76841" y="389"/>
                </a:cubicBezTo>
                <a:lnTo>
                  <a:pt x="76857" y="875"/>
                </a:lnTo>
                <a:cubicBezTo>
                  <a:pt x="76898" y="891"/>
                  <a:pt x="76930" y="899"/>
                  <a:pt x="76971" y="923"/>
                </a:cubicBezTo>
                <a:cubicBezTo>
                  <a:pt x="77060" y="964"/>
                  <a:pt x="77124" y="1037"/>
                  <a:pt x="77173" y="1126"/>
                </a:cubicBezTo>
                <a:cubicBezTo>
                  <a:pt x="77319" y="1288"/>
                  <a:pt x="77375" y="1514"/>
                  <a:pt x="77319" y="1725"/>
                </a:cubicBezTo>
                <a:cubicBezTo>
                  <a:pt x="77223" y="2019"/>
                  <a:pt x="76957" y="2219"/>
                  <a:pt x="76649" y="2219"/>
                </a:cubicBezTo>
                <a:cubicBezTo>
                  <a:pt x="76643" y="2219"/>
                  <a:pt x="76637" y="2219"/>
                  <a:pt x="76630" y="2219"/>
                </a:cubicBezTo>
                <a:cubicBezTo>
                  <a:pt x="76339" y="2211"/>
                  <a:pt x="75958" y="2000"/>
                  <a:pt x="75894" y="1693"/>
                </a:cubicBezTo>
                <a:cubicBezTo>
                  <a:pt x="75805" y="1320"/>
                  <a:pt x="76072" y="1045"/>
                  <a:pt x="76396" y="915"/>
                </a:cubicBezTo>
                <a:lnTo>
                  <a:pt x="76412" y="389"/>
                </a:lnTo>
                <a:cubicBezTo>
                  <a:pt x="76412" y="138"/>
                  <a:pt x="76412" y="89"/>
                  <a:pt x="76412" y="0"/>
                </a:cubicBezTo>
                <a:lnTo>
                  <a:pt x="74274" y="0"/>
                </a:lnTo>
                <a:cubicBezTo>
                  <a:pt x="74274" y="73"/>
                  <a:pt x="74274" y="138"/>
                  <a:pt x="74282" y="389"/>
                </a:cubicBezTo>
                <a:lnTo>
                  <a:pt x="74299" y="875"/>
                </a:lnTo>
                <a:cubicBezTo>
                  <a:pt x="74339" y="891"/>
                  <a:pt x="74380" y="899"/>
                  <a:pt x="74412" y="923"/>
                </a:cubicBezTo>
                <a:cubicBezTo>
                  <a:pt x="74501" y="964"/>
                  <a:pt x="74574" y="1037"/>
                  <a:pt x="74614" y="1126"/>
                </a:cubicBezTo>
                <a:cubicBezTo>
                  <a:pt x="74760" y="1288"/>
                  <a:pt x="74817" y="1514"/>
                  <a:pt x="74760" y="1725"/>
                </a:cubicBezTo>
                <a:cubicBezTo>
                  <a:pt x="74665" y="2019"/>
                  <a:pt x="74398" y="2219"/>
                  <a:pt x="74090" y="2219"/>
                </a:cubicBezTo>
                <a:cubicBezTo>
                  <a:pt x="74084" y="2219"/>
                  <a:pt x="74078" y="2219"/>
                  <a:pt x="74072" y="2219"/>
                </a:cubicBezTo>
                <a:cubicBezTo>
                  <a:pt x="73780" y="2211"/>
                  <a:pt x="73408" y="2000"/>
                  <a:pt x="73335" y="1693"/>
                </a:cubicBezTo>
                <a:cubicBezTo>
                  <a:pt x="73254" y="1320"/>
                  <a:pt x="73521" y="1045"/>
                  <a:pt x="73837" y="915"/>
                </a:cubicBezTo>
                <a:lnTo>
                  <a:pt x="73853" y="389"/>
                </a:lnTo>
                <a:cubicBezTo>
                  <a:pt x="73861" y="138"/>
                  <a:pt x="73861" y="57"/>
                  <a:pt x="73861" y="0"/>
                </a:cubicBezTo>
                <a:lnTo>
                  <a:pt x="71724" y="0"/>
                </a:lnTo>
                <a:cubicBezTo>
                  <a:pt x="71724" y="73"/>
                  <a:pt x="71724" y="138"/>
                  <a:pt x="71732" y="389"/>
                </a:cubicBezTo>
                <a:lnTo>
                  <a:pt x="71748" y="875"/>
                </a:lnTo>
                <a:cubicBezTo>
                  <a:pt x="71789" y="891"/>
                  <a:pt x="71821" y="899"/>
                  <a:pt x="71861" y="923"/>
                </a:cubicBezTo>
                <a:cubicBezTo>
                  <a:pt x="71950" y="964"/>
                  <a:pt x="72015" y="1037"/>
                  <a:pt x="72064" y="1126"/>
                </a:cubicBezTo>
                <a:cubicBezTo>
                  <a:pt x="72210" y="1288"/>
                  <a:pt x="72266" y="1514"/>
                  <a:pt x="72210" y="1725"/>
                </a:cubicBezTo>
                <a:cubicBezTo>
                  <a:pt x="72114" y="2019"/>
                  <a:pt x="71848" y="2219"/>
                  <a:pt x="71540" y="2219"/>
                </a:cubicBezTo>
                <a:cubicBezTo>
                  <a:pt x="71533" y="2219"/>
                  <a:pt x="71527" y="2219"/>
                  <a:pt x="71521" y="2219"/>
                </a:cubicBezTo>
                <a:cubicBezTo>
                  <a:pt x="71230" y="2211"/>
                  <a:pt x="70849" y="2000"/>
                  <a:pt x="70784" y="1693"/>
                </a:cubicBezTo>
                <a:cubicBezTo>
                  <a:pt x="70695" y="1320"/>
                  <a:pt x="70963" y="1045"/>
                  <a:pt x="71286" y="915"/>
                </a:cubicBezTo>
                <a:lnTo>
                  <a:pt x="71303" y="389"/>
                </a:lnTo>
                <a:cubicBezTo>
                  <a:pt x="71303" y="130"/>
                  <a:pt x="71303" y="41"/>
                  <a:pt x="71303" y="0"/>
                </a:cubicBezTo>
                <a:lnTo>
                  <a:pt x="69165" y="0"/>
                </a:lnTo>
                <a:cubicBezTo>
                  <a:pt x="69165" y="49"/>
                  <a:pt x="69165" y="138"/>
                  <a:pt x="69181" y="389"/>
                </a:cubicBezTo>
                <a:lnTo>
                  <a:pt x="69197" y="875"/>
                </a:lnTo>
                <a:cubicBezTo>
                  <a:pt x="69230" y="891"/>
                  <a:pt x="69270" y="899"/>
                  <a:pt x="69303" y="923"/>
                </a:cubicBezTo>
                <a:cubicBezTo>
                  <a:pt x="69392" y="964"/>
                  <a:pt x="69465" y="1037"/>
                  <a:pt x="69505" y="1126"/>
                </a:cubicBezTo>
                <a:cubicBezTo>
                  <a:pt x="69659" y="1288"/>
                  <a:pt x="69708" y="1514"/>
                  <a:pt x="69651" y="1725"/>
                </a:cubicBezTo>
                <a:cubicBezTo>
                  <a:pt x="69564" y="2019"/>
                  <a:pt x="69289" y="2219"/>
                  <a:pt x="68989" y="2219"/>
                </a:cubicBezTo>
                <a:cubicBezTo>
                  <a:pt x="68983" y="2219"/>
                  <a:pt x="68977" y="2219"/>
                  <a:pt x="68971" y="2219"/>
                </a:cubicBezTo>
                <a:cubicBezTo>
                  <a:pt x="68671" y="2211"/>
                  <a:pt x="68299" y="2000"/>
                  <a:pt x="68226" y="1693"/>
                </a:cubicBezTo>
                <a:cubicBezTo>
                  <a:pt x="68145" y="1320"/>
                  <a:pt x="68412" y="1045"/>
                  <a:pt x="68736" y="915"/>
                </a:cubicBezTo>
                <a:lnTo>
                  <a:pt x="68744" y="389"/>
                </a:lnTo>
                <a:cubicBezTo>
                  <a:pt x="68752" y="138"/>
                  <a:pt x="68752" y="73"/>
                  <a:pt x="68752" y="0"/>
                </a:cubicBezTo>
                <a:lnTo>
                  <a:pt x="66615" y="0"/>
                </a:lnTo>
                <a:cubicBezTo>
                  <a:pt x="66615" y="65"/>
                  <a:pt x="66615" y="138"/>
                  <a:pt x="66623" y="389"/>
                </a:cubicBezTo>
                <a:lnTo>
                  <a:pt x="66639" y="875"/>
                </a:lnTo>
                <a:cubicBezTo>
                  <a:pt x="66679" y="891"/>
                  <a:pt x="66720" y="899"/>
                  <a:pt x="66752" y="923"/>
                </a:cubicBezTo>
                <a:cubicBezTo>
                  <a:pt x="66841" y="964"/>
                  <a:pt x="66914" y="1037"/>
                  <a:pt x="66955" y="1126"/>
                </a:cubicBezTo>
                <a:cubicBezTo>
                  <a:pt x="67100" y="1288"/>
                  <a:pt x="67157" y="1514"/>
                  <a:pt x="67100" y="1725"/>
                </a:cubicBezTo>
                <a:cubicBezTo>
                  <a:pt x="67005" y="2019"/>
                  <a:pt x="66738" y="2219"/>
                  <a:pt x="66430" y="2219"/>
                </a:cubicBezTo>
                <a:cubicBezTo>
                  <a:pt x="66424" y="2219"/>
                  <a:pt x="66418" y="2219"/>
                  <a:pt x="66412" y="2219"/>
                </a:cubicBezTo>
                <a:cubicBezTo>
                  <a:pt x="66121" y="2211"/>
                  <a:pt x="65748" y="2000"/>
                  <a:pt x="65675" y="1693"/>
                </a:cubicBezTo>
                <a:cubicBezTo>
                  <a:pt x="65586" y="1320"/>
                  <a:pt x="65853" y="1045"/>
                  <a:pt x="66177" y="915"/>
                </a:cubicBezTo>
                <a:cubicBezTo>
                  <a:pt x="66177" y="745"/>
                  <a:pt x="66185" y="567"/>
                  <a:pt x="66194" y="389"/>
                </a:cubicBezTo>
                <a:cubicBezTo>
                  <a:pt x="66194" y="138"/>
                  <a:pt x="66194" y="57"/>
                  <a:pt x="66194" y="0"/>
                </a:cubicBezTo>
                <a:lnTo>
                  <a:pt x="64064" y="0"/>
                </a:lnTo>
                <a:cubicBezTo>
                  <a:pt x="64064" y="73"/>
                  <a:pt x="64064" y="146"/>
                  <a:pt x="64072" y="389"/>
                </a:cubicBezTo>
                <a:lnTo>
                  <a:pt x="64088" y="875"/>
                </a:lnTo>
                <a:cubicBezTo>
                  <a:pt x="64129" y="891"/>
                  <a:pt x="64161" y="899"/>
                  <a:pt x="64202" y="923"/>
                </a:cubicBezTo>
                <a:cubicBezTo>
                  <a:pt x="64283" y="964"/>
                  <a:pt x="64355" y="1037"/>
                  <a:pt x="64404" y="1126"/>
                </a:cubicBezTo>
                <a:cubicBezTo>
                  <a:pt x="64550" y="1288"/>
                  <a:pt x="64606" y="1514"/>
                  <a:pt x="64550" y="1725"/>
                </a:cubicBezTo>
                <a:cubicBezTo>
                  <a:pt x="64455" y="2019"/>
                  <a:pt x="64180" y="2219"/>
                  <a:pt x="63879" y="2219"/>
                </a:cubicBezTo>
                <a:cubicBezTo>
                  <a:pt x="63873" y="2219"/>
                  <a:pt x="63868" y="2219"/>
                  <a:pt x="63862" y="2219"/>
                </a:cubicBezTo>
                <a:cubicBezTo>
                  <a:pt x="63570" y="2211"/>
                  <a:pt x="63190" y="2000"/>
                  <a:pt x="63117" y="1693"/>
                </a:cubicBezTo>
                <a:cubicBezTo>
                  <a:pt x="63036" y="1320"/>
                  <a:pt x="63303" y="1045"/>
                  <a:pt x="63627" y="915"/>
                </a:cubicBezTo>
                <a:cubicBezTo>
                  <a:pt x="63627" y="745"/>
                  <a:pt x="63635" y="567"/>
                  <a:pt x="63635" y="389"/>
                </a:cubicBezTo>
                <a:cubicBezTo>
                  <a:pt x="63643" y="146"/>
                  <a:pt x="63635" y="73"/>
                  <a:pt x="63635" y="0"/>
                </a:cubicBezTo>
                <a:lnTo>
                  <a:pt x="61513" y="0"/>
                </a:lnTo>
                <a:cubicBezTo>
                  <a:pt x="61513" y="73"/>
                  <a:pt x="61513" y="154"/>
                  <a:pt x="61522" y="389"/>
                </a:cubicBezTo>
                <a:lnTo>
                  <a:pt x="61538" y="875"/>
                </a:lnTo>
                <a:cubicBezTo>
                  <a:pt x="61570" y="891"/>
                  <a:pt x="61611" y="899"/>
                  <a:pt x="61643" y="923"/>
                </a:cubicBezTo>
                <a:cubicBezTo>
                  <a:pt x="61732" y="964"/>
                  <a:pt x="61805" y="1037"/>
                  <a:pt x="61845" y="1126"/>
                </a:cubicBezTo>
                <a:cubicBezTo>
                  <a:pt x="61999" y="1288"/>
                  <a:pt x="62056" y="1514"/>
                  <a:pt x="61991" y="1725"/>
                </a:cubicBezTo>
                <a:cubicBezTo>
                  <a:pt x="61904" y="2019"/>
                  <a:pt x="61630" y="2219"/>
                  <a:pt x="61329" y="2219"/>
                </a:cubicBezTo>
                <a:cubicBezTo>
                  <a:pt x="61323" y="2219"/>
                  <a:pt x="61317" y="2219"/>
                  <a:pt x="61311" y="2219"/>
                </a:cubicBezTo>
                <a:cubicBezTo>
                  <a:pt x="61011" y="2211"/>
                  <a:pt x="60639" y="2000"/>
                  <a:pt x="60566" y="1693"/>
                </a:cubicBezTo>
                <a:cubicBezTo>
                  <a:pt x="60485" y="1320"/>
                  <a:pt x="60752" y="1045"/>
                  <a:pt x="61076" y="915"/>
                </a:cubicBezTo>
                <a:lnTo>
                  <a:pt x="61084" y="389"/>
                </a:lnTo>
                <a:lnTo>
                  <a:pt x="61084" y="0"/>
                </a:lnTo>
                <a:lnTo>
                  <a:pt x="58963" y="0"/>
                </a:lnTo>
                <a:cubicBezTo>
                  <a:pt x="58963" y="73"/>
                  <a:pt x="58955" y="170"/>
                  <a:pt x="58963" y="389"/>
                </a:cubicBezTo>
                <a:lnTo>
                  <a:pt x="58979" y="875"/>
                </a:lnTo>
                <a:cubicBezTo>
                  <a:pt x="59011" y="891"/>
                  <a:pt x="59052" y="899"/>
                  <a:pt x="59084" y="923"/>
                </a:cubicBezTo>
                <a:cubicBezTo>
                  <a:pt x="59173" y="964"/>
                  <a:pt x="59246" y="1037"/>
                  <a:pt x="59287" y="1126"/>
                </a:cubicBezTo>
                <a:cubicBezTo>
                  <a:pt x="59441" y="1288"/>
                  <a:pt x="59489" y="1514"/>
                  <a:pt x="59433" y="1725"/>
                </a:cubicBezTo>
                <a:cubicBezTo>
                  <a:pt x="59345" y="2019"/>
                  <a:pt x="59071" y="2219"/>
                  <a:pt x="58770" y="2219"/>
                </a:cubicBezTo>
                <a:cubicBezTo>
                  <a:pt x="58764" y="2219"/>
                  <a:pt x="58758" y="2219"/>
                  <a:pt x="58752" y="2219"/>
                </a:cubicBezTo>
                <a:cubicBezTo>
                  <a:pt x="58453" y="2211"/>
                  <a:pt x="58080" y="2000"/>
                  <a:pt x="58007" y="1693"/>
                </a:cubicBezTo>
                <a:cubicBezTo>
                  <a:pt x="57926" y="1320"/>
                  <a:pt x="58194" y="1045"/>
                  <a:pt x="58518" y="915"/>
                </a:cubicBezTo>
                <a:lnTo>
                  <a:pt x="58526" y="389"/>
                </a:lnTo>
                <a:lnTo>
                  <a:pt x="58526" y="0"/>
                </a:lnTo>
                <a:lnTo>
                  <a:pt x="56404" y="0"/>
                </a:lnTo>
                <a:cubicBezTo>
                  <a:pt x="56412" y="227"/>
                  <a:pt x="56404" y="187"/>
                  <a:pt x="56404" y="389"/>
                </a:cubicBezTo>
                <a:lnTo>
                  <a:pt x="56420" y="875"/>
                </a:lnTo>
                <a:cubicBezTo>
                  <a:pt x="56461" y="891"/>
                  <a:pt x="56501" y="899"/>
                  <a:pt x="56534" y="923"/>
                </a:cubicBezTo>
                <a:cubicBezTo>
                  <a:pt x="56623" y="964"/>
                  <a:pt x="56696" y="1037"/>
                  <a:pt x="56736" y="1126"/>
                </a:cubicBezTo>
                <a:cubicBezTo>
                  <a:pt x="56882" y="1288"/>
                  <a:pt x="56939" y="1514"/>
                  <a:pt x="56882" y="1725"/>
                </a:cubicBezTo>
                <a:cubicBezTo>
                  <a:pt x="56787" y="2019"/>
                  <a:pt x="56520" y="2219"/>
                  <a:pt x="56212" y="2219"/>
                </a:cubicBezTo>
                <a:cubicBezTo>
                  <a:pt x="56206" y="2219"/>
                  <a:pt x="56200" y="2219"/>
                  <a:pt x="56194" y="2219"/>
                </a:cubicBezTo>
                <a:cubicBezTo>
                  <a:pt x="55902" y="2211"/>
                  <a:pt x="55530" y="2000"/>
                  <a:pt x="55457" y="1693"/>
                </a:cubicBezTo>
                <a:cubicBezTo>
                  <a:pt x="55376" y="1320"/>
                  <a:pt x="55643" y="1045"/>
                  <a:pt x="55959" y="915"/>
                </a:cubicBezTo>
                <a:lnTo>
                  <a:pt x="55975" y="389"/>
                </a:lnTo>
                <a:cubicBezTo>
                  <a:pt x="55975" y="187"/>
                  <a:pt x="55967" y="227"/>
                  <a:pt x="55975" y="0"/>
                </a:cubicBezTo>
                <a:lnTo>
                  <a:pt x="53854" y="0"/>
                </a:lnTo>
                <a:lnTo>
                  <a:pt x="53854" y="389"/>
                </a:lnTo>
                <a:lnTo>
                  <a:pt x="53870" y="875"/>
                </a:lnTo>
                <a:cubicBezTo>
                  <a:pt x="53910" y="891"/>
                  <a:pt x="53943" y="899"/>
                  <a:pt x="53983" y="923"/>
                </a:cubicBezTo>
                <a:cubicBezTo>
                  <a:pt x="54072" y="964"/>
                  <a:pt x="54137" y="1037"/>
                  <a:pt x="54186" y="1126"/>
                </a:cubicBezTo>
                <a:cubicBezTo>
                  <a:pt x="54331" y="1288"/>
                  <a:pt x="54388" y="1514"/>
                  <a:pt x="54331" y="1725"/>
                </a:cubicBezTo>
                <a:cubicBezTo>
                  <a:pt x="54236" y="2019"/>
                  <a:pt x="53970" y="2219"/>
                  <a:pt x="53661" y="2219"/>
                </a:cubicBezTo>
                <a:cubicBezTo>
                  <a:pt x="53655" y="2219"/>
                  <a:pt x="53649" y="2219"/>
                  <a:pt x="53643" y="2219"/>
                </a:cubicBezTo>
                <a:cubicBezTo>
                  <a:pt x="53352" y="2211"/>
                  <a:pt x="52971" y="2000"/>
                  <a:pt x="52906" y="1693"/>
                </a:cubicBezTo>
                <a:cubicBezTo>
                  <a:pt x="52817" y="1320"/>
                  <a:pt x="53085" y="1045"/>
                  <a:pt x="53408" y="915"/>
                </a:cubicBezTo>
                <a:lnTo>
                  <a:pt x="53425" y="389"/>
                </a:lnTo>
                <a:cubicBezTo>
                  <a:pt x="53425" y="203"/>
                  <a:pt x="53416" y="211"/>
                  <a:pt x="53416" y="0"/>
                </a:cubicBezTo>
                <a:lnTo>
                  <a:pt x="51303" y="0"/>
                </a:lnTo>
                <a:lnTo>
                  <a:pt x="51303" y="389"/>
                </a:lnTo>
                <a:lnTo>
                  <a:pt x="51319" y="875"/>
                </a:lnTo>
                <a:cubicBezTo>
                  <a:pt x="51352" y="891"/>
                  <a:pt x="51392" y="899"/>
                  <a:pt x="51425" y="923"/>
                </a:cubicBezTo>
                <a:cubicBezTo>
                  <a:pt x="51514" y="964"/>
                  <a:pt x="51587" y="1037"/>
                  <a:pt x="51627" y="1126"/>
                </a:cubicBezTo>
                <a:cubicBezTo>
                  <a:pt x="51781" y="1288"/>
                  <a:pt x="51829" y="1514"/>
                  <a:pt x="51773" y="1725"/>
                </a:cubicBezTo>
                <a:cubicBezTo>
                  <a:pt x="51685" y="2019"/>
                  <a:pt x="51411" y="2219"/>
                  <a:pt x="51110" y="2219"/>
                </a:cubicBezTo>
                <a:cubicBezTo>
                  <a:pt x="51105" y="2219"/>
                  <a:pt x="51099" y="2219"/>
                  <a:pt x="51093" y="2219"/>
                </a:cubicBezTo>
                <a:cubicBezTo>
                  <a:pt x="50793" y="2211"/>
                  <a:pt x="50421" y="2000"/>
                  <a:pt x="50348" y="1693"/>
                </a:cubicBezTo>
                <a:cubicBezTo>
                  <a:pt x="50267" y="1320"/>
                  <a:pt x="50534" y="1045"/>
                  <a:pt x="50858" y="915"/>
                </a:cubicBezTo>
                <a:lnTo>
                  <a:pt x="50866" y="389"/>
                </a:lnTo>
                <a:lnTo>
                  <a:pt x="50866" y="0"/>
                </a:lnTo>
                <a:lnTo>
                  <a:pt x="48753" y="0"/>
                </a:lnTo>
                <a:lnTo>
                  <a:pt x="48753" y="389"/>
                </a:lnTo>
                <a:lnTo>
                  <a:pt x="48761" y="875"/>
                </a:lnTo>
                <a:cubicBezTo>
                  <a:pt x="48801" y="891"/>
                  <a:pt x="48842" y="899"/>
                  <a:pt x="48874" y="923"/>
                </a:cubicBezTo>
                <a:cubicBezTo>
                  <a:pt x="48963" y="964"/>
                  <a:pt x="49036" y="1037"/>
                  <a:pt x="49077" y="1126"/>
                </a:cubicBezTo>
                <a:cubicBezTo>
                  <a:pt x="49222" y="1288"/>
                  <a:pt x="49279" y="1514"/>
                  <a:pt x="49222" y="1725"/>
                </a:cubicBezTo>
                <a:cubicBezTo>
                  <a:pt x="49127" y="2019"/>
                  <a:pt x="48860" y="2219"/>
                  <a:pt x="48552" y="2219"/>
                </a:cubicBezTo>
                <a:cubicBezTo>
                  <a:pt x="48546" y="2219"/>
                  <a:pt x="48540" y="2219"/>
                  <a:pt x="48534" y="2219"/>
                </a:cubicBezTo>
                <a:cubicBezTo>
                  <a:pt x="48243" y="2211"/>
                  <a:pt x="47870" y="2000"/>
                  <a:pt x="47797" y="1693"/>
                </a:cubicBezTo>
                <a:cubicBezTo>
                  <a:pt x="47716" y="1320"/>
                  <a:pt x="47983" y="1045"/>
                  <a:pt x="48299" y="915"/>
                </a:cubicBezTo>
                <a:lnTo>
                  <a:pt x="48315" y="389"/>
                </a:lnTo>
                <a:lnTo>
                  <a:pt x="48315" y="0"/>
                </a:lnTo>
                <a:lnTo>
                  <a:pt x="46170" y="0"/>
                </a:lnTo>
                <a:lnTo>
                  <a:pt x="46170" y="389"/>
                </a:lnTo>
                <a:cubicBezTo>
                  <a:pt x="46170" y="551"/>
                  <a:pt x="46178" y="713"/>
                  <a:pt x="46186" y="875"/>
                </a:cubicBezTo>
                <a:cubicBezTo>
                  <a:pt x="46226" y="891"/>
                  <a:pt x="46259" y="899"/>
                  <a:pt x="46299" y="915"/>
                </a:cubicBezTo>
                <a:cubicBezTo>
                  <a:pt x="46380" y="964"/>
                  <a:pt x="46453" y="1037"/>
                  <a:pt x="46502" y="1126"/>
                </a:cubicBezTo>
                <a:cubicBezTo>
                  <a:pt x="46647" y="1288"/>
                  <a:pt x="46704" y="1514"/>
                  <a:pt x="46647" y="1725"/>
                </a:cubicBezTo>
                <a:cubicBezTo>
                  <a:pt x="46550" y="2025"/>
                  <a:pt x="46275" y="2219"/>
                  <a:pt x="45967" y="2219"/>
                </a:cubicBezTo>
                <a:cubicBezTo>
                  <a:pt x="45676" y="2203"/>
                  <a:pt x="45311" y="1992"/>
                  <a:pt x="45239" y="1693"/>
                </a:cubicBezTo>
                <a:cubicBezTo>
                  <a:pt x="45158" y="1320"/>
                  <a:pt x="45425" y="1045"/>
                  <a:pt x="45749" y="915"/>
                </a:cubicBezTo>
                <a:cubicBezTo>
                  <a:pt x="45749" y="745"/>
                  <a:pt x="45757" y="567"/>
                  <a:pt x="45757" y="389"/>
                </a:cubicBezTo>
                <a:lnTo>
                  <a:pt x="45757" y="0"/>
                </a:lnTo>
                <a:lnTo>
                  <a:pt x="43611" y="0"/>
                </a:lnTo>
                <a:lnTo>
                  <a:pt x="43611" y="397"/>
                </a:lnTo>
                <a:lnTo>
                  <a:pt x="43627" y="875"/>
                </a:lnTo>
                <a:cubicBezTo>
                  <a:pt x="43668" y="891"/>
                  <a:pt x="43708" y="907"/>
                  <a:pt x="43741" y="923"/>
                </a:cubicBezTo>
                <a:cubicBezTo>
                  <a:pt x="43830" y="972"/>
                  <a:pt x="43903" y="1045"/>
                  <a:pt x="43943" y="1134"/>
                </a:cubicBezTo>
                <a:cubicBezTo>
                  <a:pt x="44097" y="1296"/>
                  <a:pt x="44145" y="1523"/>
                  <a:pt x="44089" y="1733"/>
                </a:cubicBezTo>
                <a:cubicBezTo>
                  <a:pt x="43994" y="2019"/>
                  <a:pt x="43727" y="2219"/>
                  <a:pt x="43419" y="2219"/>
                </a:cubicBezTo>
                <a:cubicBezTo>
                  <a:pt x="43413" y="2219"/>
                  <a:pt x="43407" y="2219"/>
                  <a:pt x="43401" y="2219"/>
                </a:cubicBezTo>
                <a:cubicBezTo>
                  <a:pt x="43109" y="2219"/>
                  <a:pt x="42737" y="2000"/>
                  <a:pt x="42664" y="1693"/>
                </a:cubicBezTo>
                <a:cubicBezTo>
                  <a:pt x="42583" y="1320"/>
                  <a:pt x="42850" y="1045"/>
                  <a:pt x="43166" y="915"/>
                </a:cubicBezTo>
                <a:cubicBezTo>
                  <a:pt x="43166" y="745"/>
                  <a:pt x="43174" y="567"/>
                  <a:pt x="43182" y="397"/>
                </a:cubicBezTo>
                <a:cubicBezTo>
                  <a:pt x="43182" y="219"/>
                  <a:pt x="43182" y="195"/>
                  <a:pt x="43182" y="0"/>
                </a:cubicBezTo>
                <a:lnTo>
                  <a:pt x="41061" y="0"/>
                </a:lnTo>
                <a:lnTo>
                  <a:pt x="41061" y="397"/>
                </a:lnTo>
                <a:lnTo>
                  <a:pt x="41077" y="875"/>
                </a:lnTo>
                <a:cubicBezTo>
                  <a:pt x="41109" y="891"/>
                  <a:pt x="41150" y="907"/>
                  <a:pt x="41182" y="923"/>
                </a:cubicBezTo>
                <a:cubicBezTo>
                  <a:pt x="41271" y="972"/>
                  <a:pt x="41344" y="1045"/>
                  <a:pt x="41384" y="1134"/>
                </a:cubicBezTo>
                <a:cubicBezTo>
                  <a:pt x="41538" y="1296"/>
                  <a:pt x="41595" y="1523"/>
                  <a:pt x="41530" y="1733"/>
                </a:cubicBezTo>
                <a:cubicBezTo>
                  <a:pt x="41443" y="2019"/>
                  <a:pt x="41169" y="2219"/>
                  <a:pt x="40868" y="2219"/>
                </a:cubicBezTo>
                <a:cubicBezTo>
                  <a:pt x="40862" y="2219"/>
                  <a:pt x="40856" y="2219"/>
                  <a:pt x="40850" y="2219"/>
                </a:cubicBezTo>
                <a:cubicBezTo>
                  <a:pt x="40550" y="2219"/>
                  <a:pt x="40178" y="2000"/>
                  <a:pt x="40105" y="1693"/>
                </a:cubicBezTo>
                <a:cubicBezTo>
                  <a:pt x="40024" y="1320"/>
                  <a:pt x="40291" y="1045"/>
                  <a:pt x="40615" y="915"/>
                </a:cubicBezTo>
                <a:lnTo>
                  <a:pt x="40623" y="397"/>
                </a:lnTo>
                <a:lnTo>
                  <a:pt x="40623" y="0"/>
                </a:lnTo>
                <a:lnTo>
                  <a:pt x="38502" y="0"/>
                </a:lnTo>
                <a:cubicBezTo>
                  <a:pt x="38502" y="49"/>
                  <a:pt x="38502" y="170"/>
                  <a:pt x="38510" y="397"/>
                </a:cubicBezTo>
                <a:lnTo>
                  <a:pt x="38518" y="875"/>
                </a:lnTo>
                <a:cubicBezTo>
                  <a:pt x="38559" y="891"/>
                  <a:pt x="38599" y="907"/>
                  <a:pt x="38631" y="923"/>
                </a:cubicBezTo>
                <a:cubicBezTo>
                  <a:pt x="38720" y="972"/>
                  <a:pt x="38793" y="1045"/>
                  <a:pt x="38834" y="1134"/>
                </a:cubicBezTo>
                <a:cubicBezTo>
                  <a:pt x="38988" y="1296"/>
                  <a:pt x="39036" y="1523"/>
                  <a:pt x="38980" y="1733"/>
                </a:cubicBezTo>
                <a:cubicBezTo>
                  <a:pt x="38884" y="2019"/>
                  <a:pt x="38618" y="2219"/>
                  <a:pt x="38317" y="2219"/>
                </a:cubicBezTo>
                <a:cubicBezTo>
                  <a:pt x="38311" y="2219"/>
                  <a:pt x="38305" y="2219"/>
                  <a:pt x="38299" y="2219"/>
                </a:cubicBezTo>
                <a:cubicBezTo>
                  <a:pt x="38000" y="2219"/>
                  <a:pt x="37627" y="2000"/>
                  <a:pt x="37555" y="1693"/>
                </a:cubicBezTo>
                <a:cubicBezTo>
                  <a:pt x="37474" y="1320"/>
                  <a:pt x="37741" y="1045"/>
                  <a:pt x="38065" y="915"/>
                </a:cubicBezTo>
                <a:lnTo>
                  <a:pt x="38073" y="397"/>
                </a:lnTo>
                <a:lnTo>
                  <a:pt x="38073" y="0"/>
                </a:lnTo>
                <a:lnTo>
                  <a:pt x="35951" y="0"/>
                </a:lnTo>
                <a:cubicBezTo>
                  <a:pt x="35951" y="97"/>
                  <a:pt x="35951" y="154"/>
                  <a:pt x="35959" y="397"/>
                </a:cubicBezTo>
                <a:lnTo>
                  <a:pt x="35968" y="875"/>
                </a:lnTo>
                <a:cubicBezTo>
                  <a:pt x="36008" y="891"/>
                  <a:pt x="36048" y="907"/>
                  <a:pt x="36081" y="923"/>
                </a:cubicBezTo>
                <a:cubicBezTo>
                  <a:pt x="36170" y="972"/>
                  <a:pt x="36243" y="1045"/>
                  <a:pt x="36283" y="1134"/>
                </a:cubicBezTo>
                <a:cubicBezTo>
                  <a:pt x="36437" y="1296"/>
                  <a:pt x="36486" y="1523"/>
                  <a:pt x="36429" y="1733"/>
                </a:cubicBezTo>
                <a:cubicBezTo>
                  <a:pt x="36334" y="2019"/>
                  <a:pt x="36067" y="2219"/>
                  <a:pt x="35767" y="2219"/>
                </a:cubicBezTo>
                <a:cubicBezTo>
                  <a:pt x="35761" y="2219"/>
                  <a:pt x="35755" y="2219"/>
                  <a:pt x="35749" y="2219"/>
                </a:cubicBezTo>
                <a:cubicBezTo>
                  <a:pt x="35449" y="2219"/>
                  <a:pt x="35077" y="2000"/>
                  <a:pt x="35004" y="1693"/>
                </a:cubicBezTo>
                <a:cubicBezTo>
                  <a:pt x="34923" y="1320"/>
                  <a:pt x="35190" y="1045"/>
                  <a:pt x="35514" y="915"/>
                </a:cubicBezTo>
                <a:lnTo>
                  <a:pt x="35522" y="397"/>
                </a:lnTo>
                <a:lnTo>
                  <a:pt x="35522" y="0"/>
                </a:lnTo>
                <a:lnTo>
                  <a:pt x="33393" y="0"/>
                </a:lnTo>
                <a:cubicBezTo>
                  <a:pt x="33393" y="73"/>
                  <a:pt x="33393" y="146"/>
                  <a:pt x="33401" y="397"/>
                </a:cubicBezTo>
                <a:lnTo>
                  <a:pt x="33417" y="875"/>
                </a:lnTo>
                <a:cubicBezTo>
                  <a:pt x="33457" y="891"/>
                  <a:pt x="33490" y="907"/>
                  <a:pt x="33530" y="923"/>
                </a:cubicBezTo>
                <a:cubicBezTo>
                  <a:pt x="33619" y="972"/>
                  <a:pt x="33684" y="1045"/>
                  <a:pt x="33733" y="1134"/>
                </a:cubicBezTo>
                <a:cubicBezTo>
                  <a:pt x="33879" y="1296"/>
                  <a:pt x="33935" y="1523"/>
                  <a:pt x="33879" y="1733"/>
                </a:cubicBezTo>
                <a:cubicBezTo>
                  <a:pt x="33783" y="2019"/>
                  <a:pt x="33517" y="2219"/>
                  <a:pt x="33209" y="2219"/>
                </a:cubicBezTo>
                <a:cubicBezTo>
                  <a:pt x="33202" y="2219"/>
                  <a:pt x="33196" y="2219"/>
                  <a:pt x="33190" y="2219"/>
                </a:cubicBezTo>
                <a:cubicBezTo>
                  <a:pt x="32899" y="2219"/>
                  <a:pt x="32518" y="2000"/>
                  <a:pt x="32445" y="1693"/>
                </a:cubicBezTo>
                <a:cubicBezTo>
                  <a:pt x="32364" y="1320"/>
                  <a:pt x="32632" y="1045"/>
                  <a:pt x="32955" y="915"/>
                </a:cubicBezTo>
                <a:lnTo>
                  <a:pt x="32964" y="397"/>
                </a:lnTo>
                <a:cubicBezTo>
                  <a:pt x="32972" y="146"/>
                  <a:pt x="32964" y="89"/>
                  <a:pt x="32964" y="0"/>
                </a:cubicBezTo>
                <a:lnTo>
                  <a:pt x="30834" y="0"/>
                </a:lnTo>
                <a:cubicBezTo>
                  <a:pt x="30834" y="73"/>
                  <a:pt x="30834" y="138"/>
                  <a:pt x="30842" y="397"/>
                </a:cubicBezTo>
                <a:lnTo>
                  <a:pt x="30858" y="875"/>
                </a:lnTo>
                <a:cubicBezTo>
                  <a:pt x="30899" y="891"/>
                  <a:pt x="30931" y="907"/>
                  <a:pt x="30972" y="923"/>
                </a:cubicBezTo>
                <a:cubicBezTo>
                  <a:pt x="31061" y="972"/>
                  <a:pt x="31126" y="1045"/>
                  <a:pt x="31174" y="1134"/>
                </a:cubicBezTo>
                <a:cubicBezTo>
                  <a:pt x="31320" y="1296"/>
                  <a:pt x="31377" y="1523"/>
                  <a:pt x="31320" y="1733"/>
                </a:cubicBezTo>
                <a:cubicBezTo>
                  <a:pt x="31225" y="2019"/>
                  <a:pt x="30958" y="2219"/>
                  <a:pt x="30650" y="2219"/>
                </a:cubicBezTo>
                <a:cubicBezTo>
                  <a:pt x="30644" y="2219"/>
                  <a:pt x="30638" y="2219"/>
                  <a:pt x="30632" y="2219"/>
                </a:cubicBezTo>
                <a:cubicBezTo>
                  <a:pt x="30340" y="2219"/>
                  <a:pt x="29960" y="2000"/>
                  <a:pt x="29895" y="1693"/>
                </a:cubicBezTo>
                <a:cubicBezTo>
                  <a:pt x="29806" y="1320"/>
                  <a:pt x="30073" y="1045"/>
                  <a:pt x="30397" y="915"/>
                </a:cubicBezTo>
                <a:lnTo>
                  <a:pt x="30413" y="397"/>
                </a:lnTo>
                <a:cubicBezTo>
                  <a:pt x="30413" y="138"/>
                  <a:pt x="30413" y="57"/>
                  <a:pt x="30413" y="0"/>
                </a:cubicBezTo>
                <a:lnTo>
                  <a:pt x="28275" y="0"/>
                </a:lnTo>
                <a:cubicBezTo>
                  <a:pt x="28275" y="73"/>
                  <a:pt x="28275" y="138"/>
                  <a:pt x="28284" y="397"/>
                </a:cubicBezTo>
                <a:lnTo>
                  <a:pt x="28300" y="875"/>
                </a:lnTo>
                <a:cubicBezTo>
                  <a:pt x="28340" y="891"/>
                  <a:pt x="28373" y="907"/>
                  <a:pt x="28413" y="923"/>
                </a:cubicBezTo>
                <a:cubicBezTo>
                  <a:pt x="28502" y="972"/>
                  <a:pt x="28567" y="1045"/>
                  <a:pt x="28615" y="1134"/>
                </a:cubicBezTo>
                <a:cubicBezTo>
                  <a:pt x="28761" y="1296"/>
                  <a:pt x="28818" y="1523"/>
                  <a:pt x="28761" y="1733"/>
                </a:cubicBezTo>
                <a:cubicBezTo>
                  <a:pt x="28666" y="2019"/>
                  <a:pt x="28399" y="2219"/>
                  <a:pt x="28091" y="2219"/>
                </a:cubicBezTo>
                <a:cubicBezTo>
                  <a:pt x="28085" y="2219"/>
                  <a:pt x="28079" y="2219"/>
                  <a:pt x="28073" y="2219"/>
                </a:cubicBezTo>
                <a:cubicBezTo>
                  <a:pt x="27781" y="2219"/>
                  <a:pt x="27401" y="2000"/>
                  <a:pt x="27336" y="1693"/>
                </a:cubicBezTo>
                <a:cubicBezTo>
                  <a:pt x="27247" y="1320"/>
                  <a:pt x="27514" y="1045"/>
                  <a:pt x="27838" y="915"/>
                </a:cubicBezTo>
                <a:cubicBezTo>
                  <a:pt x="27838" y="745"/>
                  <a:pt x="27846" y="567"/>
                  <a:pt x="27846" y="397"/>
                </a:cubicBezTo>
                <a:cubicBezTo>
                  <a:pt x="27854" y="138"/>
                  <a:pt x="27854" y="41"/>
                  <a:pt x="27854" y="0"/>
                </a:cubicBezTo>
                <a:lnTo>
                  <a:pt x="25717" y="0"/>
                </a:lnTo>
                <a:cubicBezTo>
                  <a:pt x="25717" y="49"/>
                  <a:pt x="25725" y="138"/>
                  <a:pt x="25733" y="397"/>
                </a:cubicBezTo>
                <a:cubicBezTo>
                  <a:pt x="25733" y="551"/>
                  <a:pt x="25741" y="713"/>
                  <a:pt x="25749" y="875"/>
                </a:cubicBezTo>
                <a:cubicBezTo>
                  <a:pt x="25782" y="891"/>
                  <a:pt x="25822" y="907"/>
                  <a:pt x="25854" y="923"/>
                </a:cubicBezTo>
                <a:cubicBezTo>
                  <a:pt x="25943" y="972"/>
                  <a:pt x="26016" y="1045"/>
                  <a:pt x="26057" y="1134"/>
                </a:cubicBezTo>
                <a:cubicBezTo>
                  <a:pt x="26211" y="1296"/>
                  <a:pt x="26267" y="1523"/>
                  <a:pt x="26203" y="1733"/>
                </a:cubicBezTo>
                <a:cubicBezTo>
                  <a:pt x="26115" y="2019"/>
                  <a:pt x="25841" y="2219"/>
                  <a:pt x="25540" y="2219"/>
                </a:cubicBezTo>
                <a:cubicBezTo>
                  <a:pt x="25534" y="2219"/>
                  <a:pt x="25528" y="2219"/>
                  <a:pt x="25522" y="2219"/>
                </a:cubicBezTo>
                <a:cubicBezTo>
                  <a:pt x="25223" y="2219"/>
                  <a:pt x="24850" y="2000"/>
                  <a:pt x="24778" y="1693"/>
                </a:cubicBezTo>
                <a:cubicBezTo>
                  <a:pt x="24697" y="1320"/>
                  <a:pt x="24964" y="1045"/>
                  <a:pt x="25288" y="915"/>
                </a:cubicBezTo>
                <a:cubicBezTo>
                  <a:pt x="25288" y="745"/>
                  <a:pt x="25288" y="567"/>
                  <a:pt x="25296" y="397"/>
                </a:cubicBezTo>
                <a:cubicBezTo>
                  <a:pt x="25304" y="138"/>
                  <a:pt x="25304" y="73"/>
                  <a:pt x="25304" y="0"/>
                </a:cubicBezTo>
                <a:lnTo>
                  <a:pt x="23166" y="0"/>
                </a:lnTo>
                <a:cubicBezTo>
                  <a:pt x="23166" y="73"/>
                  <a:pt x="23166" y="138"/>
                  <a:pt x="23174" y="397"/>
                </a:cubicBezTo>
                <a:cubicBezTo>
                  <a:pt x="23174" y="551"/>
                  <a:pt x="23182" y="713"/>
                  <a:pt x="23191" y="875"/>
                </a:cubicBezTo>
                <a:cubicBezTo>
                  <a:pt x="23231" y="891"/>
                  <a:pt x="23271" y="907"/>
                  <a:pt x="23304" y="923"/>
                </a:cubicBezTo>
                <a:cubicBezTo>
                  <a:pt x="23393" y="972"/>
                  <a:pt x="23466" y="1045"/>
                  <a:pt x="23506" y="1134"/>
                </a:cubicBezTo>
                <a:cubicBezTo>
                  <a:pt x="23652" y="1296"/>
                  <a:pt x="23709" y="1523"/>
                  <a:pt x="23652" y="1733"/>
                </a:cubicBezTo>
                <a:cubicBezTo>
                  <a:pt x="23557" y="2019"/>
                  <a:pt x="23290" y="2219"/>
                  <a:pt x="22982" y="2219"/>
                </a:cubicBezTo>
                <a:cubicBezTo>
                  <a:pt x="22976" y="2219"/>
                  <a:pt x="22970" y="2219"/>
                  <a:pt x="22964" y="2219"/>
                </a:cubicBezTo>
                <a:cubicBezTo>
                  <a:pt x="22672" y="2219"/>
                  <a:pt x="22292" y="2000"/>
                  <a:pt x="22227" y="1693"/>
                </a:cubicBezTo>
                <a:cubicBezTo>
                  <a:pt x="22138" y="1320"/>
                  <a:pt x="22405" y="1045"/>
                  <a:pt x="22729" y="915"/>
                </a:cubicBezTo>
                <a:cubicBezTo>
                  <a:pt x="22729" y="745"/>
                  <a:pt x="22737" y="567"/>
                  <a:pt x="22745" y="397"/>
                </a:cubicBezTo>
                <a:cubicBezTo>
                  <a:pt x="22745" y="138"/>
                  <a:pt x="22745" y="57"/>
                  <a:pt x="22745" y="0"/>
                </a:cubicBezTo>
                <a:lnTo>
                  <a:pt x="20608" y="0"/>
                </a:lnTo>
                <a:cubicBezTo>
                  <a:pt x="20608" y="73"/>
                  <a:pt x="20608" y="146"/>
                  <a:pt x="20616" y="397"/>
                </a:cubicBezTo>
                <a:cubicBezTo>
                  <a:pt x="20616" y="551"/>
                  <a:pt x="20632" y="713"/>
                  <a:pt x="20632" y="875"/>
                </a:cubicBezTo>
                <a:cubicBezTo>
                  <a:pt x="20672" y="891"/>
                  <a:pt x="20713" y="907"/>
                  <a:pt x="20745" y="923"/>
                </a:cubicBezTo>
                <a:cubicBezTo>
                  <a:pt x="20834" y="972"/>
                  <a:pt x="20907" y="1045"/>
                  <a:pt x="20948" y="1134"/>
                </a:cubicBezTo>
                <a:cubicBezTo>
                  <a:pt x="21093" y="1296"/>
                  <a:pt x="21150" y="1523"/>
                  <a:pt x="21093" y="1733"/>
                </a:cubicBezTo>
                <a:cubicBezTo>
                  <a:pt x="20998" y="2019"/>
                  <a:pt x="20732" y="2219"/>
                  <a:pt x="20423" y="2219"/>
                </a:cubicBezTo>
                <a:cubicBezTo>
                  <a:pt x="20417" y="2219"/>
                  <a:pt x="20411" y="2219"/>
                  <a:pt x="20405" y="2219"/>
                </a:cubicBezTo>
                <a:cubicBezTo>
                  <a:pt x="20114" y="2219"/>
                  <a:pt x="19733" y="2000"/>
                  <a:pt x="19668" y="1693"/>
                </a:cubicBezTo>
                <a:cubicBezTo>
                  <a:pt x="19587" y="1320"/>
                  <a:pt x="19846" y="1045"/>
                  <a:pt x="20170" y="915"/>
                </a:cubicBezTo>
                <a:lnTo>
                  <a:pt x="20187" y="397"/>
                </a:lnTo>
                <a:lnTo>
                  <a:pt x="20187" y="0"/>
                </a:lnTo>
                <a:lnTo>
                  <a:pt x="18057" y="0"/>
                </a:lnTo>
                <a:cubicBezTo>
                  <a:pt x="18057" y="73"/>
                  <a:pt x="18057" y="154"/>
                  <a:pt x="18065" y="397"/>
                </a:cubicBezTo>
                <a:lnTo>
                  <a:pt x="18081" y="875"/>
                </a:lnTo>
                <a:cubicBezTo>
                  <a:pt x="18114" y="891"/>
                  <a:pt x="18154" y="907"/>
                  <a:pt x="18187" y="923"/>
                </a:cubicBezTo>
                <a:cubicBezTo>
                  <a:pt x="18276" y="972"/>
                  <a:pt x="18349" y="1045"/>
                  <a:pt x="18389" y="1134"/>
                </a:cubicBezTo>
                <a:cubicBezTo>
                  <a:pt x="18543" y="1296"/>
                  <a:pt x="18600" y="1523"/>
                  <a:pt x="18535" y="1733"/>
                </a:cubicBezTo>
                <a:cubicBezTo>
                  <a:pt x="18447" y="2019"/>
                  <a:pt x="18173" y="2219"/>
                  <a:pt x="17872" y="2219"/>
                </a:cubicBezTo>
                <a:cubicBezTo>
                  <a:pt x="17867" y="2219"/>
                  <a:pt x="17861" y="2219"/>
                  <a:pt x="17855" y="2219"/>
                </a:cubicBezTo>
                <a:cubicBezTo>
                  <a:pt x="17563" y="2219"/>
                  <a:pt x="17183" y="2000"/>
                  <a:pt x="17110" y="1693"/>
                </a:cubicBezTo>
                <a:cubicBezTo>
                  <a:pt x="17029" y="1320"/>
                  <a:pt x="17296" y="1045"/>
                  <a:pt x="17612" y="915"/>
                </a:cubicBezTo>
                <a:lnTo>
                  <a:pt x="17628" y="397"/>
                </a:lnTo>
                <a:cubicBezTo>
                  <a:pt x="17628" y="154"/>
                  <a:pt x="17628" y="97"/>
                  <a:pt x="17628" y="0"/>
                </a:cubicBezTo>
                <a:lnTo>
                  <a:pt x="15498" y="0"/>
                </a:lnTo>
                <a:cubicBezTo>
                  <a:pt x="15498" y="73"/>
                  <a:pt x="15498" y="170"/>
                  <a:pt x="15498" y="397"/>
                </a:cubicBezTo>
                <a:lnTo>
                  <a:pt x="15515" y="875"/>
                </a:lnTo>
                <a:cubicBezTo>
                  <a:pt x="15555" y="891"/>
                  <a:pt x="15587" y="907"/>
                  <a:pt x="15628" y="923"/>
                </a:cubicBezTo>
                <a:cubicBezTo>
                  <a:pt x="15717" y="972"/>
                  <a:pt x="15782" y="1045"/>
                  <a:pt x="15830" y="1134"/>
                </a:cubicBezTo>
                <a:cubicBezTo>
                  <a:pt x="15976" y="1296"/>
                  <a:pt x="16033" y="1523"/>
                  <a:pt x="15976" y="1733"/>
                </a:cubicBezTo>
                <a:cubicBezTo>
                  <a:pt x="15881" y="2019"/>
                  <a:pt x="15614" y="2219"/>
                  <a:pt x="15306" y="2219"/>
                </a:cubicBezTo>
                <a:cubicBezTo>
                  <a:pt x="15300" y="2219"/>
                  <a:pt x="15294" y="2219"/>
                  <a:pt x="15288" y="2219"/>
                </a:cubicBezTo>
                <a:cubicBezTo>
                  <a:pt x="14996" y="2219"/>
                  <a:pt x="14616" y="2000"/>
                  <a:pt x="14551" y="1693"/>
                </a:cubicBezTo>
                <a:cubicBezTo>
                  <a:pt x="14462" y="1320"/>
                  <a:pt x="14729" y="1045"/>
                  <a:pt x="15045" y="915"/>
                </a:cubicBezTo>
                <a:lnTo>
                  <a:pt x="15061" y="397"/>
                </a:lnTo>
                <a:cubicBezTo>
                  <a:pt x="15069" y="170"/>
                  <a:pt x="15061" y="106"/>
                  <a:pt x="15061" y="0"/>
                </a:cubicBezTo>
                <a:lnTo>
                  <a:pt x="12932" y="0"/>
                </a:lnTo>
                <a:cubicBezTo>
                  <a:pt x="12940" y="235"/>
                  <a:pt x="12932" y="187"/>
                  <a:pt x="12932" y="397"/>
                </a:cubicBezTo>
                <a:lnTo>
                  <a:pt x="12948" y="875"/>
                </a:lnTo>
                <a:cubicBezTo>
                  <a:pt x="12988" y="891"/>
                  <a:pt x="13021" y="907"/>
                  <a:pt x="13061" y="923"/>
                </a:cubicBezTo>
                <a:cubicBezTo>
                  <a:pt x="13150" y="972"/>
                  <a:pt x="13215" y="1045"/>
                  <a:pt x="13264" y="1134"/>
                </a:cubicBezTo>
                <a:cubicBezTo>
                  <a:pt x="13409" y="1296"/>
                  <a:pt x="13466" y="1523"/>
                  <a:pt x="13409" y="1733"/>
                </a:cubicBezTo>
                <a:cubicBezTo>
                  <a:pt x="13314" y="2019"/>
                  <a:pt x="13048" y="2219"/>
                  <a:pt x="12739" y="2219"/>
                </a:cubicBezTo>
                <a:cubicBezTo>
                  <a:pt x="12733" y="2219"/>
                  <a:pt x="12727" y="2219"/>
                  <a:pt x="12721" y="2219"/>
                </a:cubicBezTo>
                <a:cubicBezTo>
                  <a:pt x="12430" y="2219"/>
                  <a:pt x="12049" y="2000"/>
                  <a:pt x="11976" y="1693"/>
                </a:cubicBezTo>
                <a:cubicBezTo>
                  <a:pt x="11895" y="1320"/>
                  <a:pt x="12162" y="1045"/>
                  <a:pt x="12478" y="915"/>
                </a:cubicBezTo>
                <a:lnTo>
                  <a:pt x="12494" y="397"/>
                </a:lnTo>
                <a:cubicBezTo>
                  <a:pt x="12503" y="187"/>
                  <a:pt x="12486" y="227"/>
                  <a:pt x="12494" y="0"/>
                </a:cubicBezTo>
                <a:lnTo>
                  <a:pt x="10373" y="0"/>
                </a:lnTo>
                <a:lnTo>
                  <a:pt x="10373" y="397"/>
                </a:lnTo>
                <a:lnTo>
                  <a:pt x="10389" y="875"/>
                </a:lnTo>
                <a:cubicBezTo>
                  <a:pt x="10422" y="891"/>
                  <a:pt x="10462" y="907"/>
                  <a:pt x="10503" y="923"/>
                </a:cubicBezTo>
                <a:cubicBezTo>
                  <a:pt x="10584" y="972"/>
                  <a:pt x="10656" y="1045"/>
                  <a:pt x="10705" y="1134"/>
                </a:cubicBezTo>
                <a:cubicBezTo>
                  <a:pt x="10851" y="1296"/>
                  <a:pt x="10907" y="1523"/>
                  <a:pt x="10843" y="1733"/>
                </a:cubicBezTo>
                <a:cubicBezTo>
                  <a:pt x="10755" y="2019"/>
                  <a:pt x="10481" y="2219"/>
                  <a:pt x="10180" y="2219"/>
                </a:cubicBezTo>
                <a:cubicBezTo>
                  <a:pt x="10174" y="2219"/>
                  <a:pt x="10168" y="2219"/>
                  <a:pt x="10162" y="2219"/>
                </a:cubicBezTo>
                <a:cubicBezTo>
                  <a:pt x="9871" y="2219"/>
                  <a:pt x="9490" y="2000"/>
                  <a:pt x="9418" y="1693"/>
                </a:cubicBezTo>
                <a:cubicBezTo>
                  <a:pt x="9337" y="1320"/>
                  <a:pt x="9604" y="1045"/>
                  <a:pt x="9920" y="915"/>
                </a:cubicBezTo>
                <a:lnTo>
                  <a:pt x="9936" y="397"/>
                </a:lnTo>
                <a:cubicBezTo>
                  <a:pt x="9936" y="203"/>
                  <a:pt x="9928" y="211"/>
                  <a:pt x="9936" y="0"/>
                </a:cubicBezTo>
                <a:lnTo>
                  <a:pt x="7814" y="0"/>
                </a:lnTo>
                <a:lnTo>
                  <a:pt x="7814" y="397"/>
                </a:lnTo>
                <a:lnTo>
                  <a:pt x="7831" y="875"/>
                </a:lnTo>
                <a:cubicBezTo>
                  <a:pt x="7871" y="891"/>
                  <a:pt x="7912" y="907"/>
                  <a:pt x="7944" y="923"/>
                </a:cubicBezTo>
                <a:cubicBezTo>
                  <a:pt x="8033" y="972"/>
                  <a:pt x="8106" y="1045"/>
                  <a:pt x="8146" y="1134"/>
                </a:cubicBezTo>
                <a:cubicBezTo>
                  <a:pt x="8292" y="1296"/>
                  <a:pt x="8349" y="1523"/>
                  <a:pt x="8292" y="1733"/>
                </a:cubicBezTo>
                <a:cubicBezTo>
                  <a:pt x="8197" y="2019"/>
                  <a:pt x="7930" y="2219"/>
                  <a:pt x="7622" y="2219"/>
                </a:cubicBezTo>
                <a:cubicBezTo>
                  <a:pt x="7616" y="2219"/>
                  <a:pt x="7610" y="2219"/>
                  <a:pt x="7604" y="2219"/>
                </a:cubicBezTo>
                <a:cubicBezTo>
                  <a:pt x="7312" y="2219"/>
                  <a:pt x="6940" y="2000"/>
                  <a:pt x="6867" y="1693"/>
                </a:cubicBezTo>
                <a:cubicBezTo>
                  <a:pt x="6778" y="1320"/>
                  <a:pt x="7045" y="1045"/>
                  <a:pt x="7369" y="915"/>
                </a:cubicBezTo>
                <a:cubicBezTo>
                  <a:pt x="7369" y="745"/>
                  <a:pt x="7377" y="567"/>
                  <a:pt x="7385" y="397"/>
                </a:cubicBezTo>
                <a:cubicBezTo>
                  <a:pt x="7385" y="219"/>
                  <a:pt x="7385" y="195"/>
                  <a:pt x="7385" y="0"/>
                </a:cubicBezTo>
                <a:lnTo>
                  <a:pt x="5264" y="0"/>
                </a:lnTo>
                <a:lnTo>
                  <a:pt x="5264" y="397"/>
                </a:lnTo>
                <a:cubicBezTo>
                  <a:pt x="5264" y="543"/>
                  <a:pt x="5272" y="713"/>
                  <a:pt x="5272" y="875"/>
                </a:cubicBezTo>
                <a:cubicBezTo>
                  <a:pt x="5312" y="891"/>
                  <a:pt x="5353" y="907"/>
                  <a:pt x="5385" y="923"/>
                </a:cubicBezTo>
                <a:cubicBezTo>
                  <a:pt x="5474" y="972"/>
                  <a:pt x="5547" y="1045"/>
                  <a:pt x="5588" y="1134"/>
                </a:cubicBezTo>
                <a:cubicBezTo>
                  <a:pt x="5733" y="1296"/>
                  <a:pt x="5790" y="1523"/>
                  <a:pt x="5733" y="1733"/>
                </a:cubicBezTo>
                <a:cubicBezTo>
                  <a:pt x="5638" y="2019"/>
                  <a:pt x="5372" y="2219"/>
                  <a:pt x="5063" y="2219"/>
                </a:cubicBezTo>
                <a:cubicBezTo>
                  <a:pt x="5057" y="2219"/>
                  <a:pt x="5051" y="2219"/>
                  <a:pt x="5045" y="2219"/>
                </a:cubicBezTo>
                <a:cubicBezTo>
                  <a:pt x="4754" y="2219"/>
                  <a:pt x="4381" y="2000"/>
                  <a:pt x="4308" y="1693"/>
                </a:cubicBezTo>
                <a:cubicBezTo>
                  <a:pt x="4227" y="1320"/>
                  <a:pt x="4495" y="1045"/>
                  <a:pt x="4810" y="915"/>
                </a:cubicBezTo>
                <a:cubicBezTo>
                  <a:pt x="4810" y="745"/>
                  <a:pt x="4819" y="567"/>
                  <a:pt x="4827" y="397"/>
                </a:cubicBezTo>
                <a:lnTo>
                  <a:pt x="4827" y="0"/>
                </a:lnTo>
                <a:lnTo>
                  <a:pt x="2713" y="0"/>
                </a:lnTo>
                <a:lnTo>
                  <a:pt x="2713" y="397"/>
                </a:lnTo>
                <a:cubicBezTo>
                  <a:pt x="2713" y="551"/>
                  <a:pt x="2721" y="713"/>
                  <a:pt x="2721" y="875"/>
                </a:cubicBezTo>
                <a:cubicBezTo>
                  <a:pt x="2762" y="891"/>
                  <a:pt x="2802" y="907"/>
                  <a:pt x="2835" y="923"/>
                </a:cubicBezTo>
                <a:cubicBezTo>
                  <a:pt x="2924" y="972"/>
                  <a:pt x="2997" y="1045"/>
                  <a:pt x="3037" y="1134"/>
                </a:cubicBezTo>
                <a:cubicBezTo>
                  <a:pt x="3191" y="1296"/>
                  <a:pt x="3240" y="1523"/>
                  <a:pt x="3183" y="1733"/>
                </a:cubicBezTo>
                <a:cubicBezTo>
                  <a:pt x="3088" y="2019"/>
                  <a:pt x="2821" y="2219"/>
                  <a:pt x="2521" y="2219"/>
                </a:cubicBezTo>
                <a:cubicBezTo>
                  <a:pt x="2515" y="2219"/>
                  <a:pt x="2509" y="2219"/>
                  <a:pt x="2503" y="2219"/>
                </a:cubicBezTo>
                <a:cubicBezTo>
                  <a:pt x="2203" y="2219"/>
                  <a:pt x="1831" y="2000"/>
                  <a:pt x="1758" y="1693"/>
                </a:cubicBezTo>
                <a:cubicBezTo>
                  <a:pt x="1677" y="1320"/>
                  <a:pt x="1944" y="1045"/>
                  <a:pt x="2268" y="915"/>
                </a:cubicBezTo>
                <a:cubicBezTo>
                  <a:pt x="2268" y="745"/>
                  <a:pt x="2276" y="567"/>
                  <a:pt x="2276" y="397"/>
                </a:cubicBezTo>
                <a:lnTo>
                  <a:pt x="2276" y="0"/>
                </a:lnTo>
                <a:close/>
              </a:path>
            </a:pathLst>
          </a:custGeom>
          <a:solidFill>
            <a:srgbClr val="FAFAF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9"/>
          <p:cNvSpPr txBox="1">
            <a:spLocks noGrp="1"/>
          </p:cNvSpPr>
          <p:nvPr>
            <p:ph type="title"/>
          </p:nvPr>
        </p:nvSpPr>
        <p:spPr>
          <a:xfrm>
            <a:off x="720000" y="367423"/>
            <a:ext cx="7704000" cy="841800"/>
          </a:xfrm>
          <a:prstGeom prst="rect">
            <a:avLst/>
          </a:prstGeom>
        </p:spPr>
        <p:txBody>
          <a:bodyPr spcFirstLastPara="1" wrap="square" lIns="0" tIns="91425" rIns="0" bIns="91425" anchor="t"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93" name="Google Shape;293;p9"/>
          <p:cNvSpPr txBox="1">
            <a:spLocks noGrp="1"/>
          </p:cNvSpPr>
          <p:nvPr>
            <p:ph type="subTitle" idx="1"/>
          </p:nvPr>
        </p:nvSpPr>
        <p:spPr>
          <a:xfrm>
            <a:off x="2241550" y="1348750"/>
            <a:ext cx="4661100" cy="168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94"/>
        <p:cNvGrpSpPr/>
        <p:nvPr/>
      </p:nvGrpSpPr>
      <p:grpSpPr>
        <a:xfrm>
          <a:off x="0" y="0"/>
          <a:ext cx="0" cy="0"/>
          <a:chOff x="0" y="0"/>
          <a:chExt cx="0" cy="0"/>
        </a:xfrm>
      </p:grpSpPr>
      <p:sp>
        <p:nvSpPr>
          <p:cNvPr id="295" name="Google Shape;295;p10"/>
          <p:cNvSpPr txBox="1">
            <a:spLocks noGrp="1"/>
          </p:cNvSpPr>
          <p:nvPr>
            <p:ph type="title"/>
          </p:nvPr>
        </p:nvSpPr>
        <p:spPr>
          <a:xfrm>
            <a:off x="720000" y="2285400"/>
            <a:ext cx="7704000" cy="572700"/>
          </a:xfrm>
          <a:prstGeom prst="rect">
            <a:avLst/>
          </a:prstGeom>
        </p:spPr>
        <p:txBody>
          <a:bodyPr spcFirstLastPara="1" wrap="square" lIns="0" tIns="91425" rIns="0" bIns="91425" anchor="ctr" anchorCtr="0">
            <a:noAutofit/>
          </a:bodyPr>
          <a:lstStyle>
            <a:lvl1pPr lvl="0" algn="ctr" rtl="0">
              <a:spcBef>
                <a:spcPts val="0"/>
              </a:spcBef>
              <a:spcAft>
                <a:spcPts val="0"/>
              </a:spcAft>
              <a:buSzPts val="3600"/>
              <a:buNone/>
              <a:defRPr/>
            </a:lvl1pPr>
            <a:lvl2pPr lvl="1" algn="ctr" rtl="0">
              <a:spcBef>
                <a:spcPts val="0"/>
              </a:spcBef>
              <a:spcAft>
                <a:spcPts val="0"/>
              </a:spcAft>
              <a:buSzPts val="3600"/>
              <a:buNone/>
              <a:defRPr/>
            </a:lvl2pPr>
            <a:lvl3pPr lvl="2" algn="ctr" rtl="0">
              <a:spcBef>
                <a:spcPts val="0"/>
              </a:spcBef>
              <a:spcAft>
                <a:spcPts val="0"/>
              </a:spcAft>
              <a:buSzPts val="3600"/>
              <a:buNone/>
              <a:defRPr/>
            </a:lvl3pPr>
            <a:lvl4pPr lvl="3" algn="ctr" rtl="0">
              <a:spcBef>
                <a:spcPts val="0"/>
              </a:spcBef>
              <a:spcAft>
                <a:spcPts val="0"/>
              </a:spcAft>
              <a:buSzPts val="3600"/>
              <a:buNone/>
              <a:defRPr/>
            </a:lvl4pPr>
            <a:lvl5pPr lvl="4" algn="ctr" rtl="0">
              <a:spcBef>
                <a:spcPts val="0"/>
              </a:spcBef>
              <a:spcAft>
                <a:spcPts val="0"/>
              </a:spcAft>
              <a:buSzPts val="3600"/>
              <a:buNone/>
              <a:defRPr/>
            </a:lvl5pPr>
            <a:lvl6pPr lvl="5" algn="ctr" rtl="0">
              <a:spcBef>
                <a:spcPts val="0"/>
              </a:spcBef>
              <a:spcAft>
                <a:spcPts val="0"/>
              </a:spcAft>
              <a:buSzPts val="3600"/>
              <a:buNone/>
              <a:defRPr/>
            </a:lvl6pPr>
            <a:lvl7pPr lvl="6" algn="ctr" rtl="0">
              <a:spcBef>
                <a:spcPts val="0"/>
              </a:spcBef>
              <a:spcAft>
                <a:spcPts val="0"/>
              </a:spcAft>
              <a:buSzPts val="3600"/>
              <a:buNone/>
              <a:defRPr/>
            </a:lvl7pPr>
            <a:lvl8pPr lvl="7" algn="ctr" rtl="0">
              <a:spcBef>
                <a:spcPts val="0"/>
              </a:spcBef>
              <a:spcAft>
                <a:spcPts val="0"/>
              </a:spcAft>
              <a:buSzPts val="3600"/>
              <a:buNone/>
              <a:defRPr/>
            </a:lvl8pPr>
            <a:lvl9pPr lvl="8" algn="ctr" rtl="0">
              <a:spcBef>
                <a:spcPts val="0"/>
              </a:spcBef>
              <a:spcAft>
                <a:spcPts val="0"/>
              </a:spcAft>
              <a:buSzPts val="36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0" tIns="91425" rIns="0" bIns="91425" anchor="t" anchorCtr="0">
            <a:noAutofit/>
          </a:bodyPr>
          <a:lstStyle>
            <a:lvl1pPr lvl="0"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1pPr>
            <a:lvl2pPr lvl="1"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2pPr>
            <a:lvl3pPr lvl="2"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3pPr>
            <a:lvl4pPr lvl="3"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4pPr>
            <a:lvl5pPr lvl="4"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5pPr>
            <a:lvl6pPr lvl="5"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6pPr>
            <a:lvl7pPr lvl="6"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7pPr>
            <a:lvl8pPr lvl="7"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8pPr>
            <a:lvl9pPr lvl="8" rtl="0">
              <a:spcBef>
                <a:spcPts val="0"/>
              </a:spcBef>
              <a:spcAft>
                <a:spcPts val="0"/>
              </a:spcAft>
              <a:buClr>
                <a:schemeClr val="dk1"/>
              </a:buClr>
              <a:buSzPts val="3600"/>
              <a:buFont typeface="Patrick Hand"/>
              <a:buNone/>
              <a:defRPr sz="3600" b="1">
                <a:solidFill>
                  <a:schemeClr val="dk1"/>
                </a:solidFill>
                <a:latin typeface="Patrick Hand"/>
                <a:ea typeface="Patrick Hand"/>
                <a:cs typeface="Patrick Hand"/>
                <a:sym typeface="Patrick Han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1pPr>
            <a:lvl2pPr marL="914400" lvl="1"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2pPr>
            <a:lvl3pPr marL="1371600" lvl="2"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3pPr>
            <a:lvl4pPr marL="1828800" lvl="3"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4pPr>
            <a:lvl5pPr marL="2286000" lvl="4"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5pPr>
            <a:lvl6pPr marL="2743200" lvl="5"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6pPr>
            <a:lvl7pPr marL="3200400" lvl="6"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7pPr>
            <a:lvl8pPr marL="3657600" lvl="7" indent="-317500">
              <a:lnSpc>
                <a:spcPct val="100000"/>
              </a:lnSpc>
              <a:spcBef>
                <a:spcPts val="1600"/>
              </a:spcBef>
              <a:spcAft>
                <a:spcPts val="0"/>
              </a:spcAft>
              <a:buClr>
                <a:schemeClr val="dk2"/>
              </a:buClr>
              <a:buSzPts val="1400"/>
              <a:buFont typeface="Barlow Medium"/>
              <a:buChar char="○"/>
              <a:defRPr>
                <a:solidFill>
                  <a:schemeClr val="dk2"/>
                </a:solidFill>
                <a:latin typeface="Barlow Medium"/>
                <a:ea typeface="Barlow Medium"/>
                <a:cs typeface="Barlow Medium"/>
                <a:sym typeface="Barlow Medium"/>
              </a:defRPr>
            </a:lvl8pPr>
            <a:lvl9pPr marL="4114800" lvl="8" indent="-317500">
              <a:lnSpc>
                <a:spcPct val="100000"/>
              </a:lnSpc>
              <a:spcBef>
                <a:spcPts val="1600"/>
              </a:spcBef>
              <a:spcAft>
                <a:spcPts val="1600"/>
              </a:spcAft>
              <a:buClr>
                <a:schemeClr val="dk2"/>
              </a:buClr>
              <a:buSzPts val="1400"/>
              <a:buFont typeface="Barlow Medium"/>
              <a:buChar char="■"/>
              <a:defRPr>
                <a:solidFill>
                  <a:schemeClr val="dk2"/>
                </a:solidFill>
                <a:latin typeface="Barlow Medium"/>
                <a:ea typeface="Barlow Medium"/>
                <a:cs typeface="Barlow Medium"/>
                <a:sym typeface="Barlow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spriggs@ms324.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infohub.nyced.org/reports/academics/test-resul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ytimes.com/2022/10/24/us/math-reading-scores-pandemic.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15"/>
          <p:cNvSpPr txBox="1">
            <a:spLocks noGrp="1"/>
          </p:cNvSpPr>
          <p:nvPr>
            <p:ph type="subTitle" idx="1"/>
          </p:nvPr>
        </p:nvSpPr>
        <p:spPr>
          <a:xfrm>
            <a:off x="3117600" y="3647550"/>
            <a:ext cx="5308800" cy="40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dirty="0"/>
              <a:t>Cherise Spriggs MS 324</a:t>
            </a:r>
            <a:endParaRPr sz="1900" dirty="0"/>
          </a:p>
          <a:p>
            <a:pPr marL="0" lvl="0" indent="0" algn="l" rtl="0">
              <a:spcBef>
                <a:spcPts val="0"/>
              </a:spcBef>
              <a:spcAft>
                <a:spcPts val="0"/>
              </a:spcAft>
              <a:buNone/>
            </a:pPr>
            <a:r>
              <a:rPr lang="en" sz="1900" u="sng" dirty="0">
                <a:solidFill>
                  <a:schemeClr val="hlink"/>
                </a:solidFill>
                <a:hlinkClick r:id="rId3"/>
              </a:rPr>
              <a:t>cspriggs@ms324.org</a:t>
            </a:r>
            <a:endParaRPr lang="en" sz="1900" u="sng" dirty="0">
              <a:solidFill>
                <a:schemeClr val="hlink"/>
              </a:solidFill>
            </a:endParaRPr>
          </a:p>
          <a:p>
            <a:pPr marL="0" lvl="0" indent="0" algn="l" rtl="0">
              <a:spcBef>
                <a:spcPts val="0"/>
              </a:spcBef>
              <a:spcAft>
                <a:spcPts val="0"/>
              </a:spcAft>
              <a:buNone/>
            </a:pPr>
            <a:endParaRPr sz="1900" dirty="0"/>
          </a:p>
          <a:p>
            <a:pPr marL="0" lvl="0" indent="0" algn="l" rtl="0">
              <a:spcBef>
                <a:spcPts val="0"/>
              </a:spcBef>
              <a:spcAft>
                <a:spcPts val="0"/>
              </a:spcAft>
              <a:buNone/>
            </a:pPr>
            <a:endParaRPr sz="1900" dirty="0"/>
          </a:p>
        </p:txBody>
      </p:sp>
      <p:grpSp>
        <p:nvGrpSpPr>
          <p:cNvPr id="424" name="Google Shape;424;p15"/>
          <p:cNvGrpSpPr/>
          <p:nvPr/>
        </p:nvGrpSpPr>
        <p:grpSpPr>
          <a:xfrm>
            <a:off x="1879997" y="1752468"/>
            <a:ext cx="732822" cy="694261"/>
            <a:chOff x="7193957" y="3695477"/>
            <a:chExt cx="459623" cy="435437"/>
          </a:xfrm>
        </p:grpSpPr>
        <p:sp>
          <p:nvSpPr>
            <p:cNvPr id="425" name="Google Shape;425;p15"/>
            <p:cNvSpPr/>
            <p:nvPr/>
          </p:nvSpPr>
          <p:spPr>
            <a:xfrm>
              <a:off x="7310228" y="4010903"/>
              <a:ext cx="134680" cy="120011"/>
            </a:xfrm>
            <a:custGeom>
              <a:avLst/>
              <a:gdLst/>
              <a:ahLst/>
              <a:cxnLst/>
              <a:rect l="l" t="t" r="r" b="b"/>
              <a:pathLst>
                <a:path w="3856" h="3436" extrusionOk="0">
                  <a:moveTo>
                    <a:pt x="3003" y="1"/>
                  </a:moveTo>
                  <a:cubicBezTo>
                    <a:pt x="2963" y="1"/>
                    <a:pt x="2917" y="9"/>
                    <a:pt x="2863" y="27"/>
                  </a:cubicBezTo>
                  <a:cubicBezTo>
                    <a:pt x="2507" y="144"/>
                    <a:pt x="2141" y="793"/>
                    <a:pt x="1905" y="1078"/>
                  </a:cubicBezTo>
                  <a:cubicBezTo>
                    <a:pt x="1634" y="1403"/>
                    <a:pt x="1366" y="1730"/>
                    <a:pt x="1099" y="2059"/>
                  </a:cubicBezTo>
                  <a:cubicBezTo>
                    <a:pt x="728" y="2514"/>
                    <a:pt x="363" y="2973"/>
                    <a:pt x="1" y="3435"/>
                  </a:cubicBezTo>
                  <a:lnTo>
                    <a:pt x="3856" y="532"/>
                  </a:lnTo>
                  <a:cubicBezTo>
                    <a:pt x="3710" y="435"/>
                    <a:pt x="3564" y="338"/>
                    <a:pt x="3421" y="239"/>
                  </a:cubicBezTo>
                  <a:cubicBezTo>
                    <a:pt x="3232" y="109"/>
                    <a:pt x="3151" y="1"/>
                    <a:pt x="3003" y="1"/>
                  </a:cubicBezTo>
                  <a:close/>
                </a:path>
              </a:pathLst>
            </a:custGeom>
            <a:solidFill>
              <a:srgbClr val="D2D5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5"/>
            <p:cNvSpPr/>
            <p:nvPr/>
          </p:nvSpPr>
          <p:spPr>
            <a:xfrm>
              <a:off x="7287754" y="3743572"/>
              <a:ext cx="313230" cy="375401"/>
            </a:xfrm>
            <a:custGeom>
              <a:avLst/>
              <a:gdLst/>
              <a:ahLst/>
              <a:cxnLst/>
              <a:rect l="l" t="t" r="r" b="b"/>
              <a:pathLst>
                <a:path w="8968" h="10748" extrusionOk="0">
                  <a:moveTo>
                    <a:pt x="8967" y="1"/>
                  </a:moveTo>
                  <a:cubicBezTo>
                    <a:pt x="6354" y="1996"/>
                    <a:pt x="3522" y="3704"/>
                    <a:pt x="748" y="5460"/>
                  </a:cubicBezTo>
                  <a:cubicBezTo>
                    <a:pt x="738" y="5494"/>
                    <a:pt x="721" y="5525"/>
                    <a:pt x="699" y="5551"/>
                  </a:cubicBezTo>
                  <a:cubicBezTo>
                    <a:pt x="448" y="7280"/>
                    <a:pt x="215" y="9012"/>
                    <a:pt x="0" y="10747"/>
                  </a:cubicBezTo>
                  <a:cubicBezTo>
                    <a:pt x="529" y="10072"/>
                    <a:pt x="1065" y="9402"/>
                    <a:pt x="1607" y="8737"/>
                  </a:cubicBezTo>
                  <a:cubicBezTo>
                    <a:pt x="1983" y="8278"/>
                    <a:pt x="2363" y="7823"/>
                    <a:pt x="2745" y="7369"/>
                  </a:cubicBezTo>
                  <a:cubicBezTo>
                    <a:pt x="2866" y="7226"/>
                    <a:pt x="3008" y="6987"/>
                    <a:pt x="3185" y="6862"/>
                  </a:cubicBezTo>
                  <a:cubicBezTo>
                    <a:pt x="5052" y="4524"/>
                    <a:pt x="6979" y="2238"/>
                    <a:pt x="8967" y="1"/>
                  </a:cubicBezTo>
                  <a:close/>
                </a:path>
              </a:pathLst>
            </a:custGeom>
            <a:solidFill>
              <a:srgbClr val="E6E7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5"/>
            <p:cNvSpPr/>
            <p:nvPr/>
          </p:nvSpPr>
          <p:spPr>
            <a:xfrm>
              <a:off x="7193957" y="3695477"/>
              <a:ext cx="423182" cy="214001"/>
            </a:xfrm>
            <a:custGeom>
              <a:avLst/>
              <a:gdLst/>
              <a:ahLst/>
              <a:cxnLst/>
              <a:rect l="l" t="t" r="r" b="b"/>
              <a:pathLst>
                <a:path w="12116" h="6127" extrusionOk="0">
                  <a:moveTo>
                    <a:pt x="12116" y="1"/>
                  </a:moveTo>
                  <a:cubicBezTo>
                    <a:pt x="8025" y="1008"/>
                    <a:pt x="3957" y="2026"/>
                    <a:pt x="1" y="3493"/>
                  </a:cubicBezTo>
                  <a:cubicBezTo>
                    <a:pt x="1013" y="4377"/>
                    <a:pt x="2030" y="5255"/>
                    <a:pt x="3052" y="6127"/>
                  </a:cubicBezTo>
                  <a:cubicBezTo>
                    <a:pt x="6129" y="4178"/>
                    <a:pt x="9278" y="2294"/>
                    <a:pt x="12116" y="1"/>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15"/>
            <p:cNvSpPr/>
            <p:nvPr/>
          </p:nvSpPr>
          <p:spPr>
            <a:xfrm>
              <a:off x="7427354" y="3721684"/>
              <a:ext cx="226225" cy="357343"/>
            </a:xfrm>
            <a:custGeom>
              <a:avLst/>
              <a:gdLst/>
              <a:ahLst/>
              <a:cxnLst/>
              <a:rect l="l" t="t" r="r" b="b"/>
              <a:pathLst>
                <a:path w="6477" h="10231" extrusionOk="0">
                  <a:moveTo>
                    <a:pt x="6477" y="0"/>
                  </a:moveTo>
                  <a:lnTo>
                    <a:pt x="6477" y="0"/>
                  </a:lnTo>
                  <a:cubicBezTo>
                    <a:pt x="4244" y="2474"/>
                    <a:pt x="2085" y="5011"/>
                    <a:pt x="1" y="7611"/>
                  </a:cubicBezTo>
                  <a:cubicBezTo>
                    <a:pt x="136" y="7687"/>
                    <a:pt x="259" y="7798"/>
                    <a:pt x="363" y="7870"/>
                  </a:cubicBezTo>
                  <a:cubicBezTo>
                    <a:pt x="813" y="8184"/>
                    <a:pt x="1272" y="8484"/>
                    <a:pt x="1739" y="8774"/>
                  </a:cubicBezTo>
                  <a:cubicBezTo>
                    <a:pt x="2595" y="9303"/>
                    <a:pt x="3476" y="9784"/>
                    <a:pt x="4377" y="10230"/>
                  </a:cubicBezTo>
                  <a:cubicBezTo>
                    <a:pt x="5077" y="6820"/>
                    <a:pt x="5777" y="3410"/>
                    <a:pt x="6477" y="0"/>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 name="Google Shape;429;p15"/>
          <p:cNvGrpSpPr/>
          <p:nvPr/>
        </p:nvGrpSpPr>
        <p:grpSpPr>
          <a:xfrm>
            <a:off x="434587" y="2308608"/>
            <a:ext cx="940638" cy="1077670"/>
            <a:chOff x="7156626" y="3330831"/>
            <a:chExt cx="547838" cy="627647"/>
          </a:xfrm>
        </p:grpSpPr>
        <p:sp>
          <p:nvSpPr>
            <p:cNvPr id="430" name="Google Shape;430;p15"/>
            <p:cNvSpPr/>
            <p:nvPr/>
          </p:nvSpPr>
          <p:spPr>
            <a:xfrm>
              <a:off x="7252257" y="3597223"/>
              <a:ext cx="90113" cy="85398"/>
            </a:xfrm>
            <a:custGeom>
              <a:avLst/>
              <a:gdLst/>
              <a:ahLst/>
              <a:cxnLst/>
              <a:rect l="l" t="t" r="r" b="b"/>
              <a:pathLst>
                <a:path w="2580" h="2445" extrusionOk="0">
                  <a:moveTo>
                    <a:pt x="2073" y="0"/>
                  </a:moveTo>
                  <a:cubicBezTo>
                    <a:pt x="1368" y="98"/>
                    <a:pt x="646" y="277"/>
                    <a:pt x="1" y="584"/>
                  </a:cubicBezTo>
                  <a:cubicBezTo>
                    <a:pt x="186" y="1211"/>
                    <a:pt x="399" y="1831"/>
                    <a:pt x="630" y="2445"/>
                  </a:cubicBezTo>
                  <a:cubicBezTo>
                    <a:pt x="1296" y="2332"/>
                    <a:pt x="1959" y="2047"/>
                    <a:pt x="2580" y="1778"/>
                  </a:cubicBezTo>
                  <a:cubicBezTo>
                    <a:pt x="2466" y="1173"/>
                    <a:pt x="2287" y="578"/>
                    <a:pt x="20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5"/>
            <p:cNvSpPr/>
            <p:nvPr/>
          </p:nvSpPr>
          <p:spPr>
            <a:xfrm>
              <a:off x="7398254" y="3678709"/>
              <a:ext cx="90113" cy="85398"/>
            </a:xfrm>
            <a:custGeom>
              <a:avLst/>
              <a:gdLst/>
              <a:ahLst/>
              <a:cxnLst/>
              <a:rect l="l" t="t" r="r" b="b"/>
              <a:pathLst>
                <a:path w="2580" h="2445" extrusionOk="0">
                  <a:moveTo>
                    <a:pt x="2074" y="0"/>
                  </a:moveTo>
                  <a:cubicBezTo>
                    <a:pt x="1369" y="98"/>
                    <a:pt x="647" y="277"/>
                    <a:pt x="1" y="584"/>
                  </a:cubicBezTo>
                  <a:cubicBezTo>
                    <a:pt x="186" y="1211"/>
                    <a:pt x="399" y="1831"/>
                    <a:pt x="630" y="2445"/>
                  </a:cubicBezTo>
                  <a:cubicBezTo>
                    <a:pt x="1297" y="2332"/>
                    <a:pt x="1959" y="2047"/>
                    <a:pt x="2580" y="1778"/>
                  </a:cubicBezTo>
                  <a:cubicBezTo>
                    <a:pt x="2467" y="1174"/>
                    <a:pt x="2288" y="578"/>
                    <a:pt x="20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5"/>
            <p:cNvSpPr/>
            <p:nvPr/>
          </p:nvSpPr>
          <p:spPr>
            <a:xfrm>
              <a:off x="7284530" y="3710982"/>
              <a:ext cx="90113" cy="85398"/>
            </a:xfrm>
            <a:custGeom>
              <a:avLst/>
              <a:gdLst/>
              <a:ahLst/>
              <a:cxnLst/>
              <a:rect l="l" t="t" r="r" b="b"/>
              <a:pathLst>
                <a:path w="2580" h="2445" extrusionOk="0">
                  <a:moveTo>
                    <a:pt x="2072" y="0"/>
                  </a:moveTo>
                  <a:cubicBezTo>
                    <a:pt x="1368" y="98"/>
                    <a:pt x="646" y="278"/>
                    <a:pt x="0" y="584"/>
                  </a:cubicBezTo>
                  <a:cubicBezTo>
                    <a:pt x="186" y="1212"/>
                    <a:pt x="398" y="1832"/>
                    <a:pt x="630" y="2444"/>
                  </a:cubicBezTo>
                  <a:cubicBezTo>
                    <a:pt x="1296" y="2333"/>
                    <a:pt x="1959" y="2046"/>
                    <a:pt x="2579" y="1778"/>
                  </a:cubicBezTo>
                  <a:cubicBezTo>
                    <a:pt x="2466" y="1173"/>
                    <a:pt x="2286" y="577"/>
                    <a:pt x="207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5"/>
            <p:cNvSpPr/>
            <p:nvPr/>
          </p:nvSpPr>
          <p:spPr>
            <a:xfrm>
              <a:off x="7428362" y="3784889"/>
              <a:ext cx="90148" cy="85398"/>
            </a:xfrm>
            <a:custGeom>
              <a:avLst/>
              <a:gdLst/>
              <a:ahLst/>
              <a:cxnLst/>
              <a:rect l="l" t="t" r="r" b="b"/>
              <a:pathLst>
                <a:path w="2581" h="2445" extrusionOk="0">
                  <a:moveTo>
                    <a:pt x="2074" y="1"/>
                  </a:moveTo>
                  <a:cubicBezTo>
                    <a:pt x="1369" y="98"/>
                    <a:pt x="647" y="278"/>
                    <a:pt x="1" y="583"/>
                  </a:cubicBezTo>
                  <a:cubicBezTo>
                    <a:pt x="186" y="1211"/>
                    <a:pt x="400" y="1832"/>
                    <a:pt x="631" y="2445"/>
                  </a:cubicBezTo>
                  <a:cubicBezTo>
                    <a:pt x="1298" y="2332"/>
                    <a:pt x="1960" y="2047"/>
                    <a:pt x="2581" y="1777"/>
                  </a:cubicBezTo>
                  <a:cubicBezTo>
                    <a:pt x="2467" y="1173"/>
                    <a:pt x="2288" y="578"/>
                    <a:pt x="20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5"/>
            <p:cNvSpPr/>
            <p:nvPr/>
          </p:nvSpPr>
          <p:spPr>
            <a:xfrm>
              <a:off x="7483547" y="3531629"/>
              <a:ext cx="90113" cy="85398"/>
            </a:xfrm>
            <a:custGeom>
              <a:avLst/>
              <a:gdLst/>
              <a:ahLst/>
              <a:cxnLst/>
              <a:rect l="l" t="t" r="r" b="b"/>
              <a:pathLst>
                <a:path w="2580" h="2445" extrusionOk="0">
                  <a:moveTo>
                    <a:pt x="2074" y="0"/>
                  </a:moveTo>
                  <a:cubicBezTo>
                    <a:pt x="1368" y="98"/>
                    <a:pt x="646" y="277"/>
                    <a:pt x="1" y="583"/>
                  </a:cubicBezTo>
                  <a:cubicBezTo>
                    <a:pt x="186" y="1211"/>
                    <a:pt x="399" y="1831"/>
                    <a:pt x="630" y="2445"/>
                  </a:cubicBezTo>
                  <a:cubicBezTo>
                    <a:pt x="1296" y="2332"/>
                    <a:pt x="1959" y="2047"/>
                    <a:pt x="2580" y="1777"/>
                  </a:cubicBezTo>
                  <a:cubicBezTo>
                    <a:pt x="2467" y="1172"/>
                    <a:pt x="2287" y="578"/>
                    <a:pt x="20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5"/>
            <p:cNvSpPr/>
            <p:nvPr/>
          </p:nvSpPr>
          <p:spPr>
            <a:xfrm>
              <a:off x="7214291" y="3400511"/>
              <a:ext cx="323010" cy="172437"/>
            </a:xfrm>
            <a:custGeom>
              <a:avLst/>
              <a:gdLst/>
              <a:ahLst/>
              <a:cxnLst/>
              <a:rect l="l" t="t" r="r" b="b"/>
              <a:pathLst>
                <a:path w="9248" h="4937" extrusionOk="0">
                  <a:moveTo>
                    <a:pt x="8604" y="1"/>
                  </a:moveTo>
                  <a:cubicBezTo>
                    <a:pt x="5712" y="702"/>
                    <a:pt x="2811" y="1457"/>
                    <a:pt x="1" y="2438"/>
                  </a:cubicBezTo>
                  <a:cubicBezTo>
                    <a:pt x="179" y="3285"/>
                    <a:pt x="426" y="4119"/>
                    <a:pt x="711" y="4936"/>
                  </a:cubicBezTo>
                  <a:cubicBezTo>
                    <a:pt x="3546" y="4024"/>
                    <a:pt x="6383" y="3107"/>
                    <a:pt x="9248" y="2288"/>
                  </a:cubicBezTo>
                  <a:cubicBezTo>
                    <a:pt x="9077" y="1517"/>
                    <a:pt x="8888" y="736"/>
                    <a:pt x="8604" y="1"/>
                  </a:cubicBezTo>
                  <a:close/>
                </a:path>
              </a:pathLst>
            </a:custGeom>
            <a:solidFill>
              <a:srgbClr val="FF92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5"/>
            <p:cNvSpPr/>
            <p:nvPr/>
          </p:nvSpPr>
          <p:spPr>
            <a:xfrm>
              <a:off x="7314638" y="3817162"/>
              <a:ext cx="90113" cy="85398"/>
            </a:xfrm>
            <a:custGeom>
              <a:avLst/>
              <a:gdLst/>
              <a:ahLst/>
              <a:cxnLst/>
              <a:rect l="l" t="t" r="r" b="b"/>
              <a:pathLst>
                <a:path w="2580" h="2445" extrusionOk="0">
                  <a:moveTo>
                    <a:pt x="2073" y="0"/>
                  </a:moveTo>
                  <a:cubicBezTo>
                    <a:pt x="1369" y="98"/>
                    <a:pt x="647" y="277"/>
                    <a:pt x="0" y="583"/>
                  </a:cubicBezTo>
                  <a:cubicBezTo>
                    <a:pt x="187" y="1211"/>
                    <a:pt x="398" y="1831"/>
                    <a:pt x="629" y="2444"/>
                  </a:cubicBezTo>
                  <a:cubicBezTo>
                    <a:pt x="1296" y="2332"/>
                    <a:pt x="1958" y="2046"/>
                    <a:pt x="2579" y="1777"/>
                  </a:cubicBezTo>
                  <a:cubicBezTo>
                    <a:pt x="2467" y="1172"/>
                    <a:pt x="2287" y="578"/>
                    <a:pt x="20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5"/>
            <p:cNvSpPr/>
            <p:nvPr/>
          </p:nvSpPr>
          <p:spPr>
            <a:xfrm>
              <a:off x="7518021" y="3646890"/>
              <a:ext cx="126752" cy="179877"/>
            </a:xfrm>
            <a:custGeom>
              <a:avLst/>
              <a:gdLst/>
              <a:ahLst/>
              <a:cxnLst/>
              <a:rect l="l" t="t" r="r" b="b"/>
              <a:pathLst>
                <a:path w="3629" h="5150" extrusionOk="0">
                  <a:moveTo>
                    <a:pt x="2362" y="0"/>
                  </a:moveTo>
                  <a:cubicBezTo>
                    <a:pt x="1568" y="234"/>
                    <a:pt x="783" y="500"/>
                    <a:pt x="0" y="774"/>
                  </a:cubicBezTo>
                  <a:lnTo>
                    <a:pt x="1242" y="5150"/>
                  </a:lnTo>
                  <a:cubicBezTo>
                    <a:pt x="2059" y="5051"/>
                    <a:pt x="2870" y="4785"/>
                    <a:pt x="3629" y="4468"/>
                  </a:cubicBezTo>
                  <a:lnTo>
                    <a:pt x="2362" y="0"/>
                  </a:lnTo>
                  <a:close/>
                </a:path>
              </a:pathLst>
            </a:custGeom>
            <a:solidFill>
              <a:srgbClr val="FF92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5"/>
            <p:cNvSpPr/>
            <p:nvPr/>
          </p:nvSpPr>
          <p:spPr>
            <a:xfrm>
              <a:off x="7366016" y="3564950"/>
              <a:ext cx="90113" cy="85433"/>
            </a:xfrm>
            <a:custGeom>
              <a:avLst/>
              <a:gdLst/>
              <a:ahLst/>
              <a:cxnLst/>
              <a:rect l="l" t="t" r="r" b="b"/>
              <a:pathLst>
                <a:path w="2580" h="2446" extrusionOk="0">
                  <a:moveTo>
                    <a:pt x="2074" y="1"/>
                  </a:moveTo>
                  <a:cubicBezTo>
                    <a:pt x="1368" y="99"/>
                    <a:pt x="646" y="278"/>
                    <a:pt x="0" y="583"/>
                  </a:cubicBezTo>
                  <a:cubicBezTo>
                    <a:pt x="186" y="1211"/>
                    <a:pt x="398" y="1832"/>
                    <a:pt x="630" y="2445"/>
                  </a:cubicBezTo>
                  <a:cubicBezTo>
                    <a:pt x="1296" y="2333"/>
                    <a:pt x="1959" y="2047"/>
                    <a:pt x="2579" y="1778"/>
                  </a:cubicBezTo>
                  <a:cubicBezTo>
                    <a:pt x="2467" y="1173"/>
                    <a:pt x="2286" y="578"/>
                    <a:pt x="20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5"/>
            <p:cNvSpPr/>
            <p:nvPr/>
          </p:nvSpPr>
          <p:spPr>
            <a:xfrm>
              <a:off x="7156626" y="3330831"/>
              <a:ext cx="547838" cy="627647"/>
            </a:xfrm>
            <a:custGeom>
              <a:avLst/>
              <a:gdLst/>
              <a:ahLst/>
              <a:cxnLst/>
              <a:rect l="l" t="t" r="r" b="b"/>
              <a:pathLst>
                <a:path w="15685" h="17970" extrusionOk="0">
                  <a:moveTo>
                    <a:pt x="10357" y="1627"/>
                  </a:moveTo>
                  <a:cubicBezTo>
                    <a:pt x="10433" y="1627"/>
                    <a:pt x="10491" y="1676"/>
                    <a:pt x="10520" y="1750"/>
                  </a:cubicBezTo>
                  <a:cubicBezTo>
                    <a:pt x="10860" y="2582"/>
                    <a:pt x="11068" y="3477"/>
                    <a:pt x="11260" y="4355"/>
                  </a:cubicBezTo>
                  <a:cubicBezTo>
                    <a:pt x="11279" y="4444"/>
                    <a:pt x="11235" y="4538"/>
                    <a:pt x="11143" y="4564"/>
                  </a:cubicBezTo>
                  <a:cubicBezTo>
                    <a:pt x="8176" y="5408"/>
                    <a:pt x="5239" y="6361"/>
                    <a:pt x="2304" y="7306"/>
                  </a:cubicBezTo>
                  <a:cubicBezTo>
                    <a:pt x="2288" y="7311"/>
                    <a:pt x="2272" y="7313"/>
                    <a:pt x="2257" y="7313"/>
                  </a:cubicBezTo>
                  <a:cubicBezTo>
                    <a:pt x="2184" y="7313"/>
                    <a:pt x="2119" y="7258"/>
                    <a:pt x="2095" y="7190"/>
                  </a:cubicBezTo>
                  <a:cubicBezTo>
                    <a:pt x="1767" y="6270"/>
                    <a:pt x="1484" y="5325"/>
                    <a:pt x="1293" y="4367"/>
                  </a:cubicBezTo>
                  <a:cubicBezTo>
                    <a:pt x="1286" y="4329"/>
                    <a:pt x="1290" y="4291"/>
                    <a:pt x="1307" y="4256"/>
                  </a:cubicBezTo>
                  <a:cubicBezTo>
                    <a:pt x="1324" y="4209"/>
                    <a:pt x="1363" y="4173"/>
                    <a:pt x="1410" y="4157"/>
                  </a:cubicBezTo>
                  <a:cubicBezTo>
                    <a:pt x="4315" y="3135"/>
                    <a:pt x="7319" y="2357"/>
                    <a:pt x="10311" y="1632"/>
                  </a:cubicBezTo>
                  <a:cubicBezTo>
                    <a:pt x="10327" y="1629"/>
                    <a:pt x="10342" y="1627"/>
                    <a:pt x="10357" y="1627"/>
                  </a:cubicBezTo>
                  <a:close/>
                  <a:moveTo>
                    <a:pt x="11557" y="5394"/>
                  </a:moveTo>
                  <a:cubicBezTo>
                    <a:pt x="11628" y="5394"/>
                    <a:pt x="11685" y="5459"/>
                    <a:pt x="11707" y="5518"/>
                  </a:cubicBezTo>
                  <a:cubicBezTo>
                    <a:pt x="11962" y="6185"/>
                    <a:pt x="12173" y="6877"/>
                    <a:pt x="12292" y="7580"/>
                  </a:cubicBezTo>
                  <a:cubicBezTo>
                    <a:pt x="12309" y="7682"/>
                    <a:pt x="12267" y="7751"/>
                    <a:pt x="12176" y="7789"/>
                  </a:cubicBezTo>
                  <a:cubicBezTo>
                    <a:pt x="11446" y="8105"/>
                    <a:pt x="10672" y="8442"/>
                    <a:pt x="9882" y="8552"/>
                  </a:cubicBezTo>
                  <a:cubicBezTo>
                    <a:pt x="9878" y="8553"/>
                    <a:pt x="9873" y="8553"/>
                    <a:pt x="9868" y="8553"/>
                  </a:cubicBezTo>
                  <a:cubicBezTo>
                    <a:pt x="9798" y="8553"/>
                    <a:pt x="9740" y="8487"/>
                    <a:pt x="9718" y="8429"/>
                  </a:cubicBezTo>
                  <a:cubicBezTo>
                    <a:pt x="9448" y="7725"/>
                    <a:pt x="9202" y="7011"/>
                    <a:pt x="8993" y="6287"/>
                  </a:cubicBezTo>
                  <a:cubicBezTo>
                    <a:pt x="8991" y="6279"/>
                    <a:pt x="8990" y="6269"/>
                    <a:pt x="8988" y="6260"/>
                  </a:cubicBezTo>
                  <a:cubicBezTo>
                    <a:pt x="8988" y="6258"/>
                    <a:pt x="8987" y="6255"/>
                    <a:pt x="8987" y="6253"/>
                  </a:cubicBezTo>
                  <a:lnTo>
                    <a:pt x="8987" y="6248"/>
                  </a:lnTo>
                  <a:cubicBezTo>
                    <a:pt x="8977" y="6191"/>
                    <a:pt x="9000" y="6131"/>
                    <a:pt x="9069" y="6097"/>
                  </a:cubicBezTo>
                  <a:cubicBezTo>
                    <a:pt x="9837" y="5710"/>
                    <a:pt x="10696" y="5501"/>
                    <a:pt x="11544" y="5395"/>
                  </a:cubicBezTo>
                  <a:cubicBezTo>
                    <a:pt x="11548" y="5394"/>
                    <a:pt x="11553" y="5394"/>
                    <a:pt x="11557" y="5394"/>
                  </a:cubicBezTo>
                  <a:close/>
                  <a:moveTo>
                    <a:pt x="8192" y="6348"/>
                  </a:moveTo>
                  <a:cubicBezTo>
                    <a:pt x="8262" y="6348"/>
                    <a:pt x="8320" y="6413"/>
                    <a:pt x="8342" y="6473"/>
                  </a:cubicBezTo>
                  <a:cubicBezTo>
                    <a:pt x="8597" y="7139"/>
                    <a:pt x="8809" y="7831"/>
                    <a:pt x="8927" y="8535"/>
                  </a:cubicBezTo>
                  <a:lnTo>
                    <a:pt x="8927" y="8536"/>
                  </a:lnTo>
                  <a:cubicBezTo>
                    <a:pt x="8944" y="8636"/>
                    <a:pt x="8902" y="8706"/>
                    <a:pt x="8810" y="8745"/>
                  </a:cubicBezTo>
                  <a:cubicBezTo>
                    <a:pt x="8081" y="9059"/>
                    <a:pt x="7307" y="9397"/>
                    <a:pt x="6517" y="9507"/>
                  </a:cubicBezTo>
                  <a:cubicBezTo>
                    <a:pt x="6512" y="9507"/>
                    <a:pt x="6507" y="9508"/>
                    <a:pt x="6503" y="9508"/>
                  </a:cubicBezTo>
                  <a:cubicBezTo>
                    <a:pt x="6432" y="9508"/>
                    <a:pt x="6375" y="9442"/>
                    <a:pt x="6353" y="9383"/>
                  </a:cubicBezTo>
                  <a:cubicBezTo>
                    <a:pt x="6083" y="8680"/>
                    <a:pt x="5837" y="7966"/>
                    <a:pt x="5628" y="7243"/>
                  </a:cubicBezTo>
                  <a:cubicBezTo>
                    <a:pt x="5626" y="7233"/>
                    <a:pt x="5624" y="7223"/>
                    <a:pt x="5623" y="7215"/>
                  </a:cubicBezTo>
                  <a:cubicBezTo>
                    <a:pt x="5623" y="7212"/>
                    <a:pt x="5622" y="7210"/>
                    <a:pt x="5622" y="7208"/>
                  </a:cubicBezTo>
                  <a:cubicBezTo>
                    <a:pt x="5621" y="7206"/>
                    <a:pt x="5622" y="7205"/>
                    <a:pt x="5622" y="7203"/>
                  </a:cubicBezTo>
                  <a:cubicBezTo>
                    <a:pt x="5612" y="7145"/>
                    <a:pt x="5634" y="7086"/>
                    <a:pt x="5704" y="7051"/>
                  </a:cubicBezTo>
                  <a:cubicBezTo>
                    <a:pt x="6471" y="6666"/>
                    <a:pt x="7331" y="6457"/>
                    <a:pt x="8179" y="6349"/>
                  </a:cubicBezTo>
                  <a:cubicBezTo>
                    <a:pt x="8183" y="6349"/>
                    <a:pt x="8187" y="6348"/>
                    <a:pt x="8192" y="6348"/>
                  </a:cubicBezTo>
                  <a:close/>
                  <a:moveTo>
                    <a:pt x="4935" y="7272"/>
                  </a:moveTo>
                  <a:cubicBezTo>
                    <a:pt x="5006" y="7272"/>
                    <a:pt x="5062" y="7337"/>
                    <a:pt x="5085" y="7396"/>
                  </a:cubicBezTo>
                  <a:cubicBezTo>
                    <a:pt x="5339" y="8064"/>
                    <a:pt x="5551" y="8755"/>
                    <a:pt x="5670" y="9460"/>
                  </a:cubicBezTo>
                  <a:cubicBezTo>
                    <a:pt x="5687" y="9560"/>
                    <a:pt x="5645" y="9629"/>
                    <a:pt x="5554" y="9669"/>
                  </a:cubicBezTo>
                  <a:cubicBezTo>
                    <a:pt x="4824" y="9983"/>
                    <a:pt x="4050" y="10321"/>
                    <a:pt x="3259" y="10430"/>
                  </a:cubicBezTo>
                  <a:cubicBezTo>
                    <a:pt x="3254" y="10431"/>
                    <a:pt x="3250" y="10431"/>
                    <a:pt x="3245" y="10431"/>
                  </a:cubicBezTo>
                  <a:cubicBezTo>
                    <a:pt x="3175" y="10431"/>
                    <a:pt x="3118" y="10366"/>
                    <a:pt x="3096" y="10307"/>
                  </a:cubicBezTo>
                  <a:cubicBezTo>
                    <a:pt x="2827" y="9603"/>
                    <a:pt x="2580" y="8890"/>
                    <a:pt x="2372" y="8167"/>
                  </a:cubicBezTo>
                  <a:cubicBezTo>
                    <a:pt x="2369" y="8157"/>
                    <a:pt x="2367" y="8148"/>
                    <a:pt x="2365" y="8138"/>
                  </a:cubicBezTo>
                  <a:cubicBezTo>
                    <a:pt x="2365" y="8136"/>
                    <a:pt x="2365" y="8133"/>
                    <a:pt x="2364" y="8132"/>
                  </a:cubicBezTo>
                  <a:lnTo>
                    <a:pt x="2364" y="8127"/>
                  </a:lnTo>
                  <a:cubicBezTo>
                    <a:pt x="2355" y="8069"/>
                    <a:pt x="2378" y="8009"/>
                    <a:pt x="2447" y="7975"/>
                  </a:cubicBezTo>
                  <a:cubicBezTo>
                    <a:pt x="3215" y="7589"/>
                    <a:pt x="4074" y="7380"/>
                    <a:pt x="4922" y="7273"/>
                  </a:cubicBezTo>
                  <a:cubicBezTo>
                    <a:pt x="4927" y="7272"/>
                    <a:pt x="4931" y="7272"/>
                    <a:pt x="4935" y="7272"/>
                  </a:cubicBezTo>
                  <a:close/>
                  <a:moveTo>
                    <a:pt x="9117" y="9606"/>
                  </a:moveTo>
                  <a:cubicBezTo>
                    <a:pt x="9187" y="9606"/>
                    <a:pt x="9244" y="9670"/>
                    <a:pt x="9267" y="9730"/>
                  </a:cubicBezTo>
                  <a:cubicBezTo>
                    <a:pt x="9520" y="10397"/>
                    <a:pt x="9733" y="11088"/>
                    <a:pt x="9851" y="11793"/>
                  </a:cubicBezTo>
                  <a:cubicBezTo>
                    <a:pt x="9868" y="11893"/>
                    <a:pt x="9826" y="11962"/>
                    <a:pt x="9734" y="12002"/>
                  </a:cubicBezTo>
                  <a:cubicBezTo>
                    <a:pt x="9005" y="12316"/>
                    <a:pt x="8231" y="12654"/>
                    <a:pt x="7441" y="12763"/>
                  </a:cubicBezTo>
                  <a:cubicBezTo>
                    <a:pt x="7435" y="12764"/>
                    <a:pt x="7430" y="12764"/>
                    <a:pt x="7424" y="12764"/>
                  </a:cubicBezTo>
                  <a:cubicBezTo>
                    <a:pt x="7354" y="12764"/>
                    <a:pt x="7298" y="12698"/>
                    <a:pt x="7276" y="12640"/>
                  </a:cubicBezTo>
                  <a:cubicBezTo>
                    <a:pt x="7007" y="11936"/>
                    <a:pt x="6762" y="11223"/>
                    <a:pt x="6552" y="10500"/>
                  </a:cubicBezTo>
                  <a:cubicBezTo>
                    <a:pt x="6549" y="10490"/>
                    <a:pt x="6548" y="10481"/>
                    <a:pt x="6547" y="10471"/>
                  </a:cubicBezTo>
                  <a:cubicBezTo>
                    <a:pt x="6547" y="10469"/>
                    <a:pt x="6545" y="10467"/>
                    <a:pt x="6545" y="10465"/>
                  </a:cubicBezTo>
                  <a:lnTo>
                    <a:pt x="6545" y="10460"/>
                  </a:lnTo>
                  <a:cubicBezTo>
                    <a:pt x="6537" y="10403"/>
                    <a:pt x="6558" y="10344"/>
                    <a:pt x="6627" y="10308"/>
                  </a:cubicBezTo>
                  <a:cubicBezTo>
                    <a:pt x="7395" y="9922"/>
                    <a:pt x="8254" y="9713"/>
                    <a:pt x="9102" y="9607"/>
                  </a:cubicBezTo>
                  <a:cubicBezTo>
                    <a:pt x="9107" y="9606"/>
                    <a:pt x="9112" y="9606"/>
                    <a:pt x="9117" y="9606"/>
                  </a:cubicBezTo>
                  <a:close/>
                  <a:moveTo>
                    <a:pt x="5860" y="10529"/>
                  </a:moveTo>
                  <a:cubicBezTo>
                    <a:pt x="5930" y="10529"/>
                    <a:pt x="5987" y="10594"/>
                    <a:pt x="6010" y="10654"/>
                  </a:cubicBezTo>
                  <a:cubicBezTo>
                    <a:pt x="6264" y="11320"/>
                    <a:pt x="6476" y="12012"/>
                    <a:pt x="6594" y="12716"/>
                  </a:cubicBezTo>
                  <a:cubicBezTo>
                    <a:pt x="6611" y="12818"/>
                    <a:pt x="6569" y="12887"/>
                    <a:pt x="6477" y="12925"/>
                  </a:cubicBezTo>
                  <a:cubicBezTo>
                    <a:pt x="5748" y="13240"/>
                    <a:pt x="4974" y="13578"/>
                    <a:pt x="4183" y="13687"/>
                  </a:cubicBezTo>
                  <a:cubicBezTo>
                    <a:pt x="4178" y="13688"/>
                    <a:pt x="4172" y="13688"/>
                    <a:pt x="4167" y="13688"/>
                  </a:cubicBezTo>
                  <a:cubicBezTo>
                    <a:pt x="4099" y="13688"/>
                    <a:pt x="4041" y="13622"/>
                    <a:pt x="4020" y="13563"/>
                  </a:cubicBezTo>
                  <a:cubicBezTo>
                    <a:pt x="3750" y="12860"/>
                    <a:pt x="3504" y="12146"/>
                    <a:pt x="3295" y="11423"/>
                  </a:cubicBezTo>
                  <a:cubicBezTo>
                    <a:pt x="3293" y="11413"/>
                    <a:pt x="3290" y="11405"/>
                    <a:pt x="3290" y="11395"/>
                  </a:cubicBezTo>
                  <a:cubicBezTo>
                    <a:pt x="3290" y="11392"/>
                    <a:pt x="3289" y="11391"/>
                    <a:pt x="3289" y="11388"/>
                  </a:cubicBezTo>
                  <a:cubicBezTo>
                    <a:pt x="3289" y="11386"/>
                    <a:pt x="3289" y="11385"/>
                    <a:pt x="3289" y="11383"/>
                  </a:cubicBezTo>
                  <a:cubicBezTo>
                    <a:pt x="3280" y="11327"/>
                    <a:pt x="3301" y="11267"/>
                    <a:pt x="3371" y="11233"/>
                  </a:cubicBezTo>
                  <a:cubicBezTo>
                    <a:pt x="4138" y="10846"/>
                    <a:pt x="4998" y="10637"/>
                    <a:pt x="5846" y="10530"/>
                  </a:cubicBezTo>
                  <a:cubicBezTo>
                    <a:pt x="5851" y="10530"/>
                    <a:pt x="5856" y="10529"/>
                    <a:pt x="5860" y="10529"/>
                  </a:cubicBezTo>
                  <a:close/>
                  <a:moveTo>
                    <a:pt x="12823" y="8668"/>
                  </a:moveTo>
                  <a:cubicBezTo>
                    <a:pt x="12898" y="8668"/>
                    <a:pt x="12965" y="8717"/>
                    <a:pt x="12988" y="8791"/>
                  </a:cubicBezTo>
                  <a:lnTo>
                    <a:pt x="14342" y="13568"/>
                  </a:lnTo>
                  <a:cubicBezTo>
                    <a:pt x="14370" y="13666"/>
                    <a:pt x="14310" y="13741"/>
                    <a:pt x="14226" y="13777"/>
                  </a:cubicBezTo>
                  <a:cubicBezTo>
                    <a:pt x="13352" y="14153"/>
                    <a:pt x="12416" y="14460"/>
                    <a:pt x="11466" y="14554"/>
                  </a:cubicBezTo>
                  <a:cubicBezTo>
                    <a:pt x="11462" y="14554"/>
                    <a:pt x="11458" y="14554"/>
                    <a:pt x="11455" y="14554"/>
                  </a:cubicBezTo>
                  <a:cubicBezTo>
                    <a:pt x="11386" y="14554"/>
                    <a:pt x="11321" y="14493"/>
                    <a:pt x="11303" y="14430"/>
                  </a:cubicBezTo>
                  <a:lnTo>
                    <a:pt x="9979" y="9761"/>
                  </a:lnTo>
                  <a:cubicBezTo>
                    <a:pt x="9959" y="9701"/>
                    <a:pt x="9979" y="9634"/>
                    <a:pt x="10028" y="9594"/>
                  </a:cubicBezTo>
                  <a:cubicBezTo>
                    <a:pt x="10047" y="9576"/>
                    <a:pt x="10070" y="9561"/>
                    <a:pt x="10095" y="9552"/>
                  </a:cubicBezTo>
                  <a:cubicBezTo>
                    <a:pt x="10983" y="9241"/>
                    <a:pt x="11874" y="8934"/>
                    <a:pt x="12778" y="8675"/>
                  </a:cubicBezTo>
                  <a:cubicBezTo>
                    <a:pt x="12793" y="8670"/>
                    <a:pt x="12808" y="8668"/>
                    <a:pt x="12823" y="8668"/>
                  </a:cubicBezTo>
                  <a:close/>
                  <a:moveTo>
                    <a:pt x="9979" y="12645"/>
                  </a:moveTo>
                  <a:cubicBezTo>
                    <a:pt x="10050" y="12645"/>
                    <a:pt x="10106" y="12710"/>
                    <a:pt x="10128" y="12769"/>
                  </a:cubicBezTo>
                  <a:cubicBezTo>
                    <a:pt x="10383" y="13436"/>
                    <a:pt x="10595" y="14128"/>
                    <a:pt x="10713" y="14832"/>
                  </a:cubicBezTo>
                  <a:lnTo>
                    <a:pt x="10713" y="14833"/>
                  </a:lnTo>
                  <a:cubicBezTo>
                    <a:pt x="10731" y="14933"/>
                    <a:pt x="10687" y="15002"/>
                    <a:pt x="10596" y="15042"/>
                  </a:cubicBezTo>
                  <a:cubicBezTo>
                    <a:pt x="9868" y="15356"/>
                    <a:pt x="9094" y="15693"/>
                    <a:pt x="8302" y="15803"/>
                  </a:cubicBezTo>
                  <a:cubicBezTo>
                    <a:pt x="8297" y="15804"/>
                    <a:pt x="8293" y="15804"/>
                    <a:pt x="8288" y="15804"/>
                  </a:cubicBezTo>
                  <a:cubicBezTo>
                    <a:pt x="8218" y="15804"/>
                    <a:pt x="8161" y="15739"/>
                    <a:pt x="8138" y="15680"/>
                  </a:cubicBezTo>
                  <a:cubicBezTo>
                    <a:pt x="7870" y="14976"/>
                    <a:pt x="7624" y="14262"/>
                    <a:pt x="7415" y="13538"/>
                  </a:cubicBezTo>
                  <a:cubicBezTo>
                    <a:pt x="7411" y="13530"/>
                    <a:pt x="7410" y="13520"/>
                    <a:pt x="7408" y="13511"/>
                  </a:cubicBezTo>
                  <a:cubicBezTo>
                    <a:pt x="7408" y="13509"/>
                    <a:pt x="7408" y="13506"/>
                    <a:pt x="7407" y="13504"/>
                  </a:cubicBezTo>
                  <a:cubicBezTo>
                    <a:pt x="7407" y="13503"/>
                    <a:pt x="7407" y="13501"/>
                    <a:pt x="7407" y="13499"/>
                  </a:cubicBezTo>
                  <a:cubicBezTo>
                    <a:pt x="7399" y="13442"/>
                    <a:pt x="7421" y="13383"/>
                    <a:pt x="7490" y="13348"/>
                  </a:cubicBezTo>
                  <a:cubicBezTo>
                    <a:pt x="8257" y="12961"/>
                    <a:pt x="9117" y="12752"/>
                    <a:pt x="9964" y="12646"/>
                  </a:cubicBezTo>
                  <a:cubicBezTo>
                    <a:pt x="9969" y="12645"/>
                    <a:pt x="9974" y="12645"/>
                    <a:pt x="9979" y="12645"/>
                  </a:cubicBezTo>
                  <a:close/>
                  <a:moveTo>
                    <a:pt x="6722" y="13568"/>
                  </a:moveTo>
                  <a:cubicBezTo>
                    <a:pt x="6793" y="13568"/>
                    <a:pt x="6849" y="13634"/>
                    <a:pt x="6872" y="13693"/>
                  </a:cubicBezTo>
                  <a:cubicBezTo>
                    <a:pt x="7125" y="14359"/>
                    <a:pt x="7338" y="15052"/>
                    <a:pt x="7457" y="15755"/>
                  </a:cubicBezTo>
                  <a:cubicBezTo>
                    <a:pt x="7473" y="15857"/>
                    <a:pt x="7431" y="15926"/>
                    <a:pt x="7339" y="15964"/>
                  </a:cubicBezTo>
                  <a:cubicBezTo>
                    <a:pt x="6610" y="16279"/>
                    <a:pt x="5837" y="16617"/>
                    <a:pt x="5046" y="16727"/>
                  </a:cubicBezTo>
                  <a:cubicBezTo>
                    <a:pt x="5041" y="16728"/>
                    <a:pt x="5036" y="16728"/>
                    <a:pt x="5031" y="16728"/>
                  </a:cubicBezTo>
                  <a:cubicBezTo>
                    <a:pt x="4961" y="16728"/>
                    <a:pt x="4905" y="16661"/>
                    <a:pt x="4881" y="16603"/>
                  </a:cubicBezTo>
                  <a:cubicBezTo>
                    <a:pt x="4612" y="15900"/>
                    <a:pt x="4367" y="15185"/>
                    <a:pt x="4157" y="14462"/>
                  </a:cubicBezTo>
                  <a:cubicBezTo>
                    <a:pt x="4154" y="14453"/>
                    <a:pt x="4153" y="14443"/>
                    <a:pt x="4152" y="14435"/>
                  </a:cubicBezTo>
                  <a:cubicBezTo>
                    <a:pt x="4152" y="14432"/>
                    <a:pt x="4152" y="14430"/>
                    <a:pt x="4151" y="14427"/>
                  </a:cubicBezTo>
                  <a:lnTo>
                    <a:pt x="4151" y="14422"/>
                  </a:lnTo>
                  <a:cubicBezTo>
                    <a:pt x="4142" y="14366"/>
                    <a:pt x="4163" y="14306"/>
                    <a:pt x="4232" y="14272"/>
                  </a:cubicBezTo>
                  <a:cubicBezTo>
                    <a:pt x="5000" y="13885"/>
                    <a:pt x="5859" y="13676"/>
                    <a:pt x="6707" y="13569"/>
                  </a:cubicBezTo>
                  <a:cubicBezTo>
                    <a:pt x="6712" y="13569"/>
                    <a:pt x="6717" y="13568"/>
                    <a:pt x="6722" y="13568"/>
                  </a:cubicBezTo>
                  <a:close/>
                  <a:moveTo>
                    <a:pt x="11088" y="0"/>
                  </a:moveTo>
                  <a:cubicBezTo>
                    <a:pt x="7334" y="931"/>
                    <a:pt x="3605" y="2081"/>
                    <a:pt x="0" y="3484"/>
                  </a:cubicBezTo>
                  <a:cubicBezTo>
                    <a:pt x="255" y="4177"/>
                    <a:pt x="434" y="4905"/>
                    <a:pt x="638" y="5611"/>
                  </a:cubicBezTo>
                  <a:cubicBezTo>
                    <a:pt x="1828" y="9721"/>
                    <a:pt x="2963" y="13845"/>
                    <a:pt x="4097" y="17970"/>
                  </a:cubicBezTo>
                  <a:cubicBezTo>
                    <a:pt x="8061" y="17620"/>
                    <a:pt x="12154" y="16429"/>
                    <a:pt x="15685" y="14568"/>
                  </a:cubicBezTo>
                  <a:cubicBezTo>
                    <a:pt x="15435" y="13580"/>
                    <a:pt x="15136" y="12604"/>
                    <a:pt x="14838" y="11630"/>
                  </a:cubicBezTo>
                  <a:cubicBezTo>
                    <a:pt x="13647" y="7735"/>
                    <a:pt x="12376" y="3864"/>
                    <a:pt x="11088" y="0"/>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0" name="Google Shape;440;p15"/>
          <p:cNvGrpSpPr/>
          <p:nvPr/>
        </p:nvGrpSpPr>
        <p:grpSpPr>
          <a:xfrm>
            <a:off x="961661" y="3571649"/>
            <a:ext cx="1924842" cy="1922362"/>
            <a:chOff x="5977411" y="2718499"/>
            <a:chExt cx="1924842" cy="1922362"/>
          </a:xfrm>
        </p:grpSpPr>
        <p:sp>
          <p:nvSpPr>
            <p:cNvPr id="441" name="Google Shape;441;p15"/>
            <p:cNvSpPr/>
            <p:nvPr/>
          </p:nvSpPr>
          <p:spPr>
            <a:xfrm rot="833597">
              <a:off x="6150416" y="3934587"/>
              <a:ext cx="1080024" cy="349817"/>
            </a:xfrm>
            <a:custGeom>
              <a:avLst/>
              <a:gdLst/>
              <a:ahLst/>
              <a:cxnLst/>
              <a:rect l="l" t="t" r="r" b="b"/>
              <a:pathLst>
                <a:path w="15014" h="4863" extrusionOk="0">
                  <a:moveTo>
                    <a:pt x="554" y="0"/>
                  </a:moveTo>
                  <a:cubicBezTo>
                    <a:pt x="365" y="0"/>
                    <a:pt x="179" y="13"/>
                    <a:pt x="1" y="44"/>
                  </a:cubicBezTo>
                  <a:cubicBezTo>
                    <a:pt x="2268" y="654"/>
                    <a:pt x="4420" y="1601"/>
                    <a:pt x="6604" y="2450"/>
                  </a:cubicBezTo>
                  <a:cubicBezTo>
                    <a:pt x="7881" y="2946"/>
                    <a:pt x="9173" y="3390"/>
                    <a:pt x="10501" y="3729"/>
                  </a:cubicBezTo>
                  <a:cubicBezTo>
                    <a:pt x="11629" y="4017"/>
                    <a:pt x="12755" y="4294"/>
                    <a:pt x="13779" y="4863"/>
                  </a:cubicBezTo>
                  <a:cubicBezTo>
                    <a:pt x="14132" y="4558"/>
                    <a:pt x="14558" y="4351"/>
                    <a:pt x="15014" y="4259"/>
                  </a:cubicBezTo>
                  <a:cubicBezTo>
                    <a:pt x="12360" y="3573"/>
                    <a:pt x="9790" y="2607"/>
                    <a:pt x="7198" y="1720"/>
                  </a:cubicBezTo>
                  <a:cubicBezTo>
                    <a:pt x="5702" y="1209"/>
                    <a:pt x="4196" y="724"/>
                    <a:pt x="2662" y="346"/>
                  </a:cubicBezTo>
                  <a:cubicBezTo>
                    <a:pt x="2051" y="195"/>
                    <a:pt x="1277" y="0"/>
                    <a:pt x="554" y="0"/>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5"/>
            <p:cNvSpPr/>
            <p:nvPr/>
          </p:nvSpPr>
          <p:spPr>
            <a:xfrm rot="833597">
              <a:off x="6018653" y="3982521"/>
              <a:ext cx="1044704" cy="470811"/>
            </a:xfrm>
            <a:custGeom>
              <a:avLst/>
              <a:gdLst/>
              <a:ahLst/>
              <a:cxnLst/>
              <a:rect l="l" t="t" r="r" b="b"/>
              <a:pathLst>
                <a:path w="14523" h="6545" extrusionOk="0">
                  <a:moveTo>
                    <a:pt x="7" y="0"/>
                  </a:moveTo>
                  <a:lnTo>
                    <a:pt x="7" y="0"/>
                  </a:lnTo>
                  <a:cubicBezTo>
                    <a:pt x="0" y="253"/>
                    <a:pt x="38" y="504"/>
                    <a:pt x="115" y="743"/>
                  </a:cubicBezTo>
                  <a:cubicBezTo>
                    <a:pt x="136" y="746"/>
                    <a:pt x="156" y="752"/>
                    <a:pt x="175" y="761"/>
                  </a:cubicBezTo>
                  <a:cubicBezTo>
                    <a:pt x="2537" y="1941"/>
                    <a:pt x="4894" y="3219"/>
                    <a:pt x="7352" y="4193"/>
                  </a:cubicBezTo>
                  <a:cubicBezTo>
                    <a:pt x="8575" y="4677"/>
                    <a:pt x="9858" y="4993"/>
                    <a:pt x="11113" y="5383"/>
                  </a:cubicBezTo>
                  <a:cubicBezTo>
                    <a:pt x="12259" y="5741"/>
                    <a:pt x="13395" y="6128"/>
                    <a:pt x="14523" y="6544"/>
                  </a:cubicBezTo>
                  <a:cubicBezTo>
                    <a:pt x="14383" y="6186"/>
                    <a:pt x="14315" y="5812"/>
                    <a:pt x="14342" y="5428"/>
                  </a:cubicBezTo>
                  <a:cubicBezTo>
                    <a:pt x="9601" y="3529"/>
                    <a:pt x="4788" y="1798"/>
                    <a:pt x="7" y="0"/>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5"/>
            <p:cNvSpPr/>
            <p:nvPr/>
          </p:nvSpPr>
          <p:spPr>
            <a:xfrm rot="833597">
              <a:off x="6469618" y="3161884"/>
              <a:ext cx="1062472" cy="843504"/>
            </a:xfrm>
            <a:custGeom>
              <a:avLst/>
              <a:gdLst/>
              <a:ahLst/>
              <a:cxnLst/>
              <a:rect l="l" t="t" r="r" b="b"/>
              <a:pathLst>
                <a:path w="14770" h="11726" extrusionOk="0">
                  <a:moveTo>
                    <a:pt x="4607" y="0"/>
                  </a:moveTo>
                  <a:cubicBezTo>
                    <a:pt x="4439" y="426"/>
                    <a:pt x="4193" y="811"/>
                    <a:pt x="3690" y="867"/>
                  </a:cubicBezTo>
                  <a:cubicBezTo>
                    <a:pt x="3648" y="872"/>
                    <a:pt x="3607" y="874"/>
                    <a:pt x="3565" y="874"/>
                  </a:cubicBezTo>
                  <a:cubicBezTo>
                    <a:pt x="3270" y="874"/>
                    <a:pt x="2974" y="761"/>
                    <a:pt x="2761" y="564"/>
                  </a:cubicBezTo>
                  <a:cubicBezTo>
                    <a:pt x="1840" y="2708"/>
                    <a:pt x="920" y="4853"/>
                    <a:pt x="0" y="6997"/>
                  </a:cubicBezTo>
                  <a:cubicBezTo>
                    <a:pt x="45" y="6990"/>
                    <a:pt x="89" y="6987"/>
                    <a:pt x="134" y="6987"/>
                  </a:cubicBezTo>
                  <a:cubicBezTo>
                    <a:pt x="353" y="6987"/>
                    <a:pt x="566" y="7069"/>
                    <a:pt x="744" y="7254"/>
                  </a:cubicBezTo>
                  <a:cubicBezTo>
                    <a:pt x="1097" y="7627"/>
                    <a:pt x="992" y="8096"/>
                    <a:pt x="783" y="8499"/>
                  </a:cubicBezTo>
                  <a:lnTo>
                    <a:pt x="1954" y="8855"/>
                  </a:lnTo>
                  <a:lnTo>
                    <a:pt x="11406" y="11726"/>
                  </a:lnTo>
                  <a:cubicBezTo>
                    <a:pt x="11437" y="11040"/>
                    <a:pt x="11863" y="10595"/>
                    <a:pt x="12507" y="10595"/>
                  </a:cubicBezTo>
                  <a:cubicBezTo>
                    <a:pt x="12602" y="10595"/>
                    <a:pt x="12701" y="10604"/>
                    <a:pt x="12805" y="10624"/>
                  </a:cubicBezTo>
                  <a:cubicBezTo>
                    <a:pt x="13461" y="8861"/>
                    <a:pt x="14115" y="7099"/>
                    <a:pt x="14770" y="5336"/>
                  </a:cubicBezTo>
                  <a:cubicBezTo>
                    <a:pt x="13984" y="5047"/>
                    <a:pt x="13723" y="4305"/>
                    <a:pt x="14019" y="3534"/>
                  </a:cubicBezTo>
                  <a:lnTo>
                    <a:pt x="12959" y="3136"/>
                  </a:lnTo>
                  <a:lnTo>
                    <a:pt x="4607" y="0"/>
                  </a:lnTo>
                  <a:close/>
                </a:path>
              </a:pathLst>
            </a:custGeom>
            <a:solidFill>
              <a:srgbClr val="FFB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5"/>
            <p:cNvSpPr/>
            <p:nvPr/>
          </p:nvSpPr>
          <p:spPr>
            <a:xfrm rot="833597">
              <a:off x="6024626" y="4075872"/>
              <a:ext cx="1054344" cy="444915"/>
            </a:xfrm>
            <a:custGeom>
              <a:avLst/>
              <a:gdLst/>
              <a:ahLst/>
              <a:cxnLst/>
              <a:rect l="l" t="t" r="r" b="b"/>
              <a:pathLst>
                <a:path w="14657" h="6185" extrusionOk="0">
                  <a:moveTo>
                    <a:pt x="1" y="0"/>
                  </a:moveTo>
                  <a:lnTo>
                    <a:pt x="1" y="0"/>
                  </a:lnTo>
                  <a:cubicBezTo>
                    <a:pt x="489" y="761"/>
                    <a:pt x="1399" y="1254"/>
                    <a:pt x="2139" y="1703"/>
                  </a:cubicBezTo>
                  <a:cubicBezTo>
                    <a:pt x="5963" y="4021"/>
                    <a:pt x="10235" y="5537"/>
                    <a:pt x="14657" y="6185"/>
                  </a:cubicBezTo>
                  <a:cubicBezTo>
                    <a:pt x="14558" y="6046"/>
                    <a:pt x="14466" y="5903"/>
                    <a:pt x="14382" y="5753"/>
                  </a:cubicBezTo>
                  <a:cubicBezTo>
                    <a:pt x="13078" y="5267"/>
                    <a:pt x="11760" y="4818"/>
                    <a:pt x="10430" y="4405"/>
                  </a:cubicBezTo>
                  <a:cubicBezTo>
                    <a:pt x="9238" y="4037"/>
                    <a:pt x="8022" y="3733"/>
                    <a:pt x="6861" y="3273"/>
                  </a:cubicBezTo>
                  <a:cubicBezTo>
                    <a:pt x="4514" y="2343"/>
                    <a:pt x="2258" y="1136"/>
                    <a:pt x="1" y="0"/>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5"/>
            <p:cNvSpPr/>
            <p:nvPr/>
          </p:nvSpPr>
          <p:spPr>
            <a:xfrm rot="833597">
              <a:off x="6050783" y="3926779"/>
              <a:ext cx="1062112" cy="428873"/>
            </a:xfrm>
            <a:custGeom>
              <a:avLst/>
              <a:gdLst/>
              <a:ahLst/>
              <a:cxnLst/>
              <a:rect l="l" t="t" r="r" b="b"/>
              <a:pathLst>
                <a:path w="14765" h="5962" extrusionOk="0">
                  <a:moveTo>
                    <a:pt x="635" y="0"/>
                  </a:moveTo>
                  <a:cubicBezTo>
                    <a:pt x="375" y="134"/>
                    <a:pt x="157" y="334"/>
                    <a:pt x="1" y="580"/>
                  </a:cubicBezTo>
                  <a:cubicBezTo>
                    <a:pt x="4742" y="2363"/>
                    <a:pt x="9516" y="4081"/>
                    <a:pt x="14219" y="5962"/>
                  </a:cubicBezTo>
                  <a:cubicBezTo>
                    <a:pt x="14263" y="5765"/>
                    <a:pt x="14330" y="5574"/>
                    <a:pt x="14419" y="5393"/>
                  </a:cubicBezTo>
                  <a:cubicBezTo>
                    <a:pt x="14511" y="5205"/>
                    <a:pt x="14627" y="5031"/>
                    <a:pt x="14764" y="4873"/>
                  </a:cubicBezTo>
                  <a:cubicBezTo>
                    <a:pt x="13674" y="4294"/>
                    <a:pt x="12473" y="4037"/>
                    <a:pt x="11286" y="3723"/>
                  </a:cubicBezTo>
                  <a:cubicBezTo>
                    <a:pt x="10134" y="3417"/>
                    <a:pt x="9009" y="3024"/>
                    <a:pt x="7896" y="2596"/>
                  </a:cubicBezTo>
                  <a:cubicBezTo>
                    <a:pt x="5495" y="1673"/>
                    <a:pt x="3144" y="607"/>
                    <a:pt x="635" y="0"/>
                  </a:cubicBezTo>
                  <a:close/>
                </a:path>
              </a:pathLst>
            </a:custGeom>
            <a:solidFill>
              <a:srgbClr val="FFFF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5"/>
            <p:cNvSpPr/>
            <p:nvPr/>
          </p:nvSpPr>
          <p:spPr>
            <a:xfrm rot="833597">
              <a:off x="6191290" y="2886162"/>
              <a:ext cx="1566445" cy="1394594"/>
            </a:xfrm>
            <a:custGeom>
              <a:avLst/>
              <a:gdLst/>
              <a:ahLst/>
              <a:cxnLst/>
              <a:rect l="l" t="t" r="r" b="b"/>
              <a:pathLst>
                <a:path w="21776" h="19387" extrusionOk="0">
                  <a:moveTo>
                    <a:pt x="8367" y="3358"/>
                  </a:moveTo>
                  <a:cubicBezTo>
                    <a:pt x="8392" y="3358"/>
                    <a:pt x="8417" y="3363"/>
                    <a:pt x="8439" y="3371"/>
                  </a:cubicBezTo>
                  <a:lnTo>
                    <a:pt x="9655" y="3828"/>
                  </a:lnTo>
                  <a:lnTo>
                    <a:pt x="18178" y="7028"/>
                  </a:lnTo>
                  <a:cubicBezTo>
                    <a:pt x="18263" y="7060"/>
                    <a:pt x="18299" y="7176"/>
                    <a:pt x="18261" y="7254"/>
                  </a:cubicBezTo>
                  <a:cubicBezTo>
                    <a:pt x="17929" y="7933"/>
                    <a:pt x="18102" y="8613"/>
                    <a:pt x="18879" y="8806"/>
                  </a:cubicBezTo>
                  <a:cubicBezTo>
                    <a:pt x="18991" y="8834"/>
                    <a:pt x="19046" y="8936"/>
                    <a:pt x="19005" y="9046"/>
                  </a:cubicBezTo>
                  <a:lnTo>
                    <a:pt x="16928" y="14639"/>
                  </a:lnTo>
                  <a:cubicBezTo>
                    <a:pt x="16907" y="14694"/>
                    <a:pt x="16836" y="14739"/>
                    <a:pt x="16774" y="14739"/>
                  </a:cubicBezTo>
                  <a:cubicBezTo>
                    <a:pt x="16764" y="14739"/>
                    <a:pt x="16754" y="14738"/>
                    <a:pt x="16745" y="14735"/>
                  </a:cubicBezTo>
                  <a:cubicBezTo>
                    <a:pt x="16613" y="14700"/>
                    <a:pt x="16491" y="14683"/>
                    <a:pt x="16379" y="14683"/>
                  </a:cubicBezTo>
                  <a:cubicBezTo>
                    <a:pt x="15853" y="14683"/>
                    <a:pt x="15554" y="15061"/>
                    <a:pt x="15607" y="15682"/>
                  </a:cubicBezTo>
                  <a:cubicBezTo>
                    <a:pt x="15615" y="15769"/>
                    <a:pt x="15540" y="15873"/>
                    <a:pt x="15447" y="15873"/>
                  </a:cubicBezTo>
                  <a:cubicBezTo>
                    <a:pt x="15435" y="15873"/>
                    <a:pt x="15422" y="15872"/>
                    <a:pt x="15409" y="15868"/>
                  </a:cubicBezTo>
                  <a:lnTo>
                    <a:pt x="14016" y="15444"/>
                  </a:lnTo>
                  <a:lnTo>
                    <a:pt x="4363" y="12512"/>
                  </a:lnTo>
                  <a:cubicBezTo>
                    <a:pt x="4270" y="12484"/>
                    <a:pt x="4172" y="12379"/>
                    <a:pt x="4237" y="12272"/>
                  </a:cubicBezTo>
                  <a:cubicBezTo>
                    <a:pt x="4374" y="12046"/>
                    <a:pt x="4415" y="11960"/>
                    <a:pt x="4443" y="11685"/>
                  </a:cubicBezTo>
                  <a:cubicBezTo>
                    <a:pt x="4537" y="11429"/>
                    <a:pt x="4447" y="11234"/>
                    <a:pt x="4172" y="11102"/>
                  </a:cubicBezTo>
                  <a:lnTo>
                    <a:pt x="3653" y="11159"/>
                  </a:lnTo>
                  <a:cubicBezTo>
                    <a:pt x="3622" y="11176"/>
                    <a:pt x="3590" y="11184"/>
                    <a:pt x="3558" y="11184"/>
                  </a:cubicBezTo>
                  <a:cubicBezTo>
                    <a:pt x="3444" y="11184"/>
                    <a:pt x="3344" y="11079"/>
                    <a:pt x="3400" y="10948"/>
                  </a:cubicBezTo>
                  <a:cubicBezTo>
                    <a:pt x="4396" y="8626"/>
                    <a:pt x="5393" y="6305"/>
                    <a:pt x="6389" y="3983"/>
                  </a:cubicBezTo>
                  <a:cubicBezTo>
                    <a:pt x="6361" y="3873"/>
                    <a:pt x="6460" y="3795"/>
                    <a:pt x="6561" y="3795"/>
                  </a:cubicBezTo>
                  <a:cubicBezTo>
                    <a:pt x="6623" y="3795"/>
                    <a:pt x="6686" y="3825"/>
                    <a:pt x="6719" y="3895"/>
                  </a:cubicBezTo>
                  <a:cubicBezTo>
                    <a:pt x="6836" y="4141"/>
                    <a:pt x="7082" y="4250"/>
                    <a:pt x="7328" y="4250"/>
                  </a:cubicBezTo>
                  <a:cubicBezTo>
                    <a:pt x="7471" y="4250"/>
                    <a:pt x="7615" y="4213"/>
                    <a:pt x="7733" y="4145"/>
                  </a:cubicBezTo>
                  <a:cubicBezTo>
                    <a:pt x="8027" y="3975"/>
                    <a:pt x="8103" y="3761"/>
                    <a:pt x="8213" y="3454"/>
                  </a:cubicBezTo>
                  <a:cubicBezTo>
                    <a:pt x="8236" y="3387"/>
                    <a:pt x="8302" y="3358"/>
                    <a:pt x="8367" y="3358"/>
                  </a:cubicBezTo>
                  <a:close/>
                  <a:moveTo>
                    <a:pt x="6536" y="0"/>
                  </a:moveTo>
                  <a:cubicBezTo>
                    <a:pt x="5410" y="2394"/>
                    <a:pt x="4285" y="4788"/>
                    <a:pt x="3230" y="7213"/>
                  </a:cubicBezTo>
                  <a:cubicBezTo>
                    <a:pt x="2276" y="9407"/>
                    <a:pt x="1379" y="11626"/>
                    <a:pt x="595" y="13886"/>
                  </a:cubicBezTo>
                  <a:cubicBezTo>
                    <a:pt x="408" y="14424"/>
                    <a:pt x="144" y="15047"/>
                    <a:pt x="1" y="15674"/>
                  </a:cubicBezTo>
                  <a:cubicBezTo>
                    <a:pt x="152" y="15518"/>
                    <a:pt x="326" y="15387"/>
                    <a:pt x="518" y="15287"/>
                  </a:cubicBezTo>
                  <a:cubicBezTo>
                    <a:pt x="540" y="15233"/>
                    <a:pt x="586" y="15193"/>
                    <a:pt x="651" y="15193"/>
                  </a:cubicBezTo>
                  <a:cubicBezTo>
                    <a:pt x="665" y="15193"/>
                    <a:pt x="678" y="15194"/>
                    <a:pt x="693" y="15198"/>
                  </a:cubicBezTo>
                  <a:lnTo>
                    <a:pt x="699" y="15199"/>
                  </a:lnTo>
                  <a:cubicBezTo>
                    <a:pt x="1084" y="15036"/>
                    <a:pt x="1519" y="14968"/>
                    <a:pt x="1954" y="14968"/>
                  </a:cubicBezTo>
                  <a:cubicBezTo>
                    <a:pt x="2167" y="14968"/>
                    <a:pt x="2380" y="14984"/>
                    <a:pt x="2587" y="15013"/>
                  </a:cubicBezTo>
                  <a:cubicBezTo>
                    <a:pt x="4149" y="15235"/>
                    <a:pt x="5700" y="15754"/>
                    <a:pt x="7198" y="16237"/>
                  </a:cubicBezTo>
                  <a:cubicBezTo>
                    <a:pt x="10460" y="17293"/>
                    <a:pt x="13649" y="18584"/>
                    <a:pt x="16990" y="19386"/>
                  </a:cubicBezTo>
                  <a:cubicBezTo>
                    <a:pt x="18487" y="14415"/>
                    <a:pt x="20082" y="9475"/>
                    <a:pt x="21775" y="4565"/>
                  </a:cubicBezTo>
                  <a:cubicBezTo>
                    <a:pt x="17023" y="2113"/>
                    <a:pt x="11855" y="564"/>
                    <a:pt x="6536" y="0"/>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15"/>
            <p:cNvGrpSpPr/>
            <p:nvPr/>
          </p:nvGrpSpPr>
          <p:grpSpPr>
            <a:xfrm rot="3254912">
              <a:off x="6591171" y="3276159"/>
              <a:ext cx="835313" cy="627453"/>
              <a:chOff x="5165189" y="3719901"/>
              <a:chExt cx="835271" cy="627422"/>
            </a:xfrm>
          </p:grpSpPr>
          <p:sp>
            <p:nvSpPr>
              <p:cNvPr id="448" name="Google Shape;448;p15"/>
              <p:cNvSpPr/>
              <p:nvPr/>
            </p:nvSpPr>
            <p:spPr>
              <a:xfrm rot="-1058202">
                <a:off x="5216481" y="3970066"/>
                <a:ext cx="153895" cy="362462"/>
              </a:xfrm>
              <a:custGeom>
                <a:avLst/>
                <a:gdLst/>
                <a:ahLst/>
                <a:cxnLst/>
                <a:rect l="l" t="t" r="r" b="b"/>
                <a:pathLst>
                  <a:path w="867" h="2042" extrusionOk="0">
                    <a:moveTo>
                      <a:pt x="572" y="1"/>
                    </a:moveTo>
                    <a:cubicBezTo>
                      <a:pt x="546" y="1"/>
                      <a:pt x="521" y="7"/>
                      <a:pt x="498" y="20"/>
                    </a:cubicBezTo>
                    <a:cubicBezTo>
                      <a:pt x="345" y="101"/>
                      <a:pt x="215" y="288"/>
                      <a:pt x="94" y="417"/>
                    </a:cubicBezTo>
                    <a:cubicBezTo>
                      <a:pt x="0" y="517"/>
                      <a:pt x="98" y="664"/>
                      <a:pt x="208" y="664"/>
                    </a:cubicBezTo>
                    <a:cubicBezTo>
                      <a:pt x="240" y="664"/>
                      <a:pt x="274" y="651"/>
                      <a:pt x="304" y="620"/>
                    </a:cubicBezTo>
                    <a:cubicBezTo>
                      <a:pt x="361" y="563"/>
                      <a:pt x="417" y="482"/>
                      <a:pt x="490" y="409"/>
                    </a:cubicBezTo>
                    <a:lnTo>
                      <a:pt x="490" y="409"/>
                    </a:lnTo>
                    <a:cubicBezTo>
                      <a:pt x="490" y="482"/>
                      <a:pt x="482" y="563"/>
                      <a:pt x="490" y="595"/>
                    </a:cubicBezTo>
                    <a:lnTo>
                      <a:pt x="515" y="1057"/>
                    </a:lnTo>
                    <a:cubicBezTo>
                      <a:pt x="531" y="1340"/>
                      <a:pt x="555" y="1615"/>
                      <a:pt x="571" y="1899"/>
                    </a:cubicBezTo>
                    <a:cubicBezTo>
                      <a:pt x="575" y="1995"/>
                      <a:pt x="649" y="2042"/>
                      <a:pt x="721" y="2042"/>
                    </a:cubicBezTo>
                    <a:cubicBezTo>
                      <a:pt x="794" y="2042"/>
                      <a:pt x="867" y="1993"/>
                      <a:pt x="863" y="1899"/>
                    </a:cubicBezTo>
                    <a:cubicBezTo>
                      <a:pt x="838" y="1510"/>
                      <a:pt x="814" y="1122"/>
                      <a:pt x="790" y="725"/>
                    </a:cubicBezTo>
                    <a:cubicBezTo>
                      <a:pt x="774" y="539"/>
                      <a:pt x="830" y="182"/>
                      <a:pt x="676" y="45"/>
                    </a:cubicBezTo>
                    <a:cubicBezTo>
                      <a:pt x="647" y="16"/>
                      <a:pt x="609" y="1"/>
                      <a:pt x="572" y="1"/>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5"/>
              <p:cNvSpPr/>
              <p:nvPr/>
            </p:nvSpPr>
            <p:spPr>
              <a:xfrm rot="-1058202">
                <a:off x="5711232" y="3748710"/>
                <a:ext cx="243179" cy="341694"/>
              </a:xfrm>
              <a:custGeom>
                <a:avLst/>
                <a:gdLst/>
                <a:ahLst/>
                <a:cxnLst/>
                <a:rect l="l" t="t" r="r" b="b"/>
                <a:pathLst>
                  <a:path w="1370" h="1925" extrusionOk="0">
                    <a:moveTo>
                      <a:pt x="575" y="0"/>
                    </a:moveTo>
                    <a:cubicBezTo>
                      <a:pt x="401" y="0"/>
                      <a:pt x="225" y="61"/>
                      <a:pt x="106" y="172"/>
                    </a:cubicBezTo>
                    <a:cubicBezTo>
                      <a:pt x="0" y="272"/>
                      <a:pt x="100" y="419"/>
                      <a:pt x="215" y="419"/>
                    </a:cubicBezTo>
                    <a:cubicBezTo>
                      <a:pt x="249" y="419"/>
                      <a:pt x="285" y="406"/>
                      <a:pt x="317" y="374"/>
                    </a:cubicBezTo>
                    <a:cubicBezTo>
                      <a:pt x="366" y="325"/>
                      <a:pt x="464" y="298"/>
                      <a:pt x="561" y="298"/>
                    </a:cubicBezTo>
                    <a:cubicBezTo>
                      <a:pt x="736" y="298"/>
                      <a:pt x="906" y="387"/>
                      <a:pt x="770" y="601"/>
                    </a:cubicBezTo>
                    <a:cubicBezTo>
                      <a:pt x="697" y="714"/>
                      <a:pt x="479" y="795"/>
                      <a:pt x="365" y="836"/>
                    </a:cubicBezTo>
                    <a:cubicBezTo>
                      <a:pt x="200" y="896"/>
                      <a:pt x="258" y="1124"/>
                      <a:pt x="409" y="1124"/>
                    </a:cubicBezTo>
                    <a:cubicBezTo>
                      <a:pt x="421" y="1124"/>
                      <a:pt x="433" y="1122"/>
                      <a:pt x="446" y="1119"/>
                    </a:cubicBezTo>
                    <a:cubicBezTo>
                      <a:pt x="475" y="1115"/>
                      <a:pt x="544" y="1110"/>
                      <a:pt x="625" y="1110"/>
                    </a:cubicBezTo>
                    <a:cubicBezTo>
                      <a:pt x="883" y="1110"/>
                      <a:pt x="1272" y="1167"/>
                      <a:pt x="964" y="1524"/>
                    </a:cubicBezTo>
                    <a:cubicBezTo>
                      <a:pt x="883" y="1619"/>
                      <a:pt x="755" y="1645"/>
                      <a:pt x="626" y="1645"/>
                    </a:cubicBezTo>
                    <a:cubicBezTo>
                      <a:pt x="511" y="1645"/>
                      <a:pt x="396" y="1625"/>
                      <a:pt x="308" y="1613"/>
                    </a:cubicBezTo>
                    <a:cubicBezTo>
                      <a:pt x="301" y="1612"/>
                      <a:pt x="293" y="1612"/>
                      <a:pt x="286" y="1612"/>
                    </a:cubicBezTo>
                    <a:cubicBezTo>
                      <a:pt x="116" y="1612"/>
                      <a:pt x="49" y="1873"/>
                      <a:pt x="236" y="1897"/>
                    </a:cubicBezTo>
                    <a:cubicBezTo>
                      <a:pt x="336" y="1913"/>
                      <a:pt x="450" y="1924"/>
                      <a:pt x="567" y="1924"/>
                    </a:cubicBezTo>
                    <a:cubicBezTo>
                      <a:pt x="921" y="1924"/>
                      <a:pt x="1294" y="1817"/>
                      <a:pt x="1337" y="1403"/>
                    </a:cubicBezTo>
                    <a:cubicBezTo>
                      <a:pt x="1369" y="1087"/>
                      <a:pt x="1175" y="925"/>
                      <a:pt x="932" y="860"/>
                    </a:cubicBezTo>
                    <a:cubicBezTo>
                      <a:pt x="1102" y="706"/>
                      <a:pt x="1215" y="512"/>
                      <a:pt x="1086" y="269"/>
                    </a:cubicBezTo>
                    <a:cubicBezTo>
                      <a:pt x="985" y="85"/>
                      <a:pt x="782" y="0"/>
                      <a:pt x="575"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5"/>
              <p:cNvSpPr/>
              <p:nvPr/>
            </p:nvSpPr>
            <p:spPr>
              <a:xfrm rot="-1058202">
                <a:off x="5434331" y="3931896"/>
                <a:ext cx="246019" cy="215489"/>
              </a:xfrm>
              <a:custGeom>
                <a:avLst/>
                <a:gdLst/>
                <a:ahLst/>
                <a:cxnLst/>
                <a:rect l="l" t="t" r="r" b="b"/>
                <a:pathLst>
                  <a:path w="1386" h="1214" extrusionOk="0">
                    <a:moveTo>
                      <a:pt x="632" y="0"/>
                    </a:moveTo>
                    <a:cubicBezTo>
                      <a:pt x="579" y="0"/>
                      <a:pt x="527" y="35"/>
                      <a:pt x="527" y="104"/>
                    </a:cubicBezTo>
                    <a:cubicBezTo>
                      <a:pt x="494" y="225"/>
                      <a:pt x="486" y="338"/>
                      <a:pt x="494" y="460"/>
                    </a:cubicBezTo>
                    <a:cubicBezTo>
                      <a:pt x="349" y="476"/>
                      <a:pt x="211" y="508"/>
                      <a:pt x="73" y="549"/>
                    </a:cubicBezTo>
                    <a:cubicBezTo>
                      <a:pt x="1" y="589"/>
                      <a:pt x="17" y="711"/>
                      <a:pt x="98" y="735"/>
                    </a:cubicBezTo>
                    <a:cubicBezTo>
                      <a:pt x="235" y="735"/>
                      <a:pt x="373" y="735"/>
                      <a:pt x="503" y="719"/>
                    </a:cubicBezTo>
                    <a:cubicBezTo>
                      <a:pt x="503" y="865"/>
                      <a:pt x="527" y="1002"/>
                      <a:pt x="584" y="1140"/>
                    </a:cubicBezTo>
                    <a:cubicBezTo>
                      <a:pt x="605" y="1190"/>
                      <a:pt x="650" y="1213"/>
                      <a:pt x="696" y="1213"/>
                    </a:cubicBezTo>
                    <a:cubicBezTo>
                      <a:pt x="754" y="1213"/>
                      <a:pt x="813" y="1176"/>
                      <a:pt x="826" y="1108"/>
                    </a:cubicBezTo>
                    <a:cubicBezTo>
                      <a:pt x="835" y="970"/>
                      <a:pt x="818" y="824"/>
                      <a:pt x="794" y="687"/>
                    </a:cubicBezTo>
                    <a:cubicBezTo>
                      <a:pt x="964" y="678"/>
                      <a:pt x="1134" y="646"/>
                      <a:pt x="1288" y="581"/>
                    </a:cubicBezTo>
                    <a:cubicBezTo>
                      <a:pt x="1385" y="549"/>
                      <a:pt x="1369" y="411"/>
                      <a:pt x="1264" y="403"/>
                    </a:cubicBezTo>
                    <a:cubicBezTo>
                      <a:pt x="1200" y="394"/>
                      <a:pt x="1135" y="389"/>
                      <a:pt x="1069" y="389"/>
                    </a:cubicBezTo>
                    <a:cubicBezTo>
                      <a:pt x="969" y="389"/>
                      <a:pt x="868" y="400"/>
                      <a:pt x="770" y="419"/>
                    </a:cubicBezTo>
                    <a:cubicBezTo>
                      <a:pt x="770" y="314"/>
                      <a:pt x="754" y="209"/>
                      <a:pt x="737" y="104"/>
                    </a:cubicBezTo>
                    <a:cubicBezTo>
                      <a:pt x="737" y="35"/>
                      <a:pt x="685" y="0"/>
                      <a:pt x="632" y="0"/>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51" name="Google Shape;451;p15"/>
          <p:cNvGrpSpPr/>
          <p:nvPr/>
        </p:nvGrpSpPr>
        <p:grpSpPr>
          <a:xfrm>
            <a:off x="876030" y="923238"/>
            <a:ext cx="797182" cy="536170"/>
            <a:chOff x="5620878" y="1052573"/>
            <a:chExt cx="705533" cy="474571"/>
          </a:xfrm>
        </p:grpSpPr>
        <p:sp>
          <p:nvSpPr>
            <p:cNvPr id="452" name="Google Shape;452;p15"/>
            <p:cNvSpPr/>
            <p:nvPr/>
          </p:nvSpPr>
          <p:spPr>
            <a:xfrm rot="636978">
              <a:off x="5642745" y="1249074"/>
              <a:ext cx="231973" cy="258918"/>
            </a:xfrm>
            <a:custGeom>
              <a:avLst/>
              <a:gdLst/>
              <a:ahLst/>
              <a:cxnLst/>
              <a:rect l="l" t="t" r="r" b="b"/>
              <a:pathLst>
                <a:path w="1808" h="2018" extrusionOk="0">
                  <a:moveTo>
                    <a:pt x="488" y="1"/>
                  </a:moveTo>
                  <a:cubicBezTo>
                    <a:pt x="202" y="1"/>
                    <a:pt x="1" y="340"/>
                    <a:pt x="31" y="679"/>
                  </a:cubicBezTo>
                  <a:cubicBezTo>
                    <a:pt x="41" y="761"/>
                    <a:pt x="99" y="797"/>
                    <a:pt x="161" y="797"/>
                  </a:cubicBezTo>
                  <a:cubicBezTo>
                    <a:pt x="245" y="797"/>
                    <a:pt x="336" y="730"/>
                    <a:pt x="322" y="622"/>
                  </a:cubicBezTo>
                  <a:cubicBezTo>
                    <a:pt x="289" y="454"/>
                    <a:pt x="337" y="371"/>
                    <a:pt x="464" y="371"/>
                  </a:cubicBezTo>
                  <a:cubicBezTo>
                    <a:pt x="520" y="371"/>
                    <a:pt x="592" y="388"/>
                    <a:pt x="679" y="420"/>
                  </a:cubicBezTo>
                  <a:cubicBezTo>
                    <a:pt x="743" y="542"/>
                    <a:pt x="768" y="679"/>
                    <a:pt x="752" y="817"/>
                  </a:cubicBezTo>
                  <a:cubicBezTo>
                    <a:pt x="752" y="922"/>
                    <a:pt x="735" y="1027"/>
                    <a:pt x="719" y="1125"/>
                  </a:cubicBezTo>
                  <a:cubicBezTo>
                    <a:pt x="679" y="1376"/>
                    <a:pt x="630" y="1610"/>
                    <a:pt x="598" y="1861"/>
                  </a:cubicBezTo>
                  <a:cubicBezTo>
                    <a:pt x="591" y="1949"/>
                    <a:pt x="663" y="2018"/>
                    <a:pt x="744" y="2018"/>
                  </a:cubicBezTo>
                  <a:cubicBezTo>
                    <a:pt x="768" y="2018"/>
                    <a:pt x="793" y="2012"/>
                    <a:pt x="816" y="1999"/>
                  </a:cubicBezTo>
                  <a:cubicBezTo>
                    <a:pt x="1116" y="1837"/>
                    <a:pt x="1399" y="1659"/>
                    <a:pt x="1683" y="1465"/>
                  </a:cubicBezTo>
                  <a:cubicBezTo>
                    <a:pt x="1808" y="1379"/>
                    <a:pt x="1697" y="1218"/>
                    <a:pt x="1568" y="1218"/>
                  </a:cubicBezTo>
                  <a:cubicBezTo>
                    <a:pt x="1539" y="1218"/>
                    <a:pt x="1509" y="1226"/>
                    <a:pt x="1480" y="1246"/>
                  </a:cubicBezTo>
                  <a:cubicBezTo>
                    <a:pt x="1310" y="1359"/>
                    <a:pt x="1132" y="1473"/>
                    <a:pt x="946" y="1578"/>
                  </a:cubicBezTo>
                  <a:cubicBezTo>
                    <a:pt x="1051" y="1084"/>
                    <a:pt x="1213" y="452"/>
                    <a:pt x="800" y="129"/>
                  </a:cubicBezTo>
                  <a:cubicBezTo>
                    <a:pt x="690" y="39"/>
                    <a:pt x="584" y="1"/>
                    <a:pt x="488" y="1"/>
                  </a:cubicBezTo>
                  <a:close/>
                </a:path>
              </a:pathLst>
            </a:custGeom>
            <a:solidFill>
              <a:srgbClr val="AEB4F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5"/>
            <p:cNvSpPr/>
            <p:nvPr/>
          </p:nvSpPr>
          <p:spPr>
            <a:xfrm rot="636978">
              <a:off x="6072603" y="1071704"/>
              <a:ext cx="231845" cy="259944"/>
            </a:xfrm>
            <a:custGeom>
              <a:avLst/>
              <a:gdLst/>
              <a:ahLst/>
              <a:cxnLst/>
              <a:rect l="l" t="t" r="r" b="b"/>
              <a:pathLst>
                <a:path w="1807" h="2026" extrusionOk="0">
                  <a:moveTo>
                    <a:pt x="485" y="1"/>
                  </a:moveTo>
                  <a:cubicBezTo>
                    <a:pt x="199" y="1"/>
                    <a:pt x="0" y="340"/>
                    <a:pt x="36" y="680"/>
                  </a:cubicBezTo>
                  <a:cubicBezTo>
                    <a:pt x="43" y="762"/>
                    <a:pt x="99" y="797"/>
                    <a:pt x="160" y="797"/>
                  </a:cubicBezTo>
                  <a:cubicBezTo>
                    <a:pt x="244" y="797"/>
                    <a:pt x="337" y="730"/>
                    <a:pt x="328" y="623"/>
                  </a:cubicBezTo>
                  <a:cubicBezTo>
                    <a:pt x="289" y="455"/>
                    <a:pt x="335" y="372"/>
                    <a:pt x="461" y="372"/>
                  </a:cubicBezTo>
                  <a:cubicBezTo>
                    <a:pt x="517" y="372"/>
                    <a:pt x="589" y="388"/>
                    <a:pt x="676" y="420"/>
                  </a:cubicBezTo>
                  <a:cubicBezTo>
                    <a:pt x="741" y="542"/>
                    <a:pt x="765" y="680"/>
                    <a:pt x="749" y="817"/>
                  </a:cubicBezTo>
                  <a:cubicBezTo>
                    <a:pt x="749" y="922"/>
                    <a:pt x="733" y="1028"/>
                    <a:pt x="717" y="1133"/>
                  </a:cubicBezTo>
                  <a:cubicBezTo>
                    <a:pt x="676" y="1376"/>
                    <a:pt x="627" y="1619"/>
                    <a:pt x="595" y="1862"/>
                  </a:cubicBezTo>
                  <a:cubicBezTo>
                    <a:pt x="589" y="1956"/>
                    <a:pt x="666" y="2026"/>
                    <a:pt x="749" y="2026"/>
                  </a:cubicBezTo>
                  <a:cubicBezTo>
                    <a:pt x="774" y="2026"/>
                    <a:pt x="798" y="2020"/>
                    <a:pt x="822" y="2007"/>
                  </a:cubicBezTo>
                  <a:cubicBezTo>
                    <a:pt x="1113" y="1837"/>
                    <a:pt x="1405" y="1659"/>
                    <a:pt x="1688" y="1465"/>
                  </a:cubicBezTo>
                  <a:cubicBezTo>
                    <a:pt x="1806" y="1380"/>
                    <a:pt x="1702" y="1215"/>
                    <a:pt x="1572" y="1215"/>
                  </a:cubicBezTo>
                  <a:cubicBezTo>
                    <a:pt x="1541" y="1215"/>
                    <a:pt x="1509" y="1225"/>
                    <a:pt x="1478" y="1246"/>
                  </a:cubicBezTo>
                  <a:cubicBezTo>
                    <a:pt x="1308" y="1368"/>
                    <a:pt x="1130" y="1473"/>
                    <a:pt x="943" y="1586"/>
                  </a:cubicBezTo>
                  <a:cubicBezTo>
                    <a:pt x="1049" y="1084"/>
                    <a:pt x="1210" y="453"/>
                    <a:pt x="798" y="129"/>
                  </a:cubicBezTo>
                  <a:cubicBezTo>
                    <a:pt x="687" y="39"/>
                    <a:pt x="582" y="1"/>
                    <a:pt x="485" y="1"/>
                  </a:cubicBezTo>
                  <a:close/>
                </a:path>
              </a:pathLst>
            </a:custGeom>
            <a:solidFill>
              <a:srgbClr val="FF92AF"/>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15"/>
            <p:cNvSpPr/>
            <p:nvPr/>
          </p:nvSpPr>
          <p:spPr>
            <a:xfrm rot="636978">
              <a:off x="5883915" y="1199003"/>
              <a:ext cx="154221" cy="138055"/>
            </a:xfrm>
            <a:custGeom>
              <a:avLst/>
              <a:gdLst/>
              <a:ahLst/>
              <a:cxnLst/>
              <a:rect l="l" t="t" r="r" b="b"/>
              <a:pathLst>
                <a:path w="1202" h="1076" extrusionOk="0">
                  <a:moveTo>
                    <a:pt x="366" y="0"/>
                  </a:moveTo>
                  <a:cubicBezTo>
                    <a:pt x="302" y="0"/>
                    <a:pt x="242" y="56"/>
                    <a:pt x="264" y="139"/>
                  </a:cubicBezTo>
                  <a:cubicBezTo>
                    <a:pt x="288" y="252"/>
                    <a:pt x="329" y="365"/>
                    <a:pt x="385" y="471"/>
                  </a:cubicBezTo>
                  <a:cubicBezTo>
                    <a:pt x="264" y="552"/>
                    <a:pt x="151" y="641"/>
                    <a:pt x="45" y="730"/>
                  </a:cubicBezTo>
                  <a:cubicBezTo>
                    <a:pt x="0" y="805"/>
                    <a:pt x="53" y="894"/>
                    <a:pt x="131" y="894"/>
                  </a:cubicBezTo>
                  <a:cubicBezTo>
                    <a:pt x="138" y="894"/>
                    <a:pt x="144" y="893"/>
                    <a:pt x="151" y="892"/>
                  </a:cubicBezTo>
                  <a:cubicBezTo>
                    <a:pt x="272" y="835"/>
                    <a:pt x="394" y="770"/>
                    <a:pt x="507" y="697"/>
                  </a:cubicBezTo>
                  <a:cubicBezTo>
                    <a:pt x="572" y="827"/>
                    <a:pt x="661" y="948"/>
                    <a:pt x="766" y="1046"/>
                  </a:cubicBezTo>
                  <a:cubicBezTo>
                    <a:pt x="791" y="1066"/>
                    <a:pt x="819" y="1075"/>
                    <a:pt x="846" y="1075"/>
                  </a:cubicBezTo>
                  <a:cubicBezTo>
                    <a:pt x="923" y="1075"/>
                    <a:pt x="993" y="1000"/>
                    <a:pt x="968" y="916"/>
                  </a:cubicBezTo>
                  <a:cubicBezTo>
                    <a:pt x="912" y="778"/>
                    <a:pt x="839" y="657"/>
                    <a:pt x="758" y="544"/>
                  </a:cubicBezTo>
                  <a:cubicBezTo>
                    <a:pt x="904" y="463"/>
                    <a:pt x="1041" y="357"/>
                    <a:pt x="1163" y="228"/>
                  </a:cubicBezTo>
                  <a:cubicBezTo>
                    <a:pt x="1202" y="158"/>
                    <a:pt x="1151" y="73"/>
                    <a:pt x="1076" y="73"/>
                  </a:cubicBezTo>
                  <a:cubicBezTo>
                    <a:pt x="1073" y="73"/>
                    <a:pt x="1069" y="74"/>
                    <a:pt x="1066" y="74"/>
                  </a:cubicBezTo>
                  <a:cubicBezTo>
                    <a:pt x="904" y="131"/>
                    <a:pt x="758" y="212"/>
                    <a:pt x="628" y="317"/>
                  </a:cubicBezTo>
                  <a:cubicBezTo>
                    <a:pt x="572" y="220"/>
                    <a:pt x="515" y="131"/>
                    <a:pt x="450" y="42"/>
                  </a:cubicBezTo>
                  <a:cubicBezTo>
                    <a:pt x="427" y="13"/>
                    <a:pt x="396" y="0"/>
                    <a:pt x="366" y="0"/>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5" name="Google Shape;455;p15"/>
          <p:cNvSpPr/>
          <p:nvPr/>
        </p:nvSpPr>
        <p:spPr>
          <a:xfrm flipH="1">
            <a:off x="8672640" y="2405458"/>
            <a:ext cx="340398" cy="375255"/>
          </a:xfrm>
          <a:custGeom>
            <a:avLst/>
            <a:gdLst/>
            <a:ahLst/>
            <a:cxnLst/>
            <a:rect l="l" t="t" r="r" b="b"/>
            <a:pathLst>
              <a:path w="11748" h="12951" extrusionOk="0">
                <a:moveTo>
                  <a:pt x="2065" y="1"/>
                </a:moveTo>
                <a:cubicBezTo>
                  <a:pt x="1319" y="1"/>
                  <a:pt x="488" y="136"/>
                  <a:pt x="417" y="513"/>
                </a:cubicBezTo>
                <a:cubicBezTo>
                  <a:pt x="160" y="1879"/>
                  <a:pt x="0" y="3428"/>
                  <a:pt x="608" y="4730"/>
                </a:cubicBezTo>
                <a:cubicBezTo>
                  <a:pt x="1026" y="5631"/>
                  <a:pt x="1766" y="6254"/>
                  <a:pt x="2646" y="6678"/>
                </a:cubicBezTo>
                <a:cubicBezTo>
                  <a:pt x="3565" y="7119"/>
                  <a:pt x="4547" y="7373"/>
                  <a:pt x="5510" y="7692"/>
                </a:cubicBezTo>
                <a:cubicBezTo>
                  <a:pt x="6416" y="7993"/>
                  <a:pt x="7175" y="8275"/>
                  <a:pt x="7867" y="8994"/>
                </a:cubicBezTo>
                <a:cubicBezTo>
                  <a:pt x="8808" y="9972"/>
                  <a:pt x="8907" y="11419"/>
                  <a:pt x="8798" y="12704"/>
                </a:cubicBezTo>
                <a:cubicBezTo>
                  <a:pt x="8780" y="12905"/>
                  <a:pt x="9222" y="12951"/>
                  <a:pt x="9626" y="12951"/>
                </a:cubicBezTo>
                <a:cubicBezTo>
                  <a:pt x="9914" y="12951"/>
                  <a:pt x="10184" y="12928"/>
                  <a:pt x="10255" y="12921"/>
                </a:cubicBezTo>
                <a:cubicBezTo>
                  <a:pt x="10520" y="12894"/>
                  <a:pt x="11608" y="12825"/>
                  <a:pt x="11642" y="12424"/>
                </a:cubicBezTo>
                <a:cubicBezTo>
                  <a:pt x="11747" y="11189"/>
                  <a:pt x="11640" y="9918"/>
                  <a:pt x="10888" y="8889"/>
                </a:cubicBezTo>
                <a:cubicBezTo>
                  <a:pt x="10305" y="8095"/>
                  <a:pt x="9408" y="7638"/>
                  <a:pt x="8507" y="7294"/>
                </a:cubicBezTo>
                <a:cubicBezTo>
                  <a:pt x="6779" y="6638"/>
                  <a:pt x="4651" y="6461"/>
                  <a:pt x="3622" y="4774"/>
                </a:cubicBezTo>
                <a:cubicBezTo>
                  <a:pt x="2807" y="3438"/>
                  <a:pt x="2986" y="1695"/>
                  <a:pt x="3261" y="233"/>
                </a:cubicBezTo>
                <a:cubicBezTo>
                  <a:pt x="3286" y="101"/>
                  <a:pt x="2707" y="1"/>
                  <a:pt x="2065" y="1"/>
                </a:cubicBezTo>
                <a:close/>
              </a:path>
            </a:pathLst>
          </a:custGeom>
          <a:solidFill>
            <a:srgbClr val="2C2C75"/>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5"/>
          <p:cNvSpPr/>
          <p:nvPr/>
        </p:nvSpPr>
        <p:spPr>
          <a:xfrm flipH="1">
            <a:off x="5126613" y="4559221"/>
            <a:ext cx="544006" cy="934791"/>
          </a:xfrm>
          <a:custGeom>
            <a:avLst/>
            <a:gdLst/>
            <a:ahLst/>
            <a:cxnLst/>
            <a:rect l="l" t="t" r="r" b="b"/>
            <a:pathLst>
              <a:path w="18775" h="32262" extrusionOk="0">
                <a:moveTo>
                  <a:pt x="11539" y="9839"/>
                </a:moveTo>
                <a:cubicBezTo>
                  <a:pt x="11540" y="9839"/>
                  <a:pt x="11541" y="9839"/>
                  <a:pt x="11542" y="9839"/>
                </a:cubicBezTo>
                <a:lnTo>
                  <a:pt x="11542" y="9839"/>
                </a:lnTo>
                <a:cubicBezTo>
                  <a:pt x="11542" y="9839"/>
                  <a:pt x="11543" y="9840"/>
                  <a:pt x="11543" y="9840"/>
                </a:cubicBezTo>
                <a:lnTo>
                  <a:pt x="11543" y="9840"/>
                </a:lnTo>
                <a:cubicBezTo>
                  <a:pt x="11542" y="9839"/>
                  <a:pt x="11540" y="9839"/>
                  <a:pt x="11539" y="9839"/>
                </a:cubicBezTo>
                <a:close/>
                <a:moveTo>
                  <a:pt x="10445" y="9705"/>
                </a:moveTo>
                <a:cubicBezTo>
                  <a:pt x="10662" y="9705"/>
                  <a:pt x="10879" y="9721"/>
                  <a:pt x="11095" y="9752"/>
                </a:cubicBezTo>
                <a:lnTo>
                  <a:pt x="11095" y="9752"/>
                </a:lnTo>
                <a:cubicBezTo>
                  <a:pt x="11229" y="10795"/>
                  <a:pt x="10928" y="11809"/>
                  <a:pt x="10083" y="12588"/>
                </a:cubicBezTo>
                <a:cubicBezTo>
                  <a:pt x="9204" y="13399"/>
                  <a:pt x="7980" y="13766"/>
                  <a:pt x="6789" y="13766"/>
                </a:cubicBezTo>
                <a:cubicBezTo>
                  <a:pt x="6551" y="13766"/>
                  <a:pt x="6314" y="13751"/>
                  <a:pt x="6081" y="13723"/>
                </a:cubicBezTo>
                <a:cubicBezTo>
                  <a:pt x="5889" y="13699"/>
                  <a:pt x="5740" y="13676"/>
                  <a:pt x="5598" y="13647"/>
                </a:cubicBezTo>
                <a:lnTo>
                  <a:pt x="5598" y="13647"/>
                </a:lnTo>
                <a:cubicBezTo>
                  <a:pt x="6034" y="12537"/>
                  <a:pt x="6747" y="11427"/>
                  <a:pt x="7709" y="10660"/>
                </a:cubicBezTo>
                <a:cubicBezTo>
                  <a:pt x="8507" y="10024"/>
                  <a:pt x="9470" y="9705"/>
                  <a:pt x="10445" y="9705"/>
                </a:cubicBezTo>
                <a:close/>
                <a:moveTo>
                  <a:pt x="14564" y="19435"/>
                </a:moveTo>
                <a:lnTo>
                  <a:pt x="14564" y="19435"/>
                </a:lnTo>
                <a:cubicBezTo>
                  <a:pt x="14564" y="19444"/>
                  <a:pt x="14564" y="19453"/>
                  <a:pt x="14564" y="19461"/>
                </a:cubicBezTo>
                <a:lnTo>
                  <a:pt x="14564" y="19461"/>
                </a:lnTo>
                <a:cubicBezTo>
                  <a:pt x="14564" y="19461"/>
                  <a:pt x="14563" y="19461"/>
                  <a:pt x="14563" y="19461"/>
                </a:cubicBezTo>
                <a:lnTo>
                  <a:pt x="14563" y="19461"/>
                </a:lnTo>
                <a:cubicBezTo>
                  <a:pt x="14563" y="19453"/>
                  <a:pt x="14564" y="19445"/>
                  <a:pt x="14564" y="19435"/>
                </a:cubicBezTo>
                <a:close/>
                <a:moveTo>
                  <a:pt x="14428" y="19664"/>
                </a:moveTo>
                <a:lnTo>
                  <a:pt x="14428" y="19664"/>
                </a:lnTo>
                <a:cubicBezTo>
                  <a:pt x="14436" y="19665"/>
                  <a:pt x="14444" y="19667"/>
                  <a:pt x="14452" y="19669"/>
                </a:cubicBezTo>
                <a:cubicBezTo>
                  <a:pt x="14443" y="19667"/>
                  <a:pt x="14435" y="19665"/>
                  <a:pt x="14428" y="19664"/>
                </a:cubicBezTo>
                <a:close/>
                <a:moveTo>
                  <a:pt x="14531" y="19694"/>
                </a:moveTo>
                <a:lnTo>
                  <a:pt x="14531" y="19694"/>
                </a:lnTo>
                <a:cubicBezTo>
                  <a:pt x="14531" y="19694"/>
                  <a:pt x="14531" y="19694"/>
                  <a:pt x="14531" y="19695"/>
                </a:cubicBezTo>
                <a:lnTo>
                  <a:pt x="14531" y="19695"/>
                </a:lnTo>
                <a:cubicBezTo>
                  <a:pt x="14531" y="19696"/>
                  <a:pt x="14530" y="19697"/>
                  <a:pt x="14530" y="19698"/>
                </a:cubicBezTo>
                <a:lnTo>
                  <a:pt x="14530" y="19698"/>
                </a:lnTo>
                <a:cubicBezTo>
                  <a:pt x="14530" y="19697"/>
                  <a:pt x="14530" y="19696"/>
                  <a:pt x="14531" y="19694"/>
                </a:cubicBezTo>
                <a:close/>
                <a:moveTo>
                  <a:pt x="14779" y="19781"/>
                </a:moveTo>
                <a:cubicBezTo>
                  <a:pt x="14780" y="19781"/>
                  <a:pt x="14781" y="19782"/>
                  <a:pt x="14782" y="19782"/>
                </a:cubicBezTo>
                <a:lnTo>
                  <a:pt x="14782" y="19782"/>
                </a:lnTo>
                <a:cubicBezTo>
                  <a:pt x="14814" y="19800"/>
                  <a:pt x="14847" y="19818"/>
                  <a:pt x="14880" y="19835"/>
                </a:cubicBezTo>
                <a:lnTo>
                  <a:pt x="14880" y="19835"/>
                </a:lnTo>
                <a:cubicBezTo>
                  <a:pt x="14885" y="19839"/>
                  <a:pt x="14888" y="19841"/>
                  <a:pt x="14887" y="19841"/>
                </a:cubicBezTo>
                <a:cubicBezTo>
                  <a:pt x="14883" y="19841"/>
                  <a:pt x="14854" y="19826"/>
                  <a:pt x="14779" y="19781"/>
                </a:cubicBezTo>
                <a:close/>
                <a:moveTo>
                  <a:pt x="5402" y="20224"/>
                </a:moveTo>
                <a:lnTo>
                  <a:pt x="5402" y="20224"/>
                </a:lnTo>
                <a:cubicBezTo>
                  <a:pt x="5403" y="20227"/>
                  <a:pt x="5404" y="20230"/>
                  <a:pt x="5405" y="20233"/>
                </a:cubicBezTo>
                <a:cubicBezTo>
                  <a:pt x="5404" y="20229"/>
                  <a:pt x="5403" y="20227"/>
                  <a:pt x="5402" y="20224"/>
                </a:cubicBezTo>
                <a:close/>
                <a:moveTo>
                  <a:pt x="6201" y="21492"/>
                </a:moveTo>
                <a:cubicBezTo>
                  <a:pt x="6209" y="21500"/>
                  <a:pt x="6216" y="21507"/>
                  <a:pt x="6220" y="21512"/>
                </a:cubicBezTo>
                <a:lnTo>
                  <a:pt x="6220" y="21512"/>
                </a:lnTo>
                <a:cubicBezTo>
                  <a:pt x="6211" y="21507"/>
                  <a:pt x="6204" y="21503"/>
                  <a:pt x="6203" y="21503"/>
                </a:cubicBezTo>
                <a:lnTo>
                  <a:pt x="6203" y="21503"/>
                </a:lnTo>
                <a:cubicBezTo>
                  <a:pt x="6201" y="21503"/>
                  <a:pt x="6207" y="21509"/>
                  <a:pt x="6227" y="21522"/>
                </a:cubicBezTo>
                <a:lnTo>
                  <a:pt x="6227" y="21522"/>
                </a:lnTo>
                <a:cubicBezTo>
                  <a:pt x="6227" y="21521"/>
                  <a:pt x="6224" y="21517"/>
                  <a:pt x="6220" y="21512"/>
                </a:cubicBezTo>
                <a:lnTo>
                  <a:pt x="6220" y="21512"/>
                </a:lnTo>
                <a:cubicBezTo>
                  <a:pt x="6225" y="21514"/>
                  <a:pt x="6229" y="21517"/>
                  <a:pt x="6235" y="21520"/>
                </a:cubicBezTo>
                <a:lnTo>
                  <a:pt x="6235" y="21520"/>
                </a:lnTo>
                <a:cubicBezTo>
                  <a:pt x="6221" y="21509"/>
                  <a:pt x="6209" y="21499"/>
                  <a:pt x="6201" y="21492"/>
                </a:cubicBezTo>
                <a:close/>
                <a:moveTo>
                  <a:pt x="6375" y="21627"/>
                </a:moveTo>
                <a:lnTo>
                  <a:pt x="6375" y="21627"/>
                </a:lnTo>
                <a:cubicBezTo>
                  <a:pt x="6416" y="21647"/>
                  <a:pt x="6467" y="21686"/>
                  <a:pt x="6462" y="21686"/>
                </a:cubicBezTo>
                <a:cubicBezTo>
                  <a:pt x="6459" y="21686"/>
                  <a:pt x="6435" y="21671"/>
                  <a:pt x="6375" y="21627"/>
                </a:cubicBezTo>
                <a:close/>
                <a:moveTo>
                  <a:pt x="13539" y="19563"/>
                </a:moveTo>
                <a:cubicBezTo>
                  <a:pt x="13800" y="19563"/>
                  <a:pt x="14065" y="19593"/>
                  <a:pt x="14362" y="19651"/>
                </a:cubicBezTo>
                <a:lnTo>
                  <a:pt x="14362" y="19651"/>
                </a:lnTo>
                <a:cubicBezTo>
                  <a:pt x="14361" y="19651"/>
                  <a:pt x="14361" y="19650"/>
                  <a:pt x="14360" y="19650"/>
                </a:cubicBezTo>
                <a:lnTo>
                  <a:pt x="14360" y="19650"/>
                </a:lnTo>
                <a:cubicBezTo>
                  <a:pt x="14356" y="19650"/>
                  <a:pt x="14474" y="19677"/>
                  <a:pt x="14524" y="19692"/>
                </a:cubicBezTo>
                <a:lnTo>
                  <a:pt x="14524" y="19692"/>
                </a:lnTo>
                <a:cubicBezTo>
                  <a:pt x="14500" y="19721"/>
                  <a:pt x="14430" y="19855"/>
                  <a:pt x="14394" y="19897"/>
                </a:cubicBezTo>
                <a:cubicBezTo>
                  <a:pt x="14302" y="20001"/>
                  <a:pt x="14196" y="20094"/>
                  <a:pt x="14081" y="20172"/>
                </a:cubicBezTo>
                <a:cubicBezTo>
                  <a:pt x="13177" y="20806"/>
                  <a:pt x="12056" y="21269"/>
                  <a:pt x="11014" y="21622"/>
                </a:cubicBezTo>
                <a:cubicBezTo>
                  <a:pt x="10687" y="21733"/>
                  <a:pt x="10331" y="21835"/>
                  <a:pt x="9972" y="21917"/>
                </a:cubicBezTo>
                <a:lnTo>
                  <a:pt x="9972" y="21917"/>
                </a:lnTo>
                <a:cubicBezTo>
                  <a:pt x="10122" y="21614"/>
                  <a:pt x="10301" y="21325"/>
                  <a:pt x="10516" y="21055"/>
                </a:cubicBezTo>
                <a:cubicBezTo>
                  <a:pt x="11024" y="20420"/>
                  <a:pt x="11687" y="19956"/>
                  <a:pt x="12469" y="19729"/>
                </a:cubicBezTo>
                <a:cubicBezTo>
                  <a:pt x="12861" y="19615"/>
                  <a:pt x="13196" y="19563"/>
                  <a:pt x="13539" y="19563"/>
                </a:cubicBezTo>
                <a:close/>
                <a:moveTo>
                  <a:pt x="11319" y="30029"/>
                </a:moveTo>
                <a:cubicBezTo>
                  <a:pt x="11321" y="30030"/>
                  <a:pt x="11324" y="30031"/>
                  <a:pt x="11326" y="30033"/>
                </a:cubicBezTo>
                <a:lnTo>
                  <a:pt x="11326" y="30033"/>
                </a:lnTo>
                <a:cubicBezTo>
                  <a:pt x="11324" y="30031"/>
                  <a:pt x="11321" y="30030"/>
                  <a:pt x="11319" y="30029"/>
                </a:cubicBezTo>
                <a:close/>
                <a:moveTo>
                  <a:pt x="11354" y="30050"/>
                </a:moveTo>
                <a:cubicBezTo>
                  <a:pt x="11371" y="30061"/>
                  <a:pt x="11384" y="30070"/>
                  <a:pt x="11384" y="30070"/>
                </a:cubicBezTo>
                <a:cubicBezTo>
                  <a:pt x="11384" y="30070"/>
                  <a:pt x="11376" y="30064"/>
                  <a:pt x="11354" y="30050"/>
                </a:cubicBezTo>
                <a:close/>
                <a:moveTo>
                  <a:pt x="7317" y="0"/>
                </a:moveTo>
                <a:cubicBezTo>
                  <a:pt x="7270" y="0"/>
                  <a:pt x="7223" y="6"/>
                  <a:pt x="7178" y="18"/>
                </a:cubicBezTo>
                <a:lnTo>
                  <a:pt x="7180" y="16"/>
                </a:lnTo>
                <a:lnTo>
                  <a:pt x="7180" y="16"/>
                </a:lnTo>
                <a:cubicBezTo>
                  <a:pt x="5272" y="516"/>
                  <a:pt x="3590" y="2046"/>
                  <a:pt x="2379" y="3540"/>
                </a:cubicBezTo>
                <a:cubicBezTo>
                  <a:pt x="1125" y="5085"/>
                  <a:pt x="1" y="7133"/>
                  <a:pt x="354" y="9187"/>
                </a:cubicBezTo>
                <a:cubicBezTo>
                  <a:pt x="528" y="10208"/>
                  <a:pt x="1128" y="11231"/>
                  <a:pt x="1751" y="12044"/>
                </a:cubicBezTo>
                <a:cubicBezTo>
                  <a:pt x="2202" y="12632"/>
                  <a:pt x="2716" y="13169"/>
                  <a:pt x="3288" y="13637"/>
                </a:cubicBezTo>
                <a:lnTo>
                  <a:pt x="3288" y="13637"/>
                </a:lnTo>
                <a:cubicBezTo>
                  <a:pt x="3104" y="14426"/>
                  <a:pt x="3013" y="15234"/>
                  <a:pt x="3009" y="16020"/>
                </a:cubicBezTo>
                <a:cubicBezTo>
                  <a:pt x="2996" y="18411"/>
                  <a:pt x="3836" y="20793"/>
                  <a:pt x="5734" y="22337"/>
                </a:cubicBezTo>
                <a:cubicBezTo>
                  <a:pt x="6244" y="22751"/>
                  <a:pt x="6803" y="23099"/>
                  <a:pt x="7400" y="23354"/>
                </a:cubicBezTo>
                <a:lnTo>
                  <a:pt x="7400" y="23354"/>
                </a:lnTo>
                <a:cubicBezTo>
                  <a:pt x="7276" y="25244"/>
                  <a:pt x="7763" y="27144"/>
                  <a:pt x="8821" y="28743"/>
                </a:cubicBezTo>
                <a:cubicBezTo>
                  <a:pt x="10106" y="30685"/>
                  <a:pt x="12297" y="32262"/>
                  <a:pt x="14686" y="32262"/>
                </a:cubicBezTo>
                <a:cubicBezTo>
                  <a:pt x="14772" y="32262"/>
                  <a:pt x="14859" y="32260"/>
                  <a:pt x="14945" y="32256"/>
                </a:cubicBezTo>
                <a:cubicBezTo>
                  <a:pt x="16208" y="32195"/>
                  <a:pt x="17351" y="31684"/>
                  <a:pt x="18385" y="30981"/>
                </a:cubicBezTo>
                <a:cubicBezTo>
                  <a:pt x="18775" y="30716"/>
                  <a:pt x="17560" y="29348"/>
                  <a:pt x="16835" y="29348"/>
                </a:cubicBezTo>
                <a:cubicBezTo>
                  <a:pt x="16743" y="29348"/>
                  <a:pt x="16660" y="29370"/>
                  <a:pt x="16588" y="29418"/>
                </a:cubicBezTo>
                <a:cubicBezTo>
                  <a:pt x="15622" y="30074"/>
                  <a:pt x="14460" y="30554"/>
                  <a:pt x="13283" y="30554"/>
                </a:cubicBezTo>
                <a:cubicBezTo>
                  <a:pt x="12954" y="30554"/>
                  <a:pt x="12623" y="30517"/>
                  <a:pt x="12295" y="30434"/>
                </a:cubicBezTo>
                <a:cubicBezTo>
                  <a:pt x="12025" y="30369"/>
                  <a:pt x="11765" y="30270"/>
                  <a:pt x="11519" y="30139"/>
                </a:cubicBezTo>
                <a:cubicBezTo>
                  <a:pt x="11459" y="30108"/>
                  <a:pt x="11400" y="30075"/>
                  <a:pt x="11341" y="30042"/>
                </a:cubicBezTo>
                <a:lnTo>
                  <a:pt x="11341" y="30042"/>
                </a:lnTo>
                <a:cubicBezTo>
                  <a:pt x="11325" y="30031"/>
                  <a:pt x="11303" y="30016"/>
                  <a:pt x="11274" y="29997"/>
                </a:cubicBezTo>
                <a:cubicBezTo>
                  <a:pt x="11210" y="29954"/>
                  <a:pt x="11148" y="29909"/>
                  <a:pt x="11086" y="29863"/>
                </a:cubicBezTo>
                <a:lnTo>
                  <a:pt x="11086" y="29863"/>
                </a:lnTo>
                <a:cubicBezTo>
                  <a:pt x="11131" y="29896"/>
                  <a:pt x="11150" y="29909"/>
                  <a:pt x="11151" y="29909"/>
                </a:cubicBezTo>
                <a:cubicBezTo>
                  <a:pt x="11155" y="29909"/>
                  <a:pt x="10984" y="29777"/>
                  <a:pt x="10976" y="29768"/>
                </a:cubicBezTo>
                <a:cubicBezTo>
                  <a:pt x="10678" y="29509"/>
                  <a:pt x="10327" y="29073"/>
                  <a:pt x="10027" y="28493"/>
                </a:cubicBezTo>
                <a:cubicBezTo>
                  <a:pt x="9337" y="27155"/>
                  <a:pt x="9166" y="25627"/>
                  <a:pt x="9349" y="24145"/>
                </a:cubicBezTo>
                <a:cubicBezTo>
                  <a:pt x="9363" y="24036"/>
                  <a:pt x="9378" y="23928"/>
                  <a:pt x="9396" y="23820"/>
                </a:cubicBezTo>
                <a:lnTo>
                  <a:pt x="9396" y="23820"/>
                </a:lnTo>
                <a:cubicBezTo>
                  <a:pt x="9512" y="23826"/>
                  <a:pt x="9629" y="23829"/>
                  <a:pt x="9745" y="23829"/>
                </a:cubicBezTo>
                <a:cubicBezTo>
                  <a:pt x="11066" y="23829"/>
                  <a:pt x="12368" y="23457"/>
                  <a:pt x="13576" y="22940"/>
                </a:cubicBezTo>
                <a:cubicBezTo>
                  <a:pt x="14372" y="22599"/>
                  <a:pt x="15249" y="22217"/>
                  <a:pt x="15944" y="21691"/>
                </a:cubicBezTo>
                <a:cubicBezTo>
                  <a:pt x="16239" y="21468"/>
                  <a:pt x="16470" y="21138"/>
                  <a:pt x="16465" y="20755"/>
                </a:cubicBezTo>
                <a:cubicBezTo>
                  <a:pt x="16457" y="20086"/>
                  <a:pt x="15923" y="19490"/>
                  <a:pt x="15455" y="19074"/>
                </a:cubicBezTo>
                <a:cubicBezTo>
                  <a:pt x="14955" y="18630"/>
                  <a:pt x="14369" y="18295"/>
                  <a:pt x="13731" y="18092"/>
                </a:cubicBezTo>
                <a:cubicBezTo>
                  <a:pt x="13237" y="17937"/>
                  <a:pt x="12713" y="17854"/>
                  <a:pt x="12191" y="17854"/>
                </a:cubicBezTo>
                <a:cubicBezTo>
                  <a:pt x="11512" y="17854"/>
                  <a:pt x="10835" y="17993"/>
                  <a:pt x="10226" y="18295"/>
                </a:cubicBezTo>
                <a:cubicBezTo>
                  <a:pt x="8798" y="19001"/>
                  <a:pt x="7985" y="20364"/>
                  <a:pt x="7622" y="21880"/>
                </a:cubicBezTo>
                <a:cubicBezTo>
                  <a:pt x="7609" y="21936"/>
                  <a:pt x="7596" y="21993"/>
                  <a:pt x="7583" y="22050"/>
                </a:cubicBezTo>
                <a:lnTo>
                  <a:pt x="7583" y="22050"/>
                </a:lnTo>
                <a:cubicBezTo>
                  <a:pt x="7518" y="22040"/>
                  <a:pt x="7454" y="22029"/>
                  <a:pt x="7389" y="22017"/>
                </a:cubicBezTo>
                <a:cubicBezTo>
                  <a:pt x="7357" y="22011"/>
                  <a:pt x="7203" y="21972"/>
                  <a:pt x="7196" y="21972"/>
                </a:cubicBezTo>
                <a:lnTo>
                  <a:pt x="7196" y="21972"/>
                </a:lnTo>
                <a:cubicBezTo>
                  <a:pt x="7194" y="21972"/>
                  <a:pt x="7207" y="21976"/>
                  <a:pt x="7243" y="21987"/>
                </a:cubicBezTo>
                <a:lnTo>
                  <a:pt x="7243" y="21987"/>
                </a:lnTo>
                <a:cubicBezTo>
                  <a:pt x="7181" y="21970"/>
                  <a:pt x="7118" y="21953"/>
                  <a:pt x="7057" y="21932"/>
                </a:cubicBezTo>
                <a:cubicBezTo>
                  <a:pt x="6983" y="21908"/>
                  <a:pt x="6913" y="21886"/>
                  <a:pt x="6843" y="21859"/>
                </a:cubicBezTo>
                <a:cubicBezTo>
                  <a:pt x="6797" y="21842"/>
                  <a:pt x="6737" y="21816"/>
                  <a:pt x="6699" y="21799"/>
                </a:cubicBezTo>
                <a:lnTo>
                  <a:pt x="6699" y="21799"/>
                </a:lnTo>
                <a:cubicBezTo>
                  <a:pt x="6593" y="21738"/>
                  <a:pt x="6481" y="21664"/>
                  <a:pt x="6372" y="21625"/>
                </a:cubicBezTo>
                <a:lnTo>
                  <a:pt x="6372" y="21625"/>
                </a:lnTo>
                <a:cubicBezTo>
                  <a:pt x="6367" y="21622"/>
                  <a:pt x="6362" y="21618"/>
                  <a:pt x="6357" y="21614"/>
                </a:cubicBezTo>
                <a:cubicBezTo>
                  <a:pt x="6355" y="21613"/>
                  <a:pt x="6353" y="21612"/>
                  <a:pt x="6352" y="21610"/>
                </a:cubicBezTo>
                <a:lnTo>
                  <a:pt x="6352" y="21610"/>
                </a:lnTo>
                <a:cubicBezTo>
                  <a:pt x="6354" y="21614"/>
                  <a:pt x="6354" y="21617"/>
                  <a:pt x="6352" y="21619"/>
                </a:cubicBezTo>
                <a:cubicBezTo>
                  <a:pt x="6352" y="21619"/>
                  <a:pt x="6352" y="21619"/>
                  <a:pt x="6352" y="21619"/>
                </a:cubicBezTo>
                <a:cubicBezTo>
                  <a:pt x="6351" y="21619"/>
                  <a:pt x="6313" y="21588"/>
                  <a:pt x="6275" y="21555"/>
                </a:cubicBezTo>
                <a:lnTo>
                  <a:pt x="6275" y="21555"/>
                </a:lnTo>
                <a:cubicBezTo>
                  <a:pt x="6301" y="21572"/>
                  <a:pt x="6327" y="21592"/>
                  <a:pt x="6352" y="21610"/>
                </a:cubicBezTo>
                <a:lnTo>
                  <a:pt x="6352" y="21610"/>
                </a:lnTo>
                <a:cubicBezTo>
                  <a:pt x="6340" y="21589"/>
                  <a:pt x="6275" y="21545"/>
                  <a:pt x="6235" y="21520"/>
                </a:cubicBezTo>
                <a:lnTo>
                  <a:pt x="6235" y="21520"/>
                </a:lnTo>
                <a:cubicBezTo>
                  <a:pt x="6247" y="21531"/>
                  <a:pt x="6261" y="21543"/>
                  <a:pt x="6275" y="21555"/>
                </a:cubicBezTo>
                <a:lnTo>
                  <a:pt x="6275" y="21555"/>
                </a:lnTo>
                <a:cubicBezTo>
                  <a:pt x="6274" y="21554"/>
                  <a:pt x="6272" y="21553"/>
                  <a:pt x="6271" y="21552"/>
                </a:cubicBezTo>
                <a:cubicBezTo>
                  <a:pt x="6252" y="21540"/>
                  <a:pt x="6237" y="21530"/>
                  <a:pt x="6227" y="21522"/>
                </a:cubicBezTo>
                <a:lnTo>
                  <a:pt x="6227" y="21522"/>
                </a:lnTo>
                <a:cubicBezTo>
                  <a:pt x="6227" y="21523"/>
                  <a:pt x="6226" y="21523"/>
                  <a:pt x="6226" y="21523"/>
                </a:cubicBezTo>
                <a:cubicBezTo>
                  <a:pt x="6226" y="21524"/>
                  <a:pt x="6225" y="21524"/>
                  <a:pt x="6224" y="21524"/>
                </a:cubicBezTo>
                <a:cubicBezTo>
                  <a:pt x="6214" y="21524"/>
                  <a:pt x="6180" y="21488"/>
                  <a:pt x="6139" y="21440"/>
                </a:cubicBezTo>
                <a:lnTo>
                  <a:pt x="6139" y="21440"/>
                </a:lnTo>
                <a:cubicBezTo>
                  <a:pt x="6153" y="21451"/>
                  <a:pt x="6170" y="21466"/>
                  <a:pt x="6191" y="21483"/>
                </a:cubicBezTo>
                <a:cubicBezTo>
                  <a:pt x="6193" y="21485"/>
                  <a:pt x="6196" y="21488"/>
                  <a:pt x="6201" y="21492"/>
                </a:cubicBezTo>
                <a:lnTo>
                  <a:pt x="6201" y="21492"/>
                </a:lnTo>
                <a:cubicBezTo>
                  <a:pt x="6181" y="21472"/>
                  <a:pt x="6152" y="21447"/>
                  <a:pt x="6130" y="21428"/>
                </a:cubicBezTo>
                <a:lnTo>
                  <a:pt x="6130" y="21428"/>
                </a:lnTo>
                <a:cubicBezTo>
                  <a:pt x="6133" y="21432"/>
                  <a:pt x="6136" y="21436"/>
                  <a:pt x="6139" y="21440"/>
                </a:cubicBezTo>
                <a:lnTo>
                  <a:pt x="6139" y="21440"/>
                </a:lnTo>
                <a:cubicBezTo>
                  <a:pt x="6107" y="21412"/>
                  <a:pt x="6095" y="21402"/>
                  <a:pt x="6096" y="21402"/>
                </a:cubicBezTo>
                <a:lnTo>
                  <a:pt x="6096" y="21402"/>
                </a:lnTo>
                <a:cubicBezTo>
                  <a:pt x="6097" y="21402"/>
                  <a:pt x="6111" y="21413"/>
                  <a:pt x="6130" y="21428"/>
                </a:cubicBezTo>
                <a:lnTo>
                  <a:pt x="6130" y="21428"/>
                </a:lnTo>
                <a:cubicBezTo>
                  <a:pt x="6052" y="21336"/>
                  <a:pt x="5957" y="21209"/>
                  <a:pt x="5955" y="21209"/>
                </a:cubicBezTo>
                <a:lnTo>
                  <a:pt x="5955" y="21209"/>
                </a:lnTo>
                <a:cubicBezTo>
                  <a:pt x="5954" y="21209"/>
                  <a:pt x="5981" y="21246"/>
                  <a:pt x="6052" y="21346"/>
                </a:cubicBezTo>
                <a:lnTo>
                  <a:pt x="6052" y="21346"/>
                </a:lnTo>
                <a:cubicBezTo>
                  <a:pt x="5961" y="21219"/>
                  <a:pt x="5865" y="21095"/>
                  <a:pt x="5776" y="20966"/>
                </a:cubicBezTo>
                <a:cubicBezTo>
                  <a:pt x="5773" y="20962"/>
                  <a:pt x="5770" y="20958"/>
                  <a:pt x="5767" y="20954"/>
                </a:cubicBezTo>
                <a:lnTo>
                  <a:pt x="5767" y="20954"/>
                </a:lnTo>
                <a:cubicBezTo>
                  <a:pt x="5767" y="20953"/>
                  <a:pt x="5767" y="20952"/>
                  <a:pt x="5766" y="20952"/>
                </a:cubicBezTo>
                <a:cubicBezTo>
                  <a:pt x="5726" y="20872"/>
                  <a:pt x="5677" y="20795"/>
                  <a:pt x="5633" y="20715"/>
                </a:cubicBezTo>
                <a:cubicBezTo>
                  <a:pt x="5566" y="20586"/>
                  <a:pt x="5504" y="20453"/>
                  <a:pt x="5443" y="20320"/>
                </a:cubicBezTo>
                <a:cubicBezTo>
                  <a:pt x="5403" y="20231"/>
                  <a:pt x="5389" y="20194"/>
                  <a:pt x="5389" y="20194"/>
                </a:cubicBezTo>
                <a:lnTo>
                  <a:pt x="5389" y="20194"/>
                </a:lnTo>
                <a:cubicBezTo>
                  <a:pt x="5390" y="20194"/>
                  <a:pt x="5394" y="20204"/>
                  <a:pt x="5402" y="20224"/>
                </a:cubicBezTo>
                <a:lnTo>
                  <a:pt x="5402" y="20224"/>
                </a:lnTo>
                <a:cubicBezTo>
                  <a:pt x="5371" y="20140"/>
                  <a:pt x="5339" y="20055"/>
                  <a:pt x="5311" y="19969"/>
                </a:cubicBezTo>
                <a:cubicBezTo>
                  <a:pt x="5204" y="19653"/>
                  <a:pt x="5119" y="19330"/>
                  <a:pt x="5055" y="19003"/>
                </a:cubicBezTo>
                <a:cubicBezTo>
                  <a:pt x="5023" y="18840"/>
                  <a:pt x="4994" y="18677"/>
                  <a:pt x="4972" y="18512"/>
                </a:cubicBezTo>
                <a:cubicBezTo>
                  <a:pt x="4950" y="18370"/>
                  <a:pt x="4935" y="18228"/>
                  <a:pt x="4927" y="18086"/>
                </a:cubicBezTo>
                <a:cubicBezTo>
                  <a:pt x="4852" y="16991"/>
                  <a:pt x="4951" y="15894"/>
                  <a:pt x="5219" y="14834"/>
                </a:cubicBezTo>
                <a:lnTo>
                  <a:pt x="5219" y="14834"/>
                </a:lnTo>
                <a:cubicBezTo>
                  <a:pt x="6150" y="15248"/>
                  <a:pt x="7154" y="15482"/>
                  <a:pt x="8171" y="15482"/>
                </a:cubicBezTo>
                <a:cubicBezTo>
                  <a:pt x="8537" y="15482"/>
                  <a:pt x="8905" y="15452"/>
                  <a:pt x="9271" y="15389"/>
                </a:cubicBezTo>
                <a:cubicBezTo>
                  <a:pt x="10600" y="15160"/>
                  <a:pt x="11976" y="14429"/>
                  <a:pt x="12623" y="13197"/>
                </a:cubicBezTo>
                <a:cubicBezTo>
                  <a:pt x="12955" y="12569"/>
                  <a:pt x="13097" y="11858"/>
                  <a:pt x="13033" y="11151"/>
                </a:cubicBezTo>
                <a:cubicBezTo>
                  <a:pt x="13000" y="10731"/>
                  <a:pt x="12912" y="10318"/>
                  <a:pt x="12773" y="9921"/>
                </a:cubicBezTo>
                <a:cubicBezTo>
                  <a:pt x="12485" y="9107"/>
                  <a:pt x="11837" y="8590"/>
                  <a:pt x="11032" y="8326"/>
                </a:cubicBezTo>
                <a:cubicBezTo>
                  <a:pt x="10393" y="8117"/>
                  <a:pt x="9751" y="8011"/>
                  <a:pt x="9124" y="8011"/>
                </a:cubicBezTo>
                <a:cubicBezTo>
                  <a:pt x="7607" y="8011"/>
                  <a:pt x="6181" y="8630"/>
                  <a:pt x="5109" y="9884"/>
                </a:cubicBezTo>
                <a:cubicBezTo>
                  <a:pt x="4429" y="10679"/>
                  <a:pt x="3921" y="11627"/>
                  <a:pt x="3574" y="12637"/>
                </a:cubicBezTo>
                <a:lnTo>
                  <a:pt x="3574" y="12637"/>
                </a:lnTo>
                <a:cubicBezTo>
                  <a:pt x="3538" y="12600"/>
                  <a:pt x="3485" y="12547"/>
                  <a:pt x="3474" y="12536"/>
                </a:cubicBezTo>
                <a:cubicBezTo>
                  <a:pt x="3403" y="12462"/>
                  <a:pt x="3336" y="12387"/>
                  <a:pt x="3269" y="12312"/>
                </a:cubicBezTo>
                <a:cubicBezTo>
                  <a:pt x="3213" y="12247"/>
                  <a:pt x="3194" y="12226"/>
                  <a:pt x="3195" y="12226"/>
                </a:cubicBezTo>
                <a:lnTo>
                  <a:pt x="3195" y="12226"/>
                </a:lnTo>
                <a:cubicBezTo>
                  <a:pt x="3196" y="12226"/>
                  <a:pt x="3239" y="12275"/>
                  <a:pt x="3256" y="12296"/>
                </a:cubicBezTo>
                <a:cubicBezTo>
                  <a:pt x="3224" y="12256"/>
                  <a:pt x="3192" y="12215"/>
                  <a:pt x="3161" y="12173"/>
                </a:cubicBezTo>
                <a:cubicBezTo>
                  <a:pt x="2993" y="11945"/>
                  <a:pt x="2900" y="11810"/>
                  <a:pt x="2791" y="11622"/>
                </a:cubicBezTo>
                <a:cubicBezTo>
                  <a:pt x="2309" y="10774"/>
                  <a:pt x="2084" y="9961"/>
                  <a:pt x="2236" y="8984"/>
                </a:cubicBezTo>
                <a:cubicBezTo>
                  <a:pt x="2400" y="7936"/>
                  <a:pt x="2875" y="6967"/>
                  <a:pt x="3451" y="6088"/>
                </a:cubicBezTo>
                <a:cubicBezTo>
                  <a:pt x="4145" y="5039"/>
                  <a:pt x="4988" y="4098"/>
                  <a:pt x="5955" y="3292"/>
                </a:cubicBezTo>
                <a:cubicBezTo>
                  <a:pt x="6776" y="2607"/>
                  <a:pt x="7699" y="1987"/>
                  <a:pt x="8744" y="1716"/>
                </a:cubicBezTo>
                <a:cubicBezTo>
                  <a:pt x="9204" y="1596"/>
                  <a:pt x="8642" y="883"/>
                  <a:pt x="8499" y="728"/>
                </a:cubicBezTo>
                <a:cubicBezTo>
                  <a:pt x="8254" y="463"/>
                  <a:pt x="7751" y="0"/>
                  <a:pt x="7317" y="0"/>
                </a:cubicBez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5"/>
          <p:cNvSpPr/>
          <p:nvPr/>
        </p:nvSpPr>
        <p:spPr>
          <a:xfrm flipH="1">
            <a:off x="83354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15"/>
          <p:cNvSpPr txBox="1"/>
          <p:nvPr/>
        </p:nvSpPr>
        <p:spPr>
          <a:xfrm>
            <a:off x="3305075" y="876900"/>
            <a:ext cx="3557400" cy="287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500" b="1">
                <a:latin typeface="Barlow"/>
                <a:ea typeface="Barlow"/>
                <a:cs typeface="Barlow"/>
                <a:sym typeface="Barlow"/>
              </a:rPr>
              <a:t>8TH GRADE MATH SCORES AT </a:t>
            </a:r>
            <a:endParaRPr sz="3500" b="1">
              <a:latin typeface="Barlow"/>
              <a:ea typeface="Barlow"/>
              <a:cs typeface="Barlow"/>
              <a:sym typeface="Barlow"/>
            </a:endParaRPr>
          </a:p>
          <a:p>
            <a:pPr marL="0" lvl="0" indent="0" algn="ctr" rtl="0">
              <a:spcBef>
                <a:spcPts val="0"/>
              </a:spcBef>
              <a:spcAft>
                <a:spcPts val="0"/>
              </a:spcAft>
              <a:buNone/>
            </a:pPr>
            <a:r>
              <a:rPr lang="en" sz="3500" b="1">
                <a:latin typeface="Barlow"/>
                <a:ea typeface="Barlow"/>
                <a:cs typeface="Barlow"/>
                <a:sym typeface="Barlow"/>
              </a:rPr>
              <a:t>MS 324 HAVE DROPPED!</a:t>
            </a:r>
            <a:endParaRPr sz="3500" b="1">
              <a:latin typeface="Barlow"/>
              <a:ea typeface="Barlow"/>
              <a:cs typeface="Barlow"/>
              <a:sym typeface="Barlow"/>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24"/>
          <p:cNvSpPr txBox="1">
            <a:spLocks noGrp="1"/>
          </p:cNvSpPr>
          <p:nvPr>
            <p:ph type="title"/>
          </p:nvPr>
        </p:nvSpPr>
        <p:spPr>
          <a:xfrm>
            <a:off x="720000" y="758650"/>
            <a:ext cx="7704000" cy="1008300"/>
          </a:xfrm>
          <a:prstGeom prst="rect">
            <a:avLst/>
          </a:prstGeom>
        </p:spPr>
        <p:txBody>
          <a:bodyPr spcFirstLastPara="1" wrap="square" lIns="0" tIns="91425" rIns="0" bIns="91425" anchor="t" anchorCtr="0">
            <a:noAutofit/>
          </a:bodyPr>
          <a:lstStyle/>
          <a:p>
            <a:pPr marL="0" lvl="0" indent="0" algn="l" rtl="0">
              <a:spcBef>
                <a:spcPts val="0"/>
              </a:spcBef>
              <a:spcAft>
                <a:spcPts val="0"/>
              </a:spcAft>
              <a:buNone/>
            </a:pPr>
            <a:r>
              <a:rPr lang="en"/>
              <a:t>Step 6: Selecting the Best Solution</a:t>
            </a:r>
            <a:endParaRPr/>
          </a:p>
        </p:txBody>
      </p:sp>
      <p:graphicFrame>
        <p:nvGraphicFramePr>
          <p:cNvPr id="532" name="Google Shape;532;p24"/>
          <p:cNvGraphicFramePr/>
          <p:nvPr/>
        </p:nvGraphicFramePr>
        <p:xfrm>
          <a:off x="821025" y="1594200"/>
          <a:ext cx="7239000" cy="2224920"/>
        </p:xfrm>
        <a:graphic>
          <a:graphicData uri="http://schemas.openxmlformats.org/drawingml/2006/table">
            <a:tbl>
              <a:tblPr>
                <a:noFill/>
                <a:tableStyleId>{F5633E74-05E7-4089-BB6A-2E28C3392F01}</a:tableStyleId>
              </a:tblPr>
              <a:tblGrid>
                <a:gridCol w="1954850">
                  <a:extLst>
                    <a:ext uri="{9D8B030D-6E8A-4147-A177-3AD203B41FA5}">
                      <a16:colId xmlns:a16="http://schemas.microsoft.com/office/drawing/2014/main" val="20000"/>
                    </a:ext>
                  </a:extLst>
                </a:gridCol>
                <a:gridCol w="16646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High Feasibility</a:t>
                      </a:r>
                      <a:endParaRPr/>
                    </a:p>
                  </a:txBody>
                  <a:tcPr marL="91425" marR="91425" marT="91425" marB="91425"/>
                </a:tc>
                <a:tc>
                  <a:txBody>
                    <a:bodyPr/>
                    <a:lstStyle/>
                    <a:p>
                      <a:pPr marL="0" lvl="0" indent="0" algn="l" rtl="0">
                        <a:spcBef>
                          <a:spcPts val="0"/>
                        </a:spcBef>
                        <a:spcAft>
                          <a:spcPts val="0"/>
                        </a:spcAft>
                        <a:buNone/>
                      </a:pPr>
                      <a:r>
                        <a:rPr lang="en"/>
                        <a:t>Medium Feasibility</a:t>
                      </a:r>
                      <a:endParaRPr/>
                    </a:p>
                  </a:txBody>
                  <a:tcPr marL="91425" marR="91425" marT="91425" marB="91425"/>
                </a:tc>
                <a:tc>
                  <a:txBody>
                    <a:bodyPr/>
                    <a:lstStyle/>
                    <a:p>
                      <a:pPr marL="0" lvl="0" indent="0" algn="l" rtl="0">
                        <a:spcBef>
                          <a:spcPts val="0"/>
                        </a:spcBef>
                        <a:spcAft>
                          <a:spcPts val="0"/>
                        </a:spcAft>
                        <a:buNone/>
                      </a:pPr>
                      <a:r>
                        <a:rPr lang="en"/>
                        <a:t>Low Feasibility</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High Effectiveness</a:t>
                      </a:r>
                      <a:endParaRPr/>
                    </a:p>
                  </a:txBody>
                  <a:tcPr marL="91425" marR="91425" marT="91425" marB="91425"/>
                </a:tc>
                <a:tc>
                  <a:txBody>
                    <a:bodyPr/>
                    <a:lstStyle/>
                    <a:p>
                      <a:pPr marL="0" lvl="0" indent="0" algn="l" rtl="0">
                        <a:spcBef>
                          <a:spcPts val="0"/>
                        </a:spcBef>
                        <a:spcAft>
                          <a:spcPts val="0"/>
                        </a:spcAft>
                        <a:buNone/>
                      </a:pPr>
                      <a:r>
                        <a:rPr lang="en"/>
                        <a:t>Mandatory Study Hall after school</a:t>
                      </a:r>
                      <a:endParaRPr/>
                    </a:p>
                  </a:txBody>
                  <a:tcPr marL="91425" marR="91425" marT="91425" marB="91425"/>
                </a:tc>
                <a:tc>
                  <a:txBody>
                    <a:bodyPr/>
                    <a:lstStyle/>
                    <a:p>
                      <a:pPr marL="0" lvl="0" indent="0" algn="l" rtl="0">
                        <a:spcBef>
                          <a:spcPts val="0"/>
                        </a:spcBef>
                        <a:spcAft>
                          <a:spcPts val="0"/>
                        </a:spcAft>
                        <a:buNone/>
                      </a:pPr>
                      <a:r>
                        <a:rPr lang="en"/>
                        <a:t>2 to 3 periods of Math/day</a:t>
                      </a:r>
                      <a:endParaRPr/>
                    </a:p>
                  </a:txBody>
                  <a:tcPr marL="91425" marR="91425" marT="91425" marB="91425"/>
                </a:tc>
                <a:tc>
                  <a:txBody>
                    <a:bodyPr/>
                    <a:lstStyle/>
                    <a:p>
                      <a:pPr marL="0" lvl="0" indent="0" algn="l" rtl="0">
                        <a:spcBef>
                          <a:spcPts val="0"/>
                        </a:spcBef>
                        <a:spcAft>
                          <a:spcPts val="0"/>
                        </a:spcAft>
                        <a:buNone/>
                      </a:pPr>
                      <a:r>
                        <a:rPr lang="en"/>
                        <a:t>Saturday Tutoring</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Medium Effectiveness</a:t>
                      </a:r>
                      <a:endParaRPr/>
                    </a:p>
                  </a:txBody>
                  <a:tcPr marL="91425" marR="91425" marT="91425" marB="91425"/>
                </a:tc>
                <a:tc>
                  <a:txBody>
                    <a:bodyPr/>
                    <a:lstStyle/>
                    <a:p>
                      <a:pPr marL="0" lvl="0" indent="0" algn="l" rtl="0">
                        <a:spcBef>
                          <a:spcPts val="0"/>
                        </a:spcBef>
                        <a:spcAft>
                          <a:spcPts val="0"/>
                        </a:spcAft>
                        <a:buClr>
                          <a:schemeClr val="hlink"/>
                        </a:buClr>
                        <a:buSzPts val="1100"/>
                        <a:buFont typeface="Arial"/>
                        <a:buNone/>
                      </a:pPr>
                      <a:r>
                        <a:rPr lang="en">
                          <a:solidFill>
                            <a:schemeClr val="hlink"/>
                          </a:solidFill>
                        </a:rPr>
                        <a:t>Small group tutoring sessions</a:t>
                      </a:r>
                      <a:endParaRPr/>
                    </a:p>
                  </a:txBody>
                  <a:tcPr marL="91425" marR="91425" marT="91425" marB="91425"/>
                </a:tc>
                <a:tc>
                  <a:txBody>
                    <a:bodyPr/>
                    <a:lstStyle/>
                    <a:p>
                      <a:pPr marL="0" lvl="0" indent="0" algn="l" rtl="0">
                        <a:spcBef>
                          <a:spcPts val="0"/>
                        </a:spcBef>
                        <a:spcAft>
                          <a:spcPts val="0"/>
                        </a:spcAft>
                        <a:buClr>
                          <a:schemeClr val="hlink"/>
                        </a:buClr>
                        <a:buSzPts val="1100"/>
                        <a:buFont typeface="Arial"/>
                        <a:buNone/>
                      </a:pPr>
                      <a:r>
                        <a:rPr lang="en">
                          <a:solidFill>
                            <a:schemeClr val="hlink"/>
                          </a:solidFill>
                        </a:rPr>
                        <a:t>Tutoring during major Holiday breaks</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Low Effectiveness</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32"/>
                                        </p:tgtEl>
                                        <p:attrNameLst>
                                          <p:attrName>style.visibility</p:attrName>
                                        </p:attrNameLst>
                                      </p:cBhvr>
                                      <p:to>
                                        <p:strVal val="visible"/>
                                      </p:to>
                                    </p:set>
                                    <p:anim calcmode="lin" valueType="num">
                                      <p:cBhvr additive="base">
                                        <p:cTn id="7" dur="1000"/>
                                        <p:tgtEl>
                                          <p:spTgt spid="532"/>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25"/>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5"/>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5"/>
          <p:cNvSpPr txBox="1"/>
          <p:nvPr/>
        </p:nvSpPr>
        <p:spPr>
          <a:xfrm>
            <a:off x="652900" y="681475"/>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Six: Select the Best Policy Solution</a:t>
            </a:r>
            <a:endParaRPr sz="2300" b="1">
              <a:latin typeface="Barlow"/>
              <a:ea typeface="Barlow"/>
              <a:cs typeface="Barlow"/>
              <a:sym typeface="Barlow"/>
            </a:endParaRPr>
          </a:p>
        </p:txBody>
      </p:sp>
      <p:sp>
        <p:nvSpPr>
          <p:cNvPr id="540" name="Google Shape;540;p25"/>
          <p:cNvSpPr txBox="1"/>
          <p:nvPr/>
        </p:nvSpPr>
        <p:spPr>
          <a:xfrm>
            <a:off x="335000" y="1220275"/>
            <a:ext cx="8548800" cy="3709500"/>
          </a:xfrm>
          <a:prstGeom prst="rect">
            <a:avLst/>
          </a:prstGeom>
          <a:noFill/>
          <a:ln>
            <a:noFill/>
          </a:ln>
        </p:spPr>
        <p:txBody>
          <a:bodyPr spcFirstLastPara="1" wrap="square" lIns="91425" tIns="91425" rIns="91425" bIns="91425" anchor="t" anchorCtr="0">
            <a:spAutoFit/>
          </a:bodyPr>
          <a:lstStyle/>
          <a:p>
            <a:pPr marL="457200" lvl="0" indent="-336550" algn="l" rtl="0">
              <a:spcBef>
                <a:spcPts val="0"/>
              </a:spcBef>
              <a:spcAft>
                <a:spcPts val="0"/>
              </a:spcAft>
              <a:buSzPts val="1700"/>
              <a:buFont typeface="Barlow Medium"/>
              <a:buAutoNum type="arabicPeriod"/>
            </a:pPr>
            <a:r>
              <a:rPr lang="en" sz="1700">
                <a:latin typeface="Barlow Medium"/>
                <a:ea typeface="Barlow Medium"/>
                <a:cs typeface="Barlow Medium"/>
                <a:sym typeface="Barlow Medium"/>
              </a:rPr>
              <a:t>In the 2022-2023 School year at MS 324 all 8th graders who are failing math must attend mandatory study hall after school on Wednesdays and Thursdays each week until their grades improve. By keeping up with their current class assignments, they will be better positioned to work towards achieving a Level 3 or 4 on the Math State Test in May 2023.</a:t>
            </a:r>
            <a:endParaRPr sz="1700">
              <a:latin typeface="Barlow Medium"/>
              <a:ea typeface="Barlow Medium"/>
              <a:cs typeface="Barlow Medium"/>
              <a:sym typeface="Barlow Medium"/>
            </a:endParaRPr>
          </a:p>
          <a:p>
            <a:pPr marL="0" lvl="0" indent="0" algn="l" rtl="0">
              <a:spcBef>
                <a:spcPts val="0"/>
              </a:spcBef>
              <a:spcAft>
                <a:spcPts val="0"/>
              </a:spcAft>
              <a:buNone/>
            </a:pPr>
            <a:endParaRPr sz="1700">
              <a:latin typeface="Barlow Medium"/>
              <a:ea typeface="Barlow Medium"/>
              <a:cs typeface="Barlow Medium"/>
              <a:sym typeface="Barlow Medium"/>
            </a:endParaRPr>
          </a:p>
          <a:p>
            <a:pPr marL="0" lvl="0" indent="0" algn="ctr" rtl="0">
              <a:spcBef>
                <a:spcPts val="0"/>
              </a:spcBef>
              <a:spcAft>
                <a:spcPts val="0"/>
              </a:spcAft>
              <a:buNone/>
            </a:pPr>
            <a:r>
              <a:rPr lang="en" sz="1700">
                <a:latin typeface="Barlow Medium"/>
                <a:ea typeface="Barlow Medium"/>
                <a:cs typeface="Barlow Medium"/>
                <a:sym typeface="Barlow Medium"/>
              </a:rPr>
              <a:t>This option is the best one because it immediately identifies students who are struggling with Math based on their current grades and provides them with after school tutoring every week to help improve their grade and knowledge of the content area. It is feasible because teachers are able to stay after school to tutor and all that is required from the students is a permission slip.</a:t>
            </a:r>
            <a:endParaRPr sz="1700">
              <a:latin typeface="Barlow Medium"/>
              <a:ea typeface="Barlow Medium"/>
              <a:cs typeface="Barlow Medium"/>
              <a:sym typeface="Barlow Medium"/>
            </a:endParaRPr>
          </a:p>
          <a:p>
            <a:pPr marL="914400" lvl="0" indent="0" algn="l" rtl="0">
              <a:spcBef>
                <a:spcPts val="0"/>
              </a:spcBef>
              <a:spcAft>
                <a:spcPts val="0"/>
              </a:spcAft>
              <a:buNone/>
            </a:pPr>
            <a:endParaRPr sz="2100">
              <a:latin typeface="Barlow Medium"/>
              <a:ea typeface="Barlow Medium"/>
              <a:cs typeface="Barlow Medium"/>
              <a:sym typeface="Barlow Medium"/>
            </a:endParaRPr>
          </a:p>
          <a:p>
            <a:pPr marL="914400" lvl="0" indent="0" algn="l" rtl="0">
              <a:spcBef>
                <a:spcPts val="0"/>
              </a:spcBef>
              <a:spcAft>
                <a:spcPts val="0"/>
              </a:spcAft>
              <a:buNone/>
            </a:pPr>
            <a:endParaRPr sz="2100">
              <a:latin typeface="Barlow Medium"/>
              <a:ea typeface="Barlow Medium"/>
              <a:cs typeface="Barlow Medium"/>
              <a:sym typeface="Barlow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16"/>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6"/>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6"/>
          <p:cNvSpPr txBox="1"/>
          <p:nvPr/>
        </p:nvSpPr>
        <p:spPr>
          <a:xfrm>
            <a:off x="614350" y="797100"/>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Public Policy Analyst (PPA) Steps </a:t>
            </a:r>
            <a:endParaRPr sz="2300" b="1">
              <a:latin typeface="Barlow"/>
              <a:ea typeface="Barlow"/>
              <a:cs typeface="Barlow"/>
              <a:sym typeface="Barlow"/>
            </a:endParaRPr>
          </a:p>
        </p:txBody>
      </p:sp>
      <p:sp>
        <p:nvSpPr>
          <p:cNvPr id="466" name="Google Shape;466;p16"/>
          <p:cNvSpPr txBox="1"/>
          <p:nvPr/>
        </p:nvSpPr>
        <p:spPr>
          <a:xfrm>
            <a:off x="845675" y="1540100"/>
            <a:ext cx="5578800" cy="2678100"/>
          </a:xfrm>
          <a:prstGeom prst="rect">
            <a:avLst/>
          </a:prstGeom>
          <a:noFill/>
          <a:ln>
            <a:noFill/>
          </a:ln>
        </p:spPr>
        <p:txBody>
          <a:bodyPr spcFirstLastPara="1" wrap="square" lIns="91425" tIns="91425" rIns="91425" bIns="91425" anchor="t" anchorCtr="0">
            <a:spAutoFit/>
          </a:bodyPr>
          <a:lstStyle/>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Identify the problem. </a:t>
            </a:r>
            <a:endParaRPr sz="2700">
              <a:latin typeface="Barlow Medium"/>
              <a:ea typeface="Barlow Medium"/>
              <a:cs typeface="Barlow Medium"/>
              <a:sym typeface="Barlow Medium"/>
            </a:endParaRPr>
          </a:p>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Collect evidence.</a:t>
            </a:r>
            <a:endParaRPr sz="2700">
              <a:latin typeface="Barlow Medium"/>
              <a:ea typeface="Barlow Medium"/>
              <a:cs typeface="Barlow Medium"/>
              <a:sym typeface="Barlow Medium"/>
            </a:endParaRPr>
          </a:p>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Identify the causes.</a:t>
            </a:r>
            <a:endParaRPr sz="2700">
              <a:latin typeface="Barlow Medium"/>
              <a:ea typeface="Barlow Medium"/>
              <a:cs typeface="Barlow Medium"/>
              <a:sym typeface="Barlow Medium"/>
            </a:endParaRPr>
          </a:p>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Examine existing policy.</a:t>
            </a:r>
            <a:endParaRPr sz="2700">
              <a:latin typeface="Barlow Medium"/>
              <a:ea typeface="Barlow Medium"/>
              <a:cs typeface="Barlow Medium"/>
              <a:sym typeface="Barlow Medium"/>
            </a:endParaRPr>
          </a:p>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Develop new policy solutions.</a:t>
            </a:r>
            <a:endParaRPr sz="2700">
              <a:latin typeface="Barlow Medium"/>
              <a:ea typeface="Barlow Medium"/>
              <a:cs typeface="Barlow Medium"/>
              <a:sym typeface="Barlow Medium"/>
            </a:endParaRPr>
          </a:p>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Select the best policy solution. </a:t>
            </a:r>
            <a:endParaRPr sz="2700">
              <a:latin typeface="Barlow Medium"/>
              <a:ea typeface="Barlow Medium"/>
              <a:cs typeface="Barlow Medium"/>
              <a:sym typeface="Barlow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p17"/>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7"/>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7"/>
          <p:cNvSpPr txBox="1"/>
          <p:nvPr/>
        </p:nvSpPr>
        <p:spPr>
          <a:xfrm>
            <a:off x="614350" y="797100"/>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One: Identify the problem. </a:t>
            </a:r>
            <a:endParaRPr sz="2300" b="1">
              <a:latin typeface="Barlow"/>
              <a:ea typeface="Barlow"/>
              <a:cs typeface="Barlow"/>
              <a:sym typeface="Barlow"/>
            </a:endParaRPr>
          </a:p>
        </p:txBody>
      </p:sp>
      <p:sp>
        <p:nvSpPr>
          <p:cNvPr id="474" name="Google Shape;474;p17"/>
          <p:cNvSpPr txBox="1"/>
          <p:nvPr/>
        </p:nvSpPr>
        <p:spPr>
          <a:xfrm>
            <a:off x="556625" y="1896600"/>
            <a:ext cx="8064900" cy="1015800"/>
          </a:xfrm>
          <a:prstGeom prst="rect">
            <a:avLst/>
          </a:prstGeom>
          <a:noFill/>
          <a:ln>
            <a:noFill/>
          </a:ln>
        </p:spPr>
        <p:txBody>
          <a:bodyPr spcFirstLastPara="1" wrap="square" lIns="91425" tIns="91425" rIns="91425" bIns="91425" anchor="t" anchorCtr="0">
            <a:spAutoFit/>
          </a:bodyPr>
          <a:lstStyle/>
          <a:p>
            <a:pPr marL="457200" lvl="0" indent="-400050" algn="l" rtl="0">
              <a:spcBef>
                <a:spcPts val="0"/>
              </a:spcBef>
              <a:spcAft>
                <a:spcPts val="0"/>
              </a:spcAft>
              <a:buSzPts val="2700"/>
              <a:buFont typeface="Barlow Medium"/>
              <a:buAutoNum type="arabicPeriod"/>
            </a:pPr>
            <a:r>
              <a:rPr lang="en" sz="2700">
                <a:latin typeface="Barlow Medium"/>
                <a:ea typeface="Barlow Medium"/>
                <a:cs typeface="Barlow Medium"/>
                <a:sym typeface="Barlow Medium"/>
              </a:rPr>
              <a:t>8th Grade math scores have dropped significantly since the pandemic at MS 324. </a:t>
            </a:r>
            <a:endParaRPr sz="2700">
              <a:latin typeface="Barlow Medium"/>
              <a:ea typeface="Barlow Medium"/>
              <a:cs typeface="Barlow Medium"/>
              <a:sym typeface="Barlow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18"/>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8"/>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8"/>
          <p:cNvSpPr txBox="1"/>
          <p:nvPr/>
        </p:nvSpPr>
        <p:spPr>
          <a:xfrm>
            <a:off x="614350" y="797100"/>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Two: Collect evidence.</a:t>
            </a:r>
            <a:endParaRPr sz="2300" b="1">
              <a:latin typeface="Barlow"/>
              <a:ea typeface="Barlow"/>
              <a:cs typeface="Barlow"/>
              <a:sym typeface="Barlow"/>
            </a:endParaRPr>
          </a:p>
        </p:txBody>
      </p:sp>
      <p:pic>
        <p:nvPicPr>
          <p:cNvPr id="482" name="Google Shape;482;p18"/>
          <p:cNvPicPr preferRelativeResize="0"/>
          <p:nvPr/>
        </p:nvPicPr>
        <p:blipFill>
          <a:blip r:embed="rId3">
            <a:alphaModFix/>
          </a:blip>
          <a:stretch>
            <a:fillRect/>
          </a:stretch>
        </p:blipFill>
        <p:spPr>
          <a:xfrm>
            <a:off x="3177950" y="1509325"/>
            <a:ext cx="5172075" cy="3105150"/>
          </a:xfrm>
          <a:prstGeom prst="rect">
            <a:avLst/>
          </a:prstGeom>
          <a:noFill/>
          <a:ln>
            <a:noFill/>
          </a:ln>
        </p:spPr>
      </p:pic>
      <p:sp>
        <p:nvSpPr>
          <p:cNvPr id="483" name="Google Shape;483;p18"/>
          <p:cNvSpPr txBox="1"/>
          <p:nvPr/>
        </p:nvSpPr>
        <p:spPr>
          <a:xfrm>
            <a:off x="441350" y="1620763"/>
            <a:ext cx="2736600" cy="1600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solidFill>
                  <a:schemeClr val="dk1"/>
                </a:solidFill>
                <a:latin typeface="Barlow"/>
                <a:ea typeface="Barlow"/>
                <a:cs typeface="Barlow"/>
                <a:sym typeface="Barlow"/>
              </a:rPr>
              <a:t>Math Grade 8 Proficiency (L3 + 4)</a:t>
            </a:r>
            <a:endParaRPr sz="2300" b="1">
              <a:solidFill>
                <a:schemeClr val="dk1"/>
              </a:solidFill>
              <a:latin typeface="Barlow"/>
              <a:ea typeface="Barlow"/>
              <a:cs typeface="Barlow"/>
              <a:sym typeface="Barlow"/>
            </a:endParaRPr>
          </a:p>
          <a:p>
            <a:pPr marL="0" lvl="0" indent="0" algn="l" rtl="0">
              <a:spcBef>
                <a:spcPts val="0"/>
              </a:spcBef>
              <a:spcAft>
                <a:spcPts val="0"/>
              </a:spcAft>
              <a:buNone/>
            </a:pPr>
            <a:r>
              <a:rPr lang="en" sz="2300" b="1">
                <a:solidFill>
                  <a:schemeClr val="dk1"/>
                </a:solidFill>
                <a:latin typeface="Barlow"/>
                <a:ea typeface="Barlow"/>
                <a:cs typeface="Barlow"/>
                <a:sym typeface="Barlow"/>
              </a:rPr>
              <a:t>at MS 324 and in District 6</a:t>
            </a:r>
            <a:endParaRPr sz="2300" b="1">
              <a:solidFill>
                <a:schemeClr val="dk1"/>
              </a:solidFill>
              <a:latin typeface="Barlow"/>
              <a:ea typeface="Barlow"/>
              <a:cs typeface="Barlow"/>
              <a:sym typeface="Barlow"/>
            </a:endParaRPr>
          </a:p>
        </p:txBody>
      </p:sp>
      <p:sp>
        <p:nvSpPr>
          <p:cNvPr id="484" name="Google Shape;484;p18"/>
          <p:cNvSpPr txBox="1"/>
          <p:nvPr/>
        </p:nvSpPr>
        <p:spPr>
          <a:xfrm>
            <a:off x="694650" y="3506425"/>
            <a:ext cx="2001000" cy="49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900" b="1" u="sng">
                <a:solidFill>
                  <a:schemeClr val="hlink"/>
                </a:solidFill>
                <a:hlinkClick r:id="rId4"/>
              </a:rPr>
              <a:t>https://infohub.nyced.org/reports/academics/test-results</a:t>
            </a:r>
            <a:endParaRPr sz="100"/>
          </a:p>
          <a:p>
            <a:pPr marL="0" lvl="0" indent="0" algn="l" rtl="0">
              <a:spcBef>
                <a:spcPts val="0"/>
              </a:spcBef>
              <a:spcAft>
                <a:spcPts val="0"/>
              </a:spcAft>
              <a:buNone/>
            </a:pPr>
            <a:endParaRPr sz="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19"/>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9"/>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9"/>
          <p:cNvSpPr txBox="1"/>
          <p:nvPr/>
        </p:nvSpPr>
        <p:spPr>
          <a:xfrm>
            <a:off x="614350" y="797100"/>
            <a:ext cx="8064900" cy="892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300" b="1">
                <a:latin typeface="Barlow"/>
                <a:ea typeface="Barlow"/>
                <a:cs typeface="Barlow"/>
                <a:sym typeface="Barlow"/>
              </a:rPr>
              <a:t>This problem is not only within MS 324, but throughout the United States</a:t>
            </a:r>
            <a:endParaRPr sz="2300" b="1">
              <a:latin typeface="Barlow"/>
              <a:ea typeface="Barlow"/>
              <a:cs typeface="Barlow"/>
              <a:sym typeface="Barlow"/>
            </a:endParaRPr>
          </a:p>
        </p:txBody>
      </p:sp>
      <p:sp>
        <p:nvSpPr>
          <p:cNvPr id="492" name="Google Shape;492;p19"/>
          <p:cNvSpPr txBox="1"/>
          <p:nvPr/>
        </p:nvSpPr>
        <p:spPr>
          <a:xfrm>
            <a:off x="539550" y="2657800"/>
            <a:ext cx="8064900" cy="1846629"/>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r>
              <a:rPr lang="en" sz="2700" u="sng" dirty="0">
                <a:solidFill>
                  <a:schemeClr val="hlink"/>
                </a:solidFill>
                <a:latin typeface="Barlow Medium"/>
                <a:ea typeface="Barlow Medium"/>
                <a:cs typeface="Barlow Medium"/>
                <a:sym typeface="Barlow Medium"/>
                <a:hlinkClick r:id="rId3"/>
              </a:rPr>
              <a:t>https://www.nytimes.com/2022/10/24/us/math-reading-scores-pandemic.html</a:t>
            </a:r>
            <a:endParaRPr lang="en" sz="2700" u="sng" dirty="0">
              <a:solidFill>
                <a:schemeClr val="hlink"/>
              </a:solidFill>
              <a:latin typeface="Barlow Medium"/>
              <a:ea typeface="Barlow Medium"/>
              <a:cs typeface="Barlow Medium"/>
              <a:sym typeface="Barlow Medium"/>
            </a:endParaRPr>
          </a:p>
          <a:p>
            <a:pPr marL="457200" lvl="0" indent="0" algn="l" rtl="0">
              <a:spcBef>
                <a:spcPts val="0"/>
              </a:spcBef>
              <a:spcAft>
                <a:spcPts val="0"/>
              </a:spcAft>
              <a:buNone/>
            </a:pPr>
            <a:endParaRPr sz="2700" dirty="0">
              <a:latin typeface="Barlow Medium"/>
              <a:ea typeface="Barlow Medium"/>
              <a:cs typeface="Barlow Medium"/>
              <a:sym typeface="Barlow Medium"/>
            </a:endParaRPr>
          </a:p>
          <a:p>
            <a:pPr marL="457200" lvl="0" indent="0" algn="l" rtl="0">
              <a:spcBef>
                <a:spcPts val="0"/>
              </a:spcBef>
              <a:spcAft>
                <a:spcPts val="0"/>
              </a:spcAft>
              <a:buNone/>
            </a:pPr>
            <a:endParaRPr sz="2700" dirty="0">
              <a:latin typeface="Barlow Medium"/>
              <a:ea typeface="Barlow Medium"/>
              <a:cs typeface="Barlow Medium"/>
              <a:sym typeface="Barlow Medium"/>
            </a:endParaRPr>
          </a:p>
        </p:txBody>
      </p:sp>
      <p:sp>
        <p:nvSpPr>
          <p:cNvPr id="493" name="Google Shape;493;p19"/>
          <p:cNvSpPr txBox="1"/>
          <p:nvPr/>
        </p:nvSpPr>
        <p:spPr>
          <a:xfrm>
            <a:off x="730025" y="1800100"/>
            <a:ext cx="81516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100">
                <a:latin typeface="Barlow Medium"/>
                <a:ea typeface="Barlow Medium"/>
                <a:cs typeface="Barlow Medium"/>
                <a:sym typeface="Barlow Medium"/>
              </a:rPr>
              <a:t>Let’s read an article from the NY Times about the drops in test scores. </a:t>
            </a:r>
            <a:endParaRPr sz="2100">
              <a:latin typeface="Barlow Medium"/>
              <a:ea typeface="Barlow Medium"/>
              <a:cs typeface="Barlow Medium"/>
              <a:sym typeface="Barlow Medium"/>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20"/>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0"/>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0"/>
          <p:cNvSpPr txBox="1"/>
          <p:nvPr/>
        </p:nvSpPr>
        <p:spPr>
          <a:xfrm>
            <a:off x="652900" y="681475"/>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Three: Identify the causes.</a:t>
            </a:r>
            <a:endParaRPr sz="2300" b="1">
              <a:latin typeface="Barlow"/>
              <a:ea typeface="Barlow"/>
              <a:cs typeface="Barlow"/>
              <a:sym typeface="Barlow"/>
            </a:endParaRPr>
          </a:p>
        </p:txBody>
      </p:sp>
      <p:sp>
        <p:nvSpPr>
          <p:cNvPr id="501" name="Google Shape;501;p20"/>
          <p:cNvSpPr txBox="1"/>
          <p:nvPr/>
        </p:nvSpPr>
        <p:spPr>
          <a:xfrm>
            <a:off x="335000" y="1220275"/>
            <a:ext cx="8064900" cy="2770500"/>
          </a:xfrm>
          <a:prstGeom prst="rect">
            <a:avLst/>
          </a:prstGeom>
          <a:noFill/>
          <a:ln>
            <a:noFill/>
          </a:ln>
        </p:spPr>
        <p:txBody>
          <a:bodyPr spcFirstLastPara="1" wrap="square" lIns="91425" tIns="91425" rIns="91425" bIns="91425" anchor="t" anchorCtr="0">
            <a:spAutoFit/>
          </a:bodyPr>
          <a:lstStyle/>
          <a:p>
            <a:pPr marL="457200" lvl="0" indent="-361950" algn="l" rtl="0">
              <a:spcBef>
                <a:spcPts val="0"/>
              </a:spcBef>
              <a:spcAft>
                <a:spcPts val="0"/>
              </a:spcAft>
              <a:buSzPts val="2100"/>
              <a:buFont typeface="Barlow Medium"/>
              <a:buAutoNum type="arabicPeriod"/>
            </a:pPr>
            <a:r>
              <a:rPr lang="en" sz="2100">
                <a:latin typeface="Barlow Medium"/>
                <a:ea typeface="Barlow Medium"/>
                <a:cs typeface="Barlow Medium"/>
                <a:sym typeface="Barlow Medium"/>
              </a:rPr>
              <a:t>The Covid-19 Pandemic that hit NYC in March 2020 has had detrimental effects on students acquisition of math skills. </a:t>
            </a:r>
            <a:endParaRPr sz="2100">
              <a:latin typeface="Barlow Medium"/>
              <a:ea typeface="Barlow Medium"/>
              <a:cs typeface="Barlow Medium"/>
              <a:sym typeface="Barlow Medium"/>
            </a:endParaRPr>
          </a:p>
          <a:p>
            <a:pPr marL="457200" lvl="0" indent="0" algn="l" rtl="0">
              <a:spcBef>
                <a:spcPts val="0"/>
              </a:spcBef>
              <a:spcAft>
                <a:spcPts val="0"/>
              </a:spcAft>
              <a:buNone/>
            </a:pPr>
            <a:endParaRPr sz="2100">
              <a:latin typeface="Barlow Medium"/>
              <a:ea typeface="Barlow Medium"/>
              <a:cs typeface="Barlow Medium"/>
              <a:sym typeface="Barlow Medium"/>
            </a:endParaRPr>
          </a:p>
          <a:p>
            <a:pPr marL="457200" lvl="0" indent="-361950" algn="l" rtl="0">
              <a:spcBef>
                <a:spcPts val="0"/>
              </a:spcBef>
              <a:spcAft>
                <a:spcPts val="0"/>
              </a:spcAft>
              <a:buSzPts val="2100"/>
              <a:buFont typeface="Barlow Medium"/>
              <a:buAutoNum type="arabicPeriod"/>
            </a:pPr>
            <a:r>
              <a:rPr lang="en" sz="2100">
                <a:latin typeface="Barlow Medium"/>
                <a:ea typeface="Barlow Medium"/>
                <a:cs typeface="Barlow Medium"/>
                <a:sym typeface="Barlow Medium"/>
              </a:rPr>
              <a:t>Students were forced to learn from home which introduced a number of issues including: lack of wifi, home environments that were not conducive to learning, students not logging on, students not paying attention to their lessons, and technology not working.</a:t>
            </a:r>
            <a:endParaRPr sz="2100">
              <a:latin typeface="Barlow Medium"/>
              <a:ea typeface="Barlow Medium"/>
              <a:cs typeface="Barlow Medium"/>
              <a:sym typeface="Barlow Medium"/>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21"/>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1"/>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1"/>
          <p:cNvSpPr txBox="1"/>
          <p:nvPr/>
        </p:nvSpPr>
        <p:spPr>
          <a:xfrm>
            <a:off x="652900" y="681475"/>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Four: Evaluate the existing policy </a:t>
            </a:r>
            <a:endParaRPr sz="2300" b="1">
              <a:latin typeface="Barlow"/>
              <a:ea typeface="Barlow"/>
              <a:cs typeface="Barlow"/>
              <a:sym typeface="Barlow"/>
            </a:endParaRPr>
          </a:p>
        </p:txBody>
      </p:sp>
      <p:pic>
        <p:nvPicPr>
          <p:cNvPr id="509" name="Google Shape;509;p21"/>
          <p:cNvPicPr preferRelativeResize="0"/>
          <p:nvPr/>
        </p:nvPicPr>
        <p:blipFill>
          <a:blip r:embed="rId3">
            <a:alphaModFix/>
          </a:blip>
          <a:stretch>
            <a:fillRect/>
          </a:stretch>
        </p:blipFill>
        <p:spPr>
          <a:xfrm>
            <a:off x="1229300" y="1695025"/>
            <a:ext cx="7301749" cy="2388675"/>
          </a:xfrm>
          <a:prstGeom prst="rect">
            <a:avLst/>
          </a:prstGeom>
          <a:noFill/>
          <a:ln>
            <a:noFill/>
          </a:ln>
        </p:spPr>
      </p:pic>
      <p:sp>
        <p:nvSpPr>
          <p:cNvPr id="510" name="Google Shape;510;p21"/>
          <p:cNvSpPr txBox="1"/>
          <p:nvPr/>
        </p:nvSpPr>
        <p:spPr>
          <a:xfrm>
            <a:off x="730025" y="1212325"/>
            <a:ext cx="6937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latin typeface="Barlow"/>
                <a:ea typeface="Barlow"/>
                <a:cs typeface="Barlow"/>
                <a:sym typeface="Barlow"/>
              </a:rPr>
              <a:t>The 8th Grade Promotional Criteria taken from MS 324’s 2022-2023 Handbook</a:t>
            </a:r>
            <a:endParaRPr b="1">
              <a:latin typeface="Barlow"/>
              <a:ea typeface="Barlow"/>
              <a:cs typeface="Barlow"/>
              <a:sym typeface="Barlow"/>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22"/>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2"/>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2"/>
          <p:cNvSpPr txBox="1"/>
          <p:nvPr/>
        </p:nvSpPr>
        <p:spPr>
          <a:xfrm>
            <a:off x="652900" y="681475"/>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Four: Evaluate the existing policy </a:t>
            </a:r>
            <a:endParaRPr sz="2300" b="1">
              <a:latin typeface="Barlow"/>
              <a:ea typeface="Barlow"/>
              <a:cs typeface="Barlow"/>
              <a:sym typeface="Barlow"/>
            </a:endParaRPr>
          </a:p>
        </p:txBody>
      </p:sp>
      <p:sp>
        <p:nvSpPr>
          <p:cNvPr id="518" name="Google Shape;518;p22"/>
          <p:cNvSpPr txBox="1"/>
          <p:nvPr/>
        </p:nvSpPr>
        <p:spPr>
          <a:xfrm>
            <a:off x="730025" y="1212325"/>
            <a:ext cx="6937500" cy="252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900">
                <a:latin typeface="Barlow Medium"/>
                <a:ea typeface="Barlow Medium"/>
                <a:cs typeface="Barlow Medium"/>
                <a:sym typeface="Barlow Medium"/>
              </a:rPr>
              <a:t>The 8th Grade Promotional Criteria at MS 324 only requires students to receive a Level Two on State Test Scores, but proficiency is determined Citywide from students receiving a Level Three or a Level Four.</a:t>
            </a:r>
            <a:endParaRPr sz="1900">
              <a:latin typeface="Barlow Medium"/>
              <a:ea typeface="Barlow Medium"/>
              <a:cs typeface="Barlow Medium"/>
              <a:sym typeface="Barlow Medium"/>
            </a:endParaRPr>
          </a:p>
          <a:p>
            <a:pPr marL="0" lvl="0" indent="0" algn="l" rtl="0">
              <a:spcBef>
                <a:spcPts val="0"/>
              </a:spcBef>
              <a:spcAft>
                <a:spcPts val="0"/>
              </a:spcAft>
              <a:buNone/>
            </a:pPr>
            <a:endParaRPr sz="1900">
              <a:latin typeface="Barlow Medium"/>
              <a:ea typeface="Barlow Medium"/>
              <a:cs typeface="Barlow Medium"/>
              <a:sym typeface="Barlow Medium"/>
            </a:endParaRPr>
          </a:p>
          <a:p>
            <a:pPr marL="0" lvl="0" indent="0" algn="l" rtl="0">
              <a:spcBef>
                <a:spcPts val="0"/>
              </a:spcBef>
              <a:spcAft>
                <a:spcPts val="0"/>
              </a:spcAft>
              <a:buNone/>
            </a:pPr>
            <a:r>
              <a:rPr lang="en" sz="1900">
                <a:latin typeface="Barlow Medium"/>
                <a:ea typeface="Barlow Medium"/>
                <a:cs typeface="Barlow Medium"/>
                <a:sym typeface="Barlow Medium"/>
              </a:rPr>
              <a:t>MS 324’s policy should match that of the City’s to encourage teachers and students to reach higher expectations for “passing” the State math test. </a:t>
            </a:r>
            <a:endParaRPr sz="1900">
              <a:latin typeface="Barlow Medium"/>
              <a:ea typeface="Barlow Medium"/>
              <a:cs typeface="Barlow Medium"/>
              <a:sym typeface="Barlow Medium"/>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3" name="Google Shape;523;p23"/>
          <p:cNvSpPr/>
          <p:nvPr/>
        </p:nvSpPr>
        <p:spPr>
          <a:xfrm flipH="1">
            <a:off x="6320438" y="3206963"/>
            <a:ext cx="520101" cy="621050"/>
          </a:xfrm>
          <a:custGeom>
            <a:avLst/>
            <a:gdLst/>
            <a:ahLst/>
            <a:cxnLst/>
            <a:rect l="l" t="t" r="r" b="b"/>
            <a:pathLst>
              <a:path w="17950" h="21434" extrusionOk="0">
                <a:moveTo>
                  <a:pt x="2976" y="8256"/>
                </a:moveTo>
                <a:cubicBezTo>
                  <a:pt x="2979" y="8259"/>
                  <a:pt x="2982" y="8262"/>
                  <a:pt x="2984" y="8264"/>
                </a:cubicBezTo>
                <a:lnTo>
                  <a:pt x="2984" y="8264"/>
                </a:lnTo>
                <a:cubicBezTo>
                  <a:pt x="2984" y="8264"/>
                  <a:pt x="2984" y="8264"/>
                  <a:pt x="2985" y="8264"/>
                </a:cubicBezTo>
                <a:lnTo>
                  <a:pt x="2985" y="8264"/>
                </a:lnTo>
                <a:cubicBezTo>
                  <a:pt x="2982" y="8262"/>
                  <a:pt x="2979" y="8259"/>
                  <a:pt x="2977" y="8256"/>
                </a:cubicBezTo>
                <a:lnTo>
                  <a:pt x="2977" y="8256"/>
                </a:lnTo>
                <a:cubicBezTo>
                  <a:pt x="2977" y="8256"/>
                  <a:pt x="2976" y="8256"/>
                  <a:pt x="2976" y="8256"/>
                </a:cubicBezTo>
                <a:close/>
                <a:moveTo>
                  <a:pt x="3070" y="8354"/>
                </a:moveTo>
                <a:cubicBezTo>
                  <a:pt x="3094" y="8379"/>
                  <a:pt x="3108" y="8396"/>
                  <a:pt x="3108" y="8396"/>
                </a:cubicBezTo>
                <a:cubicBezTo>
                  <a:pt x="3108" y="8396"/>
                  <a:pt x="3097" y="8384"/>
                  <a:pt x="3070" y="8354"/>
                </a:cubicBezTo>
                <a:close/>
                <a:moveTo>
                  <a:pt x="14914" y="16791"/>
                </a:moveTo>
                <a:cubicBezTo>
                  <a:pt x="14927" y="16804"/>
                  <a:pt x="14940" y="16817"/>
                  <a:pt x="14954" y="16830"/>
                </a:cubicBezTo>
                <a:cubicBezTo>
                  <a:pt x="15016" y="16891"/>
                  <a:pt x="15037" y="16914"/>
                  <a:pt x="15035" y="16914"/>
                </a:cubicBezTo>
                <a:cubicBezTo>
                  <a:pt x="15032" y="16914"/>
                  <a:pt x="14964" y="16850"/>
                  <a:pt x="14914" y="16791"/>
                </a:cubicBezTo>
                <a:close/>
                <a:moveTo>
                  <a:pt x="1603" y="0"/>
                </a:moveTo>
                <a:cubicBezTo>
                  <a:pt x="1509" y="0"/>
                  <a:pt x="1429" y="45"/>
                  <a:pt x="1378" y="156"/>
                </a:cubicBezTo>
                <a:cubicBezTo>
                  <a:pt x="554" y="1957"/>
                  <a:pt x="1" y="4008"/>
                  <a:pt x="618" y="5958"/>
                </a:cubicBezTo>
                <a:cubicBezTo>
                  <a:pt x="1279" y="8059"/>
                  <a:pt x="2876" y="9752"/>
                  <a:pt x="4635" y="11011"/>
                </a:cubicBezTo>
                <a:cubicBezTo>
                  <a:pt x="6145" y="12091"/>
                  <a:pt x="7866" y="12858"/>
                  <a:pt x="9541" y="13636"/>
                </a:cubicBezTo>
                <a:cubicBezTo>
                  <a:pt x="10380" y="14026"/>
                  <a:pt x="11220" y="14417"/>
                  <a:pt x="12042" y="14844"/>
                </a:cubicBezTo>
                <a:lnTo>
                  <a:pt x="12181" y="14917"/>
                </a:lnTo>
                <a:lnTo>
                  <a:pt x="12181" y="14917"/>
                </a:lnTo>
                <a:cubicBezTo>
                  <a:pt x="12186" y="14919"/>
                  <a:pt x="12191" y="14922"/>
                  <a:pt x="12196" y="14925"/>
                </a:cubicBezTo>
                <a:cubicBezTo>
                  <a:pt x="12299" y="14980"/>
                  <a:pt x="12401" y="15035"/>
                  <a:pt x="12503" y="15093"/>
                </a:cubicBezTo>
                <a:cubicBezTo>
                  <a:pt x="12704" y="15205"/>
                  <a:pt x="12903" y="15321"/>
                  <a:pt x="13101" y="15440"/>
                </a:cubicBezTo>
                <a:cubicBezTo>
                  <a:pt x="13273" y="15543"/>
                  <a:pt x="13444" y="15652"/>
                  <a:pt x="13613" y="15762"/>
                </a:cubicBezTo>
                <a:cubicBezTo>
                  <a:pt x="13708" y="15823"/>
                  <a:pt x="13800" y="15887"/>
                  <a:pt x="13893" y="15949"/>
                </a:cubicBezTo>
                <a:cubicBezTo>
                  <a:pt x="13919" y="15968"/>
                  <a:pt x="14022" y="16041"/>
                  <a:pt x="14088" y="16087"/>
                </a:cubicBezTo>
                <a:lnTo>
                  <a:pt x="14088" y="16087"/>
                </a:lnTo>
                <a:cubicBezTo>
                  <a:pt x="14148" y="16133"/>
                  <a:pt x="14265" y="16220"/>
                  <a:pt x="14291" y="16242"/>
                </a:cubicBezTo>
                <a:cubicBezTo>
                  <a:pt x="14377" y="16309"/>
                  <a:pt x="14460" y="16377"/>
                  <a:pt x="14545" y="16448"/>
                </a:cubicBezTo>
                <a:cubicBezTo>
                  <a:pt x="14570" y="16469"/>
                  <a:pt x="14607" y="16509"/>
                  <a:pt x="14647" y="16550"/>
                </a:cubicBezTo>
                <a:lnTo>
                  <a:pt x="14647" y="16550"/>
                </a:lnTo>
                <a:cubicBezTo>
                  <a:pt x="14648" y="16549"/>
                  <a:pt x="14649" y="16549"/>
                  <a:pt x="14651" y="16549"/>
                </a:cubicBezTo>
                <a:cubicBezTo>
                  <a:pt x="14662" y="16549"/>
                  <a:pt x="14686" y="16564"/>
                  <a:pt x="14727" y="16606"/>
                </a:cubicBezTo>
                <a:cubicBezTo>
                  <a:pt x="14751" y="16631"/>
                  <a:pt x="14776" y="16655"/>
                  <a:pt x="14801" y="16679"/>
                </a:cubicBezTo>
                <a:lnTo>
                  <a:pt x="14801" y="16679"/>
                </a:lnTo>
                <a:cubicBezTo>
                  <a:pt x="14757" y="16659"/>
                  <a:pt x="14699" y="16604"/>
                  <a:pt x="14647" y="16550"/>
                </a:cubicBezTo>
                <a:lnTo>
                  <a:pt x="14647" y="16550"/>
                </a:lnTo>
                <a:cubicBezTo>
                  <a:pt x="14634" y="16562"/>
                  <a:pt x="14695" y="16648"/>
                  <a:pt x="14802" y="16681"/>
                </a:cubicBezTo>
                <a:lnTo>
                  <a:pt x="14802" y="16681"/>
                </a:lnTo>
                <a:cubicBezTo>
                  <a:pt x="14802" y="16680"/>
                  <a:pt x="14801" y="16679"/>
                  <a:pt x="14801" y="16679"/>
                </a:cubicBezTo>
                <a:lnTo>
                  <a:pt x="14801" y="16679"/>
                </a:lnTo>
                <a:cubicBezTo>
                  <a:pt x="14805" y="16681"/>
                  <a:pt x="14810" y="16683"/>
                  <a:pt x="14815" y="16684"/>
                </a:cubicBezTo>
                <a:cubicBezTo>
                  <a:pt x="14811" y="16683"/>
                  <a:pt x="14806" y="16682"/>
                  <a:pt x="14802" y="16681"/>
                </a:cubicBezTo>
                <a:lnTo>
                  <a:pt x="14802" y="16681"/>
                </a:lnTo>
                <a:cubicBezTo>
                  <a:pt x="14819" y="16697"/>
                  <a:pt x="14836" y="16714"/>
                  <a:pt x="14853" y="16730"/>
                </a:cubicBezTo>
                <a:cubicBezTo>
                  <a:pt x="14870" y="16747"/>
                  <a:pt x="14886" y="16763"/>
                  <a:pt x="14902" y="16779"/>
                </a:cubicBezTo>
                <a:lnTo>
                  <a:pt x="14902" y="16779"/>
                </a:lnTo>
                <a:cubicBezTo>
                  <a:pt x="14961" y="16857"/>
                  <a:pt x="15039" y="16929"/>
                  <a:pt x="15101" y="17002"/>
                </a:cubicBezTo>
                <a:cubicBezTo>
                  <a:pt x="15103" y="17005"/>
                  <a:pt x="15105" y="17007"/>
                  <a:pt x="15108" y="17010"/>
                </a:cubicBezTo>
                <a:lnTo>
                  <a:pt x="15108" y="17010"/>
                </a:lnTo>
                <a:cubicBezTo>
                  <a:pt x="15108" y="17010"/>
                  <a:pt x="15108" y="17011"/>
                  <a:pt x="15109" y="17012"/>
                </a:cubicBezTo>
                <a:cubicBezTo>
                  <a:pt x="15122" y="17031"/>
                  <a:pt x="15136" y="17050"/>
                  <a:pt x="15150" y="17070"/>
                </a:cubicBezTo>
                <a:lnTo>
                  <a:pt x="15150" y="17070"/>
                </a:lnTo>
                <a:cubicBezTo>
                  <a:pt x="15148" y="17064"/>
                  <a:pt x="15147" y="17059"/>
                  <a:pt x="15145" y="17053"/>
                </a:cubicBezTo>
                <a:lnTo>
                  <a:pt x="15145" y="17053"/>
                </a:lnTo>
                <a:cubicBezTo>
                  <a:pt x="15145" y="17053"/>
                  <a:pt x="15145" y="17053"/>
                  <a:pt x="15145" y="17053"/>
                </a:cubicBezTo>
                <a:lnTo>
                  <a:pt x="15145" y="17053"/>
                </a:lnTo>
                <a:cubicBezTo>
                  <a:pt x="15147" y="17060"/>
                  <a:pt x="15150" y="17067"/>
                  <a:pt x="15152" y="17074"/>
                </a:cubicBezTo>
                <a:lnTo>
                  <a:pt x="15152" y="17074"/>
                </a:lnTo>
                <a:cubicBezTo>
                  <a:pt x="15164" y="17091"/>
                  <a:pt x="15176" y="17108"/>
                  <a:pt x="15189" y="17125"/>
                </a:cubicBezTo>
                <a:cubicBezTo>
                  <a:pt x="15228" y="17178"/>
                  <a:pt x="15243" y="17212"/>
                  <a:pt x="15243" y="17227"/>
                </a:cubicBezTo>
                <a:lnTo>
                  <a:pt x="15243" y="17227"/>
                </a:lnTo>
                <a:cubicBezTo>
                  <a:pt x="15207" y="17176"/>
                  <a:pt x="15171" y="17122"/>
                  <a:pt x="15152" y="17074"/>
                </a:cubicBezTo>
                <a:lnTo>
                  <a:pt x="15152" y="17074"/>
                </a:lnTo>
                <a:cubicBezTo>
                  <a:pt x="15151" y="17072"/>
                  <a:pt x="15150" y="17071"/>
                  <a:pt x="15150" y="17070"/>
                </a:cubicBezTo>
                <a:lnTo>
                  <a:pt x="15150" y="17070"/>
                </a:lnTo>
                <a:cubicBezTo>
                  <a:pt x="15179" y="17181"/>
                  <a:pt x="15223" y="17235"/>
                  <a:pt x="15238" y="17235"/>
                </a:cubicBezTo>
                <a:cubicBezTo>
                  <a:pt x="15241" y="17235"/>
                  <a:pt x="15243" y="17232"/>
                  <a:pt x="15243" y="17227"/>
                </a:cubicBezTo>
                <a:lnTo>
                  <a:pt x="15243" y="17227"/>
                </a:lnTo>
                <a:cubicBezTo>
                  <a:pt x="15273" y="17269"/>
                  <a:pt x="15303" y="17310"/>
                  <a:pt x="15323" y="17346"/>
                </a:cubicBezTo>
                <a:cubicBezTo>
                  <a:pt x="15341" y="17378"/>
                  <a:pt x="15358" y="17413"/>
                  <a:pt x="15377" y="17446"/>
                </a:cubicBezTo>
                <a:lnTo>
                  <a:pt x="15377" y="17446"/>
                </a:lnTo>
                <a:cubicBezTo>
                  <a:pt x="15421" y="17551"/>
                  <a:pt x="15471" y="17653"/>
                  <a:pt x="15515" y="17758"/>
                </a:cubicBezTo>
                <a:cubicBezTo>
                  <a:pt x="15533" y="17804"/>
                  <a:pt x="15604" y="18008"/>
                  <a:pt x="15607" y="18008"/>
                </a:cubicBezTo>
                <a:cubicBezTo>
                  <a:pt x="15608" y="18008"/>
                  <a:pt x="15601" y="17983"/>
                  <a:pt x="15580" y="17917"/>
                </a:cubicBezTo>
                <a:lnTo>
                  <a:pt x="15580" y="17917"/>
                </a:lnTo>
                <a:cubicBezTo>
                  <a:pt x="15732" y="18397"/>
                  <a:pt x="15828" y="18892"/>
                  <a:pt x="15869" y="19394"/>
                </a:cubicBezTo>
                <a:cubicBezTo>
                  <a:pt x="15923" y="20020"/>
                  <a:pt x="16631" y="20719"/>
                  <a:pt x="17088" y="21093"/>
                </a:cubicBezTo>
                <a:cubicBezTo>
                  <a:pt x="17252" y="21227"/>
                  <a:pt x="17547" y="21434"/>
                  <a:pt x="17741" y="21434"/>
                </a:cubicBezTo>
                <a:cubicBezTo>
                  <a:pt x="17866" y="21434"/>
                  <a:pt x="17950" y="21347"/>
                  <a:pt x="17928" y="21098"/>
                </a:cubicBezTo>
                <a:cubicBezTo>
                  <a:pt x="17561" y="16782"/>
                  <a:pt x="13593" y="13949"/>
                  <a:pt x="10037" y="12192"/>
                </a:cubicBezTo>
                <a:cubicBezTo>
                  <a:pt x="9204" y="11781"/>
                  <a:pt x="8359" y="11398"/>
                  <a:pt x="7520" y="11005"/>
                </a:cubicBezTo>
                <a:cubicBezTo>
                  <a:pt x="7105" y="10810"/>
                  <a:pt x="6691" y="10615"/>
                  <a:pt x="6282" y="10412"/>
                </a:cubicBezTo>
                <a:cubicBezTo>
                  <a:pt x="6086" y="10315"/>
                  <a:pt x="5891" y="10217"/>
                  <a:pt x="5698" y="10117"/>
                </a:cubicBezTo>
                <a:cubicBezTo>
                  <a:pt x="5595" y="10064"/>
                  <a:pt x="5495" y="10011"/>
                  <a:pt x="5394" y="9957"/>
                </a:cubicBezTo>
                <a:lnTo>
                  <a:pt x="5394" y="9957"/>
                </a:lnTo>
                <a:cubicBezTo>
                  <a:pt x="5445" y="9984"/>
                  <a:pt x="5466" y="9995"/>
                  <a:pt x="5466" y="9995"/>
                </a:cubicBezTo>
                <a:cubicBezTo>
                  <a:pt x="5467" y="9995"/>
                  <a:pt x="5267" y="9887"/>
                  <a:pt x="5223" y="9863"/>
                </a:cubicBezTo>
                <a:cubicBezTo>
                  <a:pt x="4862" y="9660"/>
                  <a:pt x="4504" y="9447"/>
                  <a:pt x="4158" y="9219"/>
                </a:cubicBezTo>
                <a:cubicBezTo>
                  <a:pt x="4070" y="9160"/>
                  <a:pt x="3980" y="9101"/>
                  <a:pt x="3894" y="9040"/>
                </a:cubicBezTo>
                <a:cubicBezTo>
                  <a:pt x="3847" y="9007"/>
                  <a:pt x="3694" y="8892"/>
                  <a:pt x="3692" y="8892"/>
                </a:cubicBezTo>
                <a:lnTo>
                  <a:pt x="3692" y="8892"/>
                </a:lnTo>
                <a:cubicBezTo>
                  <a:pt x="3692" y="8892"/>
                  <a:pt x="3692" y="8893"/>
                  <a:pt x="3692" y="8893"/>
                </a:cubicBezTo>
                <a:lnTo>
                  <a:pt x="3692" y="8893"/>
                </a:lnTo>
                <a:cubicBezTo>
                  <a:pt x="3577" y="8804"/>
                  <a:pt x="3463" y="8714"/>
                  <a:pt x="3351" y="8620"/>
                </a:cubicBezTo>
                <a:cubicBezTo>
                  <a:pt x="3314" y="8588"/>
                  <a:pt x="3278" y="8550"/>
                  <a:pt x="3240" y="8515"/>
                </a:cubicBezTo>
                <a:lnTo>
                  <a:pt x="3240" y="8515"/>
                </a:lnTo>
                <a:cubicBezTo>
                  <a:pt x="3286" y="8550"/>
                  <a:pt x="3328" y="8573"/>
                  <a:pt x="3336" y="8573"/>
                </a:cubicBezTo>
                <a:cubicBezTo>
                  <a:pt x="3345" y="8573"/>
                  <a:pt x="3307" y="8541"/>
                  <a:pt x="3173" y="8458"/>
                </a:cubicBezTo>
                <a:lnTo>
                  <a:pt x="3173" y="8458"/>
                </a:lnTo>
                <a:cubicBezTo>
                  <a:pt x="3174" y="8459"/>
                  <a:pt x="3175" y="8460"/>
                  <a:pt x="3177" y="8462"/>
                </a:cubicBezTo>
                <a:cubicBezTo>
                  <a:pt x="3177" y="8462"/>
                  <a:pt x="3177" y="8462"/>
                  <a:pt x="3178" y="8462"/>
                </a:cubicBezTo>
                <a:lnTo>
                  <a:pt x="3178" y="8462"/>
                </a:lnTo>
                <a:cubicBezTo>
                  <a:pt x="3199" y="8478"/>
                  <a:pt x="3220" y="8496"/>
                  <a:pt x="3240" y="8515"/>
                </a:cubicBezTo>
                <a:lnTo>
                  <a:pt x="3240" y="8515"/>
                </a:lnTo>
                <a:cubicBezTo>
                  <a:pt x="3219" y="8500"/>
                  <a:pt x="3197" y="8482"/>
                  <a:pt x="3178" y="8462"/>
                </a:cubicBezTo>
                <a:lnTo>
                  <a:pt x="3178" y="8462"/>
                </a:lnTo>
                <a:cubicBezTo>
                  <a:pt x="3168" y="8456"/>
                  <a:pt x="3159" y="8449"/>
                  <a:pt x="3150" y="8444"/>
                </a:cubicBezTo>
                <a:lnTo>
                  <a:pt x="3150" y="8444"/>
                </a:lnTo>
                <a:cubicBezTo>
                  <a:pt x="3158" y="8448"/>
                  <a:pt x="3165" y="8453"/>
                  <a:pt x="3173" y="8458"/>
                </a:cubicBezTo>
                <a:lnTo>
                  <a:pt x="3173" y="8458"/>
                </a:lnTo>
                <a:cubicBezTo>
                  <a:pt x="3134" y="8419"/>
                  <a:pt x="3096" y="8380"/>
                  <a:pt x="3058" y="8340"/>
                </a:cubicBezTo>
                <a:lnTo>
                  <a:pt x="3058" y="8340"/>
                </a:lnTo>
                <a:cubicBezTo>
                  <a:pt x="3046" y="8326"/>
                  <a:pt x="3031" y="8309"/>
                  <a:pt x="3013" y="8288"/>
                </a:cubicBezTo>
                <a:lnTo>
                  <a:pt x="3013" y="8288"/>
                </a:lnTo>
                <a:cubicBezTo>
                  <a:pt x="2977" y="8229"/>
                  <a:pt x="2931" y="8152"/>
                  <a:pt x="2886" y="8105"/>
                </a:cubicBezTo>
                <a:lnTo>
                  <a:pt x="2886" y="8105"/>
                </a:lnTo>
                <a:cubicBezTo>
                  <a:pt x="2847" y="8032"/>
                  <a:pt x="2793" y="7903"/>
                  <a:pt x="2792" y="7903"/>
                </a:cubicBezTo>
                <a:lnTo>
                  <a:pt x="2792" y="7903"/>
                </a:lnTo>
                <a:cubicBezTo>
                  <a:pt x="2792" y="7903"/>
                  <a:pt x="2809" y="7946"/>
                  <a:pt x="2859" y="8067"/>
                </a:cubicBezTo>
                <a:lnTo>
                  <a:pt x="2859" y="8067"/>
                </a:lnTo>
                <a:cubicBezTo>
                  <a:pt x="2819" y="7971"/>
                  <a:pt x="2770" y="7879"/>
                  <a:pt x="2730" y="7784"/>
                </a:cubicBezTo>
                <a:cubicBezTo>
                  <a:pt x="2710" y="7737"/>
                  <a:pt x="2649" y="7554"/>
                  <a:pt x="2645" y="7554"/>
                </a:cubicBezTo>
                <a:lnTo>
                  <a:pt x="2645" y="7554"/>
                </a:lnTo>
                <a:cubicBezTo>
                  <a:pt x="2644" y="7554"/>
                  <a:pt x="2652" y="7584"/>
                  <a:pt x="2677" y="7665"/>
                </a:cubicBezTo>
                <a:cubicBezTo>
                  <a:pt x="2614" y="7463"/>
                  <a:pt x="2563" y="7260"/>
                  <a:pt x="2522" y="7056"/>
                </a:cubicBezTo>
                <a:cubicBezTo>
                  <a:pt x="2431" y="6580"/>
                  <a:pt x="2420" y="6315"/>
                  <a:pt x="2456" y="5783"/>
                </a:cubicBezTo>
                <a:cubicBezTo>
                  <a:pt x="2539" y="4548"/>
                  <a:pt x="2955" y="3358"/>
                  <a:pt x="3466" y="2241"/>
                </a:cubicBezTo>
                <a:cubicBezTo>
                  <a:pt x="3543" y="2073"/>
                  <a:pt x="3290" y="1635"/>
                  <a:pt x="3226" y="1525"/>
                </a:cubicBezTo>
                <a:cubicBezTo>
                  <a:pt x="3036" y="1191"/>
                  <a:pt x="2776" y="869"/>
                  <a:pt x="2504" y="599"/>
                </a:cubicBezTo>
                <a:cubicBezTo>
                  <a:pt x="2352" y="448"/>
                  <a:pt x="1904" y="0"/>
                  <a:pt x="1603" y="0"/>
                </a:cubicBezTo>
                <a:close/>
              </a:path>
            </a:pathLst>
          </a:custGeom>
          <a:solidFill>
            <a:srgbClr val="B0EFDE"/>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3"/>
          <p:cNvSpPr/>
          <p:nvPr/>
        </p:nvSpPr>
        <p:spPr>
          <a:xfrm flipH="1">
            <a:off x="7810615" y="4449438"/>
            <a:ext cx="246230" cy="229772"/>
          </a:xfrm>
          <a:custGeom>
            <a:avLst/>
            <a:gdLst/>
            <a:ahLst/>
            <a:cxnLst/>
            <a:rect l="l" t="t" r="r" b="b"/>
            <a:pathLst>
              <a:path w="8498" h="7930" extrusionOk="0">
                <a:moveTo>
                  <a:pt x="5850" y="1"/>
                </a:moveTo>
                <a:cubicBezTo>
                  <a:pt x="4962" y="1555"/>
                  <a:pt x="3595" y="2685"/>
                  <a:pt x="2149" y="3881"/>
                </a:cubicBezTo>
                <a:cubicBezTo>
                  <a:pt x="1424" y="4482"/>
                  <a:pt x="673" y="5102"/>
                  <a:pt x="0" y="5774"/>
                </a:cubicBezTo>
                <a:lnTo>
                  <a:pt x="2155" y="7929"/>
                </a:lnTo>
                <a:cubicBezTo>
                  <a:pt x="2726" y="7358"/>
                  <a:pt x="3389" y="6811"/>
                  <a:pt x="4092" y="6231"/>
                </a:cubicBezTo>
                <a:cubicBezTo>
                  <a:pt x="5611" y="4974"/>
                  <a:pt x="7333" y="3551"/>
                  <a:pt x="8498" y="1512"/>
                </a:cubicBezTo>
                <a:lnTo>
                  <a:pt x="5850" y="1"/>
                </a:lnTo>
                <a:close/>
              </a:path>
            </a:pathLst>
          </a:custGeom>
          <a:solidFill>
            <a:srgbClr val="FFBD39"/>
          </a:solidFill>
          <a:ln w="19050" cap="flat" cmpd="sng">
            <a:solidFill>
              <a:srgbClr val="19164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3"/>
          <p:cNvSpPr txBox="1"/>
          <p:nvPr/>
        </p:nvSpPr>
        <p:spPr>
          <a:xfrm>
            <a:off x="635950" y="596725"/>
            <a:ext cx="80649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a:latin typeface="Barlow"/>
                <a:ea typeface="Barlow"/>
                <a:cs typeface="Barlow"/>
                <a:sym typeface="Barlow"/>
              </a:rPr>
              <a:t>Step Five: Develop New Policy Solutions</a:t>
            </a:r>
            <a:endParaRPr sz="2300" b="1">
              <a:latin typeface="Barlow"/>
              <a:ea typeface="Barlow"/>
              <a:cs typeface="Barlow"/>
              <a:sym typeface="Barlow"/>
            </a:endParaRPr>
          </a:p>
        </p:txBody>
      </p:sp>
      <p:sp>
        <p:nvSpPr>
          <p:cNvPr id="526" name="Google Shape;526;p23"/>
          <p:cNvSpPr txBox="1"/>
          <p:nvPr/>
        </p:nvSpPr>
        <p:spPr>
          <a:xfrm>
            <a:off x="312375" y="1073350"/>
            <a:ext cx="8064900" cy="3740400"/>
          </a:xfrm>
          <a:prstGeom prst="rect">
            <a:avLst/>
          </a:prstGeom>
          <a:noFill/>
          <a:ln>
            <a:noFill/>
          </a:ln>
        </p:spPr>
        <p:txBody>
          <a:bodyPr spcFirstLastPara="1" wrap="square" lIns="91425" tIns="91425" rIns="91425" bIns="91425" anchor="t" anchorCtr="0">
            <a:spAutoFit/>
          </a:bodyPr>
          <a:lstStyle/>
          <a:p>
            <a:pPr marL="457200" lvl="0" indent="-361950" algn="l" rtl="0">
              <a:spcBef>
                <a:spcPts val="0"/>
              </a:spcBef>
              <a:spcAft>
                <a:spcPts val="0"/>
              </a:spcAft>
              <a:buSzPts val="2100"/>
              <a:buFont typeface="Barlow Medium"/>
              <a:buAutoNum type="arabicPeriod"/>
            </a:pPr>
            <a:r>
              <a:rPr lang="en" sz="2100" dirty="0">
                <a:latin typeface="Barlow Medium"/>
                <a:ea typeface="Barlow Medium"/>
                <a:cs typeface="Barlow Medium"/>
                <a:sym typeface="Barlow Medium"/>
              </a:rPr>
              <a:t>Provide students with </a:t>
            </a:r>
            <a:r>
              <a:rPr lang="en" sz="2100" b="1" i="1" dirty="0">
                <a:latin typeface="Barlow"/>
                <a:ea typeface="Barlow"/>
                <a:cs typeface="Barlow"/>
                <a:sym typeface="Barlow"/>
              </a:rPr>
              <a:t>more time </a:t>
            </a:r>
            <a:r>
              <a:rPr lang="en" sz="2100" dirty="0">
                <a:latin typeface="Barlow Medium"/>
                <a:ea typeface="Barlow Medium"/>
                <a:cs typeface="Barlow Medium"/>
                <a:sym typeface="Barlow Medium"/>
              </a:rPr>
              <a:t>to make up for </a:t>
            </a:r>
            <a:r>
              <a:rPr lang="en" sz="2100" i="1" dirty="0">
                <a:latin typeface="Barlow Medium"/>
                <a:ea typeface="Barlow Medium"/>
                <a:cs typeface="Barlow Medium"/>
                <a:sym typeface="Barlow Medium"/>
              </a:rPr>
              <a:t>lost time</a:t>
            </a:r>
            <a:r>
              <a:rPr lang="en" sz="2100" dirty="0">
                <a:latin typeface="Barlow Medium"/>
                <a:ea typeface="Barlow Medium"/>
                <a:cs typeface="Barlow Medium"/>
                <a:sym typeface="Barlow Medium"/>
              </a:rPr>
              <a:t>:</a:t>
            </a:r>
            <a:endParaRPr sz="2100" dirty="0">
              <a:latin typeface="Barlow Medium"/>
              <a:ea typeface="Barlow Medium"/>
              <a:cs typeface="Barlow Medium"/>
              <a:sym typeface="Barlow Medium"/>
            </a:endParaRPr>
          </a:p>
          <a:p>
            <a:pPr marL="914400" lvl="0" indent="0" algn="l" rtl="0">
              <a:spcBef>
                <a:spcPts val="0"/>
              </a:spcBef>
              <a:spcAft>
                <a:spcPts val="0"/>
              </a:spcAft>
              <a:buNone/>
            </a:pPr>
            <a:endParaRPr sz="2100" dirty="0">
              <a:latin typeface="Barlow Medium"/>
              <a:ea typeface="Barlow Medium"/>
              <a:cs typeface="Barlow Medium"/>
              <a:sym typeface="Barlow Medium"/>
            </a:endParaRPr>
          </a:p>
          <a:p>
            <a:pPr marL="552450" lvl="1" algn="l" rtl="0">
              <a:spcBef>
                <a:spcPts val="0"/>
              </a:spcBef>
              <a:spcAft>
                <a:spcPts val="0"/>
              </a:spcAft>
              <a:buSzPts val="2100"/>
            </a:pPr>
            <a:r>
              <a:rPr lang="en" sz="2100" dirty="0">
                <a:latin typeface="Barlow Medium"/>
                <a:ea typeface="Barlow Medium"/>
                <a:cs typeface="Barlow Medium"/>
                <a:sym typeface="Barlow Medium"/>
              </a:rPr>
              <a:t>Institute small-group tutoring classes or labs</a:t>
            </a:r>
            <a:endParaRPr sz="2100" dirty="0">
              <a:latin typeface="Barlow Medium"/>
              <a:ea typeface="Barlow Medium"/>
              <a:cs typeface="Barlow Medium"/>
              <a:sym typeface="Barlow Medium"/>
            </a:endParaRPr>
          </a:p>
          <a:p>
            <a:pPr marL="914400" lvl="0" indent="0" algn="l" rtl="0">
              <a:spcBef>
                <a:spcPts val="0"/>
              </a:spcBef>
              <a:spcAft>
                <a:spcPts val="0"/>
              </a:spcAft>
              <a:buNone/>
            </a:pPr>
            <a:endParaRPr sz="2100" dirty="0">
              <a:latin typeface="Barlow Medium"/>
              <a:ea typeface="Barlow Medium"/>
              <a:cs typeface="Barlow Medium"/>
              <a:sym typeface="Barlow Medium"/>
            </a:endParaRPr>
          </a:p>
          <a:p>
            <a:pPr marL="552450" lvl="1" algn="l" rtl="0">
              <a:spcBef>
                <a:spcPts val="0"/>
              </a:spcBef>
              <a:spcAft>
                <a:spcPts val="0"/>
              </a:spcAft>
              <a:buSzPts val="2100"/>
            </a:pPr>
            <a:r>
              <a:rPr lang="en" sz="2100" dirty="0">
                <a:latin typeface="Barlow Medium"/>
                <a:ea typeface="Barlow Medium"/>
                <a:cs typeface="Barlow Medium"/>
                <a:sym typeface="Barlow Medium"/>
              </a:rPr>
              <a:t>Double periods of math or three periods a day of math.</a:t>
            </a:r>
            <a:endParaRPr sz="2100" dirty="0">
              <a:latin typeface="Barlow Medium"/>
              <a:ea typeface="Barlow Medium"/>
              <a:cs typeface="Barlow Medium"/>
              <a:sym typeface="Barlow Medium"/>
            </a:endParaRPr>
          </a:p>
          <a:p>
            <a:pPr marL="914400" lvl="0" indent="0" algn="l" rtl="0">
              <a:spcBef>
                <a:spcPts val="0"/>
              </a:spcBef>
              <a:spcAft>
                <a:spcPts val="0"/>
              </a:spcAft>
              <a:buNone/>
            </a:pPr>
            <a:endParaRPr sz="2100" dirty="0">
              <a:latin typeface="Barlow Medium"/>
              <a:ea typeface="Barlow Medium"/>
              <a:cs typeface="Barlow Medium"/>
              <a:sym typeface="Barlow Medium"/>
            </a:endParaRPr>
          </a:p>
          <a:p>
            <a:pPr marL="552450" lvl="1" algn="l" rtl="0">
              <a:spcBef>
                <a:spcPts val="0"/>
              </a:spcBef>
              <a:spcAft>
                <a:spcPts val="0"/>
              </a:spcAft>
              <a:buSzPts val="2100"/>
            </a:pPr>
            <a:r>
              <a:rPr lang="en" sz="2100" dirty="0">
                <a:latin typeface="Barlow Medium"/>
                <a:ea typeface="Barlow Medium"/>
                <a:cs typeface="Barlow Medium"/>
                <a:sym typeface="Barlow Medium"/>
              </a:rPr>
              <a:t>Make after school study hall available to students every day</a:t>
            </a:r>
            <a:endParaRPr sz="2100" dirty="0">
              <a:latin typeface="Barlow Medium"/>
              <a:ea typeface="Barlow Medium"/>
              <a:cs typeface="Barlow Medium"/>
              <a:sym typeface="Barlow Medium"/>
            </a:endParaRPr>
          </a:p>
          <a:p>
            <a:pPr marL="914400" lvl="0" indent="0" algn="l" rtl="0">
              <a:spcBef>
                <a:spcPts val="0"/>
              </a:spcBef>
              <a:spcAft>
                <a:spcPts val="0"/>
              </a:spcAft>
              <a:buNone/>
            </a:pPr>
            <a:endParaRPr sz="2100" dirty="0">
              <a:latin typeface="Barlow Medium"/>
              <a:ea typeface="Barlow Medium"/>
              <a:cs typeface="Barlow Medium"/>
              <a:sym typeface="Barlow Medium"/>
            </a:endParaRPr>
          </a:p>
          <a:p>
            <a:pPr marL="552450" lvl="1" algn="l" rtl="0">
              <a:spcBef>
                <a:spcPts val="0"/>
              </a:spcBef>
              <a:spcAft>
                <a:spcPts val="0"/>
              </a:spcAft>
              <a:buSzPts val="2100"/>
            </a:pPr>
            <a:r>
              <a:rPr lang="en" sz="2100" dirty="0">
                <a:latin typeface="Barlow Medium"/>
                <a:ea typeface="Barlow Medium"/>
                <a:cs typeface="Barlow Medium"/>
                <a:sym typeface="Barlow Medium"/>
              </a:rPr>
              <a:t>Make Saturday school available for students</a:t>
            </a:r>
            <a:endParaRPr sz="2100" dirty="0">
              <a:latin typeface="Barlow Medium"/>
              <a:ea typeface="Barlow Medium"/>
              <a:cs typeface="Barlow Medium"/>
              <a:sym typeface="Barlow Medium"/>
            </a:endParaRPr>
          </a:p>
          <a:p>
            <a:pPr marL="914400" lvl="0" indent="0" algn="l" rtl="0">
              <a:spcBef>
                <a:spcPts val="0"/>
              </a:spcBef>
              <a:spcAft>
                <a:spcPts val="0"/>
              </a:spcAft>
              <a:buNone/>
            </a:pPr>
            <a:endParaRPr sz="2100" dirty="0">
              <a:latin typeface="Barlow Medium"/>
              <a:ea typeface="Barlow Medium"/>
              <a:cs typeface="Barlow Medium"/>
              <a:sym typeface="Barlow Medium"/>
            </a:endParaRPr>
          </a:p>
          <a:p>
            <a:pPr marL="552450" lvl="1" algn="l" rtl="0">
              <a:spcBef>
                <a:spcPts val="0"/>
              </a:spcBef>
              <a:spcAft>
                <a:spcPts val="0"/>
              </a:spcAft>
              <a:buSzPts val="2100"/>
            </a:pPr>
            <a:r>
              <a:rPr lang="en" sz="2100" dirty="0">
                <a:latin typeface="Barlow Medium"/>
                <a:ea typeface="Barlow Medium"/>
                <a:cs typeface="Barlow Medium"/>
                <a:sym typeface="Barlow Medium"/>
              </a:rPr>
              <a:t>Make tutoring available during major holiday breaks</a:t>
            </a:r>
            <a:endParaRPr sz="2100" dirty="0">
              <a:latin typeface="Barlow Medium"/>
              <a:ea typeface="Barlow Medium"/>
              <a:cs typeface="Barlow Medium"/>
              <a:sym typeface="Barlow Medium"/>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26"/>
                                        </p:tgtEl>
                                        <p:attrNameLst>
                                          <p:attrName>style.visibility</p:attrName>
                                        </p:attrNameLst>
                                      </p:cBhvr>
                                      <p:to>
                                        <p:strVal val="visible"/>
                                      </p:to>
                                    </p:set>
                                    <p:anim calcmode="lin" valueType="num">
                                      <p:cBhvr additive="base">
                                        <p:cTn id="7" dur="1000"/>
                                        <p:tgtEl>
                                          <p:spTgt spid="526"/>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26">
                                            <p:txEl>
                                              <p:pRg st="2" end="2"/>
                                            </p:txEl>
                                          </p:spTgt>
                                        </p:tgtEl>
                                        <p:attrNameLst>
                                          <p:attrName>style.visibility</p:attrName>
                                        </p:attrNameLst>
                                      </p:cBhvr>
                                      <p:to>
                                        <p:strVal val="visible"/>
                                      </p:to>
                                    </p:set>
                                    <p:animEffect transition="in" filter="fade">
                                      <p:cBhvr>
                                        <p:cTn id="12" dur="1000"/>
                                        <p:tgtEl>
                                          <p:spTgt spid="526">
                                            <p:txEl>
                                              <p:pRg st="2" end="2"/>
                                            </p:txEl>
                                          </p:spTgt>
                                        </p:tgtEl>
                                      </p:cBhvr>
                                    </p:animEffect>
                                    <p:anim calcmode="lin" valueType="num">
                                      <p:cBhvr>
                                        <p:cTn id="13" dur="1000" fill="hold"/>
                                        <p:tgtEl>
                                          <p:spTgt spid="526">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2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26">
                                            <p:txEl>
                                              <p:pRg st="4" end="4"/>
                                            </p:txEl>
                                          </p:spTgt>
                                        </p:tgtEl>
                                        <p:attrNameLst>
                                          <p:attrName>style.visibility</p:attrName>
                                        </p:attrNameLst>
                                      </p:cBhvr>
                                      <p:to>
                                        <p:strVal val="visible"/>
                                      </p:to>
                                    </p:set>
                                    <p:animEffect transition="in" filter="fade">
                                      <p:cBhvr>
                                        <p:cTn id="19" dur="1000"/>
                                        <p:tgtEl>
                                          <p:spTgt spid="526">
                                            <p:txEl>
                                              <p:pRg st="4" end="4"/>
                                            </p:txEl>
                                          </p:spTgt>
                                        </p:tgtEl>
                                      </p:cBhvr>
                                    </p:animEffect>
                                    <p:anim calcmode="lin" valueType="num">
                                      <p:cBhvr>
                                        <p:cTn id="20" dur="1000" fill="hold"/>
                                        <p:tgtEl>
                                          <p:spTgt spid="526">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2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26">
                                            <p:txEl>
                                              <p:pRg st="6" end="6"/>
                                            </p:txEl>
                                          </p:spTgt>
                                        </p:tgtEl>
                                        <p:attrNameLst>
                                          <p:attrName>style.visibility</p:attrName>
                                        </p:attrNameLst>
                                      </p:cBhvr>
                                      <p:to>
                                        <p:strVal val="visible"/>
                                      </p:to>
                                    </p:set>
                                    <p:animEffect transition="in" filter="fade">
                                      <p:cBhvr>
                                        <p:cTn id="26" dur="1000"/>
                                        <p:tgtEl>
                                          <p:spTgt spid="526">
                                            <p:txEl>
                                              <p:pRg st="6" end="6"/>
                                            </p:txEl>
                                          </p:spTgt>
                                        </p:tgtEl>
                                      </p:cBhvr>
                                    </p:animEffect>
                                    <p:anim calcmode="lin" valueType="num">
                                      <p:cBhvr>
                                        <p:cTn id="27" dur="1000" fill="hold"/>
                                        <p:tgtEl>
                                          <p:spTgt spid="526">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52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26">
                                            <p:txEl>
                                              <p:pRg st="8" end="8"/>
                                            </p:txEl>
                                          </p:spTgt>
                                        </p:tgtEl>
                                        <p:attrNameLst>
                                          <p:attrName>style.visibility</p:attrName>
                                        </p:attrNameLst>
                                      </p:cBhvr>
                                      <p:to>
                                        <p:strVal val="visible"/>
                                      </p:to>
                                    </p:set>
                                    <p:animEffect transition="in" filter="fade">
                                      <p:cBhvr>
                                        <p:cTn id="33" dur="1000"/>
                                        <p:tgtEl>
                                          <p:spTgt spid="526">
                                            <p:txEl>
                                              <p:pRg st="8" end="8"/>
                                            </p:txEl>
                                          </p:spTgt>
                                        </p:tgtEl>
                                      </p:cBhvr>
                                    </p:animEffect>
                                    <p:anim calcmode="lin" valueType="num">
                                      <p:cBhvr>
                                        <p:cTn id="34" dur="1000" fill="hold"/>
                                        <p:tgtEl>
                                          <p:spTgt spid="526">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52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26">
                                            <p:txEl>
                                              <p:pRg st="10" end="10"/>
                                            </p:txEl>
                                          </p:spTgt>
                                        </p:tgtEl>
                                        <p:attrNameLst>
                                          <p:attrName>style.visibility</p:attrName>
                                        </p:attrNameLst>
                                      </p:cBhvr>
                                      <p:to>
                                        <p:strVal val="visible"/>
                                      </p:to>
                                    </p:set>
                                    <p:animEffect transition="in" filter="fade">
                                      <p:cBhvr>
                                        <p:cTn id="40" dur="1000"/>
                                        <p:tgtEl>
                                          <p:spTgt spid="526">
                                            <p:txEl>
                                              <p:pRg st="10" end="10"/>
                                            </p:txEl>
                                          </p:spTgt>
                                        </p:tgtEl>
                                      </p:cBhvr>
                                    </p:animEffect>
                                    <p:anim calcmode="lin" valueType="num">
                                      <p:cBhvr>
                                        <p:cTn id="41" dur="1000" fill="hold"/>
                                        <p:tgtEl>
                                          <p:spTgt spid="526">
                                            <p:txEl>
                                              <p:pRg st="10" end="10"/>
                                            </p:txEl>
                                          </p:spTgt>
                                        </p:tgtEl>
                                        <p:attrNameLst>
                                          <p:attrName>ppt_x</p:attrName>
                                        </p:attrNameLst>
                                      </p:cBhvr>
                                      <p:tavLst>
                                        <p:tav tm="0">
                                          <p:val>
                                            <p:strVal val="#ppt_x"/>
                                          </p:val>
                                        </p:tav>
                                        <p:tav tm="100000">
                                          <p:val>
                                            <p:strVal val="#ppt_x"/>
                                          </p:val>
                                        </p:tav>
                                      </p:tavLst>
                                    </p:anim>
                                    <p:anim calcmode="lin" valueType="num">
                                      <p:cBhvr>
                                        <p:cTn id="42" dur="1000" fill="hold"/>
                                        <p:tgtEl>
                                          <p:spTgt spid="52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th Subject for Elementary - 5th Grade: Fractions I Infographics by Slidesgo">
  <a:themeElements>
    <a:clrScheme name="Simple Light">
      <a:dk1>
        <a:srgbClr val="2C2C75"/>
      </a:dk1>
      <a:lt1>
        <a:srgbClr val="AEB4FF"/>
      </a:lt1>
      <a:dk2>
        <a:srgbClr val="19164B"/>
      </a:dk2>
      <a:lt2>
        <a:srgbClr val="FFBD39"/>
      </a:lt2>
      <a:accent1>
        <a:srgbClr val="FF92AF"/>
      </a:accent1>
      <a:accent2>
        <a:srgbClr val="B0EFDE"/>
      </a:accent2>
      <a:accent3>
        <a:srgbClr val="FAFAFA"/>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558</Words>
  <Application>Microsoft Office PowerPoint</Application>
  <PresentationFormat>On-screen Show (16:9)</PresentationFormat>
  <Paragraphs>58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Barlow Medium</vt:lpstr>
      <vt:lpstr>Barlow</vt:lpstr>
      <vt:lpstr>Arial</vt:lpstr>
      <vt:lpstr>Patrick Hand</vt:lpstr>
      <vt:lpstr>Math Subject for Elementary - 5th Grade: Fractions I Infographics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 6: Selecting the Best Solution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Joseph Montecalvo</cp:lastModifiedBy>
  <cp:revision>1</cp:revision>
  <dcterms:modified xsi:type="dcterms:W3CDTF">2023-01-24T14:40:29Z</dcterms:modified>
</cp:coreProperties>
</file>