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 snapToObjects="1">
      <p:cViewPr varScale="1">
        <p:scale>
          <a:sx n="81" d="100"/>
          <a:sy n="81" d="100"/>
        </p:scale>
        <p:origin x="96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9C19BA-8FEC-4593-BBD4-D5F58809C3B9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60BC05B-691D-4F0D-8F79-C0FDAE137C5E}">
      <dgm:prSet/>
      <dgm:spPr/>
      <dgm:t>
        <a:bodyPr/>
        <a:lstStyle/>
        <a:p>
          <a:r>
            <a:rPr lang="en-US"/>
            <a:t>Define</a:t>
          </a:r>
        </a:p>
      </dgm:t>
    </dgm:pt>
    <dgm:pt modelId="{F52475B2-F683-4A3A-B4E7-61E5A9290837}" type="parTrans" cxnId="{CAE4CEED-AA95-4841-9E7B-D78DD4EF0A14}">
      <dgm:prSet/>
      <dgm:spPr/>
      <dgm:t>
        <a:bodyPr/>
        <a:lstStyle/>
        <a:p>
          <a:endParaRPr lang="en-US"/>
        </a:p>
      </dgm:t>
    </dgm:pt>
    <dgm:pt modelId="{0E097F8D-7FB3-4925-BBC3-DEABBAEE7C10}" type="sibTrans" cxnId="{CAE4CEED-AA95-4841-9E7B-D78DD4EF0A14}">
      <dgm:prSet/>
      <dgm:spPr/>
      <dgm:t>
        <a:bodyPr/>
        <a:lstStyle/>
        <a:p>
          <a:endParaRPr lang="en-US"/>
        </a:p>
      </dgm:t>
    </dgm:pt>
    <dgm:pt modelId="{8BAB892F-8FC0-45AB-AE8E-4EBD9FF35853}">
      <dgm:prSet/>
      <dgm:spPr/>
      <dgm:t>
        <a:bodyPr/>
        <a:lstStyle/>
        <a:p>
          <a:r>
            <a:rPr lang="en-US"/>
            <a:t>Define the Problem</a:t>
          </a:r>
        </a:p>
      </dgm:t>
    </dgm:pt>
    <dgm:pt modelId="{19CAC24D-7B5D-4359-BECF-7B8BC02DF2FA}" type="parTrans" cxnId="{A753AD23-8940-4AB3-9259-E8DFB8D43233}">
      <dgm:prSet/>
      <dgm:spPr/>
      <dgm:t>
        <a:bodyPr/>
        <a:lstStyle/>
        <a:p>
          <a:endParaRPr lang="en-US"/>
        </a:p>
      </dgm:t>
    </dgm:pt>
    <dgm:pt modelId="{65AFEF94-404B-46FC-8B52-C3E7F13FE61E}" type="sibTrans" cxnId="{A753AD23-8940-4AB3-9259-E8DFB8D43233}">
      <dgm:prSet/>
      <dgm:spPr/>
      <dgm:t>
        <a:bodyPr/>
        <a:lstStyle/>
        <a:p>
          <a:endParaRPr lang="en-US"/>
        </a:p>
      </dgm:t>
    </dgm:pt>
    <dgm:pt modelId="{160E3782-7E3E-4336-88F9-B6F3E92882AD}">
      <dgm:prSet/>
      <dgm:spPr/>
      <dgm:t>
        <a:bodyPr/>
        <a:lstStyle/>
        <a:p>
          <a:r>
            <a:rPr lang="en-US"/>
            <a:t>Gather</a:t>
          </a:r>
        </a:p>
      </dgm:t>
    </dgm:pt>
    <dgm:pt modelId="{4E6E27D7-5A35-4A5A-87D1-469D70EBB5FF}" type="parTrans" cxnId="{2E8723B3-EC6F-4218-B116-1AC828FAACAD}">
      <dgm:prSet/>
      <dgm:spPr/>
      <dgm:t>
        <a:bodyPr/>
        <a:lstStyle/>
        <a:p>
          <a:endParaRPr lang="en-US"/>
        </a:p>
      </dgm:t>
    </dgm:pt>
    <dgm:pt modelId="{0A2DD030-776B-495B-81FE-BF1447D5688F}" type="sibTrans" cxnId="{2E8723B3-EC6F-4218-B116-1AC828FAACAD}">
      <dgm:prSet/>
      <dgm:spPr/>
      <dgm:t>
        <a:bodyPr/>
        <a:lstStyle/>
        <a:p>
          <a:endParaRPr lang="en-US"/>
        </a:p>
      </dgm:t>
    </dgm:pt>
    <dgm:pt modelId="{144225B5-9828-49FE-8C7D-D9EA8BCD2583}">
      <dgm:prSet/>
      <dgm:spPr/>
      <dgm:t>
        <a:bodyPr/>
        <a:lstStyle/>
        <a:p>
          <a:r>
            <a:rPr lang="en-US"/>
            <a:t>Gather the Evidence</a:t>
          </a:r>
        </a:p>
      </dgm:t>
    </dgm:pt>
    <dgm:pt modelId="{B9663047-025B-440F-ABFF-6BA28632932A}" type="parTrans" cxnId="{2807C52C-AAA8-436C-92D3-AEE8C9521DB6}">
      <dgm:prSet/>
      <dgm:spPr/>
      <dgm:t>
        <a:bodyPr/>
        <a:lstStyle/>
        <a:p>
          <a:endParaRPr lang="en-US"/>
        </a:p>
      </dgm:t>
    </dgm:pt>
    <dgm:pt modelId="{4785825F-DE60-4FCF-B5D2-9F67F28C5F88}" type="sibTrans" cxnId="{2807C52C-AAA8-436C-92D3-AEE8C9521DB6}">
      <dgm:prSet/>
      <dgm:spPr/>
      <dgm:t>
        <a:bodyPr/>
        <a:lstStyle/>
        <a:p>
          <a:endParaRPr lang="en-US"/>
        </a:p>
      </dgm:t>
    </dgm:pt>
    <dgm:pt modelId="{9284F7C6-43A1-47FC-80AC-917962140DC1}">
      <dgm:prSet/>
      <dgm:spPr/>
      <dgm:t>
        <a:bodyPr/>
        <a:lstStyle/>
        <a:p>
          <a:r>
            <a:rPr lang="en-US"/>
            <a:t>Identify</a:t>
          </a:r>
        </a:p>
      </dgm:t>
    </dgm:pt>
    <dgm:pt modelId="{3EDD5EB8-B70E-4B0B-932E-724E7ED2F665}" type="parTrans" cxnId="{18CCCBBB-997F-4363-96B7-C8F5459E33D1}">
      <dgm:prSet/>
      <dgm:spPr/>
      <dgm:t>
        <a:bodyPr/>
        <a:lstStyle/>
        <a:p>
          <a:endParaRPr lang="en-US"/>
        </a:p>
      </dgm:t>
    </dgm:pt>
    <dgm:pt modelId="{86AB3DDD-8A0D-43DA-BC26-1C07748AD486}" type="sibTrans" cxnId="{18CCCBBB-997F-4363-96B7-C8F5459E33D1}">
      <dgm:prSet/>
      <dgm:spPr/>
      <dgm:t>
        <a:bodyPr/>
        <a:lstStyle/>
        <a:p>
          <a:endParaRPr lang="en-US"/>
        </a:p>
      </dgm:t>
    </dgm:pt>
    <dgm:pt modelId="{2B52992B-F1C0-44C9-8CC0-11E69EE116AB}">
      <dgm:prSet/>
      <dgm:spPr/>
      <dgm:t>
        <a:bodyPr/>
        <a:lstStyle/>
        <a:p>
          <a:r>
            <a:rPr lang="en-US"/>
            <a:t>Identify the Causes</a:t>
          </a:r>
        </a:p>
      </dgm:t>
    </dgm:pt>
    <dgm:pt modelId="{E70FB99A-92A4-4ABF-9DC8-22B11C974D95}" type="parTrans" cxnId="{2669DF58-022B-4E75-9512-220EB4706E48}">
      <dgm:prSet/>
      <dgm:spPr/>
      <dgm:t>
        <a:bodyPr/>
        <a:lstStyle/>
        <a:p>
          <a:endParaRPr lang="en-US"/>
        </a:p>
      </dgm:t>
    </dgm:pt>
    <dgm:pt modelId="{4DD456F7-C187-4A60-9E46-F5439A0DF1FE}" type="sibTrans" cxnId="{2669DF58-022B-4E75-9512-220EB4706E48}">
      <dgm:prSet/>
      <dgm:spPr/>
      <dgm:t>
        <a:bodyPr/>
        <a:lstStyle/>
        <a:p>
          <a:endParaRPr lang="en-US"/>
        </a:p>
      </dgm:t>
    </dgm:pt>
    <dgm:pt modelId="{3B4CD48C-97AC-4216-BCD6-A53E951A4469}">
      <dgm:prSet/>
      <dgm:spPr/>
      <dgm:t>
        <a:bodyPr/>
        <a:lstStyle/>
        <a:p>
          <a:r>
            <a:rPr lang="en-US"/>
            <a:t>Evaluate</a:t>
          </a:r>
        </a:p>
      </dgm:t>
    </dgm:pt>
    <dgm:pt modelId="{8F3CC45C-B890-4647-B727-66F5F1FD839B}" type="parTrans" cxnId="{C6C9F2F2-32BE-45CB-A104-6EB905D11E46}">
      <dgm:prSet/>
      <dgm:spPr/>
      <dgm:t>
        <a:bodyPr/>
        <a:lstStyle/>
        <a:p>
          <a:endParaRPr lang="en-US"/>
        </a:p>
      </dgm:t>
    </dgm:pt>
    <dgm:pt modelId="{EBB1BF33-2409-445D-B202-54E08EA40F1E}" type="sibTrans" cxnId="{C6C9F2F2-32BE-45CB-A104-6EB905D11E46}">
      <dgm:prSet/>
      <dgm:spPr/>
      <dgm:t>
        <a:bodyPr/>
        <a:lstStyle/>
        <a:p>
          <a:endParaRPr lang="en-US"/>
        </a:p>
      </dgm:t>
    </dgm:pt>
    <dgm:pt modelId="{8305B16E-9F63-4ADD-A2D9-28ADEB93100D}">
      <dgm:prSet/>
      <dgm:spPr/>
      <dgm:t>
        <a:bodyPr/>
        <a:lstStyle/>
        <a:p>
          <a:r>
            <a:rPr lang="en-US"/>
            <a:t>Evaluate an Existing Policy</a:t>
          </a:r>
        </a:p>
      </dgm:t>
    </dgm:pt>
    <dgm:pt modelId="{D79B88C3-6EA3-47C9-80BA-7DDCC940D036}" type="parTrans" cxnId="{757E05A5-8BE8-45DF-A3EB-F40200BF3913}">
      <dgm:prSet/>
      <dgm:spPr/>
      <dgm:t>
        <a:bodyPr/>
        <a:lstStyle/>
        <a:p>
          <a:endParaRPr lang="en-US"/>
        </a:p>
      </dgm:t>
    </dgm:pt>
    <dgm:pt modelId="{140244E8-DAD5-499C-A1FB-3AE0F93BC093}" type="sibTrans" cxnId="{757E05A5-8BE8-45DF-A3EB-F40200BF3913}">
      <dgm:prSet/>
      <dgm:spPr/>
      <dgm:t>
        <a:bodyPr/>
        <a:lstStyle/>
        <a:p>
          <a:endParaRPr lang="en-US"/>
        </a:p>
      </dgm:t>
    </dgm:pt>
    <dgm:pt modelId="{505EC973-2E60-40CD-87F4-6231450591AE}">
      <dgm:prSet/>
      <dgm:spPr/>
      <dgm:t>
        <a:bodyPr/>
        <a:lstStyle/>
        <a:p>
          <a:r>
            <a:rPr lang="en-US"/>
            <a:t>Select</a:t>
          </a:r>
        </a:p>
      </dgm:t>
    </dgm:pt>
    <dgm:pt modelId="{12E83BE9-1F6E-4360-8BC2-6C00484F5686}" type="parTrans" cxnId="{F86FF989-0D1A-466B-AC1C-A6CC09865E19}">
      <dgm:prSet/>
      <dgm:spPr/>
      <dgm:t>
        <a:bodyPr/>
        <a:lstStyle/>
        <a:p>
          <a:endParaRPr lang="en-US"/>
        </a:p>
      </dgm:t>
    </dgm:pt>
    <dgm:pt modelId="{3567C808-C538-4DAE-8091-4EFAAD85ADC7}" type="sibTrans" cxnId="{F86FF989-0D1A-466B-AC1C-A6CC09865E19}">
      <dgm:prSet/>
      <dgm:spPr/>
      <dgm:t>
        <a:bodyPr/>
        <a:lstStyle/>
        <a:p>
          <a:endParaRPr lang="en-US"/>
        </a:p>
      </dgm:t>
    </dgm:pt>
    <dgm:pt modelId="{4450E40E-6606-4775-BB05-BAF133E5FD55}">
      <dgm:prSet/>
      <dgm:spPr/>
      <dgm:t>
        <a:bodyPr/>
        <a:lstStyle/>
        <a:p>
          <a:r>
            <a:rPr lang="en-US"/>
            <a:t>Select the Best Solution  </a:t>
          </a:r>
        </a:p>
      </dgm:t>
    </dgm:pt>
    <dgm:pt modelId="{0A4F5A84-584A-4880-9AE4-1F91C9D125C1}" type="parTrans" cxnId="{03CD2325-8829-40EC-9F07-271CB23BD372}">
      <dgm:prSet/>
      <dgm:spPr/>
      <dgm:t>
        <a:bodyPr/>
        <a:lstStyle/>
        <a:p>
          <a:endParaRPr lang="en-US"/>
        </a:p>
      </dgm:t>
    </dgm:pt>
    <dgm:pt modelId="{D326525F-F130-4DF7-A79F-8E68A79A3749}" type="sibTrans" cxnId="{03CD2325-8829-40EC-9F07-271CB23BD372}">
      <dgm:prSet/>
      <dgm:spPr/>
      <dgm:t>
        <a:bodyPr/>
        <a:lstStyle/>
        <a:p>
          <a:endParaRPr lang="en-US"/>
        </a:p>
      </dgm:t>
    </dgm:pt>
    <dgm:pt modelId="{447B3A02-0550-49DC-84B1-0E3D4FD05A64}">
      <dgm:prSet/>
      <dgm:spPr/>
      <dgm:t>
        <a:bodyPr/>
        <a:lstStyle/>
        <a:p>
          <a:r>
            <a:rPr lang="en-US"/>
            <a:t>Develop</a:t>
          </a:r>
        </a:p>
      </dgm:t>
    </dgm:pt>
    <dgm:pt modelId="{EA2A69DF-2CC2-4FF1-AAAE-324AE7C487B3}" type="parTrans" cxnId="{9ED65833-D744-4ED7-9EEE-EFC6DBCFA738}">
      <dgm:prSet/>
      <dgm:spPr/>
      <dgm:t>
        <a:bodyPr/>
        <a:lstStyle/>
        <a:p>
          <a:endParaRPr lang="en-US"/>
        </a:p>
      </dgm:t>
    </dgm:pt>
    <dgm:pt modelId="{EFFD111C-2B57-4C1C-BF3F-2CD252BAD497}" type="sibTrans" cxnId="{9ED65833-D744-4ED7-9EEE-EFC6DBCFA738}">
      <dgm:prSet/>
      <dgm:spPr/>
      <dgm:t>
        <a:bodyPr/>
        <a:lstStyle/>
        <a:p>
          <a:endParaRPr lang="en-US"/>
        </a:p>
      </dgm:t>
    </dgm:pt>
    <dgm:pt modelId="{ECC1923B-B6C4-4C90-87A6-0D39A30FDF8C}">
      <dgm:prSet/>
      <dgm:spPr/>
      <dgm:t>
        <a:bodyPr/>
        <a:lstStyle/>
        <a:p>
          <a:r>
            <a:rPr lang="en-US"/>
            <a:t>Develop Solutions</a:t>
          </a:r>
        </a:p>
      </dgm:t>
    </dgm:pt>
    <dgm:pt modelId="{BA31BB44-1BDE-46D7-A612-303174868CF7}" type="parTrans" cxnId="{7EA383AB-86C1-4CDE-A2B5-B526B15B9A89}">
      <dgm:prSet/>
      <dgm:spPr/>
      <dgm:t>
        <a:bodyPr/>
        <a:lstStyle/>
        <a:p>
          <a:endParaRPr lang="en-US"/>
        </a:p>
      </dgm:t>
    </dgm:pt>
    <dgm:pt modelId="{37EAACEB-2963-4D3E-95F8-510899D3C39A}" type="sibTrans" cxnId="{7EA383AB-86C1-4CDE-A2B5-B526B15B9A89}">
      <dgm:prSet/>
      <dgm:spPr/>
      <dgm:t>
        <a:bodyPr/>
        <a:lstStyle/>
        <a:p>
          <a:endParaRPr lang="en-US"/>
        </a:p>
      </dgm:t>
    </dgm:pt>
    <dgm:pt modelId="{5E42F253-F8C0-4741-AD67-AEFCE85C25B0}" type="pres">
      <dgm:prSet presAssocID="{449C19BA-8FEC-4593-BBD4-D5F58809C3B9}" presName="Name0" presStyleCnt="0">
        <dgm:presLayoutVars>
          <dgm:dir/>
          <dgm:animLvl val="lvl"/>
          <dgm:resizeHandles val="exact"/>
        </dgm:presLayoutVars>
      </dgm:prSet>
      <dgm:spPr/>
    </dgm:pt>
    <dgm:pt modelId="{26729349-5C35-C249-A828-96042767FDE4}" type="pres">
      <dgm:prSet presAssocID="{447B3A02-0550-49DC-84B1-0E3D4FD05A64}" presName="boxAndChildren" presStyleCnt="0"/>
      <dgm:spPr/>
    </dgm:pt>
    <dgm:pt modelId="{3192F054-644C-FC40-AB72-90680F2B5867}" type="pres">
      <dgm:prSet presAssocID="{447B3A02-0550-49DC-84B1-0E3D4FD05A64}" presName="parentTextBox" presStyleLbl="alignNode1" presStyleIdx="0" presStyleCnt="6"/>
      <dgm:spPr/>
    </dgm:pt>
    <dgm:pt modelId="{C973B2FE-CFBB-1544-9FC1-3BFB29F20758}" type="pres">
      <dgm:prSet presAssocID="{447B3A02-0550-49DC-84B1-0E3D4FD05A64}" presName="descendantBox" presStyleLbl="bgAccFollowNode1" presStyleIdx="0" presStyleCnt="6"/>
      <dgm:spPr/>
    </dgm:pt>
    <dgm:pt modelId="{D4BCD29A-C477-6D4A-A316-035B2A4B02EE}" type="pres">
      <dgm:prSet presAssocID="{3567C808-C538-4DAE-8091-4EFAAD85ADC7}" presName="sp" presStyleCnt="0"/>
      <dgm:spPr/>
    </dgm:pt>
    <dgm:pt modelId="{F4363A40-C2D1-2749-92A6-372B660E6C99}" type="pres">
      <dgm:prSet presAssocID="{505EC973-2E60-40CD-87F4-6231450591AE}" presName="arrowAndChildren" presStyleCnt="0"/>
      <dgm:spPr/>
    </dgm:pt>
    <dgm:pt modelId="{C8990351-3701-E445-B2D9-A94ED5F215BF}" type="pres">
      <dgm:prSet presAssocID="{505EC973-2E60-40CD-87F4-6231450591AE}" presName="parentTextArrow" presStyleLbl="node1" presStyleIdx="0" presStyleCnt="0"/>
      <dgm:spPr/>
    </dgm:pt>
    <dgm:pt modelId="{8B47ABAC-5191-254D-83DE-C6ED66435CEA}" type="pres">
      <dgm:prSet presAssocID="{505EC973-2E60-40CD-87F4-6231450591AE}" presName="arrow" presStyleLbl="alignNode1" presStyleIdx="1" presStyleCnt="6"/>
      <dgm:spPr/>
    </dgm:pt>
    <dgm:pt modelId="{F5F8D848-41B4-784C-B170-44051902C5D8}" type="pres">
      <dgm:prSet presAssocID="{505EC973-2E60-40CD-87F4-6231450591AE}" presName="descendantArrow" presStyleLbl="bgAccFollowNode1" presStyleIdx="1" presStyleCnt="6"/>
      <dgm:spPr/>
    </dgm:pt>
    <dgm:pt modelId="{34F96629-7F3C-9A48-A95D-9CC0E58C3635}" type="pres">
      <dgm:prSet presAssocID="{EBB1BF33-2409-445D-B202-54E08EA40F1E}" presName="sp" presStyleCnt="0"/>
      <dgm:spPr/>
    </dgm:pt>
    <dgm:pt modelId="{3AD583B8-8742-F841-BE21-69876352AD14}" type="pres">
      <dgm:prSet presAssocID="{3B4CD48C-97AC-4216-BCD6-A53E951A4469}" presName="arrowAndChildren" presStyleCnt="0"/>
      <dgm:spPr/>
    </dgm:pt>
    <dgm:pt modelId="{207080DB-021C-774A-B5A6-25F76FA4957D}" type="pres">
      <dgm:prSet presAssocID="{3B4CD48C-97AC-4216-BCD6-A53E951A4469}" presName="parentTextArrow" presStyleLbl="node1" presStyleIdx="0" presStyleCnt="0"/>
      <dgm:spPr/>
    </dgm:pt>
    <dgm:pt modelId="{41B47F34-6125-A448-B434-86829DE95867}" type="pres">
      <dgm:prSet presAssocID="{3B4CD48C-97AC-4216-BCD6-A53E951A4469}" presName="arrow" presStyleLbl="alignNode1" presStyleIdx="2" presStyleCnt="6"/>
      <dgm:spPr/>
    </dgm:pt>
    <dgm:pt modelId="{EF44ACE5-DC10-C843-8046-097B43DA3A4D}" type="pres">
      <dgm:prSet presAssocID="{3B4CD48C-97AC-4216-BCD6-A53E951A4469}" presName="descendantArrow" presStyleLbl="bgAccFollowNode1" presStyleIdx="2" presStyleCnt="6"/>
      <dgm:spPr/>
    </dgm:pt>
    <dgm:pt modelId="{223A3209-A602-1B48-9584-80705F09989E}" type="pres">
      <dgm:prSet presAssocID="{86AB3DDD-8A0D-43DA-BC26-1C07748AD486}" presName="sp" presStyleCnt="0"/>
      <dgm:spPr/>
    </dgm:pt>
    <dgm:pt modelId="{1EC62E21-C081-1844-AD37-3E4F0A71807F}" type="pres">
      <dgm:prSet presAssocID="{9284F7C6-43A1-47FC-80AC-917962140DC1}" presName="arrowAndChildren" presStyleCnt="0"/>
      <dgm:spPr/>
    </dgm:pt>
    <dgm:pt modelId="{AF6F9CDA-D8AA-0E48-9DED-C32C65066C0F}" type="pres">
      <dgm:prSet presAssocID="{9284F7C6-43A1-47FC-80AC-917962140DC1}" presName="parentTextArrow" presStyleLbl="node1" presStyleIdx="0" presStyleCnt="0"/>
      <dgm:spPr/>
    </dgm:pt>
    <dgm:pt modelId="{C7766A49-7F95-1242-B3E2-E3495DE12AE0}" type="pres">
      <dgm:prSet presAssocID="{9284F7C6-43A1-47FC-80AC-917962140DC1}" presName="arrow" presStyleLbl="alignNode1" presStyleIdx="3" presStyleCnt="6"/>
      <dgm:spPr/>
    </dgm:pt>
    <dgm:pt modelId="{F4B3ECB2-56F8-4F46-9FCB-DB3899E973EC}" type="pres">
      <dgm:prSet presAssocID="{9284F7C6-43A1-47FC-80AC-917962140DC1}" presName="descendantArrow" presStyleLbl="bgAccFollowNode1" presStyleIdx="3" presStyleCnt="6"/>
      <dgm:spPr/>
    </dgm:pt>
    <dgm:pt modelId="{43EB790C-B2F6-7843-9199-0DE854B12349}" type="pres">
      <dgm:prSet presAssocID="{0A2DD030-776B-495B-81FE-BF1447D5688F}" presName="sp" presStyleCnt="0"/>
      <dgm:spPr/>
    </dgm:pt>
    <dgm:pt modelId="{68458F84-84C0-0C40-BEE6-339B4B564FEA}" type="pres">
      <dgm:prSet presAssocID="{160E3782-7E3E-4336-88F9-B6F3E92882AD}" presName="arrowAndChildren" presStyleCnt="0"/>
      <dgm:spPr/>
    </dgm:pt>
    <dgm:pt modelId="{474F1B61-877F-AF4F-A7A0-8A1EA6118319}" type="pres">
      <dgm:prSet presAssocID="{160E3782-7E3E-4336-88F9-B6F3E92882AD}" presName="parentTextArrow" presStyleLbl="node1" presStyleIdx="0" presStyleCnt="0"/>
      <dgm:spPr/>
    </dgm:pt>
    <dgm:pt modelId="{D144C3D4-35AA-AA45-BBDE-D45CF2BDFDF7}" type="pres">
      <dgm:prSet presAssocID="{160E3782-7E3E-4336-88F9-B6F3E92882AD}" presName="arrow" presStyleLbl="alignNode1" presStyleIdx="4" presStyleCnt="6"/>
      <dgm:spPr/>
    </dgm:pt>
    <dgm:pt modelId="{4A0EA941-1311-4544-AE00-9173B6112CA5}" type="pres">
      <dgm:prSet presAssocID="{160E3782-7E3E-4336-88F9-B6F3E92882AD}" presName="descendantArrow" presStyleLbl="bgAccFollowNode1" presStyleIdx="4" presStyleCnt="6"/>
      <dgm:spPr/>
    </dgm:pt>
    <dgm:pt modelId="{42F9998C-2E21-7B41-8EC8-0AB26E3728C8}" type="pres">
      <dgm:prSet presAssocID="{0E097F8D-7FB3-4925-BBC3-DEABBAEE7C10}" presName="sp" presStyleCnt="0"/>
      <dgm:spPr/>
    </dgm:pt>
    <dgm:pt modelId="{3B4F529F-0ADE-FB41-8F58-8F406037AD6F}" type="pres">
      <dgm:prSet presAssocID="{760BC05B-691D-4F0D-8F79-C0FDAE137C5E}" presName="arrowAndChildren" presStyleCnt="0"/>
      <dgm:spPr/>
    </dgm:pt>
    <dgm:pt modelId="{2BBBA9D7-791C-0E41-8018-85542F217C70}" type="pres">
      <dgm:prSet presAssocID="{760BC05B-691D-4F0D-8F79-C0FDAE137C5E}" presName="parentTextArrow" presStyleLbl="node1" presStyleIdx="0" presStyleCnt="0"/>
      <dgm:spPr/>
    </dgm:pt>
    <dgm:pt modelId="{3927CB48-5998-4C44-B87F-9CCE05F41519}" type="pres">
      <dgm:prSet presAssocID="{760BC05B-691D-4F0D-8F79-C0FDAE137C5E}" presName="arrow" presStyleLbl="alignNode1" presStyleIdx="5" presStyleCnt="6"/>
      <dgm:spPr/>
    </dgm:pt>
    <dgm:pt modelId="{6E3BC357-7916-044F-8463-4672A308B1E3}" type="pres">
      <dgm:prSet presAssocID="{760BC05B-691D-4F0D-8F79-C0FDAE137C5E}" presName="descendantArrow" presStyleLbl="bgAccFollowNode1" presStyleIdx="5" presStyleCnt="6"/>
      <dgm:spPr/>
    </dgm:pt>
  </dgm:ptLst>
  <dgm:cxnLst>
    <dgm:cxn modelId="{A753AD23-8940-4AB3-9259-E8DFB8D43233}" srcId="{760BC05B-691D-4F0D-8F79-C0FDAE137C5E}" destId="{8BAB892F-8FC0-45AB-AE8E-4EBD9FF35853}" srcOrd="0" destOrd="0" parTransId="{19CAC24D-7B5D-4359-BECF-7B8BC02DF2FA}" sibTransId="{65AFEF94-404B-46FC-8B52-C3E7F13FE61E}"/>
    <dgm:cxn modelId="{03CD2325-8829-40EC-9F07-271CB23BD372}" srcId="{505EC973-2E60-40CD-87F4-6231450591AE}" destId="{4450E40E-6606-4775-BB05-BAF133E5FD55}" srcOrd="0" destOrd="0" parTransId="{0A4F5A84-584A-4880-9AE4-1F91C9D125C1}" sibTransId="{D326525F-F130-4DF7-A79F-8E68A79A3749}"/>
    <dgm:cxn modelId="{8C0CB02C-1516-8946-AA1E-664644755D3E}" type="presOf" srcId="{9284F7C6-43A1-47FC-80AC-917962140DC1}" destId="{AF6F9CDA-D8AA-0E48-9DED-C32C65066C0F}" srcOrd="0" destOrd="0" presId="urn:microsoft.com/office/officeart/2016/7/layout/VerticalDownArrowProcess"/>
    <dgm:cxn modelId="{2807C52C-AAA8-436C-92D3-AEE8C9521DB6}" srcId="{160E3782-7E3E-4336-88F9-B6F3E92882AD}" destId="{144225B5-9828-49FE-8C7D-D9EA8BCD2583}" srcOrd="0" destOrd="0" parTransId="{B9663047-025B-440F-ABFF-6BA28632932A}" sibTransId="{4785825F-DE60-4FCF-B5D2-9F67F28C5F88}"/>
    <dgm:cxn modelId="{39772433-7613-DE41-9375-F84163A21E0A}" type="presOf" srcId="{449C19BA-8FEC-4593-BBD4-D5F58809C3B9}" destId="{5E42F253-F8C0-4741-AD67-AEFCE85C25B0}" srcOrd="0" destOrd="0" presId="urn:microsoft.com/office/officeart/2016/7/layout/VerticalDownArrowProcess"/>
    <dgm:cxn modelId="{9ED65833-D744-4ED7-9EEE-EFC6DBCFA738}" srcId="{449C19BA-8FEC-4593-BBD4-D5F58809C3B9}" destId="{447B3A02-0550-49DC-84B1-0E3D4FD05A64}" srcOrd="5" destOrd="0" parTransId="{EA2A69DF-2CC2-4FF1-AAAE-324AE7C487B3}" sibTransId="{EFFD111C-2B57-4C1C-BF3F-2CD252BAD497}"/>
    <dgm:cxn modelId="{8E10075B-56FF-D947-A56A-D2D8C3CAB7A3}" type="presOf" srcId="{160E3782-7E3E-4336-88F9-B6F3E92882AD}" destId="{D144C3D4-35AA-AA45-BBDE-D45CF2BDFDF7}" srcOrd="1" destOrd="0" presId="urn:microsoft.com/office/officeart/2016/7/layout/VerticalDownArrowProcess"/>
    <dgm:cxn modelId="{F0D28F5F-22FC-5640-9415-C9D31E6EEAC1}" type="presOf" srcId="{3B4CD48C-97AC-4216-BCD6-A53E951A4469}" destId="{41B47F34-6125-A448-B434-86829DE95867}" srcOrd="1" destOrd="0" presId="urn:microsoft.com/office/officeart/2016/7/layout/VerticalDownArrowProcess"/>
    <dgm:cxn modelId="{C0C7B744-01EA-D24A-A397-9235D74DEE8E}" type="presOf" srcId="{4450E40E-6606-4775-BB05-BAF133E5FD55}" destId="{F5F8D848-41B4-784C-B170-44051902C5D8}" srcOrd="0" destOrd="0" presId="urn:microsoft.com/office/officeart/2016/7/layout/VerticalDownArrowProcess"/>
    <dgm:cxn modelId="{AA75CC64-EEF0-6145-8A8D-A537453C5740}" type="presOf" srcId="{160E3782-7E3E-4336-88F9-B6F3E92882AD}" destId="{474F1B61-877F-AF4F-A7A0-8A1EA6118319}" srcOrd="0" destOrd="0" presId="urn:microsoft.com/office/officeart/2016/7/layout/VerticalDownArrowProcess"/>
    <dgm:cxn modelId="{A30FBF47-8273-6F48-9C70-A969CC8391A4}" type="presOf" srcId="{760BC05B-691D-4F0D-8F79-C0FDAE137C5E}" destId="{2BBBA9D7-791C-0E41-8018-85542F217C70}" srcOrd="0" destOrd="0" presId="urn:microsoft.com/office/officeart/2016/7/layout/VerticalDownArrowProcess"/>
    <dgm:cxn modelId="{17C8F04B-75BA-DB46-B93B-25EBE23A0CD2}" type="presOf" srcId="{447B3A02-0550-49DC-84B1-0E3D4FD05A64}" destId="{3192F054-644C-FC40-AB72-90680F2B5867}" srcOrd="0" destOrd="0" presId="urn:microsoft.com/office/officeart/2016/7/layout/VerticalDownArrowProcess"/>
    <dgm:cxn modelId="{EB8B466C-6CF4-234D-A202-541C5195207E}" type="presOf" srcId="{3B4CD48C-97AC-4216-BCD6-A53E951A4469}" destId="{207080DB-021C-774A-B5A6-25F76FA4957D}" srcOrd="0" destOrd="0" presId="urn:microsoft.com/office/officeart/2016/7/layout/VerticalDownArrowProcess"/>
    <dgm:cxn modelId="{CF4FB671-C138-F148-AF9D-A43D12220942}" type="presOf" srcId="{144225B5-9828-49FE-8C7D-D9EA8BCD2583}" destId="{4A0EA941-1311-4544-AE00-9173B6112CA5}" srcOrd="0" destOrd="0" presId="urn:microsoft.com/office/officeart/2016/7/layout/VerticalDownArrowProcess"/>
    <dgm:cxn modelId="{2669DF58-022B-4E75-9512-220EB4706E48}" srcId="{9284F7C6-43A1-47FC-80AC-917962140DC1}" destId="{2B52992B-F1C0-44C9-8CC0-11E69EE116AB}" srcOrd="0" destOrd="0" parTransId="{E70FB99A-92A4-4ABF-9DC8-22B11C974D95}" sibTransId="{4DD456F7-C187-4A60-9E46-F5439A0DF1FE}"/>
    <dgm:cxn modelId="{F86FF989-0D1A-466B-AC1C-A6CC09865E19}" srcId="{449C19BA-8FEC-4593-BBD4-D5F58809C3B9}" destId="{505EC973-2E60-40CD-87F4-6231450591AE}" srcOrd="4" destOrd="0" parTransId="{12E83BE9-1F6E-4360-8BC2-6C00484F5686}" sibTransId="{3567C808-C538-4DAE-8091-4EFAAD85ADC7}"/>
    <dgm:cxn modelId="{51E5F691-ED92-9E48-8720-47D46E179285}" type="presOf" srcId="{ECC1923B-B6C4-4C90-87A6-0D39A30FDF8C}" destId="{C973B2FE-CFBB-1544-9FC1-3BFB29F20758}" srcOrd="0" destOrd="0" presId="urn:microsoft.com/office/officeart/2016/7/layout/VerticalDownArrowProcess"/>
    <dgm:cxn modelId="{9887ADA3-0BD9-4E48-B548-E6E33109ECE5}" type="presOf" srcId="{8305B16E-9F63-4ADD-A2D9-28ADEB93100D}" destId="{EF44ACE5-DC10-C843-8046-097B43DA3A4D}" srcOrd="0" destOrd="0" presId="urn:microsoft.com/office/officeart/2016/7/layout/VerticalDownArrowProcess"/>
    <dgm:cxn modelId="{757E05A5-8BE8-45DF-A3EB-F40200BF3913}" srcId="{3B4CD48C-97AC-4216-BCD6-A53E951A4469}" destId="{8305B16E-9F63-4ADD-A2D9-28ADEB93100D}" srcOrd="0" destOrd="0" parTransId="{D79B88C3-6EA3-47C9-80BA-7DDCC940D036}" sibTransId="{140244E8-DAD5-499C-A1FB-3AE0F93BC093}"/>
    <dgm:cxn modelId="{7EA383AB-86C1-4CDE-A2B5-B526B15B9A89}" srcId="{447B3A02-0550-49DC-84B1-0E3D4FD05A64}" destId="{ECC1923B-B6C4-4C90-87A6-0D39A30FDF8C}" srcOrd="0" destOrd="0" parTransId="{BA31BB44-1BDE-46D7-A612-303174868CF7}" sibTransId="{37EAACEB-2963-4D3E-95F8-510899D3C39A}"/>
    <dgm:cxn modelId="{2E8723B3-EC6F-4218-B116-1AC828FAACAD}" srcId="{449C19BA-8FEC-4593-BBD4-D5F58809C3B9}" destId="{160E3782-7E3E-4336-88F9-B6F3E92882AD}" srcOrd="1" destOrd="0" parTransId="{4E6E27D7-5A35-4A5A-87D1-469D70EBB5FF}" sibTransId="{0A2DD030-776B-495B-81FE-BF1447D5688F}"/>
    <dgm:cxn modelId="{5658ABB9-A36E-CB42-87D0-23CE3FF2AA05}" type="presOf" srcId="{8BAB892F-8FC0-45AB-AE8E-4EBD9FF35853}" destId="{6E3BC357-7916-044F-8463-4672A308B1E3}" srcOrd="0" destOrd="0" presId="urn:microsoft.com/office/officeart/2016/7/layout/VerticalDownArrowProcess"/>
    <dgm:cxn modelId="{18CCCBBB-997F-4363-96B7-C8F5459E33D1}" srcId="{449C19BA-8FEC-4593-BBD4-D5F58809C3B9}" destId="{9284F7C6-43A1-47FC-80AC-917962140DC1}" srcOrd="2" destOrd="0" parTransId="{3EDD5EB8-B70E-4B0B-932E-724E7ED2F665}" sibTransId="{86AB3DDD-8A0D-43DA-BC26-1C07748AD486}"/>
    <dgm:cxn modelId="{83E4E3C8-C686-D649-A0CE-0DC8ACFCCBC1}" type="presOf" srcId="{505EC973-2E60-40CD-87F4-6231450591AE}" destId="{8B47ABAC-5191-254D-83DE-C6ED66435CEA}" srcOrd="1" destOrd="0" presId="urn:microsoft.com/office/officeart/2016/7/layout/VerticalDownArrowProcess"/>
    <dgm:cxn modelId="{4BE9F8D0-DAFF-4348-A707-085316DC3B40}" type="presOf" srcId="{505EC973-2E60-40CD-87F4-6231450591AE}" destId="{C8990351-3701-E445-B2D9-A94ED5F215BF}" srcOrd="0" destOrd="0" presId="urn:microsoft.com/office/officeart/2016/7/layout/VerticalDownArrowProcess"/>
    <dgm:cxn modelId="{604512D6-D970-FD42-8D8E-C169B47DAED8}" type="presOf" srcId="{2B52992B-F1C0-44C9-8CC0-11E69EE116AB}" destId="{F4B3ECB2-56F8-4F46-9FCB-DB3899E973EC}" srcOrd="0" destOrd="0" presId="urn:microsoft.com/office/officeart/2016/7/layout/VerticalDownArrowProcess"/>
    <dgm:cxn modelId="{BC503FD6-5A77-B641-8B98-8C8A87520483}" type="presOf" srcId="{9284F7C6-43A1-47FC-80AC-917962140DC1}" destId="{C7766A49-7F95-1242-B3E2-E3495DE12AE0}" srcOrd="1" destOrd="0" presId="urn:microsoft.com/office/officeart/2016/7/layout/VerticalDownArrowProcess"/>
    <dgm:cxn modelId="{CAE4CEED-AA95-4841-9E7B-D78DD4EF0A14}" srcId="{449C19BA-8FEC-4593-BBD4-D5F58809C3B9}" destId="{760BC05B-691D-4F0D-8F79-C0FDAE137C5E}" srcOrd="0" destOrd="0" parTransId="{F52475B2-F683-4A3A-B4E7-61E5A9290837}" sibTransId="{0E097F8D-7FB3-4925-BBC3-DEABBAEE7C10}"/>
    <dgm:cxn modelId="{C6C9F2F2-32BE-45CB-A104-6EB905D11E46}" srcId="{449C19BA-8FEC-4593-BBD4-D5F58809C3B9}" destId="{3B4CD48C-97AC-4216-BCD6-A53E951A4469}" srcOrd="3" destOrd="0" parTransId="{8F3CC45C-B890-4647-B727-66F5F1FD839B}" sibTransId="{EBB1BF33-2409-445D-B202-54E08EA40F1E}"/>
    <dgm:cxn modelId="{ABFF55FF-E241-CF45-89C8-5903E6DD423A}" type="presOf" srcId="{760BC05B-691D-4F0D-8F79-C0FDAE137C5E}" destId="{3927CB48-5998-4C44-B87F-9CCE05F41519}" srcOrd="1" destOrd="0" presId="urn:microsoft.com/office/officeart/2016/7/layout/VerticalDownArrowProcess"/>
    <dgm:cxn modelId="{ADB69AD9-96CF-C949-80DC-B8466895E09D}" type="presParOf" srcId="{5E42F253-F8C0-4741-AD67-AEFCE85C25B0}" destId="{26729349-5C35-C249-A828-96042767FDE4}" srcOrd="0" destOrd="0" presId="urn:microsoft.com/office/officeart/2016/7/layout/VerticalDownArrowProcess"/>
    <dgm:cxn modelId="{0C349533-068F-994E-AA50-40AA2E680D9A}" type="presParOf" srcId="{26729349-5C35-C249-A828-96042767FDE4}" destId="{3192F054-644C-FC40-AB72-90680F2B5867}" srcOrd="0" destOrd="0" presId="urn:microsoft.com/office/officeart/2016/7/layout/VerticalDownArrowProcess"/>
    <dgm:cxn modelId="{DC57AAE9-5D5B-0B42-9BD5-D265578522B8}" type="presParOf" srcId="{26729349-5C35-C249-A828-96042767FDE4}" destId="{C973B2FE-CFBB-1544-9FC1-3BFB29F20758}" srcOrd="1" destOrd="0" presId="urn:microsoft.com/office/officeart/2016/7/layout/VerticalDownArrowProcess"/>
    <dgm:cxn modelId="{C564D9BE-A8EB-BB4D-8899-A4603711C4E4}" type="presParOf" srcId="{5E42F253-F8C0-4741-AD67-AEFCE85C25B0}" destId="{D4BCD29A-C477-6D4A-A316-035B2A4B02EE}" srcOrd="1" destOrd="0" presId="urn:microsoft.com/office/officeart/2016/7/layout/VerticalDownArrowProcess"/>
    <dgm:cxn modelId="{CB3E67E8-00C0-CA4E-AF02-A4922934D8EC}" type="presParOf" srcId="{5E42F253-F8C0-4741-AD67-AEFCE85C25B0}" destId="{F4363A40-C2D1-2749-92A6-372B660E6C99}" srcOrd="2" destOrd="0" presId="urn:microsoft.com/office/officeart/2016/7/layout/VerticalDownArrowProcess"/>
    <dgm:cxn modelId="{31C067EB-D170-B449-BA7B-DD0BEF63A657}" type="presParOf" srcId="{F4363A40-C2D1-2749-92A6-372B660E6C99}" destId="{C8990351-3701-E445-B2D9-A94ED5F215BF}" srcOrd="0" destOrd="0" presId="urn:microsoft.com/office/officeart/2016/7/layout/VerticalDownArrowProcess"/>
    <dgm:cxn modelId="{F26D8DC7-DAC1-A449-BF96-5CE8409EF8E2}" type="presParOf" srcId="{F4363A40-C2D1-2749-92A6-372B660E6C99}" destId="{8B47ABAC-5191-254D-83DE-C6ED66435CEA}" srcOrd="1" destOrd="0" presId="urn:microsoft.com/office/officeart/2016/7/layout/VerticalDownArrowProcess"/>
    <dgm:cxn modelId="{0D0FEF28-361B-224F-AC02-82D42AA5929E}" type="presParOf" srcId="{F4363A40-C2D1-2749-92A6-372B660E6C99}" destId="{F5F8D848-41B4-784C-B170-44051902C5D8}" srcOrd="2" destOrd="0" presId="urn:microsoft.com/office/officeart/2016/7/layout/VerticalDownArrowProcess"/>
    <dgm:cxn modelId="{E6B46E78-EC13-2744-B3E2-D587C0296237}" type="presParOf" srcId="{5E42F253-F8C0-4741-AD67-AEFCE85C25B0}" destId="{34F96629-7F3C-9A48-A95D-9CC0E58C3635}" srcOrd="3" destOrd="0" presId="urn:microsoft.com/office/officeart/2016/7/layout/VerticalDownArrowProcess"/>
    <dgm:cxn modelId="{0D025EB8-6FD8-5C49-A9B5-379C6F0232CB}" type="presParOf" srcId="{5E42F253-F8C0-4741-AD67-AEFCE85C25B0}" destId="{3AD583B8-8742-F841-BE21-69876352AD14}" srcOrd="4" destOrd="0" presId="urn:microsoft.com/office/officeart/2016/7/layout/VerticalDownArrowProcess"/>
    <dgm:cxn modelId="{36B7DF85-8006-C742-90AB-3CAD79231642}" type="presParOf" srcId="{3AD583B8-8742-F841-BE21-69876352AD14}" destId="{207080DB-021C-774A-B5A6-25F76FA4957D}" srcOrd="0" destOrd="0" presId="urn:microsoft.com/office/officeart/2016/7/layout/VerticalDownArrowProcess"/>
    <dgm:cxn modelId="{BE7A327E-5C0A-224E-8017-B7DC90C97B92}" type="presParOf" srcId="{3AD583B8-8742-F841-BE21-69876352AD14}" destId="{41B47F34-6125-A448-B434-86829DE95867}" srcOrd="1" destOrd="0" presId="urn:microsoft.com/office/officeart/2016/7/layout/VerticalDownArrowProcess"/>
    <dgm:cxn modelId="{07F4F67C-62E7-3144-8963-67405389347D}" type="presParOf" srcId="{3AD583B8-8742-F841-BE21-69876352AD14}" destId="{EF44ACE5-DC10-C843-8046-097B43DA3A4D}" srcOrd="2" destOrd="0" presId="urn:microsoft.com/office/officeart/2016/7/layout/VerticalDownArrowProcess"/>
    <dgm:cxn modelId="{FD956458-68CE-2941-8DF3-A186A90D5000}" type="presParOf" srcId="{5E42F253-F8C0-4741-AD67-AEFCE85C25B0}" destId="{223A3209-A602-1B48-9584-80705F09989E}" srcOrd="5" destOrd="0" presId="urn:microsoft.com/office/officeart/2016/7/layout/VerticalDownArrowProcess"/>
    <dgm:cxn modelId="{4F5737E3-DE02-FE40-A785-08080CF0FEE4}" type="presParOf" srcId="{5E42F253-F8C0-4741-AD67-AEFCE85C25B0}" destId="{1EC62E21-C081-1844-AD37-3E4F0A71807F}" srcOrd="6" destOrd="0" presId="urn:microsoft.com/office/officeart/2016/7/layout/VerticalDownArrowProcess"/>
    <dgm:cxn modelId="{B0BC6F74-F098-F442-BAA6-29EF9E58E768}" type="presParOf" srcId="{1EC62E21-C081-1844-AD37-3E4F0A71807F}" destId="{AF6F9CDA-D8AA-0E48-9DED-C32C65066C0F}" srcOrd="0" destOrd="0" presId="urn:microsoft.com/office/officeart/2016/7/layout/VerticalDownArrowProcess"/>
    <dgm:cxn modelId="{784B0B4B-0C92-6B48-B81A-081B60597CDC}" type="presParOf" srcId="{1EC62E21-C081-1844-AD37-3E4F0A71807F}" destId="{C7766A49-7F95-1242-B3E2-E3495DE12AE0}" srcOrd="1" destOrd="0" presId="urn:microsoft.com/office/officeart/2016/7/layout/VerticalDownArrowProcess"/>
    <dgm:cxn modelId="{318B6E95-4E78-384F-A1BC-3840922001CC}" type="presParOf" srcId="{1EC62E21-C081-1844-AD37-3E4F0A71807F}" destId="{F4B3ECB2-56F8-4F46-9FCB-DB3899E973EC}" srcOrd="2" destOrd="0" presId="urn:microsoft.com/office/officeart/2016/7/layout/VerticalDownArrowProcess"/>
    <dgm:cxn modelId="{54FFE45D-E5F6-0E43-A121-4822737C5DC0}" type="presParOf" srcId="{5E42F253-F8C0-4741-AD67-AEFCE85C25B0}" destId="{43EB790C-B2F6-7843-9199-0DE854B12349}" srcOrd="7" destOrd="0" presId="urn:microsoft.com/office/officeart/2016/7/layout/VerticalDownArrowProcess"/>
    <dgm:cxn modelId="{47908734-72F4-E349-894E-74DB27680169}" type="presParOf" srcId="{5E42F253-F8C0-4741-AD67-AEFCE85C25B0}" destId="{68458F84-84C0-0C40-BEE6-339B4B564FEA}" srcOrd="8" destOrd="0" presId="urn:microsoft.com/office/officeart/2016/7/layout/VerticalDownArrowProcess"/>
    <dgm:cxn modelId="{8886022D-D2EC-E145-B579-05AEAD7AD775}" type="presParOf" srcId="{68458F84-84C0-0C40-BEE6-339B4B564FEA}" destId="{474F1B61-877F-AF4F-A7A0-8A1EA6118319}" srcOrd="0" destOrd="0" presId="urn:microsoft.com/office/officeart/2016/7/layout/VerticalDownArrowProcess"/>
    <dgm:cxn modelId="{2F38EC6E-D187-2540-9100-5E953B0EF601}" type="presParOf" srcId="{68458F84-84C0-0C40-BEE6-339B4B564FEA}" destId="{D144C3D4-35AA-AA45-BBDE-D45CF2BDFDF7}" srcOrd="1" destOrd="0" presId="urn:microsoft.com/office/officeart/2016/7/layout/VerticalDownArrowProcess"/>
    <dgm:cxn modelId="{E7FD316C-DA1F-6F48-A5E0-FA640CC8A3CA}" type="presParOf" srcId="{68458F84-84C0-0C40-BEE6-339B4B564FEA}" destId="{4A0EA941-1311-4544-AE00-9173B6112CA5}" srcOrd="2" destOrd="0" presId="urn:microsoft.com/office/officeart/2016/7/layout/VerticalDownArrowProcess"/>
    <dgm:cxn modelId="{4A5185C0-8B21-2843-AAFD-109A2DECEDE5}" type="presParOf" srcId="{5E42F253-F8C0-4741-AD67-AEFCE85C25B0}" destId="{42F9998C-2E21-7B41-8EC8-0AB26E3728C8}" srcOrd="9" destOrd="0" presId="urn:microsoft.com/office/officeart/2016/7/layout/VerticalDownArrowProcess"/>
    <dgm:cxn modelId="{65A5D240-B24B-A24A-A938-DA00823B9112}" type="presParOf" srcId="{5E42F253-F8C0-4741-AD67-AEFCE85C25B0}" destId="{3B4F529F-0ADE-FB41-8F58-8F406037AD6F}" srcOrd="10" destOrd="0" presId="urn:microsoft.com/office/officeart/2016/7/layout/VerticalDownArrowProcess"/>
    <dgm:cxn modelId="{2485AE2C-AA02-BF43-88A0-DFE1406894F4}" type="presParOf" srcId="{3B4F529F-0ADE-FB41-8F58-8F406037AD6F}" destId="{2BBBA9D7-791C-0E41-8018-85542F217C70}" srcOrd="0" destOrd="0" presId="urn:microsoft.com/office/officeart/2016/7/layout/VerticalDownArrowProcess"/>
    <dgm:cxn modelId="{3E77756D-9096-2A4C-9E42-45C7867F4CD7}" type="presParOf" srcId="{3B4F529F-0ADE-FB41-8F58-8F406037AD6F}" destId="{3927CB48-5998-4C44-B87F-9CCE05F41519}" srcOrd="1" destOrd="0" presId="urn:microsoft.com/office/officeart/2016/7/layout/VerticalDownArrowProcess"/>
    <dgm:cxn modelId="{5F037C19-A166-1E46-B672-EE5782BA280F}" type="presParOf" srcId="{3B4F529F-0ADE-FB41-8F58-8F406037AD6F}" destId="{6E3BC357-7916-044F-8463-4672A308B1E3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2F054-644C-FC40-AB72-90680F2B5867}">
      <dsp:nvSpPr>
        <dsp:cNvPr id="0" name=""/>
        <dsp:cNvSpPr/>
      </dsp:nvSpPr>
      <dsp:spPr>
        <a:xfrm>
          <a:off x="0" y="4813410"/>
          <a:ext cx="1572556" cy="63175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56464" rIns="11184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</a:t>
          </a:r>
        </a:p>
      </dsp:txBody>
      <dsp:txXfrm>
        <a:off x="0" y="4813410"/>
        <a:ext cx="1572556" cy="631757"/>
      </dsp:txXfrm>
    </dsp:sp>
    <dsp:sp modelId="{C973B2FE-CFBB-1544-9FC1-3BFB29F20758}">
      <dsp:nvSpPr>
        <dsp:cNvPr id="0" name=""/>
        <dsp:cNvSpPr/>
      </dsp:nvSpPr>
      <dsp:spPr>
        <a:xfrm>
          <a:off x="1572556" y="4813410"/>
          <a:ext cx="4717669" cy="63175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03200" rIns="9569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 Solutions</a:t>
          </a:r>
        </a:p>
      </dsp:txBody>
      <dsp:txXfrm>
        <a:off x="1572556" y="4813410"/>
        <a:ext cx="4717669" cy="631757"/>
      </dsp:txXfrm>
    </dsp:sp>
    <dsp:sp modelId="{8B47ABAC-5191-254D-83DE-C6ED66435CEA}">
      <dsp:nvSpPr>
        <dsp:cNvPr id="0" name=""/>
        <dsp:cNvSpPr/>
      </dsp:nvSpPr>
      <dsp:spPr>
        <a:xfrm rot="10800000">
          <a:off x="0" y="3851243"/>
          <a:ext cx="1572556" cy="9716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56464" rIns="11184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Select</a:t>
          </a:r>
        </a:p>
      </dsp:txBody>
      <dsp:txXfrm rot="-10800000">
        <a:off x="0" y="3851243"/>
        <a:ext cx="1572556" cy="631568"/>
      </dsp:txXfrm>
    </dsp:sp>
    <dsp:sp modelId="{F5F8D848-41B4-784C-B170-44051902C5D8}">
      <dsp:nvSpPr>
        <dsp:cNvPr id="0" name=""/>
        <dsp:cNvSpPr/>
      </dsp:nvSpPr>
      <dsp:spPr>
        <a:xfrm>
          <a:off x="1572556" y="3851243"/>
          <a:ext cx="4717669" cy="63156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03200" rIns="9569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Select the Best Solution  </a:t>
          </a:r>
        </a:p>
      </dsp:txBody>
      <dsp:txXfrm>
        <a:off x="1572556" y="3851243"/>
        <a:ext cx="4717669" cy="631568"/>
      </dsp:txXfrm>
    </dsp:sp>
    <dsp:sp modelId="{41B47F34-6125-A448-B434-86829DE95867}">
      <dsp:nvSpPr>
        <dsp:cNvPr id="0" name=""/>
        <dsp:cNvSpPr/>
      </dsp:nvSpPr>
      <dsp:spPr>
        <a:xfrm rot="10800000">
          <a:off x="0" y="2889077"/>
          <a:ext cx="1572556" cy="9716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56464" rIns="11184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Evaluate</a:t>
          </a:r>
        </a:p>
      </dsp:txBody>
      <dsp:txXfrm rot="-10800000">
        <a:off x="0" y="2889077"/>
        <a:ext cx="1572556" cy="631568"/>
      </dsp:txXfrm>
    </dsp:sp>
    <dsp:sp modelId="{EF44ACE5-DC10-C843-8046-097B43DA3A4D}">
      <dsp:nvSpPr>
        <dsp:cNvPr id="0" name=""/>
        <dsp:cNvSpPr/>
      </dsp:nvSpPr>
      <dsp:spPr>
        <a:xfrm>
          <a:off x="1572556" y="2889077"/>
          <a:ext cx="4717669" cy="63156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03200" rIns="9569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Evaluate an Existing Policy</a:t>
          </a:r>
        </a:p>
      </dsp:txBody>
      <dsp:txXfrm>
        <a:off x="1572556" y="2889077"/>
        <a:ext cx="4717669" cy="631568"/>
      </dsp:txXfrm>
    </dsp:sp>
    <dsp:sp modelId="{C7766A49-7F95-1242-B3E2-E3495DE12AE0}">
      <dsp:nvSpPr>
        <dsp:cNvPr id="0" name=""/>
        <dsp:cNvSpPr/>
      </dsp:nvSpPr>
      <dsp:spPr>
        <a:xfrm rot="10800000">
          <a:off x="0" y="1926910"/>
          <a:ext cx="1572556" cy="9716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56464" rIns="11184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Identify</a:t>
          </a:r>
        </a:p>
      </dsp:txBody>
      <dsp:txXfrm rot="-10800000">
        <a:off x="0" y="1926910"/>
        <a:ext cx="1572556" cy="631568"/>
      </dsp:txXfrm>
    </dsp:sp>
    <dsp:sp modelId="{F4B3ECB2-56F8-4F46-9FCB-DB3899E973EC}">
      <dsp:nvSpPr>
        <dsp:cNvPr id="0" name=""/>
        <dsp:cNvSpPr/>
      </dsp:nvSpPr>
      <dsp:spPr>
        <a:xfrm>
          <a:off x="1572556" y="1926910"/>
          <a:ext cx="4717669" cy="6315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03200" rIns="9569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Identify the Causes</a:t>
          </a:r>
        </a:p>
      </dsp:txBody>
      <dsp:txXfrm>
        <a:off x="1572556" y="1926910"/>
        <a:ext cx="4717669" cy="631568"/>
      </dsp:txXfrm>
    </dsp:sp>
    <dsp:sp modelId="{D144C3D4-35AA-AA45-BBDE-D45CF2BDFDF7}">
      <dsp:nvSpPr>
        <dsp:cNvPr id="0" name=""/>
        <dsp:cNvSpPr/>
      </dsp:nvSpPr>
      <dsp:spPr>
        <a:xfrm rot="10800000">
          <a:off x="0" y="964743"/>
          <a:ext cx="1572556" cy="9716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56464" rIns="11184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Gather</a:t>
          </a:r>
        </a:p>
      </dsp:txBody>
      <dsp:txXfrm rot="-10800000">
        <a:off x="0" y="964743"/>
        <a:ext cx="1572556" cy="631568"/>
      </dsp:txXfrm>
    </dsp:sp>
    <dsp:sp modelId="{4A0EA941-1311-4544-AE00-9173B6112CA5}">
      <dsp:nvSpPr>
        <dsp:cNvPr id="0" name=""/>
        <dsp:cNvSpPr/>
      </dsp:nvSpPr>
      <dsp:spPr>
        <a:xfrm>
          <a:off x="1572556" y="964743"/>
          <a:ext cx="4717669" cy="631568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03200" rIns="9569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Gather the Evidence</a:t>
          </a:r>
        </a:p>
      </dsp:txBody>
      <dsp:txXfrm>
        <a:off x="1572556" y="964743"/>
        <a:ext cx="4717669" cy="631568"/>
      </dsp:txXfrm>
    </dsp:sp>
    <dsp:sp modelId="{3927CB48-5998-4C44-B87F-9CCE05F41519}">
      <dsp:nvSpPr>
        <dsp:cNvPr id="0" name=""/>
        <dsp:cNvSpPr/>
      </dsp:nvSpPr>
      <dsp:spPr>
        <a:xfrm rot="10800000">
          <a:off x="0" y="2576"/>
          <a:ext cx="1572556" cy="971643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840" tIns="156464" rIns="111840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Define</a:t>
          </a:r>
        </a:p>
      </dsp:txBody>
      <dsp:txXfrm rot="-10800000">
        <a:off x="0" y="2576"/>
        <a:ext cx="1572556" cy="631568"/>
      </dsp:txXfrm>
    </dsp:sp>
    <dsp:sp modelId="{6E3BC357-7916-044F-8463-4672A308B1E3}">
      <dsp:nvSpPr>
        <dsp:cNvPr id="0" name=""/>
        <dsp:cNvSpPr/>
      </dsp:nvSpPr>
      <dsp:spPr>
        <a:xfrm>
          <a:off x="1572556" y="2576"/>
          <a:ext cx="4717669" cy="63156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697" tIns="203200" rIns="95697" bIns="203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Define the Problem</a:t>
          </a:r>
        </a:p>
      </dsp:txBody>
      <dsp:txXfrm>
        <a:off x="1572556" y="2576"/>
        <a:ext cx="4717669" cy="63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E1F80-D822-453F-80EF-C82E1B3D953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4EC22-47D5-4A0C-8A16-35DB6B98CF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8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Trojan_Nuclear_Power_Plant" TargetMode="External"/><Relationship Id="rId3" Type="http://schemas.openxmlformats.org/officeDocument/2006/relationships/hyperlink" Target="http://thecuppajo.blogspot.com/2011_05_01_archive.html" TargetMode="External"/><Relationship Id="rId7" Type="http://schemas.openxmlformats.org/officeDocument/2006/relationships/hyperlink" Target="https://en.wikipedia.org/wiki/Kerr_Dam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Wind_power_in_Massachusetts" TargetMode="External"/><Relationship Id="rId4" Type="http://schemas.openxmlformats.org/officeDocument/2006/relationships/hyperlink" Target="https://creativecommons.org/licenses/by-nd/3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 tooltip="http://thecuppajo.blogspot.com/2011_05_01_archive.html"/>
              </a:rPr>
              <a:t>This </a:t>
            </a:r>
            <a:r>
              <a:rPr lang="en-US" sz="1200" dirty="0" err="1">
                <a:hlinkClick r:id="rId3" tooltip="http://thecuppajo.blogspot.com/2011_05_01_archive.html"/>
              </a:rPr>
              <a:t>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4" tooltip="https://creativecommons.org/licenses/by-nd/3.0/"/>
              </a:rPr>
              <a:t>CC BY-ND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5" tooltip="https://en.wikipedia.org/wiki/Wind_power_in_Massachusetts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6" tooltip="https://creativecommons.org/licenses/by-sa/3.0/"/>
              </a:rPr>
              <a:t>CC BY-SA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7" tooltip="https://en.wikipedia.org/wiki/Kerr_Dam"/>
              </a:rPr>
              <a:t>This Photo</a:t>
            </a:r>
            <a:r>
              <a:rPr lang="en-US" sz="1200" dirty="0"/>
              <a:t> by Unknown Author is licensed under </a:t>
            </a:r>
            <a:r>
              <a:rPr lang="en-US" sz="1200" dirty="0">
                <a:hlinkClick r:id="rId6" tooltip="https://creativecommons.org/licenses/by-sa/3.0/"/>
              </a:rPr>
              <a:t>CC BY-SA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FFFF"/>
                </a:solidFill>
                <a:hlinkClick r:id="rId8" tooltip="https://en.wikipedia.org/wiki/Trojan_Nuclear_Power_Pl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8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800" dirty="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800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4EC22-47D5-4A0C-8A16-35DB6B98CFF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4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" name="type.wav"/>
          </p:stSnd>
        </p:sndAc>
      </p:transition>
    </mc:Choice>
    <mc:Fallback xmlns="">
      <p:transition spd="slow">
        <p:fade/>
        <p:sndAc>
          <p:stSnd>
            <p:snd r:embed="rId3" name="type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19" name="type.wav"/>
          </p:stSnd>
        </p:sndAc>
      </p:transition>
    </mc:Choice>
    <mc:Fallback xmlns="">
      <p:transition spd="slow">
        <p:fade/>
        <p:sndAc>
          <p:stSnd>
            <p:snd r:embed="rId21" name="type.wav"/>
          </p:stSnd>
        </p:sndAc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allotpedia.org/Federal_policy_on_environmental_regulations,_2017-2020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hyperlink" Target="https://www.epa.gov/" TargetMode="External"/><Relationship Id="rId4" Type="http://schemas.openxmlformats.org/officeDocument/2006/relationships/hyperlink" Target="https://mahb.stanford.edu/library-item/fossil-fuels-run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audio" Target="../media/audio1.wav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elsverdsdeleliana.blogspot.com/2010/04/22-dabril-dia-de-la-terra-per-un-nou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hyperlink" Target="https://www.youtube.com/watch?time_continue=310&amp;v=inVZoI1AkC8&amp;feature=emb_title" TargetMode="External"/><Relationship Id="rId4" Type="http://schemas.openxmlformats.org/officeDocument/2006/relationships/image" Target="../media/image2.pn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cmit.mit.edu/problem-solving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flippedtips.com/plegal/tips/select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gather.html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courses.lumenlearning.com/boundless-communications/chapter/deploying-supporting-materials/" TargetMode="External"/><Relationship Id="rId4" Type="http://schemas.openxmlformats.org/officeDocument/2006/relationships/image" Target="../media/image5.jp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identify.html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snpo.kr/bbs/board.php?bo_table=npo_aca&amp;wr_id=1219&amp;sfl=wr_4&amp;stx=%ED%88%B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lippedtips.com/plegal/tips/existing.html" TargetMode="External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rightstuffmusic.com/in-the-classroom/mtec2011-part-2-my-presentations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thecuppajo.blogspot.com/2011_05_01_archive.html" TargetMode="External"/><Relationship Id="rId13" Type="http://schemas.openxmlformats.org/officeDocument/2006/relationships/hyperlink" Target="https://creativecommons.org/licenses/by-nd/3.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12" Type="http://schemas.openxmlformats.org/officeDocument/2006/relationships/hyperlink" Target="https://en.wikipedia.org/wiki/Trojan_Nuclear_Power_Plant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Wind_power_in_Massachusetts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8.jpg"/><Relationship Id="rId15" Type="http://schemas.openxmlformats.org/officeDocument/2006/relationships/audio" Target="../media/audio1.wav"/><Relationship Id="rId10" Type="http://schemas.openxmlformats.org/officeDocument/2006/relationships/hyperlink" Target="https://en.wikipedia.org/wiki/Kerr_Dam" TargetMode="External"/><Relationship Id="rId4" Type="http://schemas.openxmlformats.org/officeDocument/2006/relationships/hyperlink" Target="http://flippedtips.com/plegal/tips/solutions.html" TargetMode="External"/><Relationship Id="rId9" Type="http://schemas.openxmlformats.org/officeDocument/2006/relationships/image" Target="../media/image10.jpg"/><Relationship Id="rId14" Type="http://schemas.openxmlformats.org/officeDocument/2006/relationships/hyperlink" Target="https://creativecommons.org/licenses/by-sa/3.0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ind_power_in_Massachusetts" TargetMode="External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8.jpg"/><Relationship Id="rId12" Type="http://schemas.openxmlformats.org/officeDocument/2006/relationships/hyperlink" Target="https://en.wikipedia.org/wiki/Trojan_Nuclear_Power_Pla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cuppajo.blogspot.com/2011_05_01_archive.html" TargetMode="External"/><Relationship Id="rId11" Type="http://schemas.openxmlformats.org/officeDocument/2006/relationships/image" Target="../media/image11.jpg"/><Relationship Id="rId5" Type="http://schemas.openxmlformats.org/officeDocument/2006/relationships/image" Target="../media/image9.jpg"/><Relationship Id="rId10" Type="http://schemas.openxmlformats.org/officeDocument/2006/relationships/hyperlink" Target="https://en.wikipedia.org/wiki/Kerr_Dam" TargetMode="External"/><Relationship Id="rId4" Type="http://schemas.openxmlformats.org/officeDocument/2006/relationships/hyperlink" Target="http://flippedtips.com/plegal/tips/bestsol.html" TargetMode="External"/><Relationship Id="rId9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0000">
              <a:schemeClr val="bg1">
                <a:tint val="98000"/>
                <a:shade val="90000"/>
                <a:satMod val="13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E63E7A4-A272-4644-BE74-78D761FC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3C5846-EA59-4F5C-87F1-D783CEF81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987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0EC9341-0F0E-4576-8E72-2A90C9422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3459450" y="2187575"/>
            <a:ext cx="6857999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D985A9-37EB-9A47-8B61-36BDBB15E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3" y="821265"/>
            <a:ext cx="6326774" cy="5222117"/>
          </a:xfrm>
        </p:spPr>
        <p:txBody>
          <a:bodyPr anchor="ctr">
            <a:normAutofit/>
          </a:bodyPr>
          <a:lstStyle/>
          <a:p>
            <a:pPr algn="r"/>
            <a:r>
              <a:rPr lang="en-US" sz="5400">
                <a:solidFill>
                  <a:srgbClr val="FFFFFF"/>
                </a:solidFill>
              </a:rPr>
              <a:t>The earth is running out of energy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6EC75F-86C8-D442-991A-C4AFFBE87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2885" y="821265"/>
            <a:ext cx="3243944" cy="5222117"/>
          </a:xfrm>
        </p:spPr>
        <p:txBody>
          <a:bodyPr anchor="ctr">
            <a:normAutofit/>
          </a:bodyPr>
          <a:lstStyle/>
          <a:p>
            <a:r>
              <a:rPr lang="en-US" dirty="0"/>
              <a:t>Elizabeth Ruiz-Seymour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  <a:p>
            <a:r>
              <a:rPr lang="en-US" dirty="0"/>
              <a:t>P.S./I.S, 187</a:t>
            </a:r>
          </a:p>
          <a:p>
            <a:r>
              <a:rPr lang="en-US" dirty="0"/>
              <a:t>Eruiz4@schools.nyc.gov</a:t>
            </a:r>
          </a:p>
        </p:txBody>
      </p:sp>
    </p:spTree>
    <p:extLst>
      <p:ext uri="{BB962C8B-B14F-4D97-AF65-F5344CB8AC3E}">
        <p14:creationId xmlns:p14="http://schemas.microsoft.com/office/powerpoint/2010/main" val="42358781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4" name="type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9F189-A596-3040-864A-7A5F7A5A2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2951CC-C381-1C4B-AE5A-E78EB7DE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https://ballotpedia.org/Federal_policy_on_environmental_regulations,_2017-2020</a:t>
            </a:r>
            <a:endParaRPr lang="en-US" dirty="0"/>
          </a:p>
          <a:p>
            <a:r>
              <a:rPr lang="en-US" dirty="0">
                <a:hlinkClick r:id="rId4"/>
              </a:rPr>
              <a:t>https://mahb.stanford.edu/library-item/fossil-fuels-run/</a:t>
            </a:r>
            <a:endParaRPr lang="en-US" dirty="0"/>
          </a:p>
          <a:p>
            <a:r>
              <a:rPr lang="en-US" dirty="0">
                <a:hlinkClick r:id="rId5"/>
              </a:rPr>
              <a:t>https://www.epa.gov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13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6" name="typ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5127BD-F9DF-5445-852A-2DA32D87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066163"/>
            <a:ext cx="3306744" cy="514837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Steps of Public policy analyst</a:t>
            </a: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CB2586CD-1B04-4745-80AF-B53A0340EB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813905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19305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10" name="typ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543DFB-AA55-3447-BBD1-83C091FB8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77" y="673240"/>
            <a:ext cx="3031524" cy="3446373"/>
          </a:xfr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600" b="1" dirty="0"/>
              <a:t>Logically, how is it possible to use more resources than Earth can replenish?</a:t>
            </a:r>
            <a:br>
              <a:rPr lang="en-US" sz="2600" b="1" dirty="0"/>
            </a:br>
            <a:br>
              <a:rPr lang="en-US" sz="2600" b="1" dirty="0"/>
            </a:br>
            <a:r>
              <a:rPr lang="en-US" sz="2600" b="1" dirty="0"/>
              <a:t>Turn and talk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FD4CA2-97E1-7D4C-A4F0-575678030493}"/>
              </a:ext>
            </a:extLst>
          </p:cNvPr>
          <p:cNvSpPr txBox="1"/>
          <p:nvPr/>
        </p:nvSpPr>
        <p:spPr>
          <a:xfrm>
            <a:off x="8536276" y="4119613"/>
            <a:ext cx="3031524" cy="205876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/>
          <a:p>
            <a:pPr algn="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000">
                <a:hlinkClick r:id="rId5" tooltip="Turn and Talk"/>
              </a:rPr>
              <a:t>https://www.youtube.com/watch?time_continue=310&amp;v=inVZoI1AkC8&amp;feature=emb_title</a:t>
            </a:r>
            <a:endParaRPr lang="en-US" sz="2000"/>
          </a:p>
        </p:txBody>
      </p:sp>
      <p:pic>
        <p:nvPicPr>
          <p:cNvPr id="6" name="Content Placeholder 5" descr="A picture containing person, holding, hand, blue&#10;&#10;Description automatically generated">
            <a:extLst>
              <a:ext uri="{FF2B5EF4-FFF2-40B4-BE49-F238E27FC236}">
                <a16:creationId xmlns:a16="http://schemas.microsoft.com/office/drawing/2014/main" id="{44A6BC11-3D60-9449-B054-60DE277779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12232" r="-2" b="-2"/>
          <a:stretch/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FE274-102E-4D47-B88C-C5832DC63625}"/>
              </a:ext>
            </a:extLst>
          </p:cNvPr>
          <p:cNvSpPr txBox="1"/>
          <p:nvPr/>
        </p:nvSpPr>
        <p:spPr>
          <a:xfrm>
            <a:off x="4946191" y="6657945"/>
            <a:ext cx="285045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://elsverdsdeleliana.blogspot.com/2010/04/22-dabril-dia-de-la-terra-per-un-nou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96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9" name="typ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CD94F7C0-1344-4B3C-AFCB-E7F006BB5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EC584A2-4215-4DB8-AE1F-E3768D77E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A3A76-0FCD-8B4B-91C4-55D4D461E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u="sng" dirty="0">
                <a:hlinkClick r:id="rId4"/>
              </a:rPr>
              <a:t>Define the Problem</a:t>
            </a:r>
            <a:endParaRPr lang="en-US" sz="3200" dirty="0"/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E1DF47C-9826-43D0-8BB4-96AEDC86E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The Earth is running out of energy resources.  </a:t>
            </a:r>
          </a:p>
          <a:p>
            <a:endParaRPr lang="en-US" sz="1600" dirty="0"/>
          </a:p>
          <a:p>
            <a:r>
              <a:rPr lang="en-US" dirty="0"/>
              <a:t>Yes, we are rapidly depleting our resources.  Unfortunately most of the demand for energy falls on the use of fossil energy, oil, gas and coal.(MAHB, 2019)</a:t>
            </a:r>
            <a:endParaRPr lang="en-US" sz="1600" dirty="0"/>
          </a:p>
          <a:p>
            <a:endParaRPr lang="en-US" sz="1600" dirty="0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162497E4-E70B-F244-AC66-A7E6B6281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72699" y="1661192"/>
            <a:ext cx="6533501" cy="36424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8DD187-E167-604F-924B-AEC0A8AE229D}"/>
              </a:ext>
            </a:extLst>
          </p:cNvPr>
          <p:cNvSpPr txBox="1"/>
          <p:nvPr/>
        </p:nvSpPr>
        <p:spPr>
          <a:xfrm>
            <a:off x="8966723" y="5103563"/>
            <a:ext cx="253947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ccmit.mit.edu/problem-solv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67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B12A9-BD43-7041-AECE-725CC7769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en-US" u="sng" dirty="0">
                <a:hlinkClick r:id="rId3"/>
              </a:rPr>
              <a:t>Gather the Evidence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CFC441-2A91-4F57-99A8-1D05C8C73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2.1% in 2017, as   72% was in fossil fuel [1] [3].    25% in renewables and remainder by nuclear.  .Naturally this results in a rise in CO2 emission – by 1.7 % in  2017 , reaching a historic high of 33.1 gigatons.</a:t>
            </a:r>
          </a:p>
          <a:p>
            <a:r>
              <a:rPr lang="en-US" dirty="0"/>
              <a:t>Global oil demand grew by 1.3%. in 2018. Today oil supplies about 40% of the world’s energy and 96% of its transportation energy. </a:t>
            </a:r>
          </a:p>
          <a:p>
            <a:r>
              <a:rPr lang="en-US" dirty="0"/>
              <a:t>Gas totaled 23% of total energy demand, but grew at a 4.6% rate in 2018, Gas had the second highest share of total electricity generation at 23%, or 6,091 </a:t>
            </a:r>
          </a:p>
          <a:p>
            <a:endParaRPr lang="en-US" dirty="0"/>
          </a:p>
          <a:p>
            <a:r>
              <a:rPr lang="en-US" dirty="0"/>
              <a:t>Global coal demand is up </a:t>
            </a:r>
            <a:r>
              <a:rPr lang="en-US" b="1" dirty="0"/>
              <a:t>0.7</a:t>
            </a:r>
            <a:r>
              <a:rPr lang="en-US" dirty="0"/>
              <a:t>% in 2018 [15]. Coal’s share of total electricity generation totaled 10,116 </a:t>
            </a:r>
            <a:r>
              <a:rPr lang="en-US" dirty="0" err="1"/>
              <a:t>TWh</a:t>
            </a:r>
            <a:r>
              <a:rPr lang="en-US" dirty="0"/>
              <a:t>, up 2.6% from 2017, as it commanded 38% of total generation around the world.</a:t>
            </a: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group of young men standing in a room&#10;&#10;Description automatically generated">
            <a:extLst>
              <a:ext uri="{FF2B5EF4-FFF2-40B4-BE49-F238E27FC236}">
                <a16:creationId xmlns:a16="http://schemas.microsoft.com/office/drawing/2014/main" id="{27086EAE-8557-D54C-8B96-8B161112D1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9596" r="45096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C1588F-0B26-0B42-A2E1-1E56FD284A4D}"/>
              </a:ext>
            </a:extLst>
          </p:cNvPr>
          <p:cNvSpPr txBox="1"/>
          <p:nvPr/>
        </p:nvSpPr>
        <p:spPr>
          <a:xfrm>
            <a:off x="9511458" y="6657944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courses.lumenlearning.com/boundless-communications/chapter/deploying-supporting-material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3973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86E6-49F1-4C45-99B0-D3FA6C47C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764373"/>
            <a:ext cx="3977639" cy="1600200"/>
          </a:xfrm>
        </p:spPr>
        <p:txBody>
          <a:bodyPr anchor="b">
            <a:normAutofit/>
          </a:bodyPr>
          <a:lstStyle/>
          <a:p>
            <a:pPr algn="l"/>
            <a:r>
              <a:rPr lang="en-US" sz="3200" u="sng">
                <a:hlinkClick r:id="rId3"/>
              </a:rPr>
              <a:t>Identify the Causes</a:t>
            </a:r>
            <a:endParaRPr lang="en-US" sz="320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5C55B9-C675-4214-9AAA-365E0EAD6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364573"/>
            <a:ext cx="3977639" cy="3854112"/>
          </a:xfrm>
        </p:spPr>
        <p:txBody>
          <a:bodyPr>
            <a:normAutofit/>
          </a:bodyPr>
          <a:lstStyle/>
          <a:p>
            <a:r>
              <a:rPr lang="en-US" sz="1600" dirty="0"/>
              <a:t>Energy consumption worldwide grew by 2.3% in 2018, nearly twice the average rate of growth since 2010, driven by the observed robust economy [3].  More than 40% of the growth in 2017.</a:t>
            </a:r>
          </a:p>
          <a:p>
            <a:endParaRPr lang="en-US" sz="1600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462068C9-740B-2142-9393-F0FD731A23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434" r="2" b="2"/>
          <a:stretch/>
        </p:blipFill>
        <p:spPr>
          <a:xfrm>
            <a:off x="5304147" y="10"/>
            <a:ext cx="688785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DABE5-35DD-E340-B4C0-655E3399393B}"/>
              </a:ext>
            </a:extLst>
          </p:cNvPr>
          <p:cNvSpPr txBox="1"/>
          <p:nvPr/>
        </p:nvSpPr>
        <p:spPr>
          <a:xfrm>
            <a:off x="9482604" y="6657945"/>
            <a:ext cx="270939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snpo.kr/bbs/board.php?bo_table=npo_aca&amp;wr_id=1219&amp;sfl=wr_4&amp;stx=%ED%88%B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791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2F85E-ED4B-4148-B416-5066162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/>
              <a:t>  </a:t>
            </a:r>
            <a:r>
              <a:rPr lang="en-US" u="sng">
                <a:hlinkClick r:id="rId3"/>
              </a:rPr>
              <a:t>Evaluate an Existing Policy</a:t>
            </a:r>
            <a:endParaRPr lang="en-US" dirty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7DBF45A-A810-4196-956C-B9049BA3F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94560"/>
            <a:ext cx="5816600" cy="4024125"/>
          </a:xfrm>
        </p:spPr>
        <p:txBody>
          <a:bodyPr>
            <a:normAutofit/>
          </a:bodyPr>
          <a:lstStyle/>
          <a:p>
            <a:r>
              <a:rPr lang="en-US" dirty="0"/>
              <a:t>Under current administration these policies are being threatened</a:t>
            </a:r>
          </a:p>
          <a:p>
            <a:endParaRPr lang="en-US" dirty="0"/>
          </a:p>
          <a:p>
            <a:r>
              <a:rPr lang="en-US" dirty="0"/>
              <a:t>Affordable Clean energy</a:t>
            </a:r>
          </a:p>
          <a:p>
            <a:r>
              <a:rPr lang="en-US" dirty="0"/>
              <a:t>Clean Power plan</a:t>
            </a:r>
          </a:p>
          <a:p>
            <a:r>
              <a:rPr lang="en-US" dirty="0"/>
              <a:t>Clean air act</a:t>
            </a:r>
          </a:p>
        </p:txBody>
      </p:sp>
      <p:pic>
        <p:nvPicPr>
          <p:cNvPr id="5" name="Content Placeholder 4" descr="A picture containing table&#10;&#10;Description automatically generated">
            <a:extLst>
              <a:ext uri="{FF2B5EF4-FFF2-40B4-BE49-F238E27FC236}">
                <a16:creationId xmlns:a16="http://schemas.microsoft.com/office/drawing/2014/main" id="{9DD9C015-C711-C946-AB56-E25103901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85000" y="2668239"/>
            <a:ext cx="4521200" cy="28483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13F82A-546D-D74A-976C-5EE576150495}"/>
              </a:ext>
            </a:extLst>
          </p:cNvPr>
          <p:cNvSpPr txBox="1"/>
          <p:nvPr/>
        </p:nvSpPr>
        <p:spPr>
          <a:xfrm>
            <a:off x="8655740" y="5316539"/>
            <a:ext cx="28504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rightstuffmusic.com/in-the-classroom/mtec2011-part-2-my-presentatio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89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7" name="typ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521DD34-C6F2-4402-9A01-962807DB6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D406007-479D-49AA-B1BB-E77CAD280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6096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E463DD-9741-994D-9F1E-C1DF6296A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5450152" cy="1293028"/>
          </a:xfrm>
        </p:spPr>
        <p:txBody>
          <a:bodyPr>
            <a:normAutofit/>
          </a:bodyPr>
          <a:lstStyle/>
          <a:p>
            <a:r>
              <a:rPr lang="en-US" sz="3200" u="sng">
                <a:hlinkClick r:id="rId4"/>
              </a:rPr>
              <a:t>Develop Solutions</a:t>
            </a:r>
            <a:endParaRPr lang="en-US" sz="320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51C8DE9-CEAA-49EB-ADDA-D867C2FB0D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5450152" cy="4024125"/>
          </a:xfrm>
        </p:spPr>
        <p:txBody>
          <a:bodyPr>
            <a:normAutofit/>
          </a:bodyPr>
          <a:lstStyle/>
          <a:p>
            <a:r>
              <a:rPr lang="en-US" sz="1800"/>
              <a:t>RENEWABLE ENERGY-SOLAR</a:t>
            </a:r>
          </a:p>
          <a:p>
            <a:r>
              <a:rPr lang="en-US" sz="1800"/>
              <a:t>RENEWABLE ENERGY- WIND</a:t>
            </a:r>
          </a:p>
          <a:p>
            <a:r>
              <a:rPr lang="en-US" sz="1800"/>
              <a:t>RENEWABLE ENERGY-HYDRO</a:t>
            </a:r>
          </a:p>
          <a:p>
            <a:r>
              <a:rPr lang="en-US" sz="1800"/>
              <a:t>NUCLEAR ENERGY</a:t>
            </a:r>
          </a:p>
          <a:p>
            <a:endParaRPr lang="en-US" sz="1800"/>
          </a:p>
          <a:p>
            <a:pPr marL="0" indent="0">
              <a:buNone/>
            </a:pPr>
            <a:r>
              <a:rPr lang="en-US" sz="1800"/>
              <a:t>Turn and talk</a:t>
            </a:r>
          </a:p>
          <a:p>
            <a:pPr marL="0" indent="0">
              <a:buNone/>
            </a:pPr>
            <a:r>
              <a:rPr lang="en-US" sz="1800"/>
              <a:t>Which do you think is more likely to happen?  </a:t>
            </a:r>
          </a:p>
        </p:txBody>
      </p:sp>
      <p:pic>
        <p:nvPicPr>
          <p:cNvPr id="11" name="Picture 10" descr="A windmill on a cloudy day&#10;&#10;Description automatically generated">
            <a:extLst>
              <a:ext uri="{FF2B5EF4-FFF2-40B4-BE49-F238E27FC236}">
                <a16:creationId xmlns:a16="http://schemas.microsoft.com/office/drawing/2014/main" id="{AB165A80-2D7A-594E-8FAF-E99171B9A0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2784" r="1" b="6927"/>
          <a:stretch/>
        </p:blipFill>
        <p:spPr>
          <a:xfrm>
            <a:off x="6417734" y="10"/>
            <a:ext cx="3270176" cy="3933487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E7BDB93-938A-0342-8C73-4322FA945F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6338" r="5995" b="-1"/>
          <a:stretch/>
        </p:blipFill>
        <p:spPr>
          <a:xfrm>
            <a:off x="9782174" y="10"/>
            <a:ext cx="2409826" cy="2538238"/>
          </a:xfrm>
          <a:prstGeom prst="rect">
            <a:avLst/>
          </a:prstGeom>
        </p:spPr>
      </p:pic>
      <p:pic>
        <p:nvPicPr>
          <p:cNvPr id="15" name="Picture 14" descr="A picture containing outdoor, grass, water, mountain&#10;&#10;Description automatically generated">
            <a:extLst>
              <a:ext uri="{FF2B5EF4-FFF2-40B4-BE49-F238E27FC236}">
                <a16:creationId xmlns:a16="http://schemas.microsoft.com/office/drawing/2014/main" id="{3A44329E-8052-9F49-8CA8-C5FB2B191D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13253" r="7" b="14083"/>
          <a:stretch/>
        </p:blipFill>
        <p:spPr>
          <a:xfrm>
            <a:off x="9782173" y="2624474"/>
            <a:ext cx="2409827" cy="1309023"/>
          </a:xfrm>
          <a:prstGeom prst="rect">
            <a:avLst/>
          </a:prstGeom>
        </p:spPr>
      </p:pic>
      <p:pic>
        <p:nvPicPr>
          <p:cNvPr id="19" name="Picture 18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E37E67B9-04D7-7644-9292-A6256E2A6AB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14182" r="2" b="20281"/>
          <a:stretch/>
        </p:blipFill>
        <p:spPr>
          <a:xfrm>
            <a:off x="6417734" y="4019723"/>
            <a:ext cx="5774266" cy="28382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7EC495-4F72-5545-8FEF-58D6A4534A66}"/>
              </a:ext>
            </a:extLst>
          </p:cNvPr>
          <p:cNvSpPr txBox="1"/>
          <p:nvPr/>
        </p:nvSpPr>
        <p:spPr>
          <a:xfrm>
            <a:off x="9541916" y="6870700"/>
            <a:ext cx="265008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 tooltip="http://thecuppajo.blogspot.com/2011_05_01_arch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3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CB6D87-9745-3F47-9957-ACE256D15AEA}"/>
              </a:ext>
            </a:extLst>
          </p:cNvPr>
          <p:cNvSpPr txBox="1"/>
          <p:nvPr/>
        </p:nvSpPr>
        <p:spPr>
          <a:xfrm>
            <a:off x="7007368" y="3733442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en.wikipedia.org/wiki/Wind_power_in_Massachuset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F7C45-4C38-5E47-9983-A30C5E916763}"/>
              </a:ext>
            </a:extLst>
          </p:cNvPr>
          <p:cNvSpPr txBox="1"/>
          <p:nvPr/>
        </p:nvSpPr>
        <p:spPr>
          <a:xfrm>
            <a:off x="6848674" y="6870700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0" tooltip="https://en.wikipedia.org/wiki/Kerr_Da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343551-314F-E94C-AAF7-87471EEE048E}"/>
              </a:ext>
            </a:extLst>
          </p:cNvPr>
          <p:cNvSpPr txBox="1"/>
          <p:nvPr/>
        </p:nvSpPr>
        <p:spPr>
          <a:xfrm>
            <a:off x="9511458" y="6657944"/>
            <a:ext cx="26805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12" tooltip="https://en.wikipedia.org/wiki/Trojan_Nuclear_Power_Plan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6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15" name="typ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FB4D-E0E9-D84A-81C1-B72C61AAA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7562850" cy="1293028"/>
          </a:xfrm>
        </p:spPr>
        <p:txBody>
          <a:bodyPr>
            <a:normAutofit/>
          </a:bodyPr>
          <a:lstStyle/>
          <a:p>
            <a:r>
              <a:rPr lang="en-US" dirty="0"/>
              <a:t>   </a:t>
            </a:r>
            <a:r>
              <a:rPr lang="en-US" u="sng" dirty="0">
                <a:hlinkClick r:id="rId4"/>
              </a:rPr>
              <a:t>Select the Best Solution </a:t>
            </a:r>
            <a:r>
              <a:rPr lang="en-US" dirty="0"/>
              <a:t>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9C3EB18-FB7B-094C-982B-029CF64F0C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01806"/>
              </p:ext>
            </p:extLst>
          </p:nvPr>
        </p:nvGraphicFramePr>
        <p:xfrm>
          <a:off x="2085975" y="2895317"/>
          <a:ext cx="9163052" cy="322897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0763">
                  <a:extLst>
                    <a:ext uri="{9D8B030D-6E8A-4147-A177-3AD203B41FA5}">
                      <a16:colId xmlns:a16="http://schemas.microsoft.com/office/drawing/2014/main" val="834459589"/>
                    </a:ext>
                  </a:extLst>
                </a:gridCol>
                <a:gridCol w="2290763">
                  <a:extLst>
                    <a:ext uri="{9D8B030D-6E8A-4147-A177-3AD203B41FA5}">
                      <a16:colId xmlns:a16="http://schemas.microsoft.com/office/drawing/2014/main" val="3731685532"/>
                    </a:ext>
                  </a:extLst>
                </a:gridCol>
                <a:gridCol w="2290763">
                  <a:extLst>
                    <a:ext uri="{9D8B030D-6E8A-4147-A177-3AD203B41FA5}">
                      <a16:colId xmlns:a16="http://schemas.microsoft.com/office/drawing/2014/main" val="3054491148"/>
                    </a:ext>
                  </a:extLst>
                </a:gridCol>
                <a:gridCol w="2290763">
                  <a:extLst>
                    <a:ext uri="{9D8B030D-6E8A-4147-A177-3AD203B41FA5}">
                      <a16:colId xmlns:a16="http://schemas.microsoft.com/office/drawing/2014/main" val="4054352801"/>
                    </a:ext>
                  </a:extLst>
                </a:gridCol>
              </a:tblGrid>
              <a:tr h="80724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Medium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Low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483425"/>
                  </a:ext>
                </a:extLst>
              </a:tr>
              <a:tr h="807244">
                <a:tc>
                  <a:txBody>
                    <a:bodyPr/>
                    <a:lstStyle/>
                    <a:p>
                      <a:r>
                        <a:rPr lang="en-US" dirty="0"/>
                        <a:t>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638246"/>
                  </a:ext>
                </a:extLst>
              </a:tr>
              <a:tr h="807244">
                <a:tc>
                  <a:txBody>
                    <a:bodyPr/>
                    <a:lstStyle/>
                    <a:p>
                      <a:r>
                        <a:rPr lang="en-US" dirty="0"/>
                        <a:t>Medium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24362"/>
                  </a:ext>
                </a:extLst>
              </a:tr>
              <a:tr h="807244">
                <a:tc>
                  <a:txBody>
                    <a:bodyPr/>
                    <a:lstStyle/>
                    <a:p>
                      <a:r>
                        <a:rPr lang="en-US" dirty="0"/>
                        <a:t>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245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1E7D215-1733-C042-AE93-3B3D21837616}"/>
              </a:ext>
            </a:extLst>
          </p:cNvPr>
          <p:cNvSpPr txBox="1"/>
          <p:nvPr/>
        </p:nvSpPr>
        <p:spPr>
          <a:xfrm rot="16200000">
            <a:off x="-1554173" y="3578523"/>
            <a:ext cx="540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Effectiveness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64F4EB-7881-454E-9804-C715A8B99A3F}"/>
              </a:ext>
            </a:extLst>
          </p:cNvPr>
          <p:cNvSpPr txBox="1"/>
          <p:nvPr/>
        </p:nvSpPr>
        <p:spPr>
          <a:xfrm>
            <a:off x="2895600" y="1962744"/>
            <a:ext cx="76578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chemeClr val="accent1">
                    <a:lumMod val="50000"/>
                  </a:schemeClr>
                </a:solidFill>
              </a:rPr>
              <a:t>Feasibility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9C1153E-EDCF-6A4E-AB6C-7D7898AD22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963035" y="4632928"/>
            <a:ext cx="653706" cy="603614"/>
          </a:xfrm>
          <a:prstGeom prst="rect">
            <a:avLst/>
          </a:prstGeom>
        </p:spPr>
      </p:pic>
      <p:pic>
        <p:nvPicPr>
          <p:cNvPr id="9" name="Picture 8" descr="A windmill on a cloudy day&#10;&#10;Description automatically generated">
            <a:extLst>
              <a:ext uri="{FF2B5EF4-FFF2-40B4-BE49-F238E27FC236}">
                <a16:creationId xmlns:a16="http://schemas.microsoft.com/office/drawing/2014/main" id="{3EB17286-CA40-004B-A7A1-21A617A09D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290425" y="5325092"/>
            <a:ext cx="728662" cy="832502"/>
          </a:xfrm>
          <a:prstGeom prst="rect">
            <a:avLst/>
          </a:prstGeom>
        </p:spPr>
      </p:pic>
      <p:pic>
        <p:nvPicPr>
          <p:cNvPr id="11" name="Picture 10" descr="A picture containing outdoor, grass, water, mountain&#10;&#10;Description automatically generated">
            <a:extLst>
              <a:ext uri="{FF2B5EF4-FFF2-40B4-BE49-F238E27FC236}">
                <a16:creationId xmlns:a16="http://schemas.microsoft.com/office/drawing/2014/main" id="{BABCEDCD-AFC9-6347-A5DD-6B948BE52C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429377" y="4541171"/>
            <a:ext cx="1001543" cy="747819"/>
          </a:xfrm>
          <a:prstGeom prst="rect">
            <a:avLst/>
          </a:prstGeom>
        </p:spPr>
      </p:pic>
      <p:pic>
        <p:nvPicPr>
          <p:cNvPr id="15" name="Picture 14" descr="A body of water surrounded by trees&#10;&#10;Description automatically generated">
            <a:extLst>
              <a:ext uri="{FF2B5EF4-FFF2-40B4-BE49-F238E27FC236}">
                <a16:creationId xmlns:a16="http://schemas.microsoft.com/office/drawing/2014/main" id="{FEFE0ABE-364A-EF42-9282-9F0BF591CC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14182" r="2" b="20281"/>
          <a:stretch/>
        </p:blipFill>
        <p:spPr>
          <a:xfrm>
            <a:off x="9308996" y="5385716"/>
            <a:ext cx="1521386" cy="74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27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  <p:sndAc>
          <p:stSnd>
            <p:snd r:embed="rId3" name="type.wav"/>
          </p:stSnd>
        </p:sndAc>
      </p:transition>
    </mc:Choice>
    <mc:Fallback xmlns="">
      <p:transition spd="slow">
        <p:fade/>
        <p:sndAc>
          <p:stSnd>
            <p:snd r:embed="rId13" name="typ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578</Words>
  <Application>Microsoft Office PowerPoint</Application>
  <PresentationFormat>Widescreen</PresentationFormat>
  <Paragraphs>74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The earth is running out of energy resources</vt:lpstr>
      <vt:lpstr>Steps of Public policy analyst</vt:lpstr>
      <vt:lpstr>Logically, how is it possible to use more resources than Earth can replenish?  Turn and talk</vt:lpstr>
      <vt:lpstr>Define the Problem</vt:lpstr>
      <vt:lpstr>Gather the Evidence</vt:lpstr>
      <vt:lpstr>Identify the Causes</vt:lpstr>
      <vt:lpstr>  Evaluate an Existing Policy</vt:lpstr>
      <vt:lpstr>Develop Solutions</vt:lpstr>
      <vt:lpstr>   Select the Best Solution  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earth is running out of energy resources</dc:title>
  <dc:creator>Microsoft Office User</dc:creator>
  <cp:lastModifiedBy>Joseph Montecalvo</cp:lastModifiedBy>
  <cp:revision>2</cp:revision>
  <dcterms:created xsi:type="dcterms:W3CDTF">2020-09-02T21:21:10Z</dcterms:created>
  <dcterms:modified xsi:type="dcterms:W3CDTF">2020-09-03T14:01:33Z</dcterms:modified>
</cp:coreProperties>
</file>