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75" r:id="rId3"/>
    <p:sldId id="260" r:id="rId4"/>
    <p:sldId id="262" r:id="rId5"/>
    <p:sldId id="264" r:id="rId6"/>
    <p:sldId id="271" r:id="rId7"/>
    <p:sldId id="272" r:id="rId8"/>
    <p:sldId id="273" r:id="rId9"/>
    <p:sldId id="274" r:id="rId10"/>
    <p:sldId id="263" r:id="rId11"/>
    <p:sldId id="266" r:id="rId12"/>
    <p:sldId id="270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105559-2EE0-0A41-BDB4-DC33343CA427}">
          <p14:sldIdLst>
            <p14:sldId id="256"/>
            <p14:sldId id="275"/>
            <p14:sldId id="260"/>
            <p14:sldId id="262"/>
            <p14:sldId id="264"/>
            <p14:sldId id="271"/>
            <p14:sldId id="272"/>
            <p14:sldId id="273"/>
            <p14:sldId id="274"/>
            <p14:sldId id="263"/>
            <p14:sldId id="266"/>
            <p14:sldId id="270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C777D-9DF7-CA4D-A179-A7F1D1D15EC7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D2D8-C177-4849-BA1A-07BABADD8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AD2D8-C177-4849-BA1A-07BABADD8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1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D2D8-C177-4849-BA1A-07BABADD8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AD2D8-C177-4849-BA1A-07BABADD8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2/11/20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8713"/>
            <a:ext cx="6096000" cy="3520440"/>
          </a:xfrm>
        </p:spPr>
        <p:txBody>
          <a:bodyPr/>
          <a:lstStyle/>
          <a:p>
            <a:pPr algn="ctr"/>
            <a:r>
              <a:rPr lang="en-US" sz="4400" b="1" dirty="0">
                <a:ea typeface="Apple Chancery" charset="0"/>
                <a:cs typeface="Apple Chancery" charset="0"/>
              </a:rPr>
              <a:t>Homelessness</a:t>
            </a:r>
            <a:r>
              <a:rPr lang="en-US" sz="3200" b="1" dirty="0">
                <a:ea typeface="Apple Chancery" charset="0"/>
                <a:cs typeface="Apple Chancery" charset="0"/>
              </a:rPr>
              <a:t> </a:t>
            </a:r>
            <a:br>
              <a:rPr lang="en-US" sz="3200" b="1" dirty="0">
                <a:ea typeface="Apple Chancery" charset="0"/>
                <a:cs typeface="Apple Chancery" charset="0"/>
              </a:rPr>
            </a:br>
            <a:r>
              <a:rPr lang="en-US" sz="3200" b="1" dirty="0">
                <a:ea typeface="Apple Chancery" charset="0"/>
                <a:cs typeface="Apple Chancery" charset="0"/>
              </a:rPr>
              <a:t>in new york city</a:t>
            </a:r>
            <a:br>
              <a:rPr lang="en-US" sz="3200" b="1" dirty="0">
                <a:ea typeface="Apple Chancery" charset="0"/>
                <a:cs typeface="Apple Chancery" charset="0"/>
              </a:rPr>
            </a:br>
            <a:endParaRPr lang="en-US" sz="2000" b="1" u="sng" dirty="0">
              <a:ea typeface="Apple Chancery" charset="0"/>
              <a:cs typeface="Apple Chancery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567991-F07E-1E49-B3A1-6E4B1F6B9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031" y="5375484"/>
            <a:ext cx="905256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j-lt"/>
                <a:ea typeface="Apple Chancery" charset="0"/>
                <a:cs typeface="Apple Chancery" charset="0"/>
              </a:rPr>
              <a:t>DAWN ROBERTS</a:t>
            </a:r>
            <a:br>
              <a:rPr lang="en-US" b="1" dirty="0">
                <a:latin typeface="+mj-lt"/>
                <a:ea typeface="Apple Chancery" charset="0"/>
                <a:cs typeface="Apple Chancery" charset="0"/>
              </a:rPr>
            </a:br>
            <a:r>
              <a:rPr lang="en-US" b="1" dirty="0">
                <a:latin typeface="+mj-lt"/>
                <a:ea typeface="Apple Chancery" charset="0"/>
                <a:cs typeface="Apple Chancery" charset="0"/>
              </a:rPr>
              <a:t>P.S. 92M</a:t>
            </a:r>
            <a:endParaRPr lang="en-US" dirty="0">
              <a:latin typeface="+mj-lt"/>
            </a:endParaRPr>
          </a:p>
        </p:txBody>
      </p:sp>
      <p:pic>
        <p:nvPicPr>
          <p:cNvPr id="1028" name="Picture 4" descr="mage result for homelessness in ny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372732" cy="49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1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740" y="0"/>
            <a:ext cx="3888260" cy="2183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does homelessness affect students in </a:t>
            </a:r>
            <a:br>
              <a:rPr lang="en-US" dirty="0"/>
            </a:br>
            <a:r>
              <a:rPr lang="en-US" dirty="0"/>
              <a:t>new york city?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6AC91CF7-CCA0-6340-A15B-54724904BA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r="9637"/>
          <a:stretch>
            <a:fillRect/>
          </a:stretch>
        </p:blipFill>
        <p:spPr/>
      </p:pic>
      <p:sp>
        <p:nvSpPr>
          <p:cNvPr id="8" name="AutoShape 10" descr="https://cdn.shortpixel.ai/client/q_glossy,ret_img,w_2500/https:/www.icphusa.org/wp-content/uploads/2019/08/StudentHomelessnessByGrade_Web_update2.png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8303740" y="2423159"/>
            <a:ext cx="3888260" cy="41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800" dirty="0"/>
              <a:t>Younger homeless students were under-enrolled in the city’s Pre-K programs and were more likely to have their special education needs identified late.</a:t>
            </a:r>
          </a:p>
          <a:p>
            <a:endParaRPr lang="en-US" sz="1800" dirty="0"/>
          </a:p>
          <a:p>
            <a:r>
              <a:rPr lang="en-US" sz="1800" dirty="0"/>
              <a:t>But the instability of homelessness creates obstacles and challenges that can adversely affect the academic outcomes of students who experience it.</a:t>
            </a:r>
          </a:p>
        </p:txBody>
      </p:sp>
    </p:spTree>
    <p:extLst>
      <p:ext uri="{BB962C8B-B14F-4D97-AF65-F5344CB8AC3E}">
        <p14:creationId xmlns:p14="http://schemas.microsoft.com/office/powerpoint/2010/main" val="187489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Evaluating the current Policy:</a:t>
            </a:r>
            <a:br>
              <a:rPr lang="en-US" dirty="0"/>
            </a:br>
            <a:r>
              <a:rPr lang="en-US" dirty="0"/>
              <a:t>What does P.S.92 say about homelessness?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2485384"/>
            <a:ext cx="4754880" cy="3131630"/>
          </a:xfrm>
        </p:spPr>
        <p:txBody>
          <a:bodyPr/>
          <a:lstStyle/>
          <a:p>
            <a:r>
              <a:rPr lang="en-US" dirty="0"/>
              <a:t>NO STUDENT SHOULD BE LEFT BEHIND.</a:t>
            </a:r>
          </a:p>
          <a:p>
            <a:r>
              <a:rPr lang="en-US" dirty="0"/>
              <a:t>ALL STUDENTS MUST BE FED.</a:t>
            </a:r>
          </a:p>
          <a:p>
            <a:r>
              <a:rPr lang="en-US" dirty="0"/>
              <a:t>ALL STUDENTS MUST BE IN UNIFORM.</a:t>
            </a:r>
          </a:p>
          <a:p>
            <a:r>
              <a:rPr lang="en-US" dirty="0"/>
              <a:t>ALL STUDENTS MUST RECEIVE THE SAME EDUCATION.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57A9253B-BEC3-ED41-948C-F76D3B3F4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3913"/>
            <a:ext cx="5399314" cy="3374571"/>
          </a:xfrm>
        </p:spPr>
      </p:pic>
    </p:spTree>
    <p:extLst>
      <p:ext uri="{BB962C8B-B14F-4D97-AF65-F5344CB8AC3E}">
        <p14:creationId xmlns:p14="http://schemas.microsoft.com/office/powerpoint/2010/main" val="109169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740" y="381363"/>
            <a:ext cx="3888260" cy="1523273"/>
          </a:xfrm>
        </p:spPr>
        <p:txBody>
          <a:bodyPr/>
          <a:lstStyle/>
          <a:p>
            <a:pPr algn="ctr"/>
            <a:r>
              <a:rPr lang="en-US" dirty="0"/>
              <a:t>What can we do as a school community?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6CD33C8F-1F3C-1F4C-9F19-F05A01DC94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r="989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519886" y="1904636"/>
            <a:ext cx="3672114" cy="3730897"/>
          </a:xfrm>
        </p:spPr>
        <p:txBody>
          <a:bodyPr>
            <a:noAutofit/>
          </a:bodyPr>
          <a:lstStyle/>
          <a:p>
            <a:r>
              <a:rPr lang="en-US" sz="1600" dirty="0"/>
              <a:t>Food Drives: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Toilet rolls.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Sanitary towels and tampons.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Toiletries (shampoo, shower gel, deodorant).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Baby food.</a:t>
            </a:r>
          </a:p>
          <a:p>
            <a:r>
              <a:rPr lang="en-US" sz="1600" dirty="0"/>
              <a:t>Clothes Drives: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Scarves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Shoes</a:t>
            </a:r>
          </a:p>
        </p:txBody>
      </p:sp>
    </p:spTree>
    <p:extLst>
      <p:ext uri="{BB962C8B-B14F-4D97-AF65-F5344CB8AC3E}">
        <p14:creationId xmlns:p14="http://schemas.microsoft.com/office/powerpoint/2010/main" val="192394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What Can students do?</a:t>
            </a:r>
          </a:p>
        </p:txBody>
      </p:sp>
    </p:spTree>
    <p:extLst>
      <p:ext uri="{BB962C8B-B14F-4D97-AF65-F5344CB8AC3E}">
        <p14:creationId xmlns:p14="http://schemas.microsoft.com/office/powerpoint/2010/main" val="13523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Developing a solution for the homelessness in our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3422" y="2120500"/>
            <a:ext cx="4754880" cy="3977640"/>
          </a:xfrm>
        </p:spPr>
        <p:txBody>
          <a:bodyPr>
            <a:normAutofit/>
          </a:bodyPr>
          <a:lstStyle/>
          <a:p>
            <a:r>
              <a:rPr lang="en-US" dirty="0"/>
              <a:t>Students will create a worksheet for each of the four provisions.</a:t>
            </a:r>
          </a:p>
          <a:p>
            <a:r>
              <a:rPr lang="en-US" dirty="0"/>
              <a:t>They will work in groups of four.</a:t>
            </a:r>
          </a:p>
          <a:p>
            <a:r>
              <a:rPr lang="en-US" dirty="0"/>
              <a:t>Each group will select one provision and develop its advantages and disadvantages and how they can improve on it.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7373708-F590-3845-A4C9-F96935FD6B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9" y="2093976"/>
            <a:ext cx="5960038" cy="3973358"/>
          </a:xfrm>
        </p:spPr>
      </p:pic>
    </p:spTree>
    <p:extLst>
      <p:ext uri="{BB962C8B-B14F-4D97-AF65-F5344CB8AC3E}">
        <p14:creationId xmlns:p14="http://schemas.microsoft.com/office/powerpoint/2010/main" val="199628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9BF39BC-D83E-3E4B-ABC7-8B1B69F2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6 Steps of </a:t>
            </a:r>
            <a:br>
              <a:rPr lang="en-US" b="1" dirty="0"/>
            </a:br>
            <a:r>
              <a:rPr lang="en-US" b="1" dirty="0"/>
              <a:t>the Public Policy Analyst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86DEFE-141F-384E-8098-A2B37E0E8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620" y="2342202"/>
            <a:ext cx="4863471" cy="37102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DEFINE THE PROBLEM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GATHER THE EVIDENCE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THE CAUSES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AN EXISTING POLICY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F5024AB-997F-0147-A6F5-1F7F2272AA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91" y="2314324"/>
            <a:ext cx="5629157" cy="3738112"/>
          </a:xfrm>
        </p:spPr>
      </p:pic>
    </p:spTree>
    <p:extLst>
      <p:ext uri="{BB962C8B-B14F-4D97-AF65-F5344CB8AC3E}">
        <p14:creationId xmlns:p14="http://schemas.microsoft.com/office/powerpoint/2010/main" val="4207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740" y="502920"/>
            <a:ext cx="3888260" cy="1280160"/>
          </a:xfrm>
        </p:spPr>
        <p:txBody>
          <a:bodyPr>
            <a:normAutofit fontScale="90000"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2700" u="sng" dirty="0"/>
              <a:t>DEFINE THE PROBLEM 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3600" dirty="0"/>
              <a:t>What is homelessness?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891A5FCE-101C-AC4C-AE70-E4357CC307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983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8303740" y="1783080"/>
            <a:ext cx="3888260" cy="4835434"/>
          </a:xfrm>
        </p:spPr>
        <p:txBody>
          <a:bodyPr>
            <a:noAutofit/>
          </a:bodyPr>
          <a:lstStyle/>
          <a:p>
            <a:r>
              <a:rPr lang="en-US" sz="1600" b="1" dirty="0"/>
              <a:t>Homelessness</a:t>
            </a:r>
            <a:r>
              <a:rPr lang="en-US" sz="1600" dirty="0"/>
              <a:t>: an individual or family living in housing that is below the minimum standard or lacks secure tenure.</a:t>
            </a:r>
          </a:p>
          <a:p>
            <a:r>
              <a:rPr lang="en-US" sz="1600" dirty="0"/>
              <a:t>Homelessness can be divided into three 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Primary Homelessness</a:t>
            </a:r>
            <a:r>
              <a:rPr lang="en-US" sz="1600" dirty="0"/>
              <a:t>: living on the streets.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Secondary Homelessness</a:t>
            </a:r>
            <a:r>
              <a:rPr lang="en-US" sz="1600" dirty="0"/>
              <a:t>: moving between temporary shelters, including houses of friends, family and emergency accommodation.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Tertiary Homelessness</a:t>
            </a:r>
            <a:r>
              <a:rPr lang="en-US" sz="1600" dirty="0"/>
              <a:t>: living in private boarding houses without a private bathroom and/or security of tenure.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113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740" y="274320"/>
            <a:ext cx="3888260" cy="1737360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 startAt="2"/>
            </a:pPr>
            <a:r>
              <a:rPr lang="en-US" sz="2400" u="sng" dirty="0"/>
              <a:t>Gather The Evidence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>Facts about homelessness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0B1F2DA-5269-C54C-8BB7-06EC0E064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5" r="19825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CE5D63-1BD6-C74A-BC8D-2A02A702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3740" y="2011679"/>
            <a:ext cx="3888260" cy="4418149"/>
          </a:xfrm>
        </p:spPr>
        <p:txBody>
          <a:bodyPr>
            <a:noAutofit/>
          </a:bodyPr>
          <a:lstStyle/>
          <a:p>
            <a:r>
              <a:rPr lang="en-US" sz="1800" b="1" u="sng" dirty="0"/>
              <a:t>Fact 1</a:t>
            </a:r>
            <a:r>
              <a:rPr lang="en-US" sz="1800" dirty="0"/>
              <a:t>: Over half a million people are homeless.</a:t>
            </a:r>
          </a:p>
          <a:p>
            <a:r>
              <a:rPr lang="en-US" sz="1800" b="1" u="sng" dirty="0"/>
              <a:t>Fact 2</a:t>
            </a:r>
            <a:r>
              <a:rPr lang="en-US" sz="1800" dirty="0"/>
              <a:t>: One quarter of homeless people are children.</a:t>
            </a:r>
          </a:p>
          <a:p>
            <a:r>
              <a:rPr lang="en-US" sz="1800" b="1" u="sng" dirty="0"/>
              <a:t>Fact 3</a:t>
            </a:r>
            <a:r>
              <a:rPr lang="en-US" sz="1800" dirty="0"/>
              <a:t>: Tens of thousands of veterans are homeless.</a:t>
            </a:r>
          </a:p>
          <a:p>
            <a:r>
              <a:rPr lang="en-US" sz="1800" b="1" u="sng" dirty="0"/>
              <a:t>Fact 4</a:t>
            </a:r>
            <a:r>
              <a:rPr lang="en-US" sz="1800" dirty="0"/>
              <a:t>: Domestic violence is the leading cause of homelessness among women.</a:t>
            </a:r>
          </a:p>
          <a:p>
            <a:r>
              <a:rPr lang="en-US" sz="1800" b="1" u="sng" dirty="0"/>
              <a:t>Fact 5</a:t>
            </a:r>
            <a:r>
              <a:rPr lang="en-US" sz="1800" dirty="0"/>
              <a:t>: Many people are homeless because they cannot afford rent.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39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FD698B-0B5F-6147-906E-3F4292FD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68BDFEB-B582-2A42-8CA5-336EA954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78059"/>
            <a:ext cx="3200400" cy="2345101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n-US" sz="2200" u="sng" dirty="0"/>
              <a:t>Identify the Causes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One major cause of homelessness:</a:t>
            </a:r>
            <a:br>
              <a:rPr lang="en-US" sz="3100" dirty="0"/>
            </a:br>
            <a:r>
              <a:rPr lang="en-US" sz="3100" dirty="0"/>
              <a:t>domestic violence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D7C3E799-1299-D046-8633-7FDF47266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8272"/>
            <a:ext cx="6711950" cy="305473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28B2D52-9C75-3349-9A68-058B3E24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59"/>
            <a:ext cx="3200400" cy="435678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Domestic violence is the leading causes of family homelessness.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80% of domestic violence incidents can lead to social, economic, and housing instability for parents and their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230,000 children living in shelters have been exposed to the traumatic and long-term effects of domestic violence.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2016, approximately 4,000 families and an estimated 7,000 children were homeless because of domestic violence.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June 2016, 1,152 families and 2,000 children were served in specialized domestic violence emergency shelters.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2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FB0DDF-32F7-6A44-9B63-46EBB6A13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>Step 4: Evaluation of Mayor de Blasio’s Proposed "Journey Home" policy on Homelessness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A9403AC9-E87C-324F-9843-54A696C6F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907448"/>
            <a:ext cx="7891272" cy="1036657"/>
          </a:xfrm>
        </p:spPr>
        <p:txBody>
          <a:bodyPr>
            <a:normAutofit/>
          </a:bodyPr>
          <a:lstStyle/>
          <a:p>
            <a:r>
              <a:rPr lang="en-US" dirty="0"/>
              <a:t>IN 2019, Mayor Bill de Blasio pledged </a:t>
            </a:r>
            <a:r>
              <a:rPr lang="en-US" i="1" dirty="0"/>
              <a:t>”to end street homelessness within five years.”</a:t>
            </a:r>
          </a:p>
        </p:txBody>
      </p:sp>
    </p:spTree>
    <p:extLst>
      <p:ext uri="{BB962C8B-B14F-4D97-AF65-F5344CB8AC3E}">
        <p14:creationId xmlns:p14="http://schemas.microsoft.com/office/powerpoint/2010/main" val="48189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B79F4D7-80D3-6441-B6AE-7BAF5C65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“THE JOURNEY HOME” ACTION PLAN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3FDC36EE-707E-7643-A301-BFD1883BDA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5" y="2093976"/>
            <a:ext cx="5518765" cy="3669978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FBE02BE3-6D03-5842-AB05-81D65675D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368" y="2496089"/>
            <a:ext cx="4754880" cy="3977640"/>
          </a:xfrm>
        </p:spPr>
        <p:txBody>
          <a:bodyPr/>
          <a:lstStyle/>
          <a:p>
            <a:pPr fontAlgn="base"/>
            <a:r>
              <a:rPr lang="en-US" dirty="0"/>
              <a:t>Open 1,000 new safe haven beds.</a:t>
            </a:r>
          </a:p>
          <a:p>
            <a:pPr fontAlgn="base"/>
            <a:r>
              <a:rPr lang="en-US" dirty="0"/>
              <a:t>Build 1,000 new apartments.</a:t>
            </a:r>
          </a:p>
          <a:p>
            <a:pPr fontAlgn="base"/>
            <a:r>
              <a:rPr lang="en-US" dirty="0"/>
              <a:t>Use an army of outreach workers to convince the city’s 3,600 homeless street people to come in out of the cold.</a:t>
            </a:r>
          </a:p>
          <a:p>
            <a:pPr fontAlgn="base"/>
            <a:r>
              <a:rPr lang="en-US" dirty="0"/>
              <a:t>Use cops to help on the streets and in the subways.</a:t>
            </a:r>
          </a:p>
        </p:txBody>
      </p:sp>
    </p:spTree>
    <p:extLst>
      <p:ext uri="{BB962C8B-B14F-4D97-AF65-F5344CB8AC3E}">
        <p14:creationId xmlns:p14="http://schemas.microsoft.com/office/powerpoint/2010/main" val="141467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1D25DDF-A734-5B43-84B8-EFAC7DC9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0"/>
            <a:ext cx="3200400" cy="24231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CAN WE IMPROVE THE </a:t>
            </a:r>
            <a:br>
              <a:rPr lang="en-US" dirty="0"/>
            </a:br>
            <a:r>
              <a:rPr lang="en-US" dirty="0"/>
              <a:t>“JOURNEY HOME” ACTION PLAN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45770F04-43FB-B741-B05E-9F21E8F97D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r="963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FFE24E5-9F91-5F47-91E0-6D5D38D2E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HELP WITH EMPLOYMENT: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NYC can take more an initiative to also focus on job placements and increase salaries for the homeless.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JOB DISCRIMINATION: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Many times when employers see a shelter listed as a applicant's address, it’s automatically assumed they’re on drugs or have a mental illness because of their housing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2231</TotalTime>
  <Words>340</Words>
  <Application>Microsoft Macintosh PowerPoint</Application>
  <PresentationFormat>Widescreen</PresentationFormat>
  <Paragraphs>70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Apple Chancery</vt:lpstr>
      <vt:lpstr>Calibri</vt:lpstr>
      <vt:lpstr>Rockwell</vt:lpstr>
      <vt:lpstr>Rockwell Condensed</vt:lpstr>
      <vt:lpstr>Rockwell Extra Bold</vt:lpstr>
      <vt:lpstr>Wingdings</vt:lpstr>
      <vt:lpstr>Arial</vt:lpstr>
      <vt:lpstr>Wood Type</vt:lpstr>
      <vt:lpstr>Homelessness  in new york city </vt:lpstr>
      <vt:lpstr>The 6 Steps of  the Public Policy Analyst</vt:lpstr>
      <vt:lpstr>DEFINE THE PROBLEM  What is homelessness?</vt:lpstr>
      <vt:lpstr>Gather The Evidence Facts about homelessness</vt:lpstr>
      <vt:lpstr>PowerPoint Presentation</vt:lpstr>
      <vt:lpstr>Identify the Causes One major cause of homelessness: domestic violence</vt:lpstr>
      <vt:lpstr> Step 4: Evaluation of Mayor de Blasio’s Proposed "Journey Home" policy on Homelessness </vt:lpstr>
      <vt:lpstr>“THE JOURNEY HOME” ACTION PLAN</vt:lpstr>
      <vt:lpstr>HOW CAN WE IMPROVE THE  “JOURNEY HOME” ACTION PLAN</vt:lpstr>
      <vt:lpstr>How does homelessness affect students in  new york city?</vt:lpstr>
      <vt:lpstr>Evaluating the current Policy: What does P.S.92 say about homelessness?</vt:lpstr>
      <vt:lpstr>What can we do as a school community?</vt:lpstr>
      <vt:lpstr>What Can students do?</vt:lpstr>
      <vt:lpstr>Developing a solution for the homelessness in our city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Gaming: “How Much is too much?” Dawn roberts Ps 92m</dc:title>
  <dc:creator>Microsoft Office User</dc:creator>
  <cp:lastModifiedBy>Microsoft Office User</cp:lastModifiedBy>
  <cp:revision>49</cp:revision>
  <dcterms:created xsi:type="dcterms:W3CDTF">2019-12-10T00:24:20Z</dcterms:created>
  <dcterms:modified xsi:type="dcterms:W3CDTF">2020-02-12T03:36:13Z</dcterms:modified>
</cp:coreProperties>
</file>