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Courgette" panose="020B0604020202020204" charset="0"/>
      <p:regular r:id="rId25"/>
    </p:embeddedFont>
    <p:embeddedFont>
      <p:font typeface="Lustria"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yFrrRp8jz1oaRtfAefqGboNuJ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ontecalvo"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79DCA3-0BC6-4B85-AF30-B1E93C0E592C}">
  <a:tblStyle styleId="{CF79DCA3-0BC6-4B85-AF30-B1E93C0E592C}" styleName="Table_0">
    <a:wholeTbl>
      <a:tcTxStyle b="off" i="off">
        <a:font>
          <a:latin typeface="Calisto MT"/>
          <a:ea typeface="Calisto MT"/>
          <a:cs typeface="Calisto MT"/>
        </a:font>
        <a:schemeClr val="dk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chemeClr val="accent4"/>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40000"/>
            </a:schemeClr>
          </a:solidFill>
        </a:fill>
      </a:tcStyle>
    </a:band1H>
    <a:band2H>
      <a:tcTxStyle/>
      <a:tcStyle>
        <a:tcBdr/>
      </a:tcStyle>
    </a:band2H>
    <a:band1V>
      <a:tcTxStyle/>
      <a:tcStyle>
        <a:tcBdr>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tcBdr>
        <a:fill>
          <a:solidFill>
            <a:schemeClr val="accent4">
              <a:alpha val="40000"/>
            </a:schemeClr>
          </a:solidFill>
        </a:fill>
      </a:tcStyle>
    </a:band1V>
    <a:band2V>
      <a:tcTxStyle/>
      <a:tcStyle>
        <a:tcBdr/>
      </a:tcStyle>
    </a:band2V>
    <a:la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alisto MT"/>
          <a:ea typeface="Calisto MT"/>
          <a:cs typeface="Calisto MT"/>
        </a:font>
        <a:schemeClr val="lt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636" y="90"/>
      </p:cViewPr>
      <p:guideLst>
        <p:guide orient="horz" pos="2160"/>
        <p:guide pos="38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7" name="Google Shape;19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5" name="Google Shape;26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1" name="Google Shape;27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7" name="Google Shape;27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5" name="Google Shape;28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2" name="Google Shape;29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9" name="Google Shape;29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6" name="Google Shape;30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3" name="Google Shape;31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0" name="Google Shape;32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4" name="Google Shape;20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1" name="Google Shape;21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3" name="Google Shape;22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0" name="Google Shape;23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8" name="Google Shape;23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https://www.coalitionforthehomeless.org/facts-about-homelessness/</a:t>
            </a:r>
            <a:endParaRPr/>
          </a:p>
        </p:txBody>
      </p:sp>
      <p:sp>
        <p:nvSpPr>
          <p:cNvPr id="245" name="Google Shape;24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1" name="Google Shape;25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8" name="Google Shape;25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grpSp>
        <p:nvGrpSpPr>
          <p:cNvPr id="16" name="Google Shape;16;p20"/>
          <p:cNvGrpSpPr/>
          <p:nvPr/>
        </p:nvGrpSpPr>
        <p:grpSpPr>
          <a:xfrm>
            <a:off x="182563" y="173038"/>
            <a:ext cx="8778875" cy="6511925"/>
            <a:chOff x="182880" y="173699"/>
            <a:chExt cx="8778240" cy="6510602"/>
          </a:xfrm>
        </p:grpSpPr>
        <p:sp>
          <p:nvSpPr>
            <p:cNvPr id="17" name="Google Shape;17;p20"/>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nvGrpSpPr>
            <p:cNvPr id="18" name="Google Shape;18;p20"/>
            <p:cNvGrpSpPr/>
            <p:nvPr/>
          </p:nvGrpSpPr>
          <p:grpSpPr>
            <a:xfrm>
              <a:off x="255900" y="237186"/>
              <a:ext cx="8622676" cy="6364582"/>
              <a:chOff x="247025" y="246872"/>
              <a:chExt cx="8622676" cy="6364582"/>
            </a:xfrm>
          </p:grpSpPr>
          <p:sp>
            <p:nvSpPr>
              <p:cNvPr id="19" name="Google Shape;19;p20"/>
              <p:cNvSpPr/>
              <p:nvPr/>
            </p:nvSpPr>
            <p:spPr>
              <a:xfrm>
                <a:off x="247025" y="246872"/>
                <a:ext cx="8622676" cy="6364582"/>
              </a:xfrm>
              <a:prstGeom prst="rect">
                <a:avLst/>
              </a:prstGeom>
              <a:noFill/>
              <a:ln w="12700"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cxnSp>
            <p:nvCxnSpPr>
              <p:cNvPr id="20" name="Google Shape;20;p20"/>
              <p:cNvCxnSpPr/>
              <p:nvPr/>
            </p:nvCxnSpPr>
            <p:spPr>
              <a:xfrm>
                <a:off x="247025" y="6389249"/>
                <a:ext cx="8622676" cy="1587"/>
              </a:xfrm>
              <a:prstGeom prst="straightConnector1">
                <a:avLst/>
              </a:prstGeom>
              <a:noFill/>
              <a:ln w="12700" cap="flat" cmpd="sng">
                <a:solidFill>
                  <a:srgbClr val="C6C5BC"/>
                </a:solidFill>
                <a:prstDash val="solid"/>
                <a:round/>
                <a:headEnd type="none" w="sm" len="sm"/>
                <a:tailEnd type="none" w="sm" len="sm"/>
              </a:ln>
            </p:spPr>
          </p:cxnSp>
        </p:grpSp>
      </p:grpSp>
      <p:sp>
        <p:nvSpPr>
          <p:cNvPr id="21" name="Google Shape;21;p20"/>
          <p:cNvSpPr txBox="1">
            <a:spLocks noGrp="1"/>
          </p:cNvSpPr>
          <p:nvPr>
            <p:ph type="dt" idx="10"/>
          </p:nvPr>
        </p:nvSpPr>
        <p:spPr>
          <a:xfrm>
            <a:off x="244475" y="6372225"/>
            <a:ext cx="2133600" cy="2587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ftr" idx="11"/>
          </p:nvPr>
        </p:nvSpPr>
        <p:spPr>
          <a:xfrm>
            <a:off x="5959475" y="6372225"/>
            <a:ext cx="2895600" cy="257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sldNum" idx="12"/>
          </p:nvPr>
        </p:nvSpPr>
        <p:spPr>
          <a:xfrm>
            <a:off x="4191000" y="6356350"/>
            <a:ext cx="762000" cy="271463"/>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200" b="0" i="0" u="none" strike="noStrike" cap="none">
                <a:solidFill>
                  <a:srgbClr val="B0BCC1"/>
                </a:solidFill>
                <a:latin typeface="Lustria"/>
                <a:ea typeface="Lustria"/>
                <a:cs typeface="Lustria"/>
                <a:sym typeface="Lustria"/>
              </a:defRPr>
            </a:lvl1pPr>
            <a:lvl2pPr marL="0" lvl="1" indent="0" algn="ctr">
              <a:spcBef>
                <a:spcPts val="0"/>
              </a:spcBef>
              <a:spcAft>
                <a:spcPts val="0"/>
              </a:spcAft>
              <a:buNone/>
              <a:defRPr sz="1200" b="0" i="0" u="none" strike="noStrike" cap="none">
                <a:solidFill>
                  <a:srgbClr val="B0BCC1"/>
                </a:solidFill>
                <a:latin typeface="Lustria"/>
                <a:ea typeface="Lustria"/>
                <a:cs typeface="Lustria"/>
                <a:sym typeface="Lustria"/>
              </a:defRPr>
            </a:lvl2pPr>
            <a:lvl3pPr marL="0" lvl="2" indent="0" algn="ctr">
              <a:spcBef>
                <a:spcPts val="0"/>
              </a:spcBef>
              <a:spcAft>
                <a:spcPts val="0"/>
              </a:spcAft>
              <a:buNone/>
              <a:defRPr sz="1200" b="0" i="0" u="none" strike="noStrike" cap="none">
                <a:solidFill>
                  <a:srgbClr val="B0BCC1"/>
                </a:solidFill>
                <a:latin typeface="Lustria"/>
                <a:ea typeface="Lustria"/>
                <a:cs typeface="Lustria"/>
                <a:sym typeface="Lustria"/>
              </a:defRPr>
            </a:lvl3pPr>
            <a:lvl4pPr marL="0" lvl="3" indent="0" algn="ctr">
              <a:spcBef>
                <a:spcPts val="0"/>
              </a:spcBef>
              <a:spcAft>
                <a:spcPts val="0"/>
              </a:spcAft>
              <a:buNone/>
              <a:defRPr sz="1200" b="0" i="0" u="none" strike="noStrike" cap="none">
                <a:solidFill>
                  <a:srgbClr val="B0BCC1"/>
                </a:solidFill>
                <a:latin typeface="Lustria"/>
                <a:ea typeface="Lustria"/>
                <a:cs typeface="Lustria"/>
                <a:sym typeface="Lustria"/>
              </a:defRPr>
            </a:lvl4pPr>
            <a:lvl5pPr marL="0" lvl="4" indent="0" algn="ctr">
              <a:spcBef>
                <a:spcPts val="0"/>
              </a:spcBef>
              <a:spcAft>
                <a:spcPts val="0"/>
              </a:spcAft>
              <a:buNone/>
              <a:defRPr sz="1200" b="0" i="0" u="none" strike="noStrike" cap="none">
                <a:solidFill>
                  <a:srgbClr val="B0BCC1"/>
                </a:solidFill>
                <a:latin typeface="Lustria"/>
                <a:ea typeface="Lustria"/>
                <a:cs typeface="Lustria"/>
                <a:sym typeface="Lustria"/>
              </a:defRPr>
            </a:lvl5pPr>
            <a:lvl6pPr marL="0" lvl="5" indent="0" algn="ctr">
              <a:spcBef>
                <a:spcPts val="0"/>
              </a:spcBef>
              <a:spcAft>
                <a:spcPts val="0"/>
              </a:spcAft>
              <a:buNone/>
              <a:defRPr sz="1200" b="0" i="0" u="none" strike="noStrike" cap="none">
                <a:solidFill>
                  <a:srgbClr val="B0BCC1"/>
                </a:solidFill>
                <a:latin typeface="Lustria"/>
                <a:ea typeface="Lustria"/>
                <a:cs typeface="Lustria"/>
                <a:sym typeface="Lustria"/>
              </a:defRPr>
            </a:lvl6pPr>
            <a:lvl7pPr marL="0" lvl="6" indent="0" algn="ctr">
              <a:spcBef>
                <a:spcPts val="0"/>
              </a:spcBef>
              <a:spcAft>
                <a:spcPts val="0"/>
              </a:spcAft>
              <a:buNone/>
              <a:defRPr sz="1200" b="0" i="0" u="none" strike="noStrike" cap="none">
                <a:solidFill>
                  <a:srgbClr val="B0BCC1"/>
                </a:solidFill>
                <a:latin typeface="Lustria"/>
                <a:ea typeface="Lustria"/>
                <a:cs typeface="Lustria"/>
                <a:sym typeface="Lustria"/>
              </a:defRPr>
            </a:lvl7pPr>
            <a:lvl8pPr marL="0" lvl="7" indent="0" algn="ctr">
              <a:spcBef>
                <a:spcPts val="0"/>
              </a:spcBef>
              <a:spcAft>
                <a:spcPts val="0"/>
              </a:spcAft>
              <a:buNone/>
              <a:defRPr sz="1200" b="0" i="0" u="none" strike="noStrike" cap="none">
                <a:solidFill>
                  <a:srgbClr val="B0BCC1"/>
                </a:solidFill>
                <a:latin typeface="Lustria"/>
                <a:ea typeface="Lustria"/>
                <a:cs typeface="Lustria"/>
                <a:sym typeface="Lustria"/>
              </a:defRPr>
            </a:lvl8pPr>
            <a:lvl9pPr marL="0" lvl="8" indent="0" algn="ctr">
              <a:spcBef>
                <a:spcPts val="0"/>
              </a:spcBef>
              <a:spcAft>
                <a:spcPts val="0"/>
              </a:spcAft>
              <a:buNone/>
              <a:defRPr sz="1200" b="0" i="0" u="none" strike="noStrike" cap="none">
                <a:solidFill>
                  <a:srgbClr val="B0BCC1"/>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Picture, and Caption">
  <p:cSld name="Content, Picture, and Caption">
    <p:spTree>
      <p:nvGrpSpPr>
        <p:cNvPr id="1" name="Shape 125"/>
        <p:cNvGrpSpPr/>
        <p:nvPr/>
      </p:nvGrpSpPr>
      <p:grpSpPr>
        <a:xfrm>
          <a:off x="0" y="0"/>
          <a:ext cx="0" cy="0"/>
          <a:chOff x="0" y="0"/>
          <a:chExt cx="0" cy="0"/>
        </a:xfrm>
      </p:grpSpPr>
      <p:grpSp>
        <p:nvGrpSpPr>
          <p:cNvPr id="126" name="Google Shape;126;p29"/>
          <p:cNvGrpSpPr/>
          <p:nvPr/>
        </p:nvGrpSpPr>
        <p:grpSpPr>
          <a:xfrm>
            <a:off x="182563" y="173038"/>
            <a:ext cx="8778875" cy="6511925"/>
            <a:chOff x="182880" y="173699"/>
            <a:chExt cx="8778240" cy="6510602"/>
          </a:xfrm>
        </p:grpSpPr>
        <p:grpSp>
          <p:nvGrpSpPr>
            <p:cNvPr id="127" name="Google Shape;127;p29"/>
            <p:cNvGrpSpPr/>
            <p:nvPr/>
          </p:nvGrpSpPr>
          <p:grpSpPr>
            <a:xfrm>
              <a:off x="182880" y="173699"/>
              <a:ext cx="8778240" cy="6510602"/>
              <a:chOff x="182880" y="173699"/>
              <a:chExt cx="8778240" cy="6510602"/>
            </a:xfrm>
          </p:grpSpPr>
          <p:grpSp>
            <p:nvGrpSpPr>
              <p:cNvPr id="128" name="Google Shape;128;p29"/>
              <p:cNvGrpSpPr/>
              <p:nvPr/>
            </p:nvGrpSpPr>
            <p:grpSpPr>
              <a:xfrm>
                <a:off x="182880" y="173699"/>
                <a:ext cx="8778240" cy="6510602"/>
                <a:chOff x="182880" y="173699"/>
                <a:chExt cx="8778240" cy="6510602"/>
              </a:xfrm>
            </p:grpSpPr>
            <p:sp>
              <p:nvSpPr>
                <p:cNvPr id="129" name="Google Shape;129;p29"/>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nvGrpSpPr>
                <p:cNvPr id="130" name="Google Shape;130;p29"/>
                <p:cNvGrpSpPr/>
                <p:nvPr/>
              </p:nvGrpSpPr>
              <p:grpSpPr>
                <a:xfrm>
                  <a:off x="255900" y="237186"/>
                  <a:ext cx="8622676" cy="6364582"/>
                  <a:chOff x="247025" y="246872"/>
                  <a:chExt cx="8622676" cy="6364582"/>
                </a:xfrm>
              </p:grpSpPr>
              <p:sp>
                <p:nvSpPr>
                  <p:cNvPr id="131" name="Google Shape;131;p29"/>
                  <p:cNvSpPr/>
                  <p:nvPr/>
                </p:nvSpPr>
                <p:spPr>
                  <a:xfrm>
                    <a:off x="247025" y="246872"/>
                    <a:ext cx="8622676" cy="6364582"/>
                  </a:xfrm>
                  <a:prstGeom prst="rect">
                    <a:avLst/>
                  </a:prstGeom>
                  <a:noFill/>
                  <a:ln w="12700"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cxnSp>
                <p:nvCxnSpPr>
                  <p:cNvPr id="132" name="Google Shape;132;p29"/>
                  <p:cNvCxnSpPr/>
                  <p:nvPr/>
                </p:nvCxnSpPr>
                <p:spPr>
                  <a:xfrm>
                    <a:off x="247025" y="6389249"/>
                    <a:ext cx="8622676" cy="1587"/>
                  </a:xfrm>
                  <a:prstGeom prst="straightConnector1">
                    <a:avLst/>
                  </a:prstGeom>
                  <a:noFill/>
                  <a:ln w="12700" cap="flat" cmpd="sng">
                    <a:solidFill>
                      <a:srgbClr val="C6C5BC"/>
                    </a:solidFill>
                    <a:prstDash val="solid"/>
                    <a:round/>
                    <a:headEnd type="none" w="sm" len="sm"/>
                    <a:tailEnd type="none" w="sm" len="sm"/>
                  </a:ln>
                </p:spPr>
              </p:cxnSp>
            </p:grpSp>
          </p:grpSp>
          <p:sp>
            <p:nvSpPr>
              <p:cNvPr id="133" name="Google Shape;133;p29"/>
              <p:cNvSpPr/>
              <p:nvPr/>
            </p:nvSpPr>
            <p:spPr>
              <a:xfrm rot="5400000">
                <a:off x="801568" y="3274246"/>
                <a:ext cx="6134441" cy="63495"/>
              </a:xfrm>
              <a:prstGeom prst="rect">
                <a:avLst/>
              </a:prstGeom>
              <a:solidFill>
                <a:srgbClr val="C9D1D5"/>
              </a:solidFill>
              <a:ln w="9525"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sp>
          <p:nvSpPr>
            <p:cNvPr id="134" name="Google Shape;134;p29"/>
            <p:cNvSpPr/>
            <p:nvPr/>
          </p:nvSpPr>
          <p:spPr>
            <a:xfrm rot="10800000">
              <a:off x="259074" y="1594222"/>
              <a:ext cx="3574791" cy="63487"/>
            </a:xfrm>
            <a:prstGeom prst="rect">
              <a:avLst/>
            </a:prstGeom>
            <a:solidFill>
              <a:srgbClr val="C9D1D5"/>
            </a:solidFill>
            <a:ln w="9525"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sp>
        <p:nvSpPr>
          <p:cNvPr id="135" name="Google Shape;135;p29"/>
          <p:cNvSpPr txBox="1">
            <a:spLocks noGrp="1"/>
          </p:cNvSpPr>
          <p:nvPr>
            <p:ph type="title"/>
          </p:nvPr>
        </p:nvSpPr>
        <p:spPr>
          <a:xfrm>
            <a:off x="530225" y="1694329"/>
            <a:ext cx="3008313" cy="914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8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6" name="Google Shape;136;p29"/>
          <p:cNvSpPr txBox="1">
            <a:spLocks noGrp="1"/>
          </p:cNvSpPr>
          <p:nvPr>
            <p:ph type="body" idx="1"/>
          </p:nvPr>
        </p:nvSpPr>
        <p:spPr>
          <a:xfrm>
            <a:off x="4328319" y="609600"/>
            <a:ext cx="4114800" cy="5465763"/>
          </a:xfrm>
          <a:prstGeom prst="rect">
            <a:avLst/>
          </a:prstGeom>
          <a:noFill/>
          <a:ln>
            <a:noFill/>
          </a:ln>
        </p:spPr>
        <p:txBody>
          <a:bodyPr spcFirstLastPara="1" wrap="square" lIns="91425" tIns="45700" rIns="91425" bIns="45700" anchor="t" anchorCtr="0">
            <a:normAutofit/>
          </a:bodyPr>
          <a:lstStyle>
            <a:lvl1pPr marL="457200" lvl="0" indent="-381000" algn="l">
              <a:spcBef>
                <a:spcPts val="2000"/>
              </a:spcBef>
              <a:spcAft>
                <a:spcPts val="0"/>
              </a:spcAft>
              <a:buSzPts val="2400"/>
              <a:buChar char="•"/>
              <a:defRPr sz="2400"/>
            </a:lvl1pPr>
            <a:lvl2pPr marL="914400" lvl="1" indent="-368300" algn="l">
              <a:spcBef>
                <a:spcPts val="600"/>
              </a:spcBef>
              <a:spcAft>
                <a:spcPts val="0"/>
              </a:spcAft>
              <a:buSzPts val="2200"/>
              <a:buChar char="•"/>
              <a:defRPr sz="2200"/>
            </a:lvl2pPr>
            <a:lvl3pPr marL="1371600" lvl="2" indent="-355600" algn="l">
              <a:spcBef>
                <a:spcPts val="600"/>
              </a:spcBef>
              <a:spcAft>
                <a:spcPts val="0"/>
              </a:spcAft>
              <a:buSzPts val="2000"/>
              <a:buChar char="•"/>
              <a:defRPr sz="2000"/>
            </a:lvl3pPr>
            <a:lvl4pPr marL="1828800" lvl="3" indent="-342900" algn="l">
              <a:spcBef>
                <a:spcPts val="600"/>
              </a:spcBef>
              <a:spcAft>
                <a:spcPts val="0"/>
              </a:spcAft>
              <a:buSzPts val="1800"/>
              <a:buChar char="•"/>
              <a:defRPr sz="1800"/>
            </a:lvl4pPr>
            <a:lvl5pPr marL="2286000" lvl="4" indent="-342900" algn="l">
              <a:spcBef>
                <a:spcPts val="60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37" name="Google Shape;137;p29"/>
          <p:cNvSpPr txBox="1">
            <a:spLocks noGrp="1"/>
          </p:cNvSpPr>
          <p:nvPr>
            <p:ph type="body" idx="2"/>
          </p:nvPr>
        </p:nvSpPr>
        <p:spPr>
          <a:xfrm>
            <a:off x="530225" y="2672323"/>
            <a:ext cx="3008313" cy="340304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600"/>
              </a:spcBef>
              <a:spcAft>
                <a:spcPts val="0"/>
              </a:spcAft>
              <a:buSzPts val="1600"/>
              <a:buNone/>
              <a:defRPr sz="16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38" name="Google Shape;138;p29"/>
          <p:cNvSpPr>
            <a:spLocks noGrp="1"/>
          </p:cNvSpPr>
          <p:nvPr>
            <p:ph type="pic" idx="3"/>
          </p:nvPr>
        </p:nvSpPr>
        <p:spPr>
          <a:xfrm>
            <a:off x="352892" y="310123"/>
            <a:ext cx="3398837" cy="1204912"/>
          </a:xfrm>
          <a:prstGeom prst="rect">
            <a:avLst/>
          </a:prstGeom>
          <a:noFill/>
          <a:ln>
            <a:noFill/>
          </a:ln>
        </p:spPr>
      </p:sp>
      <p:sp>
        <p:nvSpPr>
          <p:cNvPr id="139" name="Google Shape;139;p29"/>
          <p:cNvSpPr txBox="1">
            <a:spLocks noGrp="1"/>
          </p:cNvSpPr>
          <p:nvPr>
            <p:ph type="dt" idx="10"/>
          </p:nvPr>
        </p:nvSpPr>
        <p:spPr>
          <a:xfrm>
            <a:off x="244475" y="6372225"/>
            <a:ext cx="2133600" cy="2587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9"/>
          <p:cNvSpPr txBox="1">
            <a:spLocks noGrp="1"/>
          </p:cNvSpPr>
          <p:nvPr>
            <p:ph type="ftr" idx="11"/>
          </p:nvPr>
        </p:nvSpPr>
        <p:spPr>
          <a:xfrm>
            <a:off x="5959475" y="6372225"/>
            <a:ext cx="2895600" cy="257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9"/>
          <p:cNvSpPr txBox="1">
            <a:spLocks noGrp="1"/>
          </p:cNvSpPr>
          <p:nvPr>
            <p:ph type="sldNum" idx="12"/>
          </p:nvPr>
        </p:nvSpPr>
        <p:spPr>
          <a:xfrm>
            <a:off x="4191000" y="6356350"/>
            <a:ext cx="762000" cy="271463"/>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200" b="0" i="0" u="none" strike="noStrike" cap="none">
                <a:solidFill>
                  <a:srgbClr val="B0BCC1"/>
                </a:solidFill>
                <a:latin typeface="Lustria"/>
                <a:ea typeface="Lustria"/>
                <a:cs typeface="Lustria"/>
                <a:sym typeface="Lustria"/>
              </a:defRPr>
            </a:lvl1pPr>
            <a:lvl2pPr marL="0" lvl="1" indent="0" algn="ctr">
              <a:spcBef>
                <a:spcPts val="0"/>
              </a:spcBef>
              <a:spcAft>
                <a:spcPts val="0"/>
              </a:spcAft>
              <a:buNone/>
              <a:defRPr sz="1200" b="0" i="0" u="none" strike="noStrike" cap="none">
                <a:solidFill>
                  <a:srgbClr val="B0BCC1"/>
                </a:solidFill>
                <a:latin typeface="Lustria"/>
                <a:ea typeface="Lustria"/>
                <a:cs typeface="Lustria"/>
                <a:sym typeface="Lustria"/>
              </a:defRPr>
            </a:lvl2pPr>
            <a:lvl3pPr marL="0" lvl="2" indent="0" algn="ctr">
              <a:spcBef>
                <a:spcPts val="0"/>
              </a:spcBef>
              <a:spcAft>
                <a:spcPts val="0"/>
              </a:spcAft>
              <a:buNone/>
              <a:defRPr sz="1200" b="0" i="0" u="none" strike="noStrike" cap="none">
                <a:solidFill>
                  <a:srgbClr val="B0BCC1"/>
                </a:solidFill>
                <a:latin typeface="Lustria"/>
                <a:ea typeface="Lustria"/>
                <a:cs typeface="Lustria"/>
                <a:sym typeface="Lustria"/>
              </a:defRPr>
            </a:lvl3pPr>
            <a:lvl4pPr marL="0" lvl="3" indent="0" algn="ctr">
              <a:spcBef>
                <a:spcPts val="0"/>
              </a:spcBef>
              <a:spcAft>
                <a:spcPts val="0"/>
              </a:spcAft>
              <a:buNone/>
              <a:defRPr sz="1200" b="0" i="0" u="none" strike="noStrike" cap="none">
                <a:solidFill>
                  <a:srgbClr val="B0BCC1"/>
                </a:solidFill>
                <a:latin typeface="Lustria"/>
                <a:ea typeface="Lustria"/>
                <a:cs typeface="Lustria"/>
                <a:sym typeface="Lustria"/>
              </a:defRPr>
            </a:lvl4pPr>
            <a:lvl5pPr marL="0" lvl="4" indent="0" algn="ctr">
              <a:spcBef>
                <a:spcPts val="0"/>
              </a:spcBef>
              <a:spcAft>
                <a:spcPts val="0"/>
              </a:spcAft>
              <a:buNone/>
              <a:defRPr sz="1200" b="0" i="0" u="none" strike="noStrike" cap="none">
                <a:solidFill>
                  <a:srgbClr val="B0BCC1"/>
                </a:solidFill>
                <a:latin typeface="Lustria"/>
                <a:ea typeface="Lustria"/>
                <a:cs typeface="Lustria"/>
                <a:sym typeface="Lustria"/>
              </a:defRPr>
            </a:lvl5pPr>
            <a:lvl6pPr marL="0" lvl="5" indent="0" algn="ctr">
              <a:spcBef>
                <a:spcPts val="0"/>
              </a:spcBef>
              <a:spcAft>
                <a:spcPts val="0"/>
              </a:spcAft>
              <a:buNone/>
              <a:defRPr sz="1200" b="0" i="0" u="none" strike="noStrike" cap="none">
                <a:solidFill>
                  <a:srgbClr val="B0BCC1"/>
                </a:solidFill>
                <a:latin typeface="Lustria"/>
                <a:ea typeface="Lustria"/>
                <a:cs typeface="Lustria"/>
                <a:sym typeface="Lustria"/>
              </a:defRPr>
            </a:lvl6pPr>
            <a:lvl7pPr marL="0" lvl="6" indent="0" algn="ctr">
              <a:spcBef>
                <a:spcPts val="0"/>
              </a:spcBef>
              <a:spcAft>
                <a:spcPts val="0"/>
              </a:spcAft>
              <a:buNone/>
              <a:defRPr sz="1200" b="0" i="0" u="none" strike="noStrike" cap="none">
                <a:solidFill>
                  <a:srgbClr val="B0BCC1"/>
                </a:solidFill>
                <a:latin typeface="Lustria"/>
                <a:ea typeface="Lustria"/>
                <a:cs typeface="Lustria"/>
                <a:sym typeface="Lustria"/>
              </a:defRPr>
            </a:lvl7pPr>
            <a:lvl8pPr marL="0" lvl="7" indent="0" algn="ctr">
              <a:spcBef>
                <a:spcPts val="0"/>
              </a:spcBef>
              <a:spcAft>
                <a:spcPts val="0"/>
              </a:spcAft>
              <a:buNone/>
              <a:defRPr sz="1200" b="0" i="0" u="none" strike="noStrike" cap="none">
                <a:solidFill>
                  <a:srgbClr val="B0BCC1"/>
                </a:solidFill>
                <a:latin typeface="Lustria"/>
                <a:ea typeface="Lustria"/>
                <a:cs typeface="Lustria"/>
                <a:sym typeface="Lustria"/>
              </a:defRPr>
            </a:lvl8pPr>
            <a:lvl9pPr marL="0" lvl="8" indent="0" algn="ctr">
              <a:spcBef>
                <a:spcPts val="0"/>
              </a:spcBef>
              <a:spcAft>
                <a:spcPts val="0"/>
              </a:spcAft>
              <a:buNone/>
              <a:defRPr sz="1200" b="0" i="0" u="none" strike="noStrike" cap="none">
                <a:solidFill>
                  <a:srgbClr val="B0BCC1"/>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grpSp>
        <p:nvGrpSpPr>
          <p:cNvPr id="143" name="Google Shape;143;p30"/>
          <p:cNvGrpSpPr/>
          <p:nvPr/>
        </p:nvGrpSpPr>
        <p:grpSpPr>
          <a:xfrm>
            <a:off x="182563" y="173038"/>
            <a:ext cx="8778875" cy="6511925"/>
            <a:chOff x="182880" y="173699"/>
            <a:chExt cx="8778240" cy="6510602"/>
          </a:xfrm>
        </p:grpSpPr>
        <p:grpSp>
          <p:nvGrpSpPr>
            <p:cNvPr id="144" name="Google Shape;144;p30"/>
            <p:cNvGrpSpPr/>
            <p:nvPr/>
          </p:nvGrpSpPr>
          <p:grpSpPr>
            <a:xfrm>
              <a:off x="182880" y="173699"/>
              <a:ext cx="8778240" cy="6510602"/>
              <a:chOff x="182880" y="173699"/>
              <a:chExt cx="8778240" cy="6510602"/>
            </a:xfrm>
          </p:grpSpPr>
          <p:sp>
            <p:nvSpPr>
              <p:cNvPr id="145" name="Google Shape;145;p30"/>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nvGrpSpPr>
              <p:cNvPr id="146" name="Google Shape;146;p30"/>
              <p:cNvGrpSpPr/>
              <p:nvPr/>
            </p:nvGrpSpPr>
            <p:grpSpPr>
              <a:xfrm>
                <a:off x="255900" y="237186"/>
                <a:ext cx="8622676" cy="6364582"/>
                <a:chOff x="247025" y="246872"/>
                <a:chExt cx="8622676" cy="6364582"/>
              </a:xfrm>
            </p:grpSpPr>
            <p:sp>
              <p:nvSpPr>
                <p:cNvPr id="147" name="Google Shape;147;p30"/>
                <p:cNvSpPr/>
                <p:nvPr/>
              </p:nvSpPr>
              <p:spPr>
                <a:xfrm>
                  <a:off x="247025" y="246872"/>
                  <a:ext cx="8622676" cy="6364582"/>
                </a:xfrm>
                <a:prstGeom prst="rect">
                  <a:avLst/>
                </a:prstGeom>
                <a:noFill/>
                <a:ln w="12700"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cxnSp>
              <p:nvCxnSpPr>
                <p:cNvPr id="148" name="Google Shape;148;p30"/>
                <p:cNvCxnSpPr/>
                <p:nvPr/>
              </p:nvCxnSpPr>
              <p:spPr>
                <a:xfrm>
                  <a:off x="247025" y="6389249"/>
                  <a:ext cx="8622676" cy="1587"/>
                </a:xfrm>
                <a:prstGeom prst="straightConnector1">
                  <a:avLst/>
                </a:prstGeom>
                <a:noFill/>
                <a:ln w="12700" cap="flat" cmpd="sng">
                  <a:solidFill>
                    <a:srgbClr val="C6C5BC"/>
                  </a:solidFill>
                  <a:prstDash val="solid"/>
                  <a:round/>
                  <a:headEnd type="none" w="sm" len="sm"/>
                  <a:tailEnd type="none" w="sm" len="sm"/>
                </a:ln>
              </p:spPr>
            </p:cxnSp>
          </p:grpSp>
        </p:grpSp>
        <p:sp>
          <p:nvSpPr>
            <p:cNvPr id="149" name="Google Shape;149;p30"/>
            <p:cNvSpPr/>
            <p:nvPr/>
          </p:nvSpPr>
          <p:spPr>
            <a:xfrm rot="5400000">
              <a:off x="801568" y="3274246"/>
              <a:ext cx="6134441" cy="63495"/>
            </a:xfrm>
            <a:prstGeom prst="rect">
              <a:avLst/>
            </a:prstGeom>
            <a:solidFill>
              <a:srgbClr val="C9D1D5"/>
            </a:solidFill>
            <a:ln w="9525"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sp>
        <p:nvSpPr>
          <p:cNvPr id="150" name="Google Shape;150;p30"/>
          <p:cNvSpPr txBox="1">
            <a:spLocks noGrp="1"/>
          </p:cNvSpPr>
          <p:nvPr>
            <p:ph type="title"/>
          </p:nvPr>
        </p:nvSpPr>
        <p:spPr>
          <a:xfrm>
            <a:off x="530352" y="1691640"/>
            <a:ext cx="3008376" cy="914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8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1" name="Google Shape;151;p30"/>
          <p:cNvSpPr>
            <a:spLocks noGrp="1"/>
          </p:cNvSpPr>
          <p:nvPr>
            <p:ph type="pic" idx="2"/>
          </p:nvPr>
        </p:nvSpPr>
        <p:spPr>
          <a:xfrm>
            <a:off x="4338559" y="612775"/>
            <a:ext cx="4114800" cy="5468112"/>
          </a:xfrm>
          <a:prstGeom prst="rect">
            <a:avLst/>
          </a:prstGeom>
          <a:noFill/>
          <a:ln>
            <a:noFill/>
          </a:ln>
        </p:spPr>
      </p:sp>
      <p:sp>
        <p:nvSpPr>
          <p:cNvPr id="152" name="Google Shape;152;p30"/>
          <p:cNvSpPr txBox="1">
            <a:spLocks noGrp="1"/>
          </p:cNvSpPr>
          <p:nvPr>
            <p:ph type="body" idx="1"/>
          </p:nvPr>
        </p:nvSpPr>
        <p:spPr>
          <a:xfrm>
            <a:off x="530352" y="2670048"/>
            <a:ext cx="3008376" cy="340156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600"/>
              </a:spcBef>
              <a:spcAft>
                <a:spcPts val="0"/>
              </a:spcAft>
              <a:buSzPts val="1600"/>
              <a:buNone/>
              <a:defRPr sz="1600">
                <a:solidFill>
                  <a:srgbClr val="3F3F3F"/>
                </a:solidFill>
                <a:latin typeface="Lustria"/>
                <a:ea typeface="Lustria"/>
                <a:cs typeface="Lustria"/>
                <a:sym typeface="Lustria"/>
              </a:defRPr>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53" name="Google Shape;153;p30"/>
          <p:cNvSpPr txBox="1">
            <a:spLocks noGrp="1"/>
          </p:cNvSpPr>
          <p:nvPr>
            <p:ph type="dt" idx="10"/>
          </p:nvPr>
        </p:nvSpPr>
        <p:spPr>
          <a:xfrm>
            <a:off x="244475" y="6372225"/>
            <a:ext cx="2133600" cy="2587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30"/>
          <p:cNvSpPr txBox="1">
            <a:spLocks noGrp="1"/>
          </p:cNvSpPr>
          <p:nvPr>
            <p:ph type="ftr" idx="11"/>
          </p:nvPr>
        </p:nvSpPr>
        <p:spPr>
          <a:xfrm>
            <a:off x="5959475" y="6372225"/>
            <a:ext cx="2895600" cy="257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0"/>
          <p:cNvSpPr txBox="1">
            <a:spLocks noGrp="1"/>
          </p:cNvSpPr>
          <p:nvPr>
            <p:ph type="sldNum" idx="12"/>
          </p:nvPr>
        </p:nvSpPr>
        <p:spPr>
          <a:xfrm>
            <a:off x="4191000" y="6356350"/>
            <a:ext cx="762000" cy="271463"/>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200" b="0" i="0" u="none" strike="noStrike" cap="none">
                <a:solidFill>
                  <a:srgbClr val="B0BCC1"/>
                </a:solidFill>
                <a:latin typeface="Lustria"/>
                <a:ea typeface="Lustria"/>
                <a:cs typeface="Lustria"/>
                <a:sym typeface="Lustria"/>
              </a:defRPr>
            </a:lvl1pPr>
            <a:lvl2pPr marL="0" lvl="1" indent="0" algn="ctr">
              <a:spcBef>
                <a:spcPts val="0"/>
              </a:spcBef>
              <a:spcAft>
                <a:spcPts val="0"/>
              </a:spcAft>
              <a:buNone/>
              <a:defRPr sz="1200" b="0" i="0" u="none" strike="noStrike" cap="none">
                <a:solidFill>
                  <a:srgbClr val="B0BCC1"/>
                </a:solidFill>
                <a:latin typeface="Lustria"/>
                <a:ea typeface="Lustria"/>
                <a:cs typeface="Lustria"/>
                <a:sym typeface="Lustria"/>
              </a:defRPr>
            </a:lvl2pPr>
            <a:lvl3pPr marL="0" lvl="2" indent="0" algn="ctr">
              <a:spcBef>
                <a:spcPts val="0"/>
              </a:spcBef>
              <a:spcAft>
                <a:spcPts val="0"/>
              </a:spcAft>
              <a:buNone/>
              <a:defRPr sz="1200" b="0" i="0" u="none" strike="noStrike" cap="none">
                <a:solidFill>
                  <a:srgbClr val="B0BCC1"/>
                </a:solidFill>
                <a:latin typeface="Lustria"/>
                <a:ea typeface="Lustria"/>
                <a:cs typeface="Lustria"/>
                <a:sym typeface="Lustria"/>
              </a:defRPr>
            </a:lvl3pPr>
            <a:lvl4pPr marL="0" lvl="3" indent="0" algn="ctr">
              <a:spcBef>
                <a:spcPts val="0"/>
              </a:spcBef>
              <a:spcAft>
                <a:spcPts val="0"/>
              </a:spcAft>
              <a:buNone/>
              <a:defRPr sz="1200" b="0" i="0" u="none" strike="noStrike" cap="none">
                <a:solidFill>
                  <a:srgbClr val="B0BCC1"/>
                </a:solidFill>
                <a:latin typeface="Lustria"/>
                <a:ea typeface="Lustria"/>
                <a:cs typeface="Lustria"/>
                <a:sym typeface="Lustria"/>
              </a:defRPr>
            </a:lvl4pPr>
            <a:lvl5pPr marL="0" lvl="4" indent="0" algn="ctr">
              <a:spcBef>
                <a:spcPts val="0"/>
              </a:spcBef>
              <a:spcAft>
                <a:spcPts val="0"/>
              </a:spcAft>
              <a:buNone/>
              <a:defRPr sz="1200" b="0" i="0" u="none" strike="noStrike" cap="none">
                <a:solidFill>
                  <a:srgbClr val="B0BCC1"/>
                </a:solidFill>
                <a:latin typeface="Lustria"/>
                <a:ea typeface="Lustria"/>
                <a:cs typeface="Lustria"/>
                <a:sym typeface="Lustria"/>
              </a:defRPr>
            </a:lvl5pPr>
            <a:lvl6pPr marL="0" lvl="5" indent="0" algn="ctr">
              <a:spcBef>
                <a:spcPts val="0"/>
              </a:spcBef>
              <a:spcAft>
                <a:spcPts val="0"/>
              </a:spcAft>
              <a:buNone/>
              <a:defRPr sz="1200" b="0" i="0" u="none" strike="noStrike" cap="none">
                <a:solidFill>
                  <a:srgbClr val="B0BCC1"/>
                </a:solidFill>
                <a:latin typeface="Lustria"/>
                <a:ea typeface="Lustria"/>
                <a:cs typeface="Lustria"/>
                <a:sym typeface="Lustria"/>
              </a:defRPr>
            </a:lvl6pPr>
            <a:lvl7pPr marL="0" lvl="6" indent="0" algn="ctr">
              <a:spcBef>
                <a:spcPts val="0"/>
              </a:spcBef>
              <a:spcAft>
                <a:spcPts val="0"/>
              </a:spcAft>
              <a:buNone/>
              <a:defRPr sz="1200" b="0" i="0" u="none" strike="noStrike" cap="none">
                <a:solidFill>
                  <a:srgbClr val="B0BCC1"/>
                </a:solidFill>
                <a:latin typeface="Lustria"/>
                <a:ea typeface="Lustria"/>
                <a:cs typeface="Lustria"/>
                <a:sym typeface="Lustria"/>
              </a:defRPr>
            </a:lvl7pPr>
            <a:lvl8pPr marL="0" lvl="7" indent="0" algn="ctr">
              <a:spcBef>
                <a:spcPts val="0"/>
              </a:spcBef>
              <a:spcAft>
                <a:spcPts val="0"/>
              </a:spcAft>
              <a:buNone/>
              <a:defRPr sz="1200" b="0" i="0" u="none" strike="noStrike" cap="none">
                <a:solidFill>
                  <a:srgbClr val="B0BCC1"/>
                </a:solidFill>
                <a:latin typeface="Lustria"/>
                <a:ea typeface="Lustria"/>
                <a:cs typeface="Lustria"/>
                <a:sym typeface="Lustria"/>
              </a:defRPr>
            </a:lvl8pPr>
            <a:lvl9pPr marL="0" lvl="8" indent="0" algn="ctr">
              <a:spcBef>
                <a:spcPts val="0"/>
              </a:spcBef>
              <a:spcAft>
                <a:spcPts val="0"/>
              </a:spcAft>
              <a:buNone/>
              <a:defRPr sz="1200" b="0" i="0" u="none" strike="noStrike" cap="none">
                <a:solidFill>
                  <a:srgbClr val="B0BCC1"/>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above Caption">
  <p:cSld name="Picture above Caption">
    <p:spTree>
      <p:nvGrpSpPr>
        <p:cNvPr id="1" name="Shape 156"/>
        <p:cNvGrpSpPr/>
        <p:nvPr/>
      </p:nvGrpSpPr>
      <p:grpSpPr>
        <a:xfrm>
          <a:off x="0" y="0"/>
          <a:ext cx="0" cy="0"/>
          <a:chOff x="0" y="0"/>
          <a:chExt cx="0" cy="0"/>
        </a:xfrm>
      </p:grpSpPr>
      <p:grpSp>
        <p:nvGrpSpPr>
          <p:cNvPr id="157" name="Google Shape;157;p31"/>
          <p:cNvGrpSpPr/>
          <p:nvPr/>
        </p:nvGrpSpPr>
        <p:grpSpPr>
          <a:xfrm>
            <a:off x="182563" y="173038"/>
            <a:ext cx="8778875" cy="6511925"/>
            <a:chOff x="182880" y="173699"/>
            <a:chExt cx="8778240" cy="6510602"/>
          </a:xfrm>
        </p:grpSpPr>
        <p:grpSp>
          <p:nvGrpSpPr>
            <p:cNvPr id="158" name="Google Shape;158;p31"/>
            <p:cNvGrpSpPr/>
            <p:nvPr/>
          </p:nvGrpSpPr>
          <p:grpSpPr>
            <a:xfrm>
              <a:off x="182880" y="173699"/>
              <a:ext cx="8778240" cy="6510602"/>
              <a:chOff x="182880" y="173699"/>
              <a:chExt cx="8778240" cy="6510602"/>
            </a:xfrm>
          </p:grpSpPr>
          <p:sp>
            <p:nvSpPr>
              <p:cNvPr id="159" name="Google Shape;159;p31"/>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nvGrpSpPr>
              <p:cNvPr id="160" name="Google Shape;160;p31"/>
              <p:cNvGrpSpPr/>
              <p:nvPr/>
            </p:nvGrpSpPr>
            <p:grpSpPr>
              <a:xfrm>
                <a:off x="255900" y="237186"/>
                <a:ext cx="8622676" cy="6364582"/>
                <a:chOff x="247025" y="246872"/>
                <a:chExt cx="8622676" cy="6364582"/>
              </a:xfrm>
            </p:grpSpPr>
            <p:sp>
              <p:nvSpPr>
                <p:cNvPr id="161" name="Google Shape;161;p31"/>
                <p:cNvSpPr/>
                <p:nvPr/>
              </p:nvSpPr>
              <p:spPr>
                <a:xfrm>
                  <a:off x="247025" y="246872"/>
                  <a:ext cx="8622676" cy="6364582"/>
                </a:xfrm>
                <a:prstGeom prst="rect">
                  <a:avLst/>
                </a:prstGeom>
                <a:noFill/>
                <a:ln w="12700"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cxnSp>
              <p:nvCxnSpPr>
                <p:cNvPr id="162" name="Google Shape;162;p31"/>
                <p:cNvCxnSpPr/>
                <p:nvPr/>
              </p:nvCxnSpPr>
              <p:spPr>
                <a:xfrm>
                  <a:off x="247025" y="6389249"/>
                  <a:ext cx="8622676" cy="1587"/>
                </a:xfrm>
                <a:prstGeom prst="straightConnector1">
                  <a:avLst/>
                </a:prstGeom>
                <a:noFill/>
                <a:ln w="12700" cap="flat" cmpd="sng">
                  <a:solidFill>
                    <a:srgbClr val="C6C5BC"/>
                  </a:solidFill>
                  <a:prstDash val="solid"/>
                  <a:round/>
                  <a:headEnd type="none" w="sm" len="sm"/>
                  <a:tailEnd type="none" w="sm" len="sm"/>
                </a:ln>
              </p:spPr>
            </p:cxnSp>
          </p:grpSp>
        </p:grpSp>
        <p:sp>
          <p:nvSpPr>
            <p:cNvPr id="163" name="Google Shape;163;p31"/>
            <p:cNvSpPr/>
            <p:nvPr/>
          </p:nvSpPr>
          <p:spPr>
            <a:xfrm>
              <a:off x="255900" y="4203542"/>
              <a:ext cx="8622676" cy="63487"/>
            </a:xfrm>
            <a:prstGeom prst="rect">
              <a:avLst/>
            </a:prstGeom>
            <a:solidFill>
              <a:srgbClr val="C9D1D5"/>
            </a:solidFill>
            <a:ln w="9525"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sp>
        <p:nvSpPr>
          <p:cNvPr id="164" name="Google Shape;164;p31"/>
          <p:cNvSpPr txBox="1">
            <a:spLocks noGrp="1"/>
          </p:cNvSpPr>
          <p:nvPr>
            <p:ph type="title"/>
          </p:nvPr>
        </p:nvSpPr>
        <p:spPr>
          <a:xfrm>
            <a:off x="530351" y="4287819"/>
            <a:ext cx="8021977" cy="91619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5" name="Google Shape;165;p31"/>
          <p:cNvSpPr>
            <a:spLocks noGrp="1"/>
          </p:cNvSpPr>
          <p:nvPr>
            <p:ph type="pic" idx="2"/>
          </p:nvPr>
        </p:nvSpPr>
        <p:spPr>
          <a:xfrm>
            <a:off x="356347" y="331694"/>
            <a:ext cx="8421624" cy="3783106"/>
          </a:xfrm>
          <a:prstGeom prst="rect">
            <a:avLst/>
          </a:prstGeom>
          <a:noFill/>
          <a:ln>
            <a:noFill/>
          </a:ln>
        </p:spPr>
      </p:sp>
      <p:sp>
        <p:nvSpPr>
          <p:cNvPr id="166" name="Google Shape;166;p31"/>
          <p:cNvSpPr txBox="1">
            <a:spLocks noGrp="1"/>
          </p:cNvSpPr>
          <p:nvPr>
            <p:ph type="body" idx="1"/>
          </p:nvPr>
        </p:nvSpPr>
        <p:spPr>
          <a:xfrm>
            <a:off x="530351" y="5271247"/>
            <a:ext cx="8021977" cy="101301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800"/>
              <a:buNone/>
              <a:defRPr sz="1800">
                <a:solidFill>
                  <a:srgbClr val="3F3F3F"/>
                </a:solidFill>
                <a:latin typeface="Lustria"/>
                <a:ea typeface="Lustria"/>
                <a:cs typeface="Lustria"/>
                <a:sym typeface="Lustria"/>
              </a:defRPr>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67" name="Google Shape;167;p31"/>
          <p:cNvSpPr txBox="1">
            <a:spLocks noGrp="1"/>
          </p:cNvSpPr>
          <p:nvPr>
            <p:ph type="dt" idx="10"/>
          </p:nvPr>
        </p:nvSpPr>
        <p:spPr>
          <a:xfrm>
            <a:off x="244475" y="6372225"/>
            <a:ext cx="2133600" cy="2587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1"/>
          <p:cNvSpPr txBox="1">
            <a:spLocks noGrp="1"/>
          </p:cNvSpPr>
          <p:nvPr>
            <p:ph type="ftr" idx="11"/>
          </p:nvPr>
        </p:nvSpPr>
        <p:spPr>
          <a:xfrm>
            <a:off x="5959475" y="6372225"/>
            <a:ext cx="2895600" cy="257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1"/>
          <p:cNvSpPr txBox="1">
            <a:spLocks noGrp="1"/>
          </p:cNvSpPr>
          <p:nvPr>
            <p:ph type="sldNum" idx="12"/>
          </p:nvPr>
        </p:nvSpPr>
        <p:spPr>
          <a:xfrm>
            <a:off x="4191000" y="6356350"/>
            <a:ext cx="762000" cy="271463"/>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200" b="0" i="0" u="none" strike="noStrike" cap="none">
                <a:solidFill>
                  <a:srgbClr val="B0BCC1"/>
                </a:solidFill>
                <a:latin typeface="Lustria"/>
                <a:ea typeface="Lustria"/>
                <a:cs typeface="Lustria"/>
                <a:sym typeface="Lustria"/>
              </a:defRPr>
            </a:lvl1pPr>
            <a:lvl2pPr marL="0" lvl="1" indent="0" algn="ctr">
              <a:spcBef>
                <a:spcPts val="0"/>
              </a:spcBef>
              <a:spcAft>
                <a:spcPts val="0"/>
              </a:spcAft>
              <a:buNone/>
              <a:defRPr sz="1200" b="0" i="0" u="none" strike="noStrike" cap="none">
                <a:solidFill>
                  <a:srgbClr val="B0BCC1"/>
                </a:solidFill>
                <a:latin typeface="Lustria"/>
                <a:ea typeface="Lustria"/>
                <a:cs typeface="Lustria"/>
                <a:sym typeface="Lustria"/>
              </a:defRPr>
            </a:lvl2pPr>
            <a:lvl3pPr marL="0" lvl="2" indent="0" algn="ctr">
              <a:spcBef>
                <a:spcPts val="0"/>
              </a:spcBef>
              <a:spcAft>
                <a:spcPts val="0"/>
              </a:spcAft>
              <a:buNone/>
              <a:defRPr sz="1200" b="0" i="0" u="none" strike="noStrike" cap="none">
                <a:solidFill>
                  <a:srgbClr val="B0BCC1"/>
                </a:solidFill>
                <a:latin typeface="Lustria"/>
                <a:ea typeface="Lustria"/>
                <a:cs typeface="Lustria"/>
                <a:sym typeface="Lustria"/>
              </a:defRPr>
            </a:lvl3pPr>
            <a:lvl4pPr marL="0" lvl="3" indent="0" algn="ctr">
              <a:spcBef>
                <a:spcPts val="0"/>
              </a:spcBef>
              <a:spcAft>
                <a:spcPts val="0"/>
              </a:spcAft>
              <a:buNone/>
              <a:defRPr sz="1200" b="0" i="0" u="none" strike="noStrike" cap="none">
                <a:solidFill>
                  <a:srgbClr val="B0BCC1"/>
                </a:solidFill>
                <a:latin typeface="Lustria"/>
                <a:ea typeface="Lustria"/>
                <a:cs typeface="Lustria"/>
                <a:sym typeface="Lustria"/>
              </a:defRPr>
            </a:lvl4pPr>
            <a:lvl5pPr marL="0" lvl="4" indent="0" algn="ctr">
              <a:spcBef>
                <a:spcPts val="0"/>
              </a:spcBef>
              <a:spcAft>
                <a:spcPts val="0"/>
              </a:spcAft>
              <a:buNone/>
              <a:defRPr sz="1200" b="0" i="0" u="none" strike="noStrike" cap="none">
                <a:solidFill>
                  <a:srgbClr val="B0BCC1"/>
                </a:solidFill>
                <a:latin typeface="Lustria"/>
                <a:ea typeface="Lustria"/>
                <a:cs typeface="Lustria"/>
                <a:sym typeface="Lustria"/>
              </a:defRPr>
            </a:lvl5pPr>
            <a:lvl6pPr marL="0" lvl="5" indent="0" algn="ctr">
              <a:spcBef>
                <a:spcPts val="0"/>
              </a:spcBef>
              <a:spcAft>
                <a:spcPts val="0"/>
              </a:spcAft>
              <a:buNone/>
              <a:defRPr sz="1200" b="0" i="0" u="none" strike="noStrike" cap="none">
                <a:solidFill>
                  <a:srgbClr val="B0BCC1"/>
                </a:solidFill>
                <a:latin typeface="Lustria"/>
                <a:ea typeface="Lustria"/>
                <a:cs typeface="Lustria"/>
                <a:sym typeface="Lustria"/>
              </a:defRPr>
            </a:lvl6pPr>
            <a:lvl7pPr marL="0" lvl="6" indent="0" algn="ctr">
              <a:spcBef>
                <a:spcPts val="0"/>
              </a:spcBef>
              <a:spcAft>
                <a:spcPts val="0"/>
              </a:spcAft>
              <a:buNone/>
              <a:defRPr sz="1200" b="0" i="0" u="none" strike="noStrike" cap="none">
                <a:solidFill>
                  <a:srgbClr val="B0BCC1"/>
                </a:solidFill>
                <a:latin typeface="Lustria"/>
                <a:ea typeface="Lustria"/>
                <a:cs typeface="Lustria"/>
                <a:sym typeface="Lustria"/>
              </a:defRPr>
            </a:lvl7pPr>
            <a:lvl8pPr marL="0" lvl="7" indent="0" algn="ctr">
              <a:spcBef>
                <a:spcPts val="0"/>
              </a:spcBef>
              <a:spcAft>
                <a:spcPts val="0"/>
              </a:spcAft>
              <a:buNone/>
              <a:defRPr sz="1200" b="0" i="0" u="none" strike="noStrike" cap="none">
                <a:solidFill>
                  <a:srgbClr val="B0BCC1"/>
                </a:solidFill>
                <a:latin typeface="Lustria"/>
                <a:ea typeface="Lustria"/>
                <a:cs typeface="Lustria"/>
                <a:sym typeface="Lustria"/>
              </a:defRPr>
            </a:lvl8pPr>
            <a:lvl9pPr marL="0" lvl="8" indent="0" algn="ctr">
              <a:spcBef>
                <a:spcPts val="0"/>
              </a:spcBef>
              <a:spcAft>
                <a:spcPts val="0"/>
              </a:spcAft>
              <a:buNone/>
              <a:defRPr sz="1200" b="0" i="0" u="none" strike="noStrike" cap="none">
                <a:solidFill>
                  <a:srgbClr val="B0BCC1"/>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0"/>
        <p:cNvGrpSpPr/>
        <p:nvPr/>
      </p:nvGrpSpPr>
      <p:grpSpPr>
        <a:xfrm>
          <a:off x="0" y="0"/>
          <a:ext cx="0" cy="0"/>
          <a:chOff x="0" y="0"/>
          <a:chExt cx="0" cy="0"/>
        </a:xfrm>
      </p:grpSpPr>
      <p:grpSp>
        <p:nvGrpSpPr>
          <p:cNvPr id="171" name="Google Shape;171;p32"/>
          <p:cNvGrpSpPr/>
          <p:nvPr/>
        </p:nvGrpSpPr>
        <p:grpSpPr>
          <a:xfrm>
            <a:off x="182563" y="173038"/>
            <a:ext cx="8778875" cy="6511925"/>
            <a:chOff x="182880" y="173699"/>
            <a:chExt cx="8778240" cy="6510602"/>
          </a:xfrm>
        </p:grpSpPr>
        <p:sp>
          <p:nvSpPr>
            <p:cNvPr id="172" name="Google Shape;172;p32"/>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nvGrpSpPr>
            <p:cNvPr id="173" name="Google Shape;173;p32"/>
            <p:cNvGrpSpPr/>
            <p:nvPr/>
          </p:nvGrpSpPr>
          <p:grpSpPr>
            <a:xfrm>
              <a:off x="255900" y="237186"/>
              <a:ext cx="8622676" cy="6364582"/>
              <a:chOff x="247025" y="246872"/>
              <a:chExt cx="8622676" cy="6364582"/>
            </a:xfrm>
          </p:grpSpPr>
          <p:sp>
            <p:nvSpPr>
              <p:cNvPr id="174" name="Google Shape;174;p32"/>
              <p:cNvSpPr/>
              <p:nvPr/>
            </p:nvSpPr>
            <p:spPr>
              <a:xfrm>
                <a:off x="247025" y="246872"/>
                <a:ext cx="8622676" cy="6364582"/>
              </a:xfrm>
              <a:prstGeom prst="rect">
                <a:avLst/>
              </a:prstGeom>
              <a:noFill/>
              <a:ln w="12700"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cxnSp>
            <p:nvCxnSpPr>
              <p:cNvPr id="175" name="Google Shape;175;p32"/>
              <p:cNvCxnSpPr/>
              <p:nvPr/>
            </p:nvCxnSpPr>
            <p:spPr>
              <a:xfrm>
                <a:off x="247025" y="6389249"/>
                <a:ext cx="8622676" cy="1587"/>
              </a:xfrm>
              <a:prstGeom prst="straightConnector1">
                <a:avLst/>
              </a:prstGeom>
              <a:noFill/>
              <a:ln w="12700" cap="flat" cmpd="sng">
                <a:solidFill>
                  <a:srgbClr val="C6C5BC"/>
                </a:solidFill>
                <a:prstDash val="solid"/>
                <a:round/>
                <a:headEnd type="none" w="sm" len="sm"/>
                <a:tailEnd type="none" w="sm" len="sm"/>
              </a:ln>
            </p:spPr>
          </p:cxnSp>
          <p:sp>
            <p:nvSpPr>
              <p:cNvPr id="176" name="Google Shape;176;p32"/>
              <p:cNvSpPr/>
              <p:nvPr/>
            </p:nvSpPr>
            <p:spPr>
              <a:xfrm>
                <a:off x="247025" y="1611845"/>
                <a:ext cx="8622676" cy="63487"/>
              </a:xfrm>
              <a:prstGeom prst="rect">
                <a:avLst/>
              </a:prstGeom>
              <a:solidFill>
                <a:srgbClr val="C9D1D5"/>
              </a:solidFill>
              <a:ln w="9525"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grpSp>
      <p:sp>
        <p:nvSpPr>
          <p:cNvPr id="177" name="Google Shape;177;p32"/>
          <p:cNvSpPr txBox="1">
            <a:spLocks noGrp="1"/>
          </p:cNvSpPr>
          <p:nvPr>
            <p:ph type="title"/>
          </p:nvPr>
        </p:nvSpPr>
        <p:spPr>
          <a:xfrm>
            <a:off x="900113" y="244475"/>
            <a:ext cx="7345362" cy="13398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8" name="Google Shape;178;p32"/>
          <p:cNvSpPr txBox="1">
            <a:spLocks noGrp="1"/>
          </p:cNvSpPr>
          <p:nvPr>
            <p:ph type="body" idx="1"/>
          </p:nvPr>
        </p:nvSpPr>
        <p:spPr>
          <a:xfrm rot="5400000">
            <a:off x="2606675" y="427038"/>
            <a:ext cx="3932238" cy="7345362"/>
          </a:xfrm>
          <a:prstGeom prst="rect">
            <a:avLst/>
          </a:prstGeom>
          <a:noFill/>
          <a:ln>
            <a:noFill/>
          </a:ln>
        </p:spPr>
        <p:txBody>
          <a:bodyPr spcFirstLastPara="1" wrap="square" lIns="91425" tIns="45700" rIns="91425" bIns="45700" anchor="t" anchorCtr="0">
            <a:noAutofit/>
          </a:bodyPr>
          <a:lstStyle>
            <a:lvl1pPr marL="457200" lvl="0" indent="-342900" algn="l">
              <a:spcBef>
                <a:spcPts val="200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9" name="Google Shape;179;p32"/>
          <p:cNvSpPr txBox="1">
            <a:spLocks noGrp="1"/>
          </p:cNvSpPr>
          <p:nvPr>
            <p:ph type="dt" idx="10"/>
          </p:nvPr>
        </p:nvSpPr>
        <p:spPr>
          <a:xfrm>
            <a:off x="244475" y="6372225"/>
            <a:ext cx="2133600" cy="2587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32"/>
          <p:cNvSpPr txBox="1">
            <a:spLocks noGrp="1"/>
          </p:cNvSpPr>
          <p:nvPr>
            <p:ph type="ftr" idx="11"/>
          </p:nvPr>
        </p:nvSpPr>
        <p:spPr>
          <a:xfrm>
            <a:off x="5959475" y="6372225"/>
            <a:ext cx="2895600" cy="257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2"/>
          <p:cNvSpPr txBox="1">
            <a:spLocks noGrp="1"/>
          </p:cNvSpPr>
          <p:nvPr>
            <p:ph type="sldNum" idx="12"/>
          </p:nvPr>
        </p:nvSpPr>
        <p:spPr>
          <a:xfrm>
            <a:off x="4191000" y="6356350"/>
            <a:ext cx="762000" cy="271463"/>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200" b="0" i="0" u="none" strike="noStrike" cap="none">
                <a:solidFill>
                  <a:srgbClr val="B0BCC1"/>
                </a:solidFill>
                <a:latin typeface="Lustria"/>
                <a:ea typeface="Lustria"/>
                <a:cs typeface="Lustria"/>
                <a:sym typeface="Lustria"/>
              </a:defRPr>
            </a:lvl1pPr>
            <a:lvl2pPr marL="0" lvl="1" indent="0" algn="ctr">
              <a:spcBef>
                <a:spcPts val="0"/>
              </a:spcBef>
              <a:spcAft>
                <a:spcPts val="0"/>
              </a:spcAft>
              <a:buNone/>
              <a:defRPr sz="1200" b="0" i="0" u="none" strike="noStrike" cap="none">
                <a:solidFill>
                  <a:srgbClr val="B0BCC1"/>
                </a:solidFill>
                <a:latin typeface="Lustria"/>
                <a:ea typeface="Lustria"/>
                <a:cs typeface="Lustria"/>
                <a:sym typeface="Lustria"/>
              </a:defRPr>
            </a:lvl2pPr>
            <a:lvl3pPr marL="0" lvl="2" indent="0" algn="ctr">
              <a:spcBef>
                <a:spcPts val="0"/>
              </a:spcBef>
              <a:spcAft>
                <a:spcPts val="0"/>
              </a:spcAft>
              <a:buNone/>
              <a:defRPr sz="1200" b="0" i="0" u="none" strike="noStrike" cap="none">
                <a:solidFill>
                  <a:srgbClr val="B0BCC1"/>
                </a:solidFill>
                <a:latin typeface="Lustria"/>
                <a:ea typeface="Lustria"/>
                <a:cs typeface="Lustria"/>
                <a:sym typeface="Lustria"/>
              </a:defRPr>
            </a:lvl3pPr>
            <a:lvl4pPr marL="0" lvl="3" indent="0" algn="ctr">
              <a:spcBef>
                <a:spcPts val="0"/>
              </a:spcBef>
              <a:spcAft>
                <a:spcPts val="0"/>
              </a:spcAft>
              <a:buNone/>
              <a:defRPr sz="1200" b="0" i="0" u="none" strike="noStrike" cap="none">
                <a:solidFill>
                  <a:srgbClr val="B0BCC1"/>
                </a:solidFill>
                <a:latin typeface="Lustria"/>
                <a:ea typeface="Lustria"/>
                <a:cs typeface="Lustria"/>
                <a:sym typeface="Lustria"/>
              </a:defRPr>
            </a:lvl4pPr>
            <a:lvl5pPr marL="0" lvl="4" indent="0" algn="ctr">
              <a:spcBef>
                <a:spcPts val="0"/>
              </a:spcBef>
              <a:spcAft>
                <a:spcPts val="0"/>
              </a:spcAft>
              <a:buNone/>
              <a:defRPr sz="1200" b="0" i="0" u="none" strike="noStrike" cap="none">
                <a:solidFill>
                  <a:srgbClr val="B0BCC1"/>
                </a:solidFill>
                <a:latin typeface="Lustria"/>
                <a:ea typeface="Lustria"/>
                <a:cs typeface="Lustria"/>
                <a:sym typeface="Lustria"/>
              </a:defRPr>
            </a:lvl5pPr>
            <a:lvl6pPr marL="0" lvl="5" indent="0" algn="ctr">
              <a:spcBef>
                <a:spcPts val="0"/>
              </a:spcBef>
              <a:spcAft>
                <a:spcPts val="0"/>
              </a:spcAft>
              <a:buNone/>
              <a:defRPr sz="1200" b="0" i="0" u="none" strike="noStrike" cap="none">
                <a:solidFill>
                  <a:srgbClr val="B0BCC1"/>
                </a:solidFill>
                <a:latin typeface="Lustria"/>
                <a:ea typeface="Lustria"/>
                <a:cs typeface="Lustria"/>
                <a:sym typeface="Lustria"/>
              </a:defRPr>
            </a:lvl6pPr>
            <a:lvl7pPr marL="0" lvl="6" indent="0" algn="ctr">
              <a:spcBef>
                <a:spcPts val="0"/>
              </a:spcBef>
              <a:spcAft>
                <a:spcPts val="0"/>
              </a:spcAft>
              <a:buNone/>
              <a:defRPr sz="1200" b="0" i="0" u="none" strike="noStrike" cap="none">
                <a:solidFill>
                  <a:srgbClr val="B0BCC1"/>
                </a:solidFill>
                <a:latin typeface="Lustria"/>
                <a:ea typeface="Lustria"/>
                <a:cs typeface="Lustria"/>
                <a:sym typeface="Lustria"/>
              </a:defRPr>
            </a:lvl7pPr>
            <a:lvl8pPr marL="0" lvl="7" indent="0" algn="ctr">
              <a:spcBef>
                <a:spcPts val="0"/>
              </a:spcBef>
              <a:spcAft>
                <a:spcPts val="0"/>
              </a:spcAft>
              <a:buNone/>
              <a:defRPr sz="1200" b="0" i="0" u="none" strike="noStrike" cap="none">
                <a:solidFill>
                  <a:srgbClr val="B0BCC1"/>
                </a:solidFill>
                <a:latin typeface="Lustria"/>
                <a:ea typeface="Lustria"/>
                <a:cs typeface="Lustria"/>
                <a:sym typeface="Lustria"/>
              </a:defRPr>
            </a:lvl8pPr>
            <a:lvl9pPr marL="0" lvl="8" indent="0" algn="ctr">
              <a:spcBef>
                <a:spcPts val="0"/>
              </a:spcBef>
              <a:spcAft>
                <a:spcPts val="0"/>
              </a:spcAft>
              <a:buNone/>
              <a:defRPr sz="1200" b="0" i="0" u="none" strike="noStrike" cap="none">
                <a:solidFill>
                  <a:srgbClr val="B0BCC1"/>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2"/>
        <p:cNvGrpSpPr/>
        <p:nvPr/>
      </p:nvGrpSpPr>
      <p:grpSpPr>
        <a:xfrm>
          <a:off x="0" y="0"/>
          <a:ext cx="0" cy="0"/>
          <a:chOff x="0" y="0"/>
          <a:chExt cx="0" cy="0"/>
        </a:xfrm>
      </p:grpSpPr>
      <p:grpSp>
        <p:nvGrpSpPr>
          <p:cNvPr id="183" name="Google Shape;183;p33"/>
          <p:cNvGrpSpPr/>
          <p:nvPr/>
        </p:nvGrpSpPr>
        <p:grpSpPr>
          <a:xfrm>
            <a:off x="182563" y="173038"/>
            <a:ext cx="8778875" cy="6511925"/>
            <a:chOff x="182880" y="173699"/>
            <a:chExt cx="8778240" cy="6510602"/>
          </a:xfrm>
        </p:grpSpPr>
        <p:grpSp>
          <p:nvGrpSpPr>
            <p:cNvPr id="184" name="Google Shape;184;p33"/>
            <p:cNvGrpSpPr/>
            <p:nvPr/>
          </p:nvGrpSpPr>
          <p:grpSpPr>
            <a:xfrm>
              <a:off x="182880" y="173699"/>
              <a:ext cx="8778240" cy="6510602"/>
              <a:chOff x="182880" y="173699"/>
              <a:chExt cx="8778240" cy="6510602"/>
            </a:xfrm>
          </p:grpSpPr>
          <p:sp>
            <p:nvSpPr>
              <p:cNvPr id="185" name="Google Shape;185;p33"/>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nvGrpSpPr>
              <p:cNvPr id="186" name="Google Shape;186;p33"/>
              <p:cNvGrpSpPr/>
              <p:nvPr/>
            </p:nvGrpSpPr>
            <p:grpSpPr>
              <a:xfrm>
                <a:off x="255900" y="237186"/>
                <a:ext cx="8622676" cy="6364582"/>
                <a:chOff x="247025" y="246872"/>
                <a:chExt cx="8622676" cy="6364582"/>
              </a:xfrm>
            </p:grpSpPr>
            <p:sp>
              <p:nvSpPr>
                <p:cNvPr id="187" name="Google Shape;187;p33"/>
                <p:cNvSpPr/>
                <p:nvPr/>
              </p:nvSpPr>
              <p:spPr>
                <a:xfrm>
                  <a:off x="247025" y="246872"/>
                  <a:ext cx="8622676" cy="6364582"/>
                </a:xfrm>
                <a:prstGeom prst="rect">
                  <a:avLst/>
                </a:prstGeom>
                <a:noFill/>
                <a:ln w="12700"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cxnSp>
              <p:nvCxnSpPr>
                <p:cNvPr id="188" name="Google Shape;188;p33"/>
                <p:cNvCxnSpPr/>
                <p:nvPr/>
              </p:nvCxnSpPr>
              <p:spPr>
                <a:xfrm>
                  <a:off x="247025" y="6389249"/>
                  <a:ext cx="8622676" cy="1587"/>
                </a:xfrm>
                <a:prstGeom prst="straightConnector1">
                  <a:avLst/>
                </a:prstGeom>
                <a:noFill/>
                <a:ln w="12700" cap="flat" cmpd="sng">
                  <a:solidFill>
                    <a:srgbClr val="C6C5BC"/>
                  </a:solidFill>
                  <a:prstDash val="solid"/>
                  <a:round/>
                  <a:headEnd type="none" w="sm" len="sm"/>
                  <a:tailEnd type="none" w="sm" len="sm"/>
                </a:ln>
              </p:spPr>
            </p:cxnSp>
          </p:grpSp>
        </p:grpSp>
        <p:sp>
          <p:nvSpPr>
            <p:cNvPr id="189" name="Google Shape;189;p33"/>
            <p:cNvSpPr/>
            <p:nvPr/>
          </p:nvSpPr>
          <p:spPr>
            <a:xfrm rot="5400000">
              <a:off x="4243019" y="3274246"/>
              <a:ext cx="6134441" cy="63495"/>
            </a:xfrm>
            <a:prstGeom prst="rect">
              <a:avLst/>
            </a:prstGeom>
            <a:solidFill>
              <a:srgbClr val="C9D1D5"/>
            </a:solidFill>
            <a:ln w="9525"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sp>
        <p:nvSpPr>
          <p:cNvPr id="190" name="Google Shape;190;p33"/>
          <p:cNvSpPr txBox="1">
            <a:spLocks noGrp="1"/>
          </p:cNvSpPr>
          <p:nvPr>
            <p:ph type="title"/>
          </p:nvPr>
        </p:nvSpPr>
        <p:spPr>
          <a:xfrm rot="5400000">
            <a:off x="5341329" y="2659670"/>
            <a:ext cx="5516563" cy="141642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6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1" name="Google Shape;191;p33"/>
          <p:cNvSpPr txBox="1">
            <a:spLocks noGrp="1"/>
          </p:cNvSpPr>
          <p:nvPr>
            <p:ph type="body" idx="1"/>
          </p:nvPr>
        </p:nvSpPr>
        <p:spPr>
          <a:xfrm rot="5400000">
            <a:off x="959829" y="227993"/>
            <a:ext cx="5516563" cy="6279777"/>
          </a:xfrm>
          <a:prstGeom prst="rect">
            <a:avLst/>
          </a:prstGeom>
          <a:noFill/>
          <a:ln>
            <a:noFill/>
          </a:ln>
        </p:spPr>
        <p:txBody>
          <a:bodyPr spcFirstLastPara="1" wrap="square" lIns="91425" tIns="45700" rIns="91425" bIns="45700" anchor="t" anchorCtr="0">
            <a:noAutofit/>
          </a:bodyPr>
          <a:lstStyle>
            <a:lvl1pPr marL="457200" lvl="0" indent="-342900" algn="l">
              <a:spcBef>
                <a:spcPts val="200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92" name="Google Shape;192;p33"/>
          <p:cNvSpPr txBox="1">
            <a:spLocks noGrp="1"/>
          </p:cNvSpPr>
          <p:nvPr>
            <p:ph type="dt" idx="10"/>
          </p:nvPr>
        </p:nvSpPr>
        <p:spPr>
          <a:xfrm>
            <a:off x="244475" y="6372225"/>
            <a:ext cx="2133600" cy="2587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3"/>
          <p:cNvSpPr txBox="1">
            <a:spLocks noGrp="1"/>
          </p:cNvSpPr>
          <p:nvPr>
            <p:ph type="ftr" idx="11"/>
          </p:nvPr>
        </p:nvSpPr>
        <p:spPr>
          <a:xfrm>
            <a:off x="5959475" y="6372225"/>
            <a:ext cx="2895600" cy="257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33"/>
          <p:cNvSpPr txBox="1">
            <a:spLocks noGrp="1"/>
          </p:cNvSpPr>
          <p:nvPr>
            <p:ph type="sldNum" idx="12"/>
          </p:nvPr>
        </p:nvSpPr>
        <p:spPr>
          <a:xfrm>
            <a:off x="4191000" y="6356350"/>
            <a:ext cx="762000" cy="271463"/>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200" b="0" i="0" u="none" strike="noStrike" cap="none">
                <a:solidFill>
                  <a:srgbClr val="B0BCC1"/>
                </a:solidFill>
                <a:latin typeface="Lustria"/>
                <a:ea typeface="Lustria"/>
                <a:cs typeface="Lustria"/>
                <a:sym typeface="Lustria"/>
              </a:defRPr>
            </a:lvl1pPr>
            <a:lvl2pPr marL="0" lvl="1" indent="0" algn="ctr">
              <a:spcBef>
                <a:spcPts val="0"/>
              </a:spcBef>
              <a:spcAft>
                <a:spcPts val="0"/>
              </a:spcAft>
              <a:buNone/>
              <a:defRPr sz="1200" b="0" i="0" u="none" strike="noStrike" cap="none">
                <a:solidFill>
                  <a:srgbClr val="B0BCC1"/>
                </a:solidFill>
                <a:latin typeface="Lustria"/>
                <a:ea typeface="Lustria"/>
                <a:cs typeface="Lustria"/>
                <a:sym typeface="Lustria"/>
              </a:defRPr>
            </a:lvl2pPr>
            <a:lvl3pPr marL="0" lvl="2" indent="0" algn="ctr">
              <a:spcBef>
                <a:spcPts val="0"/>
              </a:spcBef>
              <a:spcAft>
                <a:spcPts val="0"/>
              </a:spcAft>
              <a:buNone/>
              <a:defRPr sz="1200" b="0" i="0" u="none" strike="noStrike" cap="none">
                <a:solidFill>
                  <a:srgbClr val="B0BCC1"/>
                </a:solidFill>
                <a:latin typeface="Lustria"/>
                <a:ea typeface="Lustria"/>
                <a:cs typeface="Lustria"/>
                <a:sym typeface="Lustria"/>
              </a:defRPr>
            </a:lvl3pPr>
            <a:lvl4pPr marL="0" lvl="3" indent="0" algn="ctr">
              <a:spcBef>
                <a:spcPts val="0"/>
              </a:spcBef>
              <a:spcAft>
                <a:spcPts val="0"/>
              </a:spcAft>
              <a:buNone/>
              <a:defRPr sz="1200" b="0" i="0" u="none" strike="noStrike" cap="none">
                <a:solidFill>
                  <a:srgbClr val="B0BCC1"/>
                </a:solidFill>
                <a:latin typeface="Lustria"/>
                <a:ea typeface="Lustria"/>
                <a:cs typeface="Lustria"/>
                <a:sym typeface="Lustria"/>
              </a:defRPr>
            </a:lvl4pPr>
            <a:lvl5pPr marL="0" lvl="4" indent="0" algn="ctr">
              <a:spcBef>
                <a:spcPts val="0"/>
              </a:spcBef>
              <a:spcAft>
                <a:spcPts val="0"/>
              </a:spcAft>
              <a:buNone/>
              <a:defRPr sz="1200" b="0" i="0" u="none" strike="noStrike" cap="none">
                <a:solidFill>
                  <a:srgbClr val="B0BCC1"/>
                </a:solidFill>
                <a:latin typeface="Lustria"/>
                <a:ea typeface="Lustria"/>
                <a:cs typeface="Lustria"/>
                <a:sym typeface="Lustria"/>
              </a:defRPr>
            </a:lvl5pPr>
            <a:lvl6pPr marL="0" lvl="5" indent="0" algn="ctr">
              <a:spcBef>
                <a:spcPts val="0"/>
              </a:spcBef>
              <a:spcAft>
                <a:spcPts val="0"/>
              </a:spcAft>
              <a:buNone/>
              <a:defRPr sz="1200" b="0" i="0" u="none" strike="noStrike" cap="none">
                <a:solidFill>
                  <a:srgbClr val="B0BCC1"/>
                </a:solidFill>
                <a:latin typeface="Lustria"/>
                <a:ea typeface="Lustria"/>
                <a:cs typeface="Lustria"/>
                <a:sym typeface="Lustria"/>
              </a:defRPr>
            </a:lvl6pPr>
            <a:lvl7pPr marL="0" lvl="6" indent="0" algn="ctr">
              <a:spcBef>
                <a:spcPts val="0"/>
              </a:spcBef>
              <a:spcAft>
                <a:spcPts val="0"/>
              </a:spcAft>
              <a:buNone/>
              <a:defRPr sz="1200" b="0" i="0" u="none" strike="noStrike" cap="none">
                <a:solidFill>
                  <a:srgbClr val="B0BCC1"/>
                </a:solidFill>
                <a:latin typeface="Lustria"/>
                <a:ea typeface="Lustria"/>
                <a:cs typeface="Lustria"/>
                <a:sym typeface="Lustria"/>
              </a:defRPr>
            </a:lvl7pPr>
            <a:lvl8pPr marL="0" lvl="7" indent="0" algn="ctr">
              <a:spcBef>
                <a:spcPts val="0"/>
              </a:spcBef>
              <a:spcAft>
                <a:spcPts val="0"/>
              </a:spcAft>
              <a:buNone/>
              <a:defRPr sz="1200" b="0" i="0" u="none" strike="noStrike" cap="none">
                <a:solidFill>
                  <a:srgbClr val="B0BCC1"/>
                </a:solidFill>
                <a:latin typeface="Lustria"/>
                <a:ea typeface="Lustria"/>
                <a:cs typeface="Lustria"/>
                <a:sym typeface="Lustria"/>
              </a:defRPr>
            </a:lvl8pPr>
            <a:lvl9pPr marL="0" lvl="8" indent="0" algn="ctr">
              <a:spcBef>
                <a:spcPts val="0"/>
              </a:spcBef>
              <a:spcAft>
                <a:spcPts val="0"/>
              </a:spcAft>
              <a:buNone/>
              <a:defRPr sz="1200" b="0" i="0" u="none" strike="noStrike" cap="none">
                <a:solidFill>
                  <a:srgbClr val="B0BCC1"/>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grpSp>
        <p:nvGrpSpPr>
          <p:cNvPr id="25" name="Google Shape;25;p21"/>
          <p:cNvGrpSpPr/>
          <p:nvPr/>
        </p:nvGrpSpPr>
        <p:grpSpPr>
          <a:xfrm>
            <a:off x="182563" y="173038"/>
            <a:ext cx="8778875" cy="6511925"/>
            <a:chOff x="182880" y="173699"/>
            <a:chExt cx="8778240" cy="6510602"/>
          </a:xfrm>
        </p:grpSpPr>
        <p:sp>
          <p:nvSpPr>
            <p:cNvPr id="26" name="Google Shape;26;p21"/>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nvGrpSpPr>
            <p:cNvPr id="27" name="Google Shape;27;p21"/>
            <p:cNvGrpSpPr/>
            <p:nvPr/>
          </p:nvGrpSpPr>
          <p:grpSpPr>
            <a:xfrm>
              <a:off x="255900" y="237186"/>
              <a:ext cx="8622676" cy="6364582"/>
              <a:chOff x="247025" y="246872"/>
              <a:chExt cx="8622676" cy="6364582"/>
            </a:xfrm>
          </p:grpSpPr>
          <p:sp>
            <p:nvSpPr>
              <p:cNvPr id="28" name="Google Shape;28;p21"/>
              <p:cNvSpPr/>
              <p:nvPr/>
            </p:nvSpPr>
            <p:spPr>
              <a:xfrm>
                <a:off x="247025" y="246872"/>
                <a:ext cx="8622676" cy="6364582"/>
              </a:xfrm>
              <a:prstGeom prst="rect">
                <a:avLst/>
              </a:prstGeom>
              <a:noFill/>
              <a:ln w="12700"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cxnSp>
            <p:nvCxnSpPr>
              <p:cNvPr id="29" name="Google Shape;29;p21"/>
              <p:cNvCxnSpPr/>
              <p:nvPr/>
            </p:nvCxnSpPr>
            <p:spPr>
              <a:xfrm>
                <a:off x="247025" y="6389249"/>
                <a:ext cx="8622676" cy="1587"/>
              </a:xfrm>
              <a:prstGeom prst="straightConnector1">
                <a:avLst/>
              </a:prstGeom>
              <a:noFill/>
              <a:ln w="12700" cap="flat" cmpd="sng">
                <a:solidFill>
                  <a:srgbClr val="C6C5BC"/>
                </a:solidFill>
                <a:prstDash val="solid"/>
                <a:round/>
                <a:headEnd type="none" w="sm" len="sm"/>
                <a:tailEnd type="none" w="sm" len="sm"/>
              </a:ln>
            </p:spPr>
          </p:cxnSp>
          <p:sp>
            <p:nvSpPr>
              <p:cNvPr id="30" name="Google Shape;30;p21"/>
              <p:cNvSpPr/>
              <p:nvPr/>
            </p:nvSpPr>
            <p:spPr>
              <a:xfrm>
                <a:off x="247025" y="1611845"/>
                <a:ext cx="8622676" cy="63487"/>
              </a:xfrm>
              <a:prstGeom prst="rect">
                <a:avLst/>
              </a:prstGeom>
              <a:solidFill>
                <a:srgbClr val="C9D1D5"/>
              </a:solidFill>
              <a:ln w="9525"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grpSp>
      <p:sp>
        <p:nvSpPr>
          <p:cNvPr id="31" name="Google Shape;31;p21"/>
          <p:cNvSpPr txBox="1">
            <a:spLocks noGrp="1"/>
          </p:cNvSpPr>
          <p:nvPr>
            <p:ph type="title"/>
          </p:nvPr>
        </p:nvSpPr>
        <p:spPr>
          <a:xfrm>
            <a:off x="900113" y="244475"/>
            <a:ext cx="7345362" cy="13398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21"/>
          <p:cNvSpPr txBox="1">
            <a:spLocks noGrp="1"/>
          </p:cNvSpPr>
          <p:nvPr>
            <p:ph type="body" idx="1"/>
          </p:nvPr>
        </p:nvSpPr>
        <p:spPr>
          <a:xfrm>
            <a:off x="900113" y="2133600"/>
            <a:ext cx="7345362" cy="3932238"/>
          </a:xfrm>
          <a:prstGeom prst="rect">
            <a:avLst/>
          </a:prstGeom>
          <a:noFill/>
          <a:ln>
            <a:noFill/>
          </a:ln>
        </p:spPr>
        <p:txBody>
          <a:bodyPr spcFirstLastPara="1" wrap="square" lIns="91425" tIns="45700" rIns="91425" bIns="45700" anchor="t" anchorCtr="0">
            <a:noAutofit/>
          </a:bodyPr>
          <a:lstStyle>
            <a:lvl1pPr marL="457200" lvl="0" indent="-342900" algn="l">
              <a:spcBef>
                <a:spcPts val="200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3" name="Google Shape;33;p21"/>
          <p:cNvSpPr txBox="1">
            <a:spLocks noGrp="1"/>
          </p:cNvSpPr>
          <p:nvPr>
            <p:ph type="dt" idx="10"/>
          </p:nvPr>
        </p:nvSpPr>
        <p:spPr>
          <a:xfrm>
            <a:off x="244475" y="6372225"/>
            <a:ext cx="2133600" cy="2587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5959475" y="6372225"/>
            <a:ext cx="2895600" cy="257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4191000" y="6356350"/>
            <a:ext cx="762000" cy="271463"/>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200" b="0" i="0" u="none" strike="noStrike" cap="none">
                <a:solidFill>
                  <a:srgbClr val="B0BCC1"/>
                </a:solidFill>
                <a:latin typeface="Lustria"/>
                <a:ea typeface="Lustria"/>
                <a:cs typeface="Lustria"/>
                <a:sym typeface="Lustria"/>
              </a:defRPr>
            </a:lvl1pPr>
            <a:lvl2pPr marL="0" lvl="1" indent="0" algn="ctr">
              <a:spcBef>
                <a:spcPts val="0"/>
              </a:spcBef>
              <a:spcAft>
                <a:spcPts val="0"/>
              </a:spcAft>
              <a:buNone/>
              <a:defRPr sz="1200" b="0" i="0" u="none" strike="noStrike" cap="none">
                <a:solidFill>
                  <a:srgbClr val="B0BCC1"/>
                </a:solidFill>
                <a:latin typeface="Lustria"/>
                <a:ea typeface="Lustria"/>
                <a:cs typeface="Lustria"/>
                <a:sym typeface="Lustria"/>
              </a:defRPr>
            </a:lvl2pPr>
            <a:lvl3pPr marL="0" lvl="2" indent="0" algn="ctr">
              <a:spcBef>
                <a:spcPts val="0"/>
              </a:spcBef>
              <a:spcAft>
                <a:spcPts val="0"/>
              </a:spcAft>
              <a:buNone/>
              <a:defRPr sz="1200" b="0" i="0" u="none" strike="noStrike" cap="none">
                <a:solidFill>
                  <a:srgbClr val="B0BCC1"/>
                </a:solidFill>
                <a:latin typeface="Lustria"/>
                <a:ea typeface="Lustria"/>
                <a:cs typeface="Lustria"/>
                <a:sym typeface="Lustria"/>
              </a:defRPr>
            </a:lvl3pPr>
            <a:lvl4pPr marL="0" lvl="3" indent="0" algn="ctr">
              <a:spcBef>
                <a:spcPts val="0"/>
              </a:spcBef>
              <a:spcAft>
                <a:spcPts val="0"/>
              </a:spcAft>
              <a:buNone/>
              <a:defRPr sz="1200" b="0" i="0" u="none" strike="noStrike" cap="none">
                <a:solidFill>
                  <a:srgbClr val="B0BCC1"/>
                </a:solidFill>
                <a:latin typeface="Lustria"/>
                <a:ea typeface="Lustria"/>
                <a:cs typeface="Lustria"/>
                <a:sym typeface="Lustria"/>
              </a:defRPr>
            </a:lvl4pPr>
            <a:lvl5pPr marL="0" lvl="4" indent="0" algn="ctr">
              <a:spcBef>
                <a:spcPts val="0"/>
              </a:spcBef>
              <a:spcAft>
                <a:spcPts val="0"/>
              </a:spcAft>
              <a:buNone/>
              <a:defRPr sz="1200" b="0" i="0" u="none" strike="noStrike" cap="none">
                <a:solidFill>
                  <a:srgbClr val="B0BCC1"/>
                </a:solidFill>
                <a:latin typeface="Lustria"/>
                <a:ea typeface="Lustria"/>
                <a:cs typeface="Lustria"/>
                <a:sym typeface="Lustria"/>
              </a:defRPr>
            </a:lvl5pPr>
            <a:lvl6pPr marL="0" lvl="5" indent="0" algn="ctr">
              <a:spcBef>
                <a:spcPts val="0"/>
              </a:spcBef>
              <a:spcAft>
                <a:spcPts val="0"/>
              </a:spcAft>
              <a:buNone/>
              <a:defRPr sz="1200" b="0" i="0" u="none" strike="noStrike" cap="none">
                <a:solidFill>
                  <a:srgbClr val="B0BCC1"/>
                </a:solidFill>
                <a:latin typeface="Lustria"/>
                <a:ea typeface="Lustria"/>
                <a:cs typeface="Lustria"/>
                <a:sym typeface="Lustria"/>
              </a:defRPr>
            </a:lvl6pPr>
            <a:lvl7pPr marL="0" lvl="6" indent="0" algn="ctr">
              <a:spcBef>
                <a:spcPts val="0"/>
              </a:spcBef>
              <a:spcAft>
                <a:spcPts val="0"/>
              </a:spcAft>
              <a:buNone/>
              <a:defRPr sz="1200" b="0" i="0" u="none" strike="noStrike" cap="none">
                <a:solidFill>
                  <a:srgbClr val="B0BCC1"/>
                </a:solidFill>
                <a:latin typeface="Lustria"/>
                <a:ea typeface="Lustria"/>
                <a:cs typeface="Lustria"/>
                <a:sym typeface="Lustria"/>
              </a:defRPr>
            </a:lvl7pPr>
            <a:lvl8pPr marL="0" lvl="7" indent="0" algn="ctr">
              <a:spcBef>
                <a:spcPts val="0"/>
              </a:spcBef>
              <a:spcAft>
                <a:spcPts val="0"/>
              </a:spcAft>
              <a:buNone/>
              <a:defRPr sz="1200" b="0" i="0" u="none" strike="noStrike" cap="none">
                <a:solidFill>
                  <a:srgbClr val="B0BCC1"/>
                </a:solidFill>
                <a:latin typeface="Lustria"/>
                <a:ea typeface="Lustria"/>
                <a:cs typeface="Lustria"/>
                <a:sym typeface="Lustria"/>
              </a:defRPr>
            </a:lvl8pPr>
            <a:lvl9pPr marL="0" lvl="8" indent="0" algn="ctr">
              <a:spcBef>
                <a:spcPts val="0"/>
              </a:spcBef>
              <a:spcAft>
                <a:spcPts val="0"/>
              </a:spcAft>
              <a:buNone/>
              <a:defRPr sz="1200" b="0" i="0" u="none" strike="noStrike" cap="none">
                <a:solidFill>
                  <a:srgbClr val="B0BCC1"/>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grpSp>
        <p:nvGrpSpPr>
          <p:cNvPr id="37" name="Google Shape;37;p22"/>
          <p:cNvGrpSpPr/>
          <p:nvPr/>
        </p:nvGrpSpPr>
        <p:grpSpPr>
          <a:xfrm>
            <a:off x="487363" y="411163"/>
            <a:ext cx="8169275" cy="6035675"/>
            <a:chOff x="486873" y="411480"/>
            <a:chExt cx="8170254" cy="6035040"/>
          </a:xfrm>
        </p:grpSpPr>
        <p:sp>
          <p:nvSpPr>
            <p:cNvPr id="38" name="Google Shape;38;p22"/>
            <p:cNvSpPr/>
            <p:nvPr/>
          </p:nvSpPr>
          <p:spPr>
            <a:xfrm>
              <a:off x="486873" y="411480"/>
              <a:ext cx="8170254" cy="6035040"/>
            </a:xfrm>
            <a:prstGeom prst="rect">
              <a:avLst/>
            </a:prstGeom>
            <a:solidFill>
              <a:srgbClr val="F2F2F2"/>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
          <p:nvSpPr>
            <p:cNvPr id="39" name="Google Shape;39;p22"/>
            <p:cNvSpPr/>
            <p:nvPr/>
          </p:nvSpPr>
          <p:spPr>
            <a:xfrm>
              <a:off x="563082" y="474973"/>
              <a:ext cx="7982907" cy="5889005"/>
            </a:xfrm>
            <a:prstGeom prst="rect">
              <a:avLst/>
            </a:prstGeom>
            <a:noFill/>
            <a:ln w="12700"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cxnSp>
          <p:nvCxnSpPr>
            <p:cNvPr id="40" name="Google Shape;40;p22"/>
            <p:cNvCxnSpPr/>
            <p:nvPr/>
          </p:nvCxnSpPr>
          <p:spPr>
            <a:xfrm>
              <a:off x="563082" y="6133815"/>
              <a:ext cx="7982907" cy="1588"/>
            </a:xfrm>
            <a:prstGeom prst="straightConnector1">
              <a:avLst/>
            </a:prstGeom>
            <a:noFill/>
            <a:ln w="12700" cap="flat" cmpd="sng">
              <a:solidFill>
                <a:srgbClr val="C6C5BC"/>
              </a:solidFill>
              <a:prstDash val="solid"/>
              <a:round/>
              <a:headEnd type="none" w="sm" len="sm"/>
              <a:tailEnd type="none" w="sm" len="sm"/>
            </a:ln>
          </p:spPr>
        </p:cxnSp>
        <p:sp>
          <p:nvSpPr>
            <p:cNvPr id="41" name="Google Shape;41;p22"/>
            <p:cNvSpPr/>
            <p:nvPr/>
          </p:nvSpPr>
          <p:spPr>
            <a:xfrm>
              <a:off x="563082" y="457512"/>
              <a:ext cx="7982907" cy="2577829"/>
            </a:xfrm>
            <a:prstGeom prst="rect">
              <a:avLst/>
            </a:prstGeom>
            <a:solidFill>
              <a:srgbClr val="C9D1D5"/>
            </a:solidFill>
            <a:ln w="9525"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sp>
        <p:nvSpPr>
          <p:cNvPr id="42" name="Google Shape;42;p22"/>
          <p:cNvSpPr txBox="1">
            <a:spLocks noGrp="1"/>
          </p:cNvSpPr>
          <p:nvPr>
            <p:ph type="ctrTitle"/>
          </p:nvPr>
        </p:nvSpPr>
        <p:spPr>
          <a:xfrm>
            <a:off x="914400" y="1123950"/>
            <a:ext cx="7342188" cy="19240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5400">
                <a:solidFill>
                  <a:srgbClr val="3F3F3F"/>
                </a:solidFill>
                <a:latin typeface="Lustria"/>
                <a:ea typeface="Lustria"/>
                <a:cs typeface="Lustria"/>
                <a:sym typeface="Lust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22"/>
          <p:cNvSpPr txBox="1">
            <a:spLocks noGrp="1"/>
          </p:cNvSpPr>
          <p:nvPr>
            <p:ph type="subTitle" idx="1"/>
          </p:nvPr>
        </p:nvSpPr>
        <p:spPr>
          <a:xfrm>
            <a:off x="914400" y="3429000"/>
            <a:ext cx="7342188" cy="1752600"/>
          </a:xfrm>
          <a:prstGeom prst="rect">
            <a:avLst/>
          </a:prstGeom>
          <a:noFill/>
          <a:ln>
            <a:noFill/>
          </a:ln>
        </p:spPr>
        <p:txBody>
          <a:bodyPr spcFirstLastPara="1" wrap="square" lIns="91425" tIns="45700" rIns="91425" bIns="45700" anchor="t" anchorCtr="0">
            <a:normAutofit/>
          </a:bodyPr>
          <a:lstStyle>
            <a:lvl1pPr lvl="0" algn="ctr">
              <a:spcBef>
                <a:spcPts val="300"/>
              </a:spcBef>
              <a:spcAft>
                <a:spcPts val="0"/>
              </a:spcAft>
              <a:buClr>
                <a:srgbClr val="3F3F3F"/>
              </a:buClr>
              <a:buSzPts val="2000"/>
              <a:buFont typeface="Arial"/>
              <a:buNone/>
              <a:defRPr sz="2000">
                <a:solidFill>
                  <a:srgbClr val="3F3F3F"/>
                </a:solidFill>
                <a:latin typeface="Lustria"/>
                <a:ea typeface="Lustria"/>
                <a:cs typeface="Lustria"/>
                <a:sym typeface="Lustria"/>
              </a:defRPr>
            </a:lvl1pPr>
            <a:lvl2pPr lvl="1" algn="ctr">
              <a:spcBef>
                <a:spcPts val="600"/>
              </a:spcBef>
              <a:spcAft>
                <a:spcPts val="0"/>
              </a:spcAft>
              <a:buSzPts val="2200"/>
              <a:buNone/>
              <a:defRPr>
                <a:solidFill>
                  <a:srgbClr val="888888"/>
                </a:solidFill>
              </a:defRPr>
            </a:lvl2pPr>
            <a:lvl3pPr lvl="2" algn="ctr">
              <a:spcBef>
                <a:spcPts val="600"/>
              </a:spcBef>
              <a:spcAft>
                <a:spcPts val="0"/>
              </a:spcAft>
              <a:buSzPts val="2000"/>
              <a:buNone/>
              <a:defRPr>
                <a:solidFill>
                  <a:srgbClr val="888888"/>
                </a:solidFill>
              </a:defRPr>
            </a:lvl3pPr>
            <a:lvl4pPr lvl="3" algn="ctr">
              <a:spcBef>
                <a:spcPts val="600"/>
              </a:spcBef>
              <a:spcAft>
                <a:spcPts val="0"/>
              </a:spcAft>
              <a:buSzPts val="1800"/>
              <a:buNone/>
              <a:defRPr>
                <a:solidFill>
                  <a:srgbClr val="888888"/>
                </a:solidFill>
              </a:defRPr>
            </a:lvl4pPr>
            <a:lvl5pPr lvl="4" algn="ctr">
              <a:spcBef>
                <a:spcPts val="600"/>
              </a:spcBef>
              <a:spcAft>
                <a:spcPts val="0"/>
              </a:spcAft>
              <a:buSzPts val="1800"/>
              <a:buNone/>
              <a:defRPr>
                <a:solidFill>
                  <a:srgbClr val="888888"/>
                </a:solidFill>
              </a:defRPr>
            </a:lvl5pPr>
            <a:lvl6pPr lvl="5" algn="ctr">
              <a:spcBef>
                <a:spcPts val="360"/>
              </a:spcBef>
              <a:spcAft>
                <a:spcPts val="0"/>
              </a:spcAft>
              <a:buSzPts val="1800"/>
              <a:buNone/>
              <a:defRPr>
                <a:solidFill>
                  <a:srgbClr val="888888"/>
                </a:solidFill>
              </a:defRPr>
            </a:lvl6pPr>
            <a:lvl7pPr lvl="6" algn="ctr">
              <a:spcBef>
                <a:spcPts val="360"/>
              </a:spcBef>
              <a:spcAft>
                <a:spcPts val="0"/>
              </a:spcAft>
              <a:buSzPts val="1800"/>
              <a:buNone/>
              <a:defRPr>
                <a:solidFill>
                  <a:srgbClr val="888888"/>
                </a:solidFill>
              </a:defRPr>
            </a:lvl7pPr>
            <a:lvl8pPr lvl="7" algn="ctr">
              <a:spcBef>
                <a:spcPts val="360"/>
              </a:spcBef>
              <a:spcAft>
                <a:spcPts val="0"/>
              </a:spcAft>
              <a:buSzPts val="1800"/>
              <a:buNone/>
              <a:defRPr>
                <a:solidFill>
                  <a:srgbClr val="888888"/>
                </a:solidFill>
              </a:defRPr>
            </a:lvl8pPr>
            <a:lvl9pPr lvl="8" algn="ctr">
              <a:spcBef>
                <a:spcPts val="360"/>
              </a:spcBef>
              <a:spcAft>
                <a:spcPts val="0"/>
              </a:spcAft>
              <a:buSzPts val="1800"/>
              <a:buNone/>
              <a:defRPr>
                <a:solidFill>
                  <a:srgbClr val="888888"/>
                </a:solidFill>
              </a:defRPr>
            </a:lvl9pPr>
          </a:lstStyle>
          <a:p>
            <a:endParaRPr/>
          </a:p>
        </p:txBody>
      </p:sp>
      <p:sp>
        <p:nvSpPr>
          <p:cNvPr id="44" name="Google Shape;44;p22"/>
          <p:cNvSpPr txBox="1">
            <a:spLocks noGrp="1"/>
          </p:cNvSpPr>
          <p:nvPr>
            <p:ph type="dt" idx="10"/>
          </p:nvPr>
        </p:nvSpPr>
        <p:spPr>
          <a:xfrm>
            <a:off x="573088" y="6122988"/>
            <a:ext cx="2133600" cy="2587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2"/>
          <p:cNvSpPr txBox="1">
            <a:spLocks noGrp="1"/>
          </p:cNvSpPr>
          <p:nvPr>
            <p:ph type="ftr" idx="11"/>
          </p:nvPr>
        </p:nvSpPr>
        <p:spPr>
          <a:xfrm>
            <a:off x="5638800" y="6122988"/>
            <a:ext cx="2895600" cy="257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2"/>
          <p:cNvSpPr txBox="1">
            <a:spLocks noGrp="1"/>
          </p:cNvSpPr>
          <p:nvPr>
            <p:ph type="sldNum" idx="12"/>
          </p:nvPr>
        </p:nvSpPr>
        <p:spPr>
          <a:xfrm>
            <a:off x="4191000" y="6122988"/>
            <a:ext cx="762000" cy="271462"/>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200" b="0" i="0" u="none" strike="noStrike" cap="none">
                <a:solidFill>
                  <a:srgbClr val="B0BCC1"/>
                </a:solidFill>
                <a:latin typeface="Lustria"/>
                <a:ea typeface="Lustria"/>
                <a:cs typeface="Lustria"/>
                <a:sym typeface="Lustria"/>
              </a:defRPr>
            </a:lvl1pPr>
            <a:lvl2pPr marL="0" lvl="1" indent="0" algn="ctr">
              <a:spcBef>
                <a:spcPts val="0"/>
              </a:spcBef>
              <a:spcAft>
                <a:spcPts val="0"/>
              </a:spcAft>
              <a:buNone/>
              <a:defRPr sz="1200" b="0" i="0" u="none" strike="noStrike" cap="none">
                <a:solidFill>
                  <a:srgbClr val="B0BCC1"/>
                </a:solidFill>
                <a:latin typeface="Lustria"/>
                <a:ea typeface="Lustria"/>
                <a:cs typeface="Lustria"/>
                <a:sym typeface="Lustria"/>
              </a:defRPr>
            </a:lvl2pPr>
            <a:lvl3pPr marL="0" lvl="2" indent="0" algn="ctr">
              <a:spcBef>
                <a:spcPts val="0"/>
              </a:spcBef>
              <a:spcAft>
                <a:spcPts val="0"/>
              </a:spcAft>
              <a:buNone/>
              <a:defRPr sz="1200" b="0" i="0" u="none" strike="noStrike" cap="none">
                <a:solidFill>
                  <a:srgbClr val="B0BCC1"/>
                </a:solidFill>
                <a:latin typeface="Lustria"/>
                <a:ea typeface="Lustria"/>
                <a:cs typeface="Lustria"/>
                <a:sym typeface="Lustria"/>
              </a:defRPr>
            </a:lvl3pPr>
            <a:lvl4pPr marL="0" lvl="3" indent="0" algn="ctr">
              <a:spcBef>
                <a:spcPts val="0"/>
              </a:spcBef>
              <a:spcAft>
                <a:spcPts val="0"/>
              </a:spcAft>
              <a:buNone/>
              <a:defRPr sz="1200" b="0" i="0" u="none" strike="noStrike" cap="none">
                <a:solidFill>
                  <a:srgbClr val="B0BCC1"/>
                </a:solidFill>
                <a:latin typeface="Lustria"/>
                <a:ea typeface="Lustria"/>
                <a:cs typeface="Lustria"/>
                <a:sym typeface="Lustria"/>
              </a:defRPr>
            </a:lvl4pPr>
            <a:lvl5pPr marL="0" lvl="4" indent="0" algn="ctr">
              <a:spcBef>
                <a:spcPts val="0"/>
              </a:spcBef>
              <a:spcAft>
                <a:spcPts val="0"/>
              </a:spcAft>
              <a:buNone/>
              <a:defRPr sz="1200" b="0" i="0" u="none" strike="noStrike" cap="none">
                <a:solidFill>
                  <a:srgbClr val="B0BCC1"/>
                </a:solidFill>
                <a:latin typeface="Lustria"/>
                <a:ea typeface="Lustria"/>
                <a:cs typeface="Lustria"/>
                <a:sym typeface="Lustria"/>
              </a:defRPr>
            </a:lvl5pPr>
            <a:lvl6pPr marL="0" lvl="5" indent="0" algn="ctr">
              <a:spcBef>
                <a:spcPts val="0"/>
              </a:spcBef>
              <a:spcAft>
                <a:spcPts val="0"/>
              </a:spcAft>
              <a:buNone/>
              <a:defRPr sz="1200" b="0" i="0" u="none" strike="noStrike" cap="none">
                <a:solidFill>
                  <a:srgbClr val="B0BCC1"/>
                </a:solidFill>
                <a:latin typeface="Lustria"/>
                <a:ea typeface="Lustria"/>
                <a:cs typeface="Lustria"/>
                <a:sym typeface="Lustria"/>
              </a:defRPr>
            </a:lvl6pPr>
            <a:lvl7pPr marL="0" lvl="6" indent="0" algn="ctr">
              <a:spcBef>
                <a:spcPts val="0"/>
              </a:spcBef>
              <a:spcAft>
                <a:spcPts val="0"/>
              </a:spcAft>
              <a:buNone/>
              <a:defRPr sz="1200" b="0" i="0" u="none" strike="noStrike" cap="none">
                <a:solidFill>
                  <a:srgbClr val="B0BCC1"/>
                </a:solidFill>
                <a:latin typeface="Lustria"/>
                <a:ea typeface="Lustria"/>
                <a:cs typeface="Lustria"/>
                <a:sym typeface="Lustria"/>
              </a:defRPr>
            </a:lvl7pPr>
            <a:lvl8pPr marL="0" lvl="7" indent="0" algn="ctr">
              <a:spcBef>
                <a:spcPts val="0"/>
              </a:spcBef>
              <a:spcAft>
                <a:spcPts val="0"/>
              </a:spcAft>
              <a:buNone/>
              <a:defRPr sz="1200" b="0" i="0" u="none" strike="noStrike" cap="none">
                <a:solidFill>
                  <a:srgbClr val="B0BCC1"/>
                </a:solidFill>
                <a:latin typeface="Lustria"/>
                <a:ea typeface="Lustria"/>
                <a:cs typeface="Lustria"/>
                <a:sym typeface="Lustria"/>
              </a:defRPr>
            </a:lvl8pPr>
            <a:lvl9pPr marL="0" lvl="8" indent="0" algn="ctr">
              <a:spcBef>
                <a:spcPts val="0"/>
              </a:spcBef>
              <a:spcAft>
                <a:spcPts val="0"/>
              </a:spcAft>
              <a:buNone/>
              <a:defRPr sz="1200" b="0" i="0" u="none" strike="noStrike" cap="none">
                <a:solidFill>
                  <a:srgbClr val="B0BCC1"/>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47"/>
        <p:cNvGrpSpPr/>
        <p:nvPr/>
      </p:nvGrpSpPr>
      <p:grpSpPr>
        <a:xfrm>
          <a:off x="0" y="0"/>
          <a:ext cx="0" cy="0"/>
          <a:chOff x="0" y="0"/>
          <a:chExt cx="0" cy="0"/>
        </a:xfrm>
      </p:grpSpPr>
      <p:grpSp>
        <p:nvGrpSpPr>
          <p:cNvPr id="48" name="Google Shape;48;p23"/>
          <p:cNvGrpSpPr/>
          <p:nvPr/>
        </p:nvGrpSpPr>
        <p:grpSpPr>
          <a:xfrm>
            <a:off x="487363" y="411163"/>
            <a:ext cx="8169275" cy="6035675"/>
            <a:chOff x="486873" y="411480"/>
            <a:chExt cx="8170254" cy="6035040"/>
          </a:xfrm>
        </p:grpSpPr>
        <p:sp>
          <p:nvSpPr>
            <p:cNvPr id="49" name="Google Shape;49;p23"/>
            <p:cNvSpPr/>
            <p:nvPr/>
          </p:nvSpPr>
          <p:spPr>
            <a:xfrm>
              <a:off x="486873" y="411480"/>
              <a:ext cx="8170254" cy="6035040"/>
            </a:xfrm>
            <a:prstGeom prst="rect">
              <a:avLst/>
            </a:prstGeom>
            <a:solidFill>
              <a:srgbClr val="F2F2F2"/>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nvGrpSpPr>
            <p:cNvPr id="50" name="Google Shape;50;p23"/>
            <p:cNvGrpSpPr/>
            <p:nvPr/>
          </p:nvGrpSpPr>
          <p:grpSpPr>
            <a:xfrm>
              <a:off x="563082" y="474973"/>
              <a:ext cx="7982907" cy="5889005"/>
              <a:chOff x="563082" y="474973"/>
              <a:chExt cx="7982907" cy="5889005"/>
            </a:xfrm>
          </p:grpSpPr>
          <p:sp>
            <p:nvSpPr>
              <p:cNvPr id="51" name="Google Shape;51;p23"/>
              <p:cNvSpPr/>
              <p:nvPr/>
            </p:nvSpPr>
            <p:spPr>
              <a:xfrm>
                <a:off x="563082" y="474973"/>
                <a:ext cx="7982907" cy="5889005"/>
              </a:xfrm>
              <a:prstGeom prst="rect">
                <a:avLst/>
              </a:prstGeom>
              <a:noFill/>
              <a:ln w="12700"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cxnSp>
            <p:nvCxnSpPr>
              <p:cNvPr id="52" name="Google Shape;52;p23"/>
              <p:cNvCxnSpPr/>
              <p:nvPr/>
            </p:nvCxnSpPr>
            <p:spPr>
              <a:xfrm>
                <a:off x="563082" y="6133814"/>
                <a:ext cx="7982907" cy="1588"/>
              </a:xfrm>
              <a:prstGeom prst="straightConnector1">
                <a:avLst/>
              </a:prstGeom>
              <a:noFill/>
              <a:ln w="12700" cap="flat" cmpd="sng">
                <a:solidFill>
                  <a:srgbClr val="C6C5BC"/>
                </a:solidFill>
                <a:prstDash val="solid"/>
                <a:round/>
                <a:headEnd type="none" w="sm" len="sm"/>
                <a:tailEnd type="none" w="sm" len="sm"/>
              </a:ln>
            </p:spPr>
          </p:cxnSp>
          <p:cxnSp>
            <p:nvCxnSpPr>
              <p:cNvPr id="53" name="Google Shape;53;p23"/>
              <p:cNvCxnSpPr/>
              <p:nvPr/>
            </p:nvCxnSpPr>
            <p:spPr>
              <a:xfrm>
                <a:off x="563082" y="3427412"/>
                <a:ext cx="7982907" cy="1587"/>
              </a:xfrm>
              <a:prstGeom prst="straightConnector1">
                <a:avLst/>
              </a:prstGeom>
              <a:noFill/>
              <a:ln w="12700" cap="flat" cmpd="sng">
                <a:solidFill>
                  <a:srgbClr val="C6C5BC"/>
                </a:solidFill>
                <a:prstDash val="solid"/>
                <a:round/>
                <a:headEnd type="none" w="sm" len="sm"/>
                <a:tailEnd type="none" w="sm" len="sm"/>
              </a:ln>
            </p:spPr>
          </p:cxnSp>
        </p:grpSp>
      </p:grpSp>
      <p:sp>
        <p:nvSpPr>
          <p:cNvPr id="54" name="Google Shape;54;p23"/>
          <p:cNvSpPr txBox="1">
            <a:spLocks noGrp="1"/>
          </p:cNvSpPr>
          <p:nvPr>
            <p:ph type="ctrTitle"/>
          </p:nvPr>
        </p:nvSpPr>
        <p:spPr>
          <a:xfrm>
            <a:off x="900113" y="3442447"/>
            <a:ext cx="7345362" cy="1532965"/>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23"/>
          <p:cNvSpPr txBox="1">
            <a:spLocks noGrp="1"/>
          </p:cNvSpPr>
          <p:nvPr>
            <p:ph type="subTitle" idx="1"/>
          </p:nvPr>
        </p:nvSpPr>
        <p:spPr>
          <a:xfrm>
            <a:off x="900113" y="5029200"/>
            <a:ext cx="7345362" cy="990600"/>
          </a:xfrm>
          <a:prstGeom prst="rect">
            <a:avLst/>
          </a:prstGeom>
          <a:noFill/>
          <a:ln>
            <a:noFill/>
          </a:ln>
        </p:spPr>
        <p:txBody>
          <a:bodyPr spcFirstLastPara="1" wrap="square" lIns="91425" tIns="45700" rIns="91425" bIns="45700" anchor="t" anchorCtr="0">
            <a:normAutofit/>
          </a:bodyPr>
          <a:lstStyle>
            <a:lvl1pPr lvl="0" algn="ctr">
              <a:spcBef>
                <a:spcPts val="300"/>
              </a:spcBef>
              <a:spcAft>
                <a:spcPts val="0"/>
              </a:spcAft>
              <a:buSzPts val="2000"/>
              <a:buNone/>
              <a:defRPr sz="2000">
                <a:solidFill>
                  <a:srgbClr val="3F3F3F"/>
                </a:solidFill>
              </a:defRPr>
            </a:lvl1pPr>
            <a:lvl2pPr lvl="1" algn="ctr">
              <a:spcBef>
                <a:spcPts val="600"/>
              </a:spcBef>
              <a:spcAft>
                <a:spcPts val="0"/>
              </a:spcAft>
              <a:buSzPts val="2200"/>
              <a:buNone/>
              <a:defRPr>
                <a:solidFill>
                  <a:srgbClr val="888888"/>
                </a:solidFill>
              </a:defRPr>
            </a:lvl2pPr>
            <a:lvl3pPr lvl="2" algn="ctr">
              <a:spcBef>
                <a:spcPts val="600"/>
              </a:spcBef>
              <a:spcAft>
                <a:spcPts val="0"/>
              </a:spcAft>
              <a:buSzPts val="2000"/>
              <a:buNone/>
              <a:defRPr>
                <a:solidFill>
                  <a:srgbClr val="888888"/>
                </a:solidFill>
              </a:defRPr>
            </a:lvl3pPr>
            <a:lvl4pPr lvl="3" algn="ctr">
              <a:spcBef>
                <a:spcPts val="600"/>
              </a:spcBef>
              <a:spcAft>
                <a:spcPts val="0"/>
              </a:spcAft>
              <a:buSzPts val="1800"/>
              <a:buNone/>
              <a:defRPr>
                <a:solidFill>
                  <a:srgbClr val="888888"/>
                </a:solidFill>
              </a:defRPr>
            </a:lvl4pPr>
            <a:lvl5pPr lvl="4" algn="ctr">
              <a:spcBef>
                <a:spcPts val="600"/>
              </a:spcBef>
              <a:spcAft>
                <a:spcPts val="0"/>
              </a:spcAft>
              <a:buSzPts val="1800"/>
              <a:buNone/>
              <a:defRPr>
                <a:solidFill>
                  <a:srgbClr val="888888"/>
                </a:solidFill>
              </a:defRPr>
            </a:lvl5pPr>
            <a:lvl6pPr lvl="5" algn="ctr">
              <a:spcBef>
                <a:spcPts val="360"/>
              </a:spcBef>
              <a:spcAft>
                <a:spcPts val="0"/>
              </a:spcAft>
              <a:buSzPts val="1800"/>
              <a:buNone/>
              <a:defRPr>
                <a:solidFill>
                  <a:srgbClr val="888888"/>
                </a:solidFill>
              </a:defRPr>
            </a:lvl6pPr>
            <a:lvl7pPr lvl="6" algn="ctr">
              <a:spcBef>
                <a:spcPts val="360"/>
              </a:spcBef>
              <a:spcAft>
                <a:spcPts val="0"/>
              </a:spcAft>
              <a:buSzPts val="1800"/>
              <a:buNone/>
              <a:defRPr>
                <a:solidFill>
                  <a:srgbClr val="888888"/>
                </a:solidFill>
              </a:defRPr>
            </a:lvl7pPr>
            <a:lvl8pPr lvl="7" algn="ctr">
              <a:spcBef>
                <a:spcPts val="360"/>
              </a:spcBef>
              <a:spcAft>
                <a:spcPts val="0"/>
              </a:spcAft>
              <a:buSzPts val="1800"/>
              <a:buNone/>
              <a:defRPr>
                <a:solidFill>
                  <a:srgbClr val="888888"/>
                </a:solidFill>
              </a:defRPr>
            </a:lvl8pPr>
            <a:lvl9pPr lvl="8" algn="ctr">
              <a:spcBef>
                <a:spcPts val="360"/>
              </a:spcBef>
              <a:spcAft>
                <a:spcPts val="0"/>
              </a:spcAft>
              <a:buSzPts val="1800"/>
              <a:buNone/>
              <a:defRPr>
                <a:solidFill>
                  <a:srgbClr val="888888"/>
                </a:solidFill>
              </a:defRPr>
            </a:lvl9pPr>
          </a:lstStyle>
          <a:p>
            <a:endParaRPr/>
          </a:p>
        </p:txBody>
      </p:sp>
      <p:sp>
        <p:nvSpPr>
          <p:cNvPr id="56" name="Google Shape;56;p23"/>
          <p:cNvSpPr>
            <a:spLocks noGrp="1"/>
          </p:cNvSpPr>
          <p:nvPr>
            <p:ph type="pic" idx="2"/>
          </p:nvPr>
        </p:nvSpPr>
        <p:spPr>
          <a:xfrm>
            <a:off x="636493" y="533400"/>
            <a:ext cx="7836408" cy="2828925"/>
          </a:xfrm>
          <a:prstGeom prst="rect">
            <a:avLst/>
          </a:prstGeom>
          <a:noFill/>
          <a:ln>
            <a:noFill/>
          </a:ln>
        </p:spPr>
      </p:sp>
      <p:sp>
        <p:nvSpPr>
          <p:cNvPr id="57" name="Google Shape;57;p23"/>
          <p:cNvSpPr txBox="1">
            <a:spLocks noGrp="1"/>
          </p:cNvSpPr>
          <p:nvPr>
            <p:ph type="dt" idx="10"/>
          </p:nvPr>
        </p:nvSpPr>
        <p:spPr>
          <a:xfrm>
            <a:off x="569913" y="6122988"/>
            <a:ext cx="2133600" cy="2587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3"/>
          <p:cNvSpPr txBox="1">
            <a:spLocks noGrp="1"/>
          </p:cNvSpPr>
          <p:nvPr>
            <p:ph type="ftr" idx="11"/>
          </p:nvPr>
        </p:nvSpPr>
        <p:spPr>
          <a:xfrm>
            <a:off x="5638800" y="6124575"/>
            <a:ext cx="2895600" cy="257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grpSp>
        <p:nvGrpSpPr>
          <p:cNvPr id="60" name="Google Shape;60;p24"/>
          <p:cNvGrpSpPr/>
          <p:nvPr/>
        </p:nvGrpSpPr>
        <p:grpSpPr>
          <a:xfrm>
            <a:off x="182563" y="173038"/>
            <a:ext cx="8778875" cy="6511925"/>
            <a:chOff x="182880" y="173699"/>
            <a:chExt cx="8778240" cy="6510602"/>
          </a:xfrm>
        </p:grpSpPr>
        <p:sp>
          <p:nvSpPr>
            <p:cNvPr id="61" name="Google Shape;61;p24"/>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nvGrpSpPr>
            <p:cNvPr id="62" name="Google Shape;62;p24"/>
            <p:cNvGrpSpPr/>
            <p:nvPr/>
          </p:nvGrpSpPr>
          <p:grpSpPr>
            <a:xfrm>
              <a:off x="255900" y="237186"/>
              <a:ext cx="8622676" cy="6364582"/>
              <a:chOff x="247025" y="246872"/>
              <a:chExt cx="8622676" cy="6364582"/>
            </a:xfrm>
          </p:grpSpPr>
          <p:sp>
            <p:nvSpPr>
              <p:cNvPr id="63" name="Google Shape;63;p24"/>
              <p:cNvSpPr/>
              <p:nvPr/>
            </p:nvSpPr>
            <p:spPr>
              <a:xfrm>
                <a:off x="247025" y="246872"/>
                <a:ext cx="8622676" cy="6364582"/>
              </a:xfrm>
              <a:prstGeom prst="rect">
                <a:avLst/>
              </a:prstGeom>
              <a:noFill/>
              <a:ln w="12700"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cxnSp>
            <p:nvCxnSpPr>
              <p:cNvPr id="64" name="Google Shape;64;p24"/>
              <p:cNvCxnSpPr/>
              <p:nvPr/>
            </p:nvCxnSpPr>
            <p:spPr>
              <a:xfrm>
                <a:off x="247025" y="6389249"/>
                <a:ext cx="8622676" cy="1587"/>
              </a:xfrm>
              <a:prstGeom prst="straightConnector1">
                <a:avLst/>
              </a:prstGeom>
              <a:noFill/>
              <a:ln w="12700" cap="flat" cmpd="sng">
                <a:solidFill>
                  <a:srgbClr val="C6C5BC"/>
                </a:solidFill>
                <a:prstDash val="solid"/>
                <a:round/>
                <a:headEnd type="none" w="sm" len="sm"/>
                <a:tailEnd type="none" w="sm" len="sm"/>
              </a:ln>
            </p:spPr>
          </p:cxnSp>
        </p:grpSp>
      </p:grpSp>
      <p:sp>
        <p:nvSpPr>
          <p:cNvPr id="65" name="Google Shape;65;p24"/>
          <p:cNvSpPr txBox="1">
            <a:spLocks noGrp="1"/>
          </p:cNvSpPr>
          <p:nvPr>
            <p:ph type="title"/>
          </p:nvPr>
        </p:nvSpPr>
        <p:spPr>
          <a:xfrm>
            <a:off x="900113" y="1371600"/>
            <a:ext cx="7345362" cy="16764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5400" b="0" i="0" cap="none">
                <a:solidFill>
                  <a:srgbClr val="3F3F3F"/>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24"/>
          <p:cNvSpPr txBox="1">
            <a:spLocks noGrp="1"/>
          </p:cNvSpPr>
          <p:nvPr>
            <p:ph type="body" idx="1"/>
          </p:nvPr>
        </p:nvSpPr>
        <p:spPr>
          <a:xfrm>
            <a:off x="900113" y="3134566"/>
            <a:ext cx="7345362" cy="1500187"/>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2000"/>
              <a:buNone/>
              <a:defRPr sz="2000">
                <a:solidFill>
                  <a:srgbClr val="3F3F3F"/>
                </a:solidFill>
              </a:defRPr>
            </a:lvl1pPr>
            <a:lvl2pPr marL="914400" lvl="1" indent="-228600" algn="l">
              <a:spcBef>
                <a:spcPts val="600"/>
              </a:spcBef>
              <a:spcAft>
                <a:spcPts val="0"/>
              </a:spcAft>
              <a:buSzPts val="1800"/>
              <a:buNone/>
              <a:defRPr sz="1800">
                <a:solidFill>
                  <a:srgbClr val="888888"/>
                </a:solidFill>
              </a:defRPr>
            </a:lvl2pPr>
            <a:lvl3pPr marL="1371600" lvl="2" indent="-228600" algn="l">
              <a:spcBef>
                <a:spcPts val="600"/>
              </a:spcBef>
              <a:spcAft>
                <a:spcPts val="0"/>
              </a:spcAft>
              <a:buSzPts val="1600"/>
              <a:buNone/>
              <a:defRPr sz="1600">
                <a:solidFill>
                  <a:srgbClr val="888888"/>
                </a:solidFill>
              </a:defRPr>
            </a:lvl3pPr>
            <a:lvl4pPr marL="1828800" lvl="3" indent="-228600" algn="l">
              <a:spcBef>
                <a:spcPts val="600"/>
              </a:spcBef>
              <a:spcAft>
                <a:spcPts val="0"/>
              </a:spcAft>
              <a:buSzPts val="1400"/>
              <a:buNone/>
              <a:defRPr sz="1400">
                <a:solidFill>
                  <a:srgbClr val="888888"/>
                </a:solidFill>
              </a:defRPr>
            </a:lvl4pPr>
            <a:lvl5pPr marL="2286000" lvl="4" indent="-228600" algn="l">
              <a:spcBef>
                <a:spcPts val="60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67" name="Google Shape;67;p24"/>
          <p:cNvSpPr txBox="1">
            <a:spLocks noGrp="1"/>
          </p:cNvSpPr>
          <p:nvPr>
            <p:ph type="dt" idx="10"/>
          </p:nvPr>
        </p:nvSpPr>
        <p:spPr>
          <a:xfrm>
            <a:off x="244475" y="6372225"/>
            <a:ext cx="2133600" cy="2587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5959475" y="6372225"/>
            <a:ext cx="2895600" cy="257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4191000" y="6356350"/>
            <a:ext cx="762000" cy="271463"/>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200" b="0" i="0" u="none" strike="noStrike" cap="none">
                <a:solidFill>
                  <a:srgbClr val="B0BCC1"/>
                </a:solidFill>
                <a:latin typeface="Lustria"/>
                <a:ea typeface="Lustria"/>
                <a:cs typeface="Lustria"/>
                <a:sym typeface="Lustria"/>
              </a:defRPr>
            </a:lvl1pPr>
            <a:lvl2pPr marL="0" lvl="1" indent="0" algn="ctr">
              <a:spcBef>
                <a:spcPts val="0"/>
              </a:spcBef>
              <a:spcAft>
                <a:spcPts val="0"/>
              </a:spcAft>
              <a:buNone/>
              <a:defRPr sz="1200" b="0" i="0" u="none" strike="noStrike" cap="none">
                <a:solidFill>
                  <a:srgbClr val="B0BCC1"/>
                </a:solidFill>
                <a:latin typeface="Lustria"/>
                <a:ea typeface="Lustria"/>
                <a:cs typeface="Lustria"/>
                <a:sym typeface="Lustria"/>
              </a:defRPr>
            </a:lvl2pPr>
            <a:lvl3pPr marL="0" lvl="2" indent="0" algn="ctr">
              <a:spcBef>
                <a:spcPts val="0"/>
              </a:spcBef>
              <a:spcAft>
                <a:spcPts val="0"/>
              </a:spcAft>
              <a:buNone/>
              <a:defRPr sz="1200" b="0" i="0" u="none" strike="noStrike" cap="none">
                <a:solidFill>
                  <a:srgbClr val="B0BCC1"/>
                </a:solidFill>
                <a:latin typeface="Lustria"/>
                <a:ea typeface="Lustria"/>
                <a:cs typeface="Lustria"/>
                <a:sym typeface="Lustria"/>
              </a:defRPr>
            </a:lvl3pPr>
            <a:lvl4pPr marL="0" lvl="3" indent="0" algn="ctr">
              <a:spcBef>
                <a:spcPts val="0"/>
              </a:spcBef>
              <a:spcAft>
                <a:spcPts val="0"/>
              </a:spcAft>
              <a:buNone/>
              <a:defRPr sz="1200" b="0" i="0" u="none" strike="noStrike" cap="none">
                <a:solidFill>
                  <a:srgbClr val="B0BCC1"/>
                </a:solidFill>
                <a:latin typeface="Lustria"/>
                <a:ea typeface="Lustria"/>
                <a:cs typeface="Lustria"/>
                <a:sym typeface="Lustria"/>
              </a:defRPr>
            </a:lvl4pPr>
            <a:lvl5pPr marL="0" lvl="4" indent="0" algn="ctr">
              <a:spcBef>
                <a:spcPts val="0"/>
              </a:spcBef>
              <a:spcAft>
                <a:spcPts val="0"/>
              </a:spcAft>
              <a:buNone/>
              <a:defRPr sz="1200" b="0" i="0" u="none" strike="noStrike" cap="none">
                <a:solidFill>
                  <a:srgbClr val="B0BCC1"/>
                </a:solidFill>
                <a:latin typeface="Lustria"/>
                <a:ea typeface="Lustria"/>
                <a:cs typeface="Lustria"/>
                <a:sym typeface="Lustria"/>
              </a:defRPr>
            </a:lvl5pPr>
            <a:lvl6pPr marL="0" lvl="5" indent="0" algn="ctr">
              <a:spcBef>
                <a:spcPts val="0"/>
              </a:spcBef>
              <a:spcAft>
                <a:spcPts val="0"/>
              </a:spcAft>
              <a:buNone/>
              <a:defRPr sz="1200" b="0" i="0" u="none" strike="noStrike" cap="none">
                <a:solidFill>
                  <a:srgbClr val="B0BCC1"/>
                </a:solidFill>
                <a:latin typeface="Lustria"/>
                <a:ea typeface="Lustria"/>
                <a:cs typeface="Lustria"/>
                <a:sym typeface="Lustria"/>
              </a:defRPr>
            </a:lvl6pPr>
            <a:lvl7pPr marL="0" lvl="6" indent="0" algn="ctr">
              <a:spcBef>
                <a:spcPts val="0"/>
              </a:spcBef>
              <a:spcAft>
                <a:spcPts val="0"/>
              </a:spcAft>
              <a:buNone/>
              <a:defRPr sz="1200" b="0" i="0" u="none" strike="noStrike" cap="none">
                <a:solidFill>
                  <a:srgbClr val="B0BCC1"/>
                </a:solidFill>
                <a:latin typeface="Lustria"/>
                <a:ea typeface="Lustria"/>
                <a:cs typeface="Lustria"/>
                <a:sym typeface="Lustria"/>
              </a:defRPr>
            </a:lvl7pPr>
            <a:lvl8pPr marL="0" lvl="7" indent="0" algn="ctr">
              <a:spcBef>
                <a:spcPts val="0"/>
              </a:spcBef>
              <a:spcAft>
                <a:spcPts val="0"/>
              </a:spcAft>
              <a:buNone/>
              <a:defRPr sz="1200" b="0" i="0" u="none" strike="noStrike" cap="none">
                <a:solidFill>
                  <a:srgbClr val="B0BCC1"/>
                </a:solidFill>
                <a:latin typeface="Lustria"/>
                <a:ea typeface="Lustria"/>
                <a:cs typeface="Lustria"/>
                <a:sym typeface="Lustria"/>
              </a:defRPr>
            </a:lvl8pPr>
            <a:lvl9pPr marL="0" lvl="8" indent="0" algn="ctr">
              <a:spcBef>
                <a:spcPts val="0"/>
              </a:spcBef>
              <a:spcAft>
                <a:spcPts val="0"/>
              </a:spcAft>
              <a:buNone/>
              <a:defRPr sz="1200" b="0" i="0" u="none" strike="noStrike" cap="none">
                <a:solidFill>
                  <a:srgbClr val="B0BCC1"/>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0"/>
        <p:cNvGrpSpPr/>
        <p:nvPr/>
      </p:nvGrpSpPr>
      <p:grpSpPr>
        <a:xfrm>
          <a:off x="0" y="0"/>
          <a:ext cx="0" cy="0"/>
          <a:chOff x="0" y="0"/>
          <a:chExt cx="0" cy="0"/>
        </a:xfrm>
      </p:grpSpPr>
      <p:grpSp>
        <p:nvGrpSpPr>
          <p:cNvPr id="71" name="Google Shape;71;p25"/>
          <p:cNvGrpSpPr/>
          <p:nvPr/>
        </p:nvGrpSpPr>
        <p:grpSpPr>
          <a:xfrm>
            <a:off x="182563" y="173038"/>
            <a:ext cx="8778875" cy="6511925"/>
            <a:chOff x="182880" y="173699"/>
            <a:chExt cx="8778240" cy="6510602"/>
          </a:xfrm>
        </p:grpSpPr>
        <p:sp>
          <p:nvSpPr>
            <p:cNvPr id="72" name="Google Shape;72;p25"/>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nvGrpSpPr>
            <p:cNvPr id="73" name="Google Shape;73;p25"/>
            <p:cNvGrpSpPr/>
            <p:nvPr/>
          </p:nvGrpSpPr>
          <p:grpSpPr>
            <a:xfrm>
              <a:off x="255900" y="237186"/>
              <a:ext cx="8622676" cy="6364582"/>
              <a:chOff x="247025" y="246872"/>
              <a:chExt cx="8622676" cy="6364582"/>
            </a:xfrm>
          </p:grpSpPr>
          <p:sp>
            <p:nvSpPr>
              <p:cNvPr id="74" name="Google Shape;74;p25"/>
              <p:cNvSpPr/>
              <p:nvPr/>
            </p:nvSpPr>
            <p:spPr>
              <a:xfrm>
                <a:off x="247025" y="246872"/>
                <a:ext cx="8622676" cy="6364582"/>
              </a:xfrm>
              <a:prstGeom prst="rect">
                <a:avLst/>
              </a:prstGeom>
              <a:noFill/>
              <a:ln w="12700"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cxnSp>
            <p:nvCxnSpPr>
              <p:cNvPr id="75" name="Google Shape;75;p25"/>
              <p:cNvCxnSpPr/>
              <p:nvPr/>
            </p:nvCxnSpPr>
            <p:spPr>
              <a:xfrm>
                <a:off x="247025" y="6389249"/>
                <a:ext cx="8622676" cy="1587"/>
              </a:xfrm>
              <a:prstGeom prst="straightConnector1">
                <a:avLst/>
              </a:prstGeom>
              <a:noFill/>
              <a:ln w="12700" cap="flat" cmpd="sng">
                <a:solidFill>
                  <a:srgbClr val="C6C5BC"/>
                </a:solidFill>
                <a:prstDash val="solid"/>
                <a:round/>
                <a:headEnd type="none" w="sm" len="sm"/>
                <a:tailEnd type="none" w="sm" len="sm"/>
              </a:ln>
            </p:spPr>
          </p:cxnSp>
          <p:sp>
            <p:nvSpPr>
              <p:cNvPr id="76" name="Google Shape;76;p25"/>
              <p:cNvSpPr/>
              <p:nvPr/>
            </p:nvSpPr>
            <p:spPr>
              <a:xfrm>
                <a:off x="247025" y="1611845"/>
                <a:ext cx="8622676" cy="63487"/>
              </a:xfrm>
              <a:prstGeom prst="rect">
                <a:avLst/>
              </a:prstGeom>
              <a:solidFill>
                <a:srgbClr val="C9D1D5"/>
              </a:solidFill>
              <a:ln w="9525"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grpSp>
      <p:sp>
        <p:nvSpPr>
          <p:cNvPr id="77" name="Google Shape;77;p25"/>
          <p:cNvSpPr txBox="1">
            <a:spLocks noGrp="1"/>
          </p:cNvSpPr>
          <p:nvPr>
            <p:ph type="title"/>
          </p:nvPr>
        </p:nvSpPr>
        <p:spPr>
          <a:xfrm>
            <a:off x="900113" y="244475"/>
            <a:ext cx="7345362" cy="13398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 name="Google Shape;78;p25"/>
          <p:cNvSpPr txBox="1">
            <a:spLocks noGrp="1"/>
          </p:cNvSpPr>
          <p:nvPr>
            <p:ph type="body" idx="1"/>
          </p:nvPr>
        </p:nvSpPr>
        <p:spPr>
          <a:xfrm>
            <a:off x="900111" y="2147888"/>
            <a:ext cx="3566160" cy="3927475"/>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SzPts val="2000"/>
              <a:buChar char="•"/>
              <a:defRPr sz="2000"/>
            </a:lvl1pPr>
            <a:lvl2pPr marL="914400" lvl="1" indent="-342900" algn="l">
              <a:spcBef>
                <a:spcPts val="600"/>
              </a:spcBef>
              <a:spcAft>
                <a:spcPts val="0"/>
              </a:spcAft>
              <a:buSzPts val="1800"/>
              <a:buChar char="•"/>
              <a:defRPr sz="1800"/>
            </a:lvl2pPr>
            <a:lvl3pPr marL="1371600" lvl="2" indent="-342900" algn="l">
              <a:spcBef>
                <a:spcPts val="600"/>
              </a:spcBef>
              <a:spcAft>
                <a:spcPts val="0"/>
              </a:spcAft>
              <a:buSzPts val="1800"/>
              <a:buChar char="•"/>
              <a:defRPr sz="1800"/>
            </a:lvl3pPr>
            <a:lvl4pPr marL="1828800" lvl="3" indent="-342900" algn="l">
              <a:spcBef>
                <a:spcPts val="600"/>
              </a:spcBef>
              <a:spcAft>
                <a:spcPts val="0"/>
              </a:spcAft>
              <a:buSzPts val="1800"/>
              <a:buChar char="•"/>
              <a:defRPr sz="1800"/>
            </a:lvl4pPr>
            <a:lvl5pPr marL="2286000" lvl="4" indent="-342900" algn="l">
              <a:spcBef>
                <a:spcPts val="60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79" name="Google Shape;79;p25"/>
          <p:cNvSpPr txBox="1">
            <a:spLocks noGrp="1"/>
          </p:cNvSpPr>
          <p:nvPr>
            <p:ph type="body" idx="2"/>
          </p:nvPr>
        </p:nvSpPr>
        <p:spPr>
          <a:xfrm>
            <a:off x="4648199" y="2147888"/>
            <a:ext cx="3566160" cy="3927475"/>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SzPts val="2000"/>
              <a:buChar char="•"/>
              <a:defRPr sz="2000"/>
            </a:lvl1pPr>
            <a:lvl2pPr marL="914400" lvl="1" indent="-342900" algn="l">
              <a:spcBef>
                <a:spcPts val="600"/>
              </a:spcBef>
              <a:spcAft>
                <a:spcPts val="0"/>
              </a:spcAft>
              <a:buSzPts val="1800"/>
              <a:buChar char="•"/>
              <a:defRPr sz="1800"/>
            </a:lvl2pPr>
            <a:lvl3pPr marL="1371600" lvl="2" indent="-342900" algn="l">
              <a:spcBef>
                <a:spcPts val="600"/>
              </a:spcBef>
              <a:spcAft>
                <a:spcPts val="0"/>
              </a:spcAft>
              <a:buSzPts val="1800"/>
              <a:buChar char="•"/>
              <a:defRPr sz="1800"/>
            </a:lvl3pPr>
            <a:lvl4pPr marL="1828800" lvl="3" indent="-342900" algn="l">
              <a:spcBef>
                <a:spcPts val="600"/>
              </a:spcBef>
              <a:spcAft>
                <a:spcPts val="0"/>
              </a:spcAft>
              <a:buSzPts val="1800"/>
              <a:buChar char="•"/>
              <a:defRPr sz="1800"/>
            </a:lvl4pPr>
            <a:lvl5pPr marL="2286000" lvl="4" indent="-342900" algn="l">
              <a:spcBef>
                <a:spcPts val="60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80" name="Google Shape;80;p25"/>
          <p:cNvSpPr txBox="1">
            <a:spLocks noGrp="1"/>
          </p:cNvSpPr>
          <p:nvPr>
            <p:ph type="dt" idx="10"/>
          </p:nvPr>
        </p:nvSpPr>
        <p:spPr>
          <a:xfrm>
            <a:off x="244475" y="6372225"/>
            <a:ext cx="2133600" cy="2587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5"/>
          <p:cNvSpPr txBox="1">
            <a:spLocks noGrp="1"/>
          </p:cNvSpPr>
          <p:nvPr>
            <p:ph type="ftr" idx="11"/>
          </p:nvPr>
        </p:nvSpPr>
        <p:spPr>
          <a:xfrm>
            <a:off x="5959475" y="6372225"/>
            <a:ext cx="2895600" cy="257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sldNum" idx="12"/>
          </p:nvPr>
        </p:nvSpPr>
        <p:spPr>
          <a:xfrm>
            <a:off x="4191000" y="6356350"/>
            <a:ext cx="762000" cy="271463"/>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200" b="0" i="0" u="none" strike="noStrike" cap="none">
                <a:solidFill>
                  <a:srgbClr val="B0BCC1"/>
                </a:solidFill>
                <a:latin typeface="Lustria"/>
                <a:ea typeface="Lustria"/>
                <a:cs typeface="Lustria"/>
                <a:sym typeface="Lustria"/>
              </a:defRPr>
            </a:lvl1pPr>
            <a:lvl2pPr marL="0" lvl="1" indent="0" algn="ctr">
              <a:spcBef>
                <a:spcPts val="0"/>
              </a:spcBef>
              <a:spcAft>
                <a:spcPts val="0"/>
              </a:spcAft>
              <a:buNone/>
              <a:defRPr sz="1200" b="0" i="0" u="none" strike="noStrike" cap="none">
                <a:solidFill>
                  <a:srgbClr val="B0BCC1"/>
                </a:solidFill>
                <a:latin typeface="Lustria"/>
                <a:ea typeface="Lustria"/>
                <a:cs typeface="Lustria"/>
                <a:sym typeface="Lustria"/>
              </a:defRPr>
            </a:lvl2pPr>
            <a:lvl3pPr marL="0" lvl="2" indent="0" algn="ctr">
              <a:spcBef>
                <a:spcPts val="0"/>
              </a:spcBef>
              <a:spcAft>
                <a:spcPts val="0"/>
              </a:spcAft>
              <a:buNone/>
              <a:defRPr sz="1200" b="0" i="0" u="none" strike="noStrike" cap="none">
                <a:solidFill>
                  <a:srgbClr val="B0BCC1"/>
                </a:solidFill>
                <a:latin typeface="Lustria"/>
                <a:ea typeface="Lustria"/>
                <a:cs typeface="Lustria"/>
                <a:sym typeface="Lustria"/>
              </a:defRPr>
            </a:lvl3pPr>
            <a:lvl4pPr marL="0" lvl="3" indent="0" algn="ctr">
              <a:spcBef>
                <a:spcPts val="0"/>
              </a:spcBef>
              <a:spcAft>
                <a:spcPts val="0"/>
              </a:spcAft>
              <a:buNone/>
              <a:defRPr sz="1200" b="0" i="0" u="none" strike="noStrike" cap="none">
                <a:solidFill>
                  <a:srgbClr val="B0BCC1"/>
                </a:solidFill>
                <a:latin typeface="Lustria"/>
                <a:ea typeface="Lustria"/>
                <a:cs typeface="Lustria"/>
                <a:sym typeface="Lustria"/>
              </a:defRPr>
            </a:lvl4pPr>
            <a:lvl5pPr marL="0" lvl="4" indent="0" algn="ctr">
              <a:spcBef>
                <a:spcPts val="0"/>
              </a:spcBef>
              <a:spcAft>
                <a:spcPts val="0"/>
              </a:spcAft>
              <a:buNone/>
              <a:defRPr sz="1200" b="0" i="0" u="none" strike="noStrike" cap="none">
                <a:solidFill>
                  <a:srgbClr val="B0BCC1"/>
                </a:solidFill>
                <a:latin typeface="Lustria"/>
                <a:ea typeface="Lustria"/>
                <a:cs typeface="Lustria"/>
                <a:sym typeface="Lustria"/>
              </a:defRPr>
            </a:lvl5pPr>
            <a:lvl6pPr marL="0" lvl="5" indent="0" algn="ctr">
              <a:spcBef>
                <a:spcPts val="0"/>
              </a:spcBef>
              <a:spcAft>
                <a:spcPts val="0"/>
              </a:spcAft>
              <a:buNone/>
              <a:defRPr sz="1200" b="0" i="0" u="none" strike="noStrike" cap="none">
                <a:solidFill>
                  <a:srgbClr val="B0BCC1"/>
                </a:solidFill>
                <a:latin typeface="Lustria"/>
                <a:ea typeface="Lustria"/>
                <a:cs typeface="Lustria"/>
                <a:sym typeface="Lustria"/>
              </a:defRPr>
            </a:lvl6pPr>
            <a:lvl7pPr marL="0" lvl="6" indent="0" algn="ctr">
              <a:spcBef>
                <a:spcPts val="0"/>
              </a:spcBef>
              <a:spcAft>
                <a:spcPts val="0"/>
              </a:spcAft>
              <a:buNone/>
              <a:defRPr sz="1200" b="0" i="0" u="none" strike="noStrike" cap="none">
                <a:solidFill>
                  <a:srgbClr val="B0BCC1"/>
                </a:solidFill>
                <a:latin typeface="Lustria"/>
                <a:ea typeface="Lustria"/>
                <a:cs typeface="Lustria"/>
                <a:sym typeface="Lustria"/>
              </a:defRPr>
            </a:lvl7pPr>
            <a:lvl8pPr marL="0" lvl="7" indent="0" algn="ctr">
              <a:spcBef>
                <a:spcPts val="0"/>
              </a:spcBef>
              <a:spcAft>
                <a:spcPts val="0"/>
              </a:spcAft>
              <a:buNone/>
              <a:defRPr sz="1200" b="0" i="0" u="none" strike="noStrike" cap="none">
                <a:solidFill>
                  <a:srgbClr val="B0BCC1"/>
                </a:solidFill>
                <a:latin typeface="Lustria"/>
                <a:ea typeface="Lustria"/>
                <a:cs typeface="Lustria"/>
                <a:sym typeface="Lustria"/>
              </a:defRPr>
            </a:lvl8pPr>
            <a:lvl9pPr marL="0" lvl="8" indent="0" algn="ctr">
              <a:spcBef>
                <a:spcPts val="0"/>
              </a:spcBef>
              <a:spcAft>
                <a:spcPts val="0"/>
              </a:spcAft>
              <a:buNone/>
              <a:defRPr sz="1200" b="0" i="0" u="none" strike="noStrike" cap="none">
                <a:solidFill>
                  <a:srgbClr val="B0BCC1"/>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grpSp>
        <p:nvGrpSpPr>
          <p:cNvPr id="84" name="Google Shape;84;p26"/>
          <p:cNvGrpSpPr/>
          <p:nvPr/>
        </p:nvGrpSpPr>
        <p:grpSpPr>
          <a:xfrm>
            <a:off x="182563" y="173038"/>
            <a:ext cx="8778875" cy="6511925"/>
            <a:chOff x="182880" y="173699"/>
            <a:chExt cx="8778240" cy="6510602"/>
          </a:xfrm>
        </p:grpSpPr>
        <p:grpSp>
          <p:nvGrpSpPr>
            <p:cNvPr id="85" name="Google Shape;85;p26"/>
            <p:cNvGrpSpPr/>
            <p:nvPr/>
          </p:nvGrpSpPr>
          <p:grpSpPr>
            <a:xfrm>
              <a:off x="182880" y="173699"/>
              <a:ext cx="8778240" cy="6510602"/>
              <a:chOff x="182880" y="173699"/>
              <a:chExt cx="8778240" cy="6510602"/>
            </a:xfrm>
          </p:grpSpPr>
          <p:sp>
            <p:nvSpPr>
              <p:cNvPr id="86" name="Google Shape;86;p26"/>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nvGrpSpPr>
              <p:cNvPr id="87" name="Google Shape;87;p26"/>
              <p:cNvGrpSpPr/>
              <p:nvPr/>
            </p:nvGrpSpPr>
            <p:grpSpPr>
              <a:xfrm>
                <a:off x="255900" y="237186"/>
                <a:ext cx="8622676" cy="6364582"/>
                <a:chOff x="247025" y="246872"/>
                <a:chExt cx="8622676" cy="6364582"/>
              </a:xfrm>
            </p:grpSpPr>
            <p:sp>
              <p:nvSpPr>
                <p:cNvPr id="88" name="Google Shape;88;p26"/>
                <p:cNvSpPr/>
                <p:nvPr/>
              </p:nvSpPr>
              <p:spPr>
                <a:xfrm>
                  <a:off x="247025" y="246872"/>
                  <a:ext cx="8622676" cy="6364582"/>
                </a:xfrm>
                <a:prstGeom prst="rect">
                  <a:avLst/>
                </a:prstGeom>
                <a:noFill/>
                <a:ln w="12700"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cxnSp>
              <p:nvCxnSpPr>
                <p:cNvPr id="89" name="Google Shape;89;p26"/>
                <p:cNvCxnSpPr/>
                <p:nvPr/>
              </p:nvCxnSpPr>
              <p:spPr>
                <a:xfrm>
                  <a:off x="247025" y="6389249"/>
                  <a:ext cx="8622676" cy="1587"/>
                </a:xfrm>
                <a:prstGeom prst="straightConnector1">
                  <a:avLst/>
                </a:prstGeom>
                <a:noFill/>
                <a:ln w="12700" cap="flat" cmpd="sng">
                  <a:solidFill>
                    <a:srgbClr val="C6C5BC"/>
                  </a:solidFill>
                  <a:prstDash val="solid"/>
                  <a:round/>
                  <a:headEnd type="none" w="sm" len="sm"/>
                  <a:tailEnd type="none" w="sm" len="sm"/>
                </a:ln>
              </p:spPr>
            </p:cxnSp>
            <p:sp>
              <p:nvSpPr>
                <p:cNvPr id="90" name="Google Shape;90;p26"/>
                <p:cNvSpPr/>
                <p:nvPr/>
              </p:nvSpPr>
              <p:spPr>
                <a:xfrm>
                  <a:off x="247025" y="1611845"/>
                  <a:ext cx="8622676" cy="63487"/>
                </a:xfrm>
                <a:prstGeom prst="rect">
                  <a:avLst/>
                </a:prstGeom>
                <a:solidFill>
                  <a:srgbClr val="C9D1D5"/>
                </a:solidFill>
                <a:ln w="9525"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grpSp>
        <p:cxnSp>
          <p:nvCxnSpPr>
            <p:cNvPr id="91" name="Google Shape;91;p26"/>
            <p:cNvCxnSpPr/>
            <p:nvPr/>
          </p:nvCxnSpPr>
          <p:spPr>
            <a:xfrm rot="-5400000" flipH="1">
              <a:off x="2217422" y="4026572"/>
              <a:ext cx="4710743" cy="1588"/>
            </a:xfrm>
            <a:prstGeom prst="straightConnector1">
              <a:avLst/>
            </a:prstGeom>
            <a:noFill/>
            <a:ln w="12700" cap="flat" cmpd="sng">
              <a:solidFill>
                <a:srgbClr val="C6C5BC"/>
              </a:solidFill>
              <a:prstDash val="solid"/>
              <a:round/>
              <a:headEnd type="none" w="sm" len="sm"/>
              <a:tailEnd type="none" w="sm" len="sm"/>
            </a:ln>
          </p:spPr>
        </p:cxnSp>
      </p:grpSp>
      <p:sp>
        <p:nvSpPr>
          <p:cNvPr id="92" name="Google Shape;92;p26"/>
          <p:cNvSpPr txBox="1">
            <a:spLocks noGrp="1"/>
          </p:cNvSpPr>
          <p:nvPr>
            <p:ph type="title"/>
          </p:nvPr>
        </p:nvSpPr>
        <p:spPr>
          <a:xfrm>
            <a:off x="900113" y="244475"/>
            <a:ext cx="7345362" cy="13398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3" name="Google Shape;93;p26"/>
          <p:cNvSpPr txBox="1">
            <a:spLocks noGrp="1"/>
          </p:cNvSpPr>
          <p:nvPr>
            <p:ph type="body" idx="1"/>
          </p:nvPr>
        </p:nvSpPr>
        <p:spPr>
          <a:xfrm>
            <a:off x="632301" y="1708990"/>
            <a:ext cx="3566160" cy="832503"/>
          </a:xfrm>
          <a:prstGeom prst="rect">
            <a:avLst/>
          </a:prstGeom>
          <a:noFill/>
          <a:ln>
            <a:noFill/>
          </a:ln>
        </p:spPr>
        <p:txBody>
          <a:bodyPr spcFirstLastPara="1" wrap="square" lIns="91425" tIns="45700" rIns="91425" bIns="45700" anchor="ctr" anchorCtr="0">
            <a:noAutofit/>
          </a:bodyPr>
          <a:lstStyle>
            <a:lvl1pPr marL="457200" lvl="0" indent="-228600" algn="ctr">
              <a:spcBef>
                <a:spcPts val="300"/>
              </a:spcBef>
              <a:spcAft>
                <a:spcPts val="0"/>
              </a:spcAft>
              <a:buSzPts val="2800"/>
              <a:buNone/>
              <a:defRPr sz="28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94" name="Google Shape;94;p26"/>
          <p:cNvSpPr txBox="1">
            <a:spLocks noGrp="1"/>
          </p:cNvSpPr>
          <p:nvPr>
            <p:ph type="body" idx="2"/>
          </p:nvPr>
        </p:nvSpPr>
        <p:spPr>
          <a:xfrm>
            <a:off x="632301" y="2590801"/>
            <a:ext cx="3566160" cy="3484562"/>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SzPts val="2000"/>
              <a:buChar char="•"/>
              <a:defRPr sz="2000"/>
            </a:lvl1pPr>
            <a:lvl2pPr marL="914400" lvl="1" indent="-342900" algn="l">
              <a:spcBef>
                <a:spcPts val="600"/>
              </a:spcBef>
              <a:spcAft>
                <a:spcPts val="0"/>
              </a:spcAft>
              <a:buSzPts val="1800"/>
              <a:buChar char="•"/>
              <a:defRPr sz="1800"/>
            </a:lvl2pPr>
            <a:lvl3pPr marL="1371600" lvl="2" indent="-342900" algn="l">
              <a:spcBef>
                <a:spcPts val="600"/>
              </a:spcBef>
              <a:spcAft>
                <a:spcPts val="0"/>
              </a:spcAft>
              <a:buSzPts val="1800"/>
              <a:buChar char="•"/>
              <a:defRPr sz="1800"/>
            </a:lvl3pPr>
            <a:lvl4pPr marL="1828800" lvl="3" indent="-342900" algn="l">
              <a:spcBef>
                <a:spcPts val="600"/>
              </a:spcBef>
              <a:spcAft>
                <a:spcPts val="0"/>
              </a:spcAft>
              <a:buSzPts val="1800"/>
              <a:buChar char="•"/>
              <a:defRPr sz="1800"/>
            </a:lvl4pPr>
            <a:lvl5pPr marL="2286000" lvl="4" indent="-342900" algn="l">
              <a:spcBef>
                <a:spcPts val="600"/>
              </a:spcBef>
              <a:spcAft>
                <a:spcPts val="0"/>
              </a:spcAft>
              <a:buSzPts val="1800"/>
              <a:buChar char="•"/>
              <a:defRPr sz="18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95" name="Google Shape;95;p26"/>
          <p:cNvSpPr txBox="1">
            <a:spLocks noGrp="1"/>
          </p:cNvSpPr>
          <p:nvPr>
            <p:ph type="body" idx="3"/>
          </p:nvPr>
        </p:nvSpPr>
        <p:spPr>
          <a:xfrm>
            <a:off x="4945539" y="1708990"/>
            <a:ext cx="3566160" cy="832503"/>
          </a:xfrm>
          <a:prstGeom prst="rect">
            <a:avLst/>
          </a:prstGeom>
          <a:noFill/>
          <a:ln>
            <a:noFill/>
          </a:ln>
        </p:spPr>
        <p:txBody>
          <a:bodyPr spcFirstLastPara="1" wrap="square" lIns="91425" tIns="45700" rIns="91425" bIns="45700" anchor="ctr" anchorCtr="0">
            <a:noAutofit/>
          </a:bodyPr>
          <a:lstStyle>
            <a:lvl1pPr marL="457200" lvl="0" indent="-228600" algn="ctr">
              <a:spcBef>
                <a:spcPts val="300"/>
              </a:spcBef>
              <a:spcAft>
                <a:spcPts val="0"/>
              </a:spcAft>
              <a:buSzPts val="2800"/>
              <a:buNone/>
              <a:defRPr sz="28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96" name="Google Shape;96;p26"/>
          <p:cNvSpPr txBox="1">
            <a:spLocks noGrp="1"/>
          </p:cNvSpPr>
          <p:nvPr>
            <p:ph type="body" idx="4"/>
          </p:nvPr>
        </p:nvSpPr>
        <p:spPr>
          <a:xfrm>
            <a:off x="4945539" y="2590801"/>
            <a:ext cx="3566160" cy="3484562"/>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SzPts val="2000"/>
              <a:buChar char="•"/>
              <a:defRPr sz="2000"/>
            </a:lvl1pPr>
            <a:lvl2pPr marL="914400" lvl="1" indent="-342900" algn="l">
              <a:spcBef>
                <a:spcPts val="600"/>
              </a:spcBef>
              <a:spcAft>
                <a:spcPts val="0"/>
              </a:spcAft>
              <a:buSzPts val="1800"/>
              <a:buChar char="•"/>
              <a:defRPr sz="1800"/>
            </a:lvl2pPr>
            <a:lvl3pPr marL="1371600" lvl="2" indent="-342900" algn="l">
              <a:spcBef>
                <a:spcPts val="600"/>
              </a:spcBef>
              <a:spcAft>
                <a:spcPts val="0"/>
              </a:spcAft>
              <a:buSzPts val="1800"/>
              <a:buChar char="•"/>
              <a:defRPr sz="1800"/>
            </a:lvl3pPr>
            <a:lvl4pPr marL="1828800" lvl="3" indent="-342900" algn="l">
              <a:spcBef>
                <a:spcPts val="600"/>
              </a:spcBef>
              <a:spcAft>
                <a:spcPts val="0"/>
              </a:spcAft>
              <a:buSzPts val="1800"/>
              <a:buChar char="•"/>
              <a:defRPr sz="1800"/>
            </a:lvl4pPr>
            <a:lvl5pPr marL="2286000" lvl="4" indent="-342900" algn="l">
              <a:spcBef>
                <a:spcPts val="600"/>
              </a:spcBef>
              <a:spcAft>
                <a:spcPts val="0"/>
              </a:spcAft>
              <a:buSzPts val="1800"/>
              <a:buChar char="•"/>
              <a:defRPr sz="18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97" name="Google Shape;97;p26"/>
          <p:cNvSpPr txBox="1">
            <a:spLocks noGrp="1"/>
          </p:cNvSpPr>
          <p:nvPr>
            <p:ph type="dt" idx="10"/>
          </p:nvPr>
        </p:nvSpPr>
        <p:spPr>
          <a:xfrm>
            <a:off x="244475" y="6372225"/>
            <a:ext cx="2133600" cy="2587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6"/>
          <p:cNvSpPr txBox="1">
            <a:spLocks noGrp="1"/>
          </p:cNvSpPr>
          <p:nvPr>
            <p:ph type="ftr" idx="11"/>
          </p:nvPr>
        </p:nvSpPr>
        <p:spPr>
          <a:xfrm>
            <a:off x="5959475" y="6372225"/>
            <a:ext cx="2895600" cy="257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6"/>
          <p:cNvSpPr txBox="1">
            <a:spLocks noGrp="1"/>
          </p:cNvSpPr>
          <p:nvPr>
            <p:ph type="sldNum" idx="12"/>
          </p:nvPr>
        </p:nvSpPr>
        <p:spPr>
          <a:xfrm>
            <a:off x="4191000" y="6356350"/>
            <a:ext cx="762000" cy="271463"/>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200" b="0" i="0" u="none" strike="noStrike" cap="none">
                <a:solidFill>
                  <a:srgbClr val="B0BCC1"/>
                </a:solidFill>
                <a:latin typeface="Lustria"/>
                <a:ea typeface="Lustria"/>
                <a:cs typeface="Lustria"/>
                <a:sym typeface="Lustria"/>
              </a:defRPr>
            </a:lvl1pPr>
            <a:lvl2pPr marL="0" lvl="1" indent="0" algn="ctr">
              <a:spcBef>
                <a:spcPts val="0"/>
              </a:spcBef>
              <a:spcAft>
                <a:spcPts val="0"/>
              </a:spcAft>
              <a:buNone/>
              <a:defRPr sz="1200" b="0" i="0" u="none" strike="noStrike" cap="none">
                <a:solidFill>
                  <a:srgbClr val="B0BCC1"/>
                </a:solidFill>
                <a:latin typeface="Lustria"/>
                <a:ea typeface="Lustria"/>
                <a:cs typeface="Lustria"/>
                <a:sym typeface="Lustria"/>
              </a:defRPr>
            </a:lvl2pPr>
            <a:lvl3pPr marL="0" lvl="2" indent="0" algn="ctr">
              <a:spcBef>
                <a:spcPts val="0"/>
              </a:spcBef>
              <a:spcAft>
                <a:spcPts val="0"/>
              </a:spcAft>
              <a:buNone/>
              <a:defRPr sz="1200" b="0" i="0" u="none" strike="noStrike" cap="none">
                <a:solidFill>
                  <a:srgbClr val="B0BCC1"/>
                </a:solidFill>
                <a:latin typeface="Lustria"/>
                <a:ea typeface="Lustria"/>
                <a:cs typeface="Lustria"/>
                <a:sym typeface="Lustria"/>
              </a:defRPr>
            </a:lvl3pPr>
            <a:lvl4pPr marL="0" lvl="3" indent="0" algn="ctr">
              <a:spcBef>
                <a:spcPts val="0"/>
              </a:spcBef>
              <a:spcAft>
                <a:spcPts val="0"/>
              </a:spcAft>
              <a:buNone/>
              <a:defRPr sz="1200" b="0" i="0" u="none" strike="noStrike" cap="none">
                <a:solidFill>
                  <a:srgbClr val="B0BCC1"/>
                </a:solidFill>
                <a:latin typeface="Lustria"/>
                <a:ea typeface="Lustria"/>
                <a:cs typeface="Lustria"/>
                <a:sym typeface="Lustria"/>
              </a:defRPr>
            </a:lvl4pPr>
            <a:lvl5pPr marL="0" lvl="4" indent="0" algn="ctr">
              <a:spcBef>
                <a:spcPts val="0"/>
              </a:spcBef>
              <a:spcAft>
                <a:spcPts val="0"/>
              </a:spcAft>
              <a:buNone/>
              <a:defRPr sz="1200" b="0" i="0" u="none" strike="noStrike" cap="none">
                <a:solidFill>
                  <a:srgbClr val="B0BCC1"/>
                </a:solidFill>
                <a:latin typeface="Lustria"/>
                <a:ea typeface="Lustria"/>
                <a:cs typeface="Lustria"/>
                <a:sym typeface="Lustria"/>
              </a:defRPr>
            </a:lvl5pPr>
            <a:lvl6pPr marL="0" lvl="5" indent="0" algn="ctr">
              <a:spcBef>
                <a:spcPts val="0"/>
              </a:spcBef>
              <a:spcAft>
                <a:spcPts val="0"/>
              </a:spcAft>
              <a:buNone/>
              <a:defRPr sz="1200" b="0" i="0" u="none" strike="noStrike" cap="none">
                <a:solidFill>
                  <a:srgbClr val="B0BCC1"/>
                </a:solidFill>
                <a:latin typeface="Lustria"/>
                <a:ea typeface="Lustria"/>
                <a:cs typeface="Lustria"/>
                <a:sym typeface="Lustria"/>
              </a:defRPr>
            </a:lvl6pPr>
            <a:lvl7pPr marL="0" lvl="6" indent="0" algn="ctr">
              <a:spcBef>
                <a:spcPts val="0"/>
              </a:spcBef>
              <a:spcAft>
                <a:spcPts val="0"/>
              </a:spcAft>
              <a:buNone/>
              <a:defRPr sz="1200" b="0" i="0" u="none" strike="noStrike" cap="none">
                <a:solidFill>
                  <a:srgbClr val="B0BCC1"/>
                </a:solidFill>
                <a:latin typeface="Lustria"/>
                <a:ea typeface="Lustria"/>
                <a:cs typeface="Lustria"/>
                <a:sym typeface="Lustria"/>
              </a:defRPr>
            </a:lvl7pPr>
            <a:lvl8pPr marL="0" lvl="7" indent="0" algn="ctr">
              <a:spcBef>
                <a:spcPts val="0"/>
              </a:spcBef>
              <a:spcAft>
                <a:spcPts val="0"/>
              </a:spcAft>
              <a:buNone/>
              <a:defRPr sz="1200" b="0" i="0" u="none" strike="noStrike" cap="none">
                <a:solidFill>
                  <a:srgbClr val="B0BCC1"/>
                </a:solidFill>
                <a:latin typeface="Lustria"/>
                <a:ea typeface="Lustria"/>
                <a:cs typeface="Lustria"/>
                <a:sym typeface="Lustria"/>
              </a:defRPr>
            </a:lvl8pPr>
            <a:lvl9pPr marL="0" lvl="8" indent="0" algn="ctr">
              <a:spcBef>
                <a:spcPts val="0"/>
              </a:spcBef>
              <a:spcAft>
                <a:spcPts val="0"/>
              </a:spcAft>
              <a:buNone/>
              <a:defRPr sz="1200" b="0" i="0" u="none" strike="noStrike" cap="none">
                <a:solidFill>
                  <a:srgbClr val="B0BCC1"/>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grpSp>
        <p:nvGrpSpPr>
          <p:cNvPr id="101" name="Google Shape;101;p27"/>
          <p:cNvGrpSpPr/>
          <p:nvPr/>
        </p:nvGrpSpPr>
        <p:grpSpPr>
          <a:xfrm>
            <a:off x="182563" y="173038"/>
            <a:ext cx="8778875" cy="6511925"/>
            <a:chOff x="182880" y="173699"/>
            <a:chExt cx="8778240" cy="6510602"/>
          </a:xfrm>
        </p:grpSpPr>
        <p:sp>
          <p:nvSpPr>
            <p:cNvPr id="102" name="Google Shape;102;p27"/>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nvGrpSpPr>
            <p:cNvPr id="103" name="Google Shape;103;p27"/>
            <p:cNvGrpSpPr/>
            <p:nvPr/>
          </p:nvGrpSpPr>
          <p:grpSpPr>
            <a:xfrm>
              <a:off x="255900" y="237186"/>
              <a:ext cx="8622676" cy="6364582"/>
              <a:chOff x="247025" y="246872"/>
              <a:chExt cx="8622676" cy="6364582"/>
            </a:xfrm>
          </p:grpSpPr>
          <p:sp>
            <p:nvSpPr>
              <p:cNvPr id="104" name="Google Shape;104;p27"/>
              <p:cNvSpPr/>
              <p:nvPr/>
            </p:nvSpPr>
            <p:spPr>
              <a:xfrm>
                <a:off x="247025" y="246872"/>
                <a:ext cx="8622676" cy="6364582"/>
              </a:xfrm>
              <a:prstGeom prst="rect">
                <a:avLst/>
              </a:prstGeom>
              <a:noFill/>
              <a:ln w="12700"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cxnSp>
            <p:nvCxnSpPr>
              <p:cNvPr id="105" name="Google Shape;105;p27"/>
              <p:cNvCxnSpPr/>
              <p:nvPr/>
            </p:nvCxnSpPr>
            <p:spPr>
              <a:xfrm>
                <a:off x="247025" y="6389249"/>
                <a:ext cx="8622676" cy="1587"/>
              </a:xfrm>
              <a:prstGeom prst="straightConnector1">
                <a:avLst/>
              </a:prstGeom>
              <a:noFill/>
              <a:ln w="12700" cap="flat" cmpd="sng">
                <a:solidFill>
                  <a:srgbClr val="C6C5BC"/>
                </a:solidFill>
                <a:prstDash val="solid"/>
                <a:round/>
                <a:headEnd type="none" w="sm" len="sm"/>
                <a:tailEnd type="none" w="sm" len="sm"/>
              </a:ln>
            </p:spPr>
          </p:cxnSp>
          <p:sp>
            <p:nvSpPr>
              <p:cNvPr id="106" name="Google Shape;106;p27"/>
              <p:cNvSpPr/>
              <p:nvPr/>
            </p:nvSpPr>
            <p:spPr>
              <a:xfrm>
                <a:off x="247025" y="1611845"/>
                <a:ext cx="8622676" cy="63487"/>
              </a:xfrm>
              <a:prstGeom prst="rect">
                <a:avLst/>
              </a:prstGeom>
              <a:solidFill>
                <a:srgbClr val="C9D1D5"/>
              </a:solidFill>
              <a:ln w="9525"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grpSp>
      <p:sp>
        <p:nvSpPr>
          <p:cNvPr id="107" name="Google Shape;107;p27"/>
          <p:cNvSpPr txBox="1">
            <a:spLocks noGrp="1"/>
          </p:cNvSpPr>
          <p:nvPr>
            <p:ph type="title"/>
          </p:nvPr>
        </p:nvSpPr>
        <p:spPr>
          <a:xfrm>
            <a:off x="900113" y="244475"/>
            <a:ext cx="7345362" cy="13398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8" name="Google Shape;108;p27"/>
          <p:cNvSpPr txBox="1">
            <a:spLocks noGrp="1"/>
          </p:cNvSpPr>
          <p:nvPr>
            <p:ph type="dt" idx="10"/>
          </p:nvPr>
        </p:nvSpPr>
        <p:spPr>
          <a:xfrm>
            <a:off x="244475" y="6372225"/>
            <a:ext cx="2133600" cy="2587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7"/>
          <p:cNvSpPr txBox="1">
            <a:spLocks noGrp="1"/>
          </p:cNvSpPr>
          <p:nvPr>
            <p:ph type="ftr" idx="11"/>
          </p:nvPr>
        </p:nvSpPr>
        <p:spPr>
          <a:xfrm>
            <a:off x="5959475" y="6372225"/>
            <a:ext cx="2895600" cy="257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7"/>
          <p:cNvSpPr txBox="1">
            <a:spLocks noGrp="1"/>
          </p:cNvSpPr>
          <p:nvPr>
            <p:ph type="sldNum" idx="12"/>
          </p:nvPr>
        </p:nvSpPr>
        <p:spPr>
          <a:xfrm>
            <a:off x="4191000" y="6356350"/>
            <a:ext cx="762000" cy="271463"/>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200" b="0" i="0" u="none" strike="noStrike" cap="none">
                <a:solidFill>
                  <a:srgbClr val="B0BCC1"/>
                </a:solidFill>
                <a:latin typeface="Lustria"/>
                <a:ea typeface="Lustria"/>
                <a:cs typeface="Lustria"/>
                <a:sym typeface="Lustria"/>
              </a:defRPr>
            </a:lvl1pPr>
            <a:lvl2pPr marL="0" lvl="1" indent="0" algn="ctr">
              <a:spcBef>
                <a:spcPts val="0"/>
              </a:spcBef>
              <a:spcAft>
                <a:spcPts val="0"/>
              </a:spcAft>
              <a:buNone/>
              <a:defRPr sz="1200" b="0" i="0" u="none" strike="noStrike" cap="none">
                <a:solidFill>
                  <a:srgbClr val="B0BCC1"/>
                </a:solidFill>
                <a:latin typeface="Lustria"/>
                <a:ea typeface="Lustria"/>
                <a:cs typeface="Lustria"/>
                <a:sym typeface="Lustria"/>
              </a:defRPr>
            </a:lvl2pPr>
            <a:lvl3pPr marL="0" lvl="2" indent="0" algn="ctr">
              <a:spcBef>
                <a:spcPts val="0"/>
              </a:spcBef>
              <a:spcAft>
                <a:spcPts val="0"/>
              </a:spcAft>
              <a:buNone/>
              <a:defRPr sz="1200" b="0" i="0" u="none" strike="noStrike" cap="none">
                <a:solidFill>
                  <a:srgbClr val="B0BCC1"/>
                </a:solidFill>
                <a:latin typeface="Lustria"/>
                <a:ea typeface="Lustria"/>
                <a:cs typeface="Lustria"/>
                <a:sym typeface="Lustria"/>
              </a:defRPr>
            </a:lvl3pPr>
            <a:lvl4pPr marL="0" lvl="3" indent="0" algn="ctr">
              <a:spcBef>
                <a:spcPts val="0"/>
              </a:spcBef>
              <a:spcAft>
                <a:spcPts val="0"/>
              </a:spcAft>
              <a:buNone/>
              <a:defRPr sz="1200" b="0" i="0" u="none" strike="noStrike" cap="none">
                <a:solidFill>
                  <a:srgbClr val="B0BCC1"/>
                </a:solidFill>
                <a:latin typeface="Lustria"/>
                <a:ea typeface="Lustria"/>
                <a:cs typeface="Lustria"/>
                <a:sym typeface="Lustria"/>
              </a:defRPr>
            </a:lvl4pPr>
            <a:lvl5pPr marL="0" lvl="4" indent="0" algn="ctr">
              <a:spcBef>
                <a:spcPts val="0"/>
              </a:spcBef>
              <a:spcAft>
                <a:spcPts val="0"/>
              </a:spcAft>
              <a:buNone/>
              <a:defRPr sz="1200" b="0" i="0" u="none" strike="noStrike" cap="none">
                <a:solidFill>
                  <a:srgbClr val="B0BCC1"/>
                </a:solidFill>
                <a:latin typeface="Lustria"/>
                <a:ea typeface="Lustria"/>
                <a:cs typeface="Lustria"/>
                <a:sym typeface="Lustria"/>
              </a:defRPr>
            </a:lvl5pPr>
            <a:lvl6pPr marL="0" lvl="5" indent="0" algn="ctr">
              <a:spcBef>
                <a:spcPts val="0"/>
              </a:spcBef>
              <a:spcAft>
                <a:spcPts val="0"/>
              </a:spcAft>
              <a:buNone/>
              <a:defRPr sz="1200" b="0" i="0" u="none" strike="noStrike" cap="none">
                <a:solidFill>
                  <a:srgbClr val="B0BCC1"/>
                </a:solidFill>
                <a:latin typeface="Lustria"/>
                <a:ea typeface="Lustria"/>
                <a:cs typeface="Lustria"/>
                <a:sym typeface="Lustria"/>
              </a:defRPr>
            </a:lvl6pPr>
            <a:lvl7pPr marL="0" lvl="6" indent="0" algn="ctr">
              <a:spcBef>
                <a:spcPts val="0"/>
              </a:spcBef>
              <a:spcAft>
                <a:spcPts val="0"/>
              </a:spcAft>
              <a:buNone/>
              <a:defRPr sz="1200" b="0" i="0" u="none" strike="noStrike" cap="none">
                <a:solidFill>
                  <a:srgbClr val="B0BCC1"/>
                </a:solidFill>
                <a:latin typeface="Lustria"/>
                <a:ea typeface="Lustria"/>
                <a:cs typeface="Lustria"/>
                <a:sym typeface="Lustria"/>
              </a:defRPr>
            </a:lvl7pPr>
            <a:lvl8pPr marL="0" lvl="7" indent="0" algn="ctr">
              <a:spcBef>
                <a:spcPts val="0"/>
              </a:spcBef>
              <a:spcAft>
                <a:spcPts val="0"/>
              </a:spcAft>
              <a:buNone/>
              <a:defRPr sz="1200" b="0" i="0" u="none" strike="noStrike" cap="none">
                <a:solidFill>
                  <a:srgbClr val="B0BCC1"/>
                </a:solidFill>
                <a:latin typeface="Lustria"/>
                <a:ea typeface="Lustria"/>
                <a:cs typeface="Lustria"/>
                <a:sym typeface="Lustria"/>
              </a:defRPr>
            </a:lvl8pPr>
            <a:lvl9pPr marL="0" lvl="8" indent="0" algn="ctr">
              <a:spcBef>
                <a:spcPts val="0"/>
              </a:spcBef>
              <a:spcAft>
                <a:spcPts val="0"/>
              </a:spcAft>
              <a:buNone/>
              <a:defRPr sz="1200" b="0" i="0" u="none" strike="noStrike" cap="none">
                <a:solidFill>
                  <a:srgbClr val="B0BCC1"/>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1"/>
        <p:cNvGrpSpPr/>
        <p:nvPr/>
      </p:nvGrpSpPr>
      <p:grpSpPr>
        <a:xfrm>
          <a:off x="0" y="0"/>
          <a:ext cx="0" cy="0"/>
          <a:chOff x="0" y="0"/>
          <a:chExt cx="0" cy="0"/>
        </a:xfrm>
      </p:grpSpPr>
      <p:grpSp>
        <p:nvGrpSpPr>
          <p:cNvPr id="112" name="Google Shape;112;p28"/>
          <p:cNvGrpSpPr/>
          <p:nvPr/>
        </p:nvGrpSpPr>
        <p:grpSpPr>
          <a:xfrm>
            <a:off x="182563" y="173038"/>
            <a:ext cx="8778875" cy="6511925"/>
            <a:chOff x="182880" y="173699"/>
            <a:chExt cx="8778240" cy="6510602"/>
          </a:xfrm>
        </p:grpSpPr>
        <p:grpSp>
          <p:nvGrpSpPr>
            <p:cNvPr id="113" name="Google Shape;113;p28"/>
            <p:cNvGrpSpPr/>
            <p:nvPr/>
          </p:nvGrpSpPr>
          <p:grpSpPr>
            <a:xfrm>
              <a:off x="182880" y="173699"/>
              <a:ext cx="8778240" cy="6510602"/>
              <a:chOff x="182880" y="173699"/>
              <a:chExt cx="8778240" cy="6510602"/>
            </a:xfrm>
          </p:grpSpPr>
          <p:sp>
            <p:nvSpPr>
              <p:cNvPr id="114" name="Google Shape;114;p28"/>
              <p:cNvSpPr/>
              <p:nvPr/>
            </p:nvSpPr>
            <p:spPr>
              <a:xfrm>
                <a:off x="182880" y="173699"/>
                <a:ext cx="8778240" cy="6510602"/>
              </a:xfrm>
              <a:prstGeom prst="rect">
                <a:avLst/>
              </a:prstGeom>
              <a:solidFill>
                <a:srgbClr val="F2F2F2"/>
              </a:solidFill>
              <a:ln>
                <a:noFill/>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nvGrpSpPr>
              <p:cNvPr id="115" name="Google Shape;115;p28"/>
              <p:cNvGrpSpPr/>
              <p:nvPr/>
            </p:nvGrpSpPr>
            <p:grpSpPr>
              <a:xfrm>
                <a:off x="255900" y="237186"/>
                <a:ext cx="8622676" cy="6364582"/>
                <a:chOff x="247025" y="246872"/>
                <a:chExt cx="8622676" cy="6364582"/>
              </a:xfrm>
            </p:grpSpPr>
            <p:sp>
              <p:nvSpPr>
                <p:cNvPr id="116" name="Google Shape;116;p28"/>
                <p:cNvSpPr/>
                <p:nvPr/>
              </p:nvSpPr>
              <p:spPr>
                <a:xfrm>
                  <a:off x="247025" y="246872"/>
                  <a:ext cx="8622676" cy="6364582"/>
                </a:xfrm>
                <a:prstGeom prst="rect">
                  <a:avLst/>
                </a:prstGeom>
                <a:noFill/>
                <a:ln w="12700"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cxnSp>
              <p:nvCxnSpPr>
                <p:cNvPr id="117" name="Google Shape;117;p28"/>
                <p:cNvCxnSpPr/>
                <p:nvPr/>
              </p:nvCxnSpPr>
              <p:spPr>
                <a:xfrm>
                  <a:off x="247025" y="6389249"/>
                  <a:ext cx="8622676" cy="1587"/>
                </a:xfrm>
                <a:prstGeom prst="straightConnector1">
                  <a:avLst/>
                </a:prstGeom>
                <a:noFill/>
                <a:ln w="12700" cap="flat" cmpd="sng">
                  <a:solidFill>
                    <a:srgbClr val="C6C5BC"/>
                  </a:solidFill>
                  <a:prstDash val="solid"/>
                  <a:round/>
                  <a:headEnd type="none" w="sm" len="sm"/>
                  <a:tailEnd type="none" w="sm" len="sm"/>
                </a:ln>
              </p:spPr>
            </p:cxnSp>
          </p:grpSp>
        </p:grpSp>
        <p:sp>
          <p:nvSpPr>
            <p:cNvPr id="118" name="Google Shape;118;p28"/>
            <p:cNvSpPr/>
            <p:nvPr/>
          </p:nvSpPr>
          <p:spPr>
            <a:xfrm rot="5400000">
              <a:off x="801568" y="3274246"/>
              <a:ext cx="6134441" cy="63495"/>
            </a:xfrm>
            <a:prstGeom prst="rect">
              <a:avLst/>
            </a:prstGeom>
            <a:solidFill>
              <a:srgbClr val="C9D1D5"/>
            </a:solidFill>
            <a:ln w="9525" cap="flat" cmpd="sng">
              <a:solidFill>
                <a:srgbClr val="C6C5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grpSp>
      <p:sp>
        <p:nvSpPr>
          <p:cNvPr id="119" name="Google Shape;119;p28"/>
          <p:cNvSpPr txBox="1">
            <a:spLocks noGrp="1"/>
          </p:cNvSpPr>
          <p:nvPr>
            <p:ph type="title"/>
          </p:nvPr>
        </p:nvSpPr>
        <p:spPr>
          <a:xfrm>
            <a:off x="530225" y="1169892"/>
            <a:ext cx="3008313" cy="914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8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0" name="Google Shape;120;p28"/>
          <p:cNvSpPr txBox="1">
            <a:spLocks noGrp="1"/>
          </p:cNvSpPr>
          <p:nvPr>
            <p:ph type="body" idx="1"/>
          </p:nvPr>
        </p:nvSpPr>
        <p:spPr>
          <a:xfrm>
            <a:off x="4328319" y="609600"/>
            <a:ext cx="4114800" cy="5465763"/>
          </a:xfrm>
          <a:prstGeom prst="rect">
            <a:avLst/>
          </a:prstGeom>
          <a:noFill/>
          <a:ln>
            <a:noFill/>
          </a:ln>
        </p:spPr>
        <p:txBody>
          <a:bodyPr spcFirstLastPara="1" wrap="square" lIns="91425" tIns="45700" rIns="91425" bIns="45700" anchor="t" anchorCtr="0">
            <a:normAutofit/>
          </a:bodyPr>
          <a:lstStyle>
            <a:lvl1pPr marL="457200" lvl="0" indent="-381000" algn="l">
              <a:spcBef>
                <a:spcPts val="2000"/>
              </a:spcBef>
              <a:spcAft>
                <a:spcPts val="0"/>
              </a:spcAft>
              <a:buSzPts val="2400"/>
              <a:buChar char="•"/>
              <a:defRPr sz="2400"/>
            </a:lvl1pPr>
            <a:lvl2pPr marL="914400" lvl="1" indent="-368300" algn="l">
              <a:spcBef>
                <a:spcPts val="600"/>
              </a:spcBef>
              <a:spcAft>
                <a:spcPts val="0"/>
              </a:spcAft>
              <a:buSzPts val="2200"/>
              <a:buChar char="•"/>
              <a:defRPr sz="2200"/>
            </a:lvl2pPr>
            <a:lvl3pPr marL="1371600" lvl="2" indent="-355600" algn="l">
              <a:spcBef>
                <a:spcPts val="600"/>
              </a:spcBef>
              <a:spcAft>
                <a:spcPts val="0"/>
              </a:spcAft>
              <a:buSzPts val="2000"/>
              <a:buChar char="•"/>
              <a:defRPr sz="2000"/>
            </a:lvl3pPr>
            <a:lvl4pPr marL="1828800" lvl="3" indent="-342900" algn="l">
              <a:spcBef>
                <a:spcPts val="600"/>
              </a:spcBef>
              <a:spcAft>
                <a:spcPts val="0"/>
              </a:spcAft>
              <a:buSzPts val="1800"/>
              <a:buChar char="•"/>
              <a:defRPr sz="1800"/>
            </a:lvl4pPr>
            <a:lvl5pPr marL="2286000" lvl="4" indent="-342900" algn="l">
              <a:spcBef>
                <a:spcPts val="60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21" name="Google Shape;121;p28"/>
          <p:cNvSpPr txBox="1">
            <a:spLocks noGrp="1"/>
          </p:cNvSpPr>
          <p:nvPr>
            <p:ph type="body" idx="2"/>
          </p:nvPr>
        </p:nvSpPr>
        <p:spPr>
          <a:xfrm>
            <a:off x="530225" y="2147888"/>
            <a:ext cx="3008313" cy="326231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600"/>
              </a:spcBef>
              <a:spcAft>
                <a:spcPts val="0"/>
              </a:spcAft>
              <a:buSzPts val="1600"/>
              <a:buNone/>
              <a:defRPr sz="1600">
                <a:solidFill>
                  <a:srgbClr val="3F3F3F"/>
                </a:solidFill>
                <a:latin typeface="Lustria"/>
                <a:ea typeface="Lustria"/>
                <a:cs typeface="Lustria"/>
                <a:sym typeface="Lustria"/>
              </a:defRPr>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22" name="Google Shape;122;p28"/>
          <p:cNvSpPr txBox="1">
            <a:spLocks noGrp="1"/>
          </p:cNvSpPr>
          <p:nvPr>
            <p:ph type="dt" idx="10"/>
          </p:nvPr>
        </p:nvSpPr>
        <p:spPr>
          <a:xfrm>
            <a:off x="244475" y="6372225"/>
            <a:ext cx="2133600" cy="2587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8"/>
          <p:cNvSpPr txBox="1">
            <a:spLocks noGrp="1"/>
          </p:cNvSpPr>
          <p:nvPr>
            <p:ph type="ftr" idx="11"/>
          </p:nvPr>
        </p:nvSpPr>
        <p:spPr>
          <a:xfrm>
            <a:off x="5959475" y="6372225"/>
            <a:ext cx="2895600" cy="257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8"/>
          <p:cNvSpPr txBox="1">
            <a:spLocks noGrp="1"/>
          </p:cNvSpPr>
          <p:nvPr>
            <p:ph type="sldNum" idx="12"/>
          </p:nvPr>
        </p:nvSpPr>
        <p:spPr>
          <a:xfrm>
            <a:off x="4191000" y="6356350"/>
            <a:ext cx="762000" cy="271463"/>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200" b="0" i="0" u="none" strike="noStrike" cap="none">
                <a:solidFill>
                  <a:srgbClr val="B0BCC1"/>
                </a:solidFill>
                <a:latin typeface="Lustria"/>
                <a:ea typeface="Lustria"/>
                <a:cs typeface="Lustria"/>
                <a:sym typeface="Lustria"/>
              </a:defRPr>
            </a:lvl1pPr>
            <a:lvl2pPr marL="0" lvl="1" indent="0" algn="ctr">
              <a:spcBef>
                <a:spcPts val="0"/>
              </a:spcBef>
              <a:spcAft>
                <a:spcPts val="0"/>
              </a:spcAft>
              <a:buNone/>
              <a:defRPr sz="1200" b="0" i="0" u="none" strike="noStrike" cap="none">
                <a:solidFill>
                  <a:srgbClr val="B0BCC1"/>
                </a:solidFill>
                <a:latin typeface="Lustria"/>
                <a:ea typeface="Lustria"/>
                <a:cs typeface="Lustria"/>
                <a:sym typeface="Lustria"/>
              </a:defRPr>
            </a:lvl2pPr>
            <a:lvl3pPr marL="0" lvl="2" indent="0" algn="ctr">
              <a:spcBef>
                <a:spcPts val="0"/>
              </a:spcBef>
              <a:spcAft>
                <a:spcPts val="0"/>
              </a:spcAft>
              <a:buNone/>
              <a:defRPr sz="1200" b="0" i="0" u="none" strike="noStrike" cap="none">
                <a:solidFill>
                  <a:srgbClr val="B0BCC1"/>
                </a:solidFill>
                <a:latin typeface="Lustria"/>
                <a:ea typeface="Lustria"/>
                <a:cs typeface="Lustria"/>
                <a:sym typeface="Lustria"/>
              </a:defRPr>
            </a:lvl3pPr>
            <a:lvl4pPr marL="0" lvl="3" indent="0" algn="ctr">
              <a:spcBef>
                <a:spcPts val="0"/>
              </a:spcBef>
              <a:spcAft>
                <a:spcPts val="0"/>
              </a:spcAft>
              <a:buNone/>
              <a:defRPr sz="1200" b="0" i="0" u="none" strike="noStrike" cap="none">
                <a:solidFill>
                  <a:srgbClr val="B0BCC1"/>
                </a:solidFill>
                <a:latin typeface="Lustria"/>
                <a:ea typeface="Lustria"/>
                <a:cs typeface="Lustria"/>
                <a:sym typeface="Lustria"/>
              </a:defRPr>
            </a:lvl4pPr>
            <a:lvl5pPr marL="0" lvl="4" indent="0" algn="ctr">
              <a:spcBef>
                <a:spcPts val="0"/>
              </a:spcBef>
              <a:spcAft>
                <a:spcPts val="0"/>
              </a:spcAft>
              <a:buNone/>
              <a:defRPr sz="1200" b="0" i="0" u="none" strike="noStrike" cap="none">
                <a:solidFill>
                  <a:srgbClr val="B0BCC1"/>
                </a:solidFill>
                <a:latin typeface="Lustria"/>
                <a:ea typeface="Lustria"/>
                <a:cs typeface="Lustria"/>
                <a:sym typeface="Lustria"/>
              </a:defRPr>
            </a:lvl5pPr>
            <a:lvl6pPr marL="0" lvl="5" indent="0" algn="ctr">
              <a:spcBef>
                <a:spcPts val="0"/>
              </a:spcBef>
              <a:spcAft>
                <a:spcPts val="0"/>
              </a:spcAft>
              <a:buNone/>
              <a:defRPr sz="1200" b="0" i="0" u="none" strike="noStrike" cap="none">
                <a:solidFill>
                  <a:srgbClr val="B0BCC1"/>
                </a:solidFill>
                <a:latin typeface="Lustria"/>
                <a:ea typeface="Lustria"/>
                <a:cs typeface="Lustria"/>
                <a:sym typeface="Lustria"/>
              </a:defRPr>
            </a:lvl6pPr>
            <a:lvl7pPr marL="0" lvl="6" indent="0" algn="ctr">
              <a:spcBef>
                <a:spcPts val="0"/>
              </a:spcBef>
              <a:spcAft>
                <a:spcPts val="0"/>
              </a:spcAft>
              <a:buNone/>
              <a:defRPr sz="1200" b="0" i="0" u="none" strike="noStrike" cap="none">
                <a:solidFill>
                  <a:srgbClr val="B0BCC1"/>
                </a:solidFill>
                <a:latin typeface="Lustria"/>
                <a:ea typeface="Lustria"/>
                <a:cs typeface="Lustria"/>
                <a:sym typeface="Lustria"/>
              </a:defRPr>
            </a:lvl7pPr>
            <a:lvl8pPr marL="0" lvl="7" indent="0" algn="ctr">
              <a:spcBef>
                <a:spcPts val="0"/>
              </a:spcBef>
              <a:spcAft>
                <a:spcPts val="0"/>
              </a:spcAft>
              <a:buNone/>
              <a:defRPr sz="1200" b="0" i="0" u="none" strike="noStrike" cap="none">
                <a:solidFill>
                  <a:srgbClr val="B0BCC1"/>
                </a:solidFill>
                <a:latin typeface="Lustria"/>
                <a:ea typeface="Lustria"/>
                <a:cs typeface="Lustria"/>
                <a:sym typeface="Lustria"/>
              </a:defRPr>
            </a:lvl8pPr>
            <a:lvl9pPr marL="0" lvl="8" indent="0" algn="ctr">
              <a:spcBef>
                <a:spcPts val="0"/>
              </a:spcBef>
              <a:spcAft>
                <a:spcPts val="0"/>
              </a:spcAft>
              <a:buNone/>
              <a:defRPr sz="1200" b="0" i="0" u="none" strike="noStrike" cap="none">
                <a:solidFill>
                  <a:srgbClr val="B0BCC1"/>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900113" y="244475"/>
            <a:ext cx="7345362" cy="13398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800" b="0" i="0" u="none" strike="noStrike" cap="none">
                <a:solidFill>
                  <a:srgbClr val="404040"/>
                </a:solidFill>
                <a:latin typeface="Lustria"/>
                <a:ea typeface="Lustria"/>
                <a:cs typeface="Lustria"/>
                <a:sym typeface="Lustria"/>
              </a:defRPr>
            </a:lvl1pPr>
            <a:lvl2pPr marR="0" lvl="1" algn="ctr" rtl="0">
              <a:spcBef>
                <a:spcPts val="0"/>
              </a:spcBef>
              <a:spcAft>
                <a:spcPts val="0"/>
              </a:spcAft>
              <a:buSzPts val="1400"/>
              <a:buNone/>
              <a:defRPr sz="4800" b="0" i="0" u="none" strike="noStrike" cap="none">
                <a:solidFill>
                  <a:srgbClr val="404040"/>
                </a:solidFill>
                <a:latin typeface="Lustria"/>
                <a:ea typeface="Lustria"/>
                <a:cs typeface="Lustria"/>
                <a:sym typeface="Lustria"/>
              </a:defRPr>
            </a:lvl2pPr>
            <a:lvl3pPr marR="0" lvl="2" algn="ctr" rtl="0">
              <a:spcBef>
                <a:spcPts val="0"/>
              </a:spcBef>
              <a:spcAft>
                <a:spcPts val="0"/>
              </a:spcAft>
              <a:buSzPts val="1400"/>
              <a:buNone/>
              <a:defRPr sz="4800" b="0" i="0" u="none" strike="noStrike" cap="none">
                <a:solidFill>
                  <a:srgbClr val="404040"/>
                </a:solidFill>
                <a:latin typeface="Lustria"/>
                <a:ea typeface="Lustria"/>
                <a:cs typeface="Lustria"/>
                <a:sym typeface="Lustria"/>
              </a:defRPr>
            </a:lvl3pPr>
            <a:lvl4pPr marR="0" lvl="3" algn="ctr" rtl="0">
              <a:spcBef>
                <a:spcPts val="0"/>
              </a:spcBef>
              <a:spcAft>
                <a:spcPts val="0"/>
              </a:spcAft>
              <a:buSzPts val="1400"/>
              <a:buNone/>
              <a:defRPr sz="4800" b="0" i="0" u="none" strike="noStrike" cap="none">
                <a:solidFill>
                  <a:srgbClr val="404040"/>
                </a:solidFill>
                <a:latin typeface="Lustria"/>
                <a:ea typeface="Lustria"/>
                <a:cs typeface="Lustria"/>
                <a:sym typeface="Lustria"/>
              </a:defRPr>
            </a:lvl4pPr>
            <a:lvl5pPr marR="0" lvl="4" algn="ctr" rtl="0">
              <a:spcBef>
                <a:spcPts val="0"/>
              </a:spcBef>
              <a:spcAft>
                <a:spcPts val="0"/>
              </a:spcAft>
              <a:buSzPts val="1400"/>
              <a:buNone/>
              <a:defRPr sz="4800" b="0" i="0" u="none" strike="noStrike" cap="none">
                <a:solidFill>
                  <a:srgbClr val="404040"/>
                </a:solidFill>
                <a:latin typeface="Lustria"/>
                <a:ea typeface="Lustria"/>
                <a:cs typeface="Lustria"/>
                <a:sym typeface="Lustria"/>
              </a:defRPr>
            </a:lvl5pPr>
            <a:lvl6pPr marR="0" lvl="5" algn="ctr" rtl="0">
              <a:spcBef>
                <a:spcPts val="0"/>
              </a:spcBef>
              <a:spcAft>
                <a:spcPts val="0"/>
              </a:spcAft>
              <a:buSzPts val="1400"/>
              <a:buNone/>
              <a:defRPr sz="4800" b="0" i="0" u="none" strike="noStrike" cap="none">
                <a:solidFill>
                  <a:srgbClr val="404040"/>
                </a:solidFill>
                <a:latin typeface="Lustria"/>
                <a:ea typeface="Lustria"/>
                <a:cs typeface="Lustria"/>
                <a:sym typeface="Lustria"/>
              </a:defRPr>
            </a:lvl6pPr>
            <a:lvl7pPr marR="0" lvl="6" algn="ctr" rtl="0">
              <a:spcBef>
                <a:spcPts val="0"/>
              </a:spcBef>
              <a:spcAft>
                <a:spcPts val="0"/>
              </a:spcAft>
              <a:buSzPts val="1400"/>
              <a:buNone/>
              <a:defRPr sz="4800" b="0" i="0" u="none" strike="noStrike" cap="none">
                <a:solidFill>
                  <a:srgbClr val="404040"/>
                </a:solidFill>
                <a:latin typeface="Lustria"/>
                <a:ea typeface="Lustria"/>
                <a:cs typeface="Lustria"/>
                <a:sym typeface="Lustria"/>
              </a:defRPr>
            </a:lvl7pPr>
            <a:lvl8pPr marR="0" lvl="7" algn="ctr" rtl="0">
              <a:spcBef>
                <a:spcPts val="0"/>
              </a:spcBef>
              <a:spcAft>
                <a:spcPts val="0"/>
              </a:spcAft>
              <a:buSzPts val="1400"/>
              <a:buNone/>
              <a:defRPr sz="4800" b="0" i="0" u="none" strike="noStrike" cap="none">
                <a:solidFill>
                  <a:srgbClr val="404040"/>
                </a:solidFill>
                <a:latin typeface="Lustria"/>
                <a:ea typeface="Lustria"/>
                <a:cs typeface="Lustria"/>
                <a:sym typeface="Lustria"/>
              </a:defRPr>
            </a:lvl8pPr>
            <a:lvl9pPr marR="0" lvl="8" algn="ctr" rtl="0">
              <a:spcBef>
                <a:spcPts val="0"/>
              </a:spcBef>
              <a:spcAft>
                <a:spcPts val="0"/>
              </a:spcAft>
              <a:buSzPts val="1400"/>
              <a:buNone/>
              <a:defRPr sz="4800" b="0" i="0" u="none" strike="noStrike" cap="none">
                <a:solidFill>
                  <a:srgbClr val="404040"/>
                </a:solidFill>
                <a:latin typeface="Lustria"/>
                <a:ea typeface="Lustria"/>
                <a:cs typeface="Lustria"/>
                <a:sym typeface="Lustria"/>
              </a:defRPr>
            </a:lvl9pPr>
          </a:lstStyle>
          <a:p>
            <a:endParaRPr/>
          </a:p>
        </p:txBody>
      </p:sp>
      <p:sp>
        <p:nvSpPr>
          <p:cNvPr id="11" name="Google Shape;11;p19"/>
          <p:cNvSpPr txBox="1">
            <a:spLocks noGrp="1"/>
          </p:cNvSpPr>
          <p:nvPr>
            <p:ph type="body" idx="1"/>
          </p:nvPr>
        </p:nvSpPr>
        <p:spPr>
          <a:xfrm>
            <a:off x="900113" y="2133600"/>
            <a:ext cx="7345362" cy="393223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2000"/>
              </a:spcBef>
              <a:spcAft>
                <a:spcPts val="0"/>
              </a:spcAft>
              <a:buClr>
                <a:srgbClr val="404040"/>
              </a:buClr>
              <a:buSzPts val="2400"/>
              <a:buFont typeface="Arial"/>
              <a:buChar char="•"/>
              <a:defRPr sz="2400" b="0" i="0" u="none" strike="noStrike" cap="none">
                <a:solidFill>
                  <a:srgbClr val="404040"/>
                </a:solidFill>
                <a:latin typeface="Lustria"/>
                <a:ea typeface="Lustria"/>
                <a:cs typeface="Lustria"/>
                <a:sym typeface="Lustria"/>
              </a:defRPr>
            </a:lvl1pPr>
            <a:lvl2pPr marL="914400" marR="0" lvl="1" indent="-368300" algn="l" rtl="0">
              <a:spcBef>
                <a:spcPts val="600"/>
              </a:spcBef>
              <a:spcAft>
                <a:spcPts val="0"/>
              </a:spcAft>
              <a:buClr>
                <a:srgbClr val="B0BCC1"/>
              </a:buClr>
              <a:buSzPts val="2200"/>
              <a:buFont typeface="Arial"/>
              <a:buChar char="•"/>
              <a:defRPr sz="2200" b="0" i="0" u="none" strike="noStrike" cap="none">
                <a:solidFill>
                  <a:srgbClr val="404040"/>
                </a:solidFill>
                <a:latin typeface="Lustria"/>
                <a:ea typeface="Lustria"/>
                <a:cs typeface="Lustria"/>
                <a:sym typeface="Lustria"/>
              </a:defRPr>
            </a:lvl2pPr>
            <a:lvl3pPr marL="1371600" marR="0" lvl="2" indent="-355600" algn="l" rtl="0">
              <a:spcBef>
                <a:spcPts val="600"/>
              </a:spcBef>
              <a:spcAft>
                <a:spcPts val="0"/>
              </a:spcAft>
              <a:buClr>
                <a:srgbClr val="404040"/>
              </a:buClr>
              <a:buSzPts val="2000"/>
              <a:buFont typeface="Arial"/>
              <a:buChar char="•"/>
              <a:defRPr sz="2000" b="0" i="0" u="none" strike="noStrike" cap="none">
                <a:solidFill>
                  <a:srgbClr val="404040"/>
                </a:solidFill>
                <a:latin typeface="Lustria"/>
                <a:ea typeface="Lustria"/>
                <a:cs typeface="Lustria"/>
                <a:sym typeface="Lustria"/>
              </a:defRPr>
            </a:lvl3pPr>
            <a:lvl4pPr marL="1828800" marR="0" lvl="3" indent="-342900" algn="l" rtl="0">
              <a:spcBef>
                <a:spcPts val="600"/>
              </a:spcBef>
              <a:spcAft>
                <a:spcPts val="0"/>
              </a:spcAft>
              <a:buClr>
                <a:srgbClr val="B0BCC1"/>
              </a:buClr>
              <a:buSzPts val="1800"/>
              <a:buFont typeface="Arial"/>
              <a:buChar char="•"/>
              <a:defRPr sz="1800" b="0" i="0" u="none" strike="noStrike" cap="none">
                <a:solidFill>
                  <a:srgbClr val="404040"/>
                </a:solidFill>
                <a:latin typeface="Lustria"/>
                <a:ea typeface="Lustria"/>
                <a:cs typeface="Lustria"/>
                <a:sym typeface="Lustria"/>
              </a:defRPr>
            </a:lvl4pPr>
            <a:lvl5pPr marL="2286000" marR="0" lvl="4" indent="-342900" algn="l" rtl="0">
              <a:spcBef>
                <a:spcPts val="600"/>
              </a:spcBef>
              <a:spcAft>
                <a:spcPts val="0"/>
              </a:spcAft>
              <a:buClr>
                <a:srgbClr val="404040"/>
              </a:buClr>
              <a:buSzPts val="1800"/>
              <a:buFont typeface="Arial"/>
              <a:buChar char="•"/>
              <a:defRPr sz="1800" b="0" i="0" u="none" strike="noStrike" cap="none">
                <a:solidFill>
                  <a:srgbClr val="404040"/>
                </a:solidFill>
                <a:latin typeface="Lustria"/>
                <a:ea typeface="Lustria"/>
                <a:cs typeface="Lustria"/>
                <a:sym typeface="Lustria"/>
              </a:defRPr>
            </a:lvl5pPr>
            <a:lvl6pPr marL="2743200" marR="0" lvl="5" indent="-342900" algn="l" rtl="0">
              <a:spcBef>
                <a:spcPts val="360"/>
              </a:spcBef>
              <a:spcAft>
                <a:spcPts val="0"/>
              </a:spcAft>
              <a:buClr>
                <a:srgbClr val="B0BBBF"/>
              </a:buClr>
              <a:buSzPts val="1800"/>
              <a:buFont typeface="Arial"/>
              <a:buChar char="•"/>
              <a:defRPr sz="1800" b="0" i="0" u="none" strike="noStrike" cap="none">
                <a:solidFill>
                  <a:srgbClr val="3F3F3F"/>
                </a:solidFill>
                <a:latin typeface="Lustria"/>
                <a:ea typeface="Lustria"/>
                <a:cs typeface="Lustria"/>
                <a:sym typeface="Lustria"/>
              </a:defRPr>
            </a:lvl6pPr>
            <a:lvl7pPr marL="3200400" marR="0" lvl="6" indent="-342900" algn="l" rtl="0">
              <a:spcBef>
                <a:spcPts val="360"/>
              </a:spcBef>
              <a:spcAft>
                <a:spcPts val="0"/>
              </a:spcAft>
              <a:buClr>
                <a:srgbClr val="3F3F3F"/>
              </a:buClr>
              <a:buSzPts val="1800"/>
              <a:buFont typeface="Arial"/>
              <a:buChar char="•"/>
              <a:defRPr sz="1800" b="0" i="0" u="none" strike="noStrike" cap="none">
                <a:solidFill>
                  <a:srgbClr val="3F3F3F"/>
                </a:solidFill>
                <a:latin typeface="Lustria"/>
                <a:ea typeface="Lustria"/>
                <a:cs typeface="Lustria"/>
                <a:sym typeface="Lustria"/>
              </a:defRPr>
            </a:lvl7pPr>
            <a:lvl8pPr marL="3657600" marR="0" lvl="7" indent="-342900" algn="l" rtl="0">
              <a:spcBef>
                <a:spcPts val="360"/>
              </a:spcBef>
              <a:spcAft>
                <a:spcPts val="0"/>
              </a:spcAft>
              <a:buClr>
                <a:srgbClr val="B0BBBF"/>
              </a:buClr>
              <a:buSzPts val="1800"/>
              <a:buFont typeface="Arial"/>
              <a:buChar char="•"/>
              <a:defRPr sz="1800" b="0" i="0" u="none" strike="noStrike" cap="none">
                <a:solidFill>
                  <a:srgbClr val="3F3F3F"/>
                </a:solidFill>
                <a:latin typeface="Lustria"/>
                <a:ea typeface="Lustria"/>
                <a:cs typeface="Lustria"/>
                <a:sym typeface="Lustria"/>
              </a:defRPr>
            </a:lvl8pPr>
            <a:lvl9pPr marL="4114800" marR="0" lvl="8" indent="-342900" algn="l" rtl="0">
              <a:spcBef>
                <a:spcPts val="360"/>
              </a:spcBef>
              <a:spcAft>
                <a:spcPts val="0"/>
              </a:spcAft>
              <a:buClr>
                <a:srgbClr val="3F3F3F"/>
              </a:buClr>
              <a:buSzPts val="1800"/>
              <a:buFont typeface="Arial"/>
              <a:buChar char="•"/>
              <a:defRPr sz="1800" b="0" i="0" u="none" strike="noStrike" cap="none">
                <a:solidFill>
                  <a:srgbClr val="3F3F3F"/>
                </a:solidFill>
                <a:latin typeface="Lustria"/>
                <a:ea typeface="Lustria"/>
                <a:cs typeface="Lustria"/>
                <a:sym typeface="Lustria"/>
              </a:defRPr>
            </a:lvl9pPr>
          </a:lstStyle>
          <a:p>
            <a:endParaRPr/>
          </a:p>
        </p:txBody>
      </p:sp>
      <p:sp>
        <p:nvSpPr>
          <p:cNvPr id="12" name="Google Shape;12;p19"/>
          <p:cNvSpPr txBox="1">
            <a:spLocks noGrp="1"/>
          </p:cNvSpPr>
          <p:nvPr>
            <p:ph type="dt" idx="10"/>
          </p:nvPr>
        </p:nvSpPr>
        <p:spPr>
          <a:xfrm>
            <a:off x="244475" y="6372225"/>
            <a:ext cx="2133600" cy="2587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B0BCC1"/>
                </a:solidFill>
                <a:latin typeface="Courgette"/>
                <a:ea typeface="Courgette"/>
                <a:cs typeface="Courgette"/>
                <a:sym typeface="Courgette"/>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13" name="Google Shape;13;p19"/>
          <p:cNvSpPr txBox="1">
            <a:spLocks noGrp="1"/>
          </p:cNvSpPr>
          <p:nvPr>
            <p:ph type="ftr" idx="11"/>
          </p:nvPr>
        </p:nvSpPr>
        <p:spPr>
          <a:xfrm>
            <a:off x="5959475" y="6372225"/>
            <a:ext cx="2895600" cy="25717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B0BBBF"/>
                </a:solidFill>
                <a:latin typeface="Courgette"/>
                <a:ea typeface="Courgette"/>
                <a:cs typeface="Courgette"/>
                <a:sym typeface="Courgette"/>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14" name="Google Shape;14;p19"/>
          <p:cNvSpPr txBox="1">
            <a:spLocks noGrp="1"/>
          </p:cNvSpPr>
          <p:nvPr>
            <p:ph type="sldNum" idx="12"/>
          </p:nvPr>
        </p:nvSpPr>
        <p:spPr>
          <a:xfrm>
            <a:off x="4191000" y="6356350"/>
            <a:ext cx="762000" cy="271463"/>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200" b="0" i="0" u="none" strike="noStrike" cap="none">
                <a:solidFill>
                  <a:srgbClr val="B0BCC1"/>
                </a:solidFill>
                <a:latin typeface="Lustria"/>
                <a:ea typeface="Lustria"/>
                <a:cs typeface="Lustria"/>
                <a:sym typeface="Lustria"/>
              </a:defRPr>
            </a:lvl1pPr>
            <a:lvl2pPr marL="0" marR="0" lvl="1" indent="0" algn="ctr" rtl="0">
              <a:spcBef>
                <a:spcPts val="0"/>
              </a:spcBef>
              <a:spcAft>
                <a:spcPts val="0"/>
              </a:spcAft>
              <a:buNone/>
              <a:defRPr sz="1200" b="0" i="0" u="none" strike="noStrike" cap="none">
                <a:solidFill>
                  <a:srgbClr val="B0BCC1"/>
                </a:solidFill>
                <a:latin typeface="Lustria"/>
                <a:ea typeface="Lustria"/>
                <a:cs typeface="Lustria"/>
                <a:sym typeface="Lustria"/>
              </a:defRPr>
            </a:lvl2pPr>
            <a:lvl3pPr marL="0" marR="0" lvl="2" indent="0" algn="ctr" rtl="0">
              <a:spcBef>
                <a:spcPts val="0"/>
              </a:spcBef>
              <a:spcAft>
                <a:spcPts val="0"/>
              </a:spcAft>
              <a:buNone/>
              <a:defRPr sz="1200" b="0" i="0" u="none" strike="noStrike" cap="none">
                <a:solidFill>
                  <a:srgbClr val="B0BCC1"/>
                </a:solidFill>
                <a:latin typeface="Lustria"/>
                <a:ea typeface="Lustria"/>
                <a:cs typeface="Lustria"/>
                <a:sym typeface="Lustria"/>
              </a:defRPr>
            </a:lvl3pPr>
            <a:lvl4pPr marL="0" marR="0" lvl="3" indent="0" algn="ctr" rtl="0">
              <a:spcBef>
                <a:spcPts val="0"/>
              </a:spcBef>
              <a:spcAft>
                <a:spcPts val="0"/>
              </a:spcAft>
              <a:buNone/>
              <a:defRPr sz="1200" b="0" i="0" u="none" strike="noStrike" cap="none">
                <a:solidFill>
                  <a:srgbClr val="B0BCC1"/>
                </a:solidFill>
                <a:latin typeface="Lustria"/>
                <a:ea typeface="Lustria"/>
                <a:cs typeface="Lustria"/>
                <a:sym typeface="Lustria"/>
              </a:defRPr>
            </a:lvl4pPr>
            <a:lvl5pPr marL="0" marR="0" lvl="4" indent="0" algn="ctr" rtl="0">
              <a:spcBef>
                <a:spcPts val="0"/>
              </a:spcBef>
              <a:spcAft>
                <a:spcPts val="0"/>
              </a:spcAft>
              <a:buNone/>
              <a:defRPr sz="1200" b="0" i="0" u="none" strike="noStrike" cap="none">
                <a:solidFill>
                  <a:srgbClr val="B0BCC1"/>
                </a:solidFill>
                <a:latin typeface="Lustria"/>
                <a:ea typeface="Lustria"/>
                <a:cs typeface="Lustria"/>
                <a:sym typeface="Lustria"/>
              </a:defRPr>
            </a:lvl5pPr>
            <a:lvl6pPr marL="0" marR="0" lvl="5" indent="0" algn="ctr" rtl="0">
              <a:spcBef>
                <a:spcPts val="0"/>
              </a:spcBef>
              <a:spcAft>
                <a:spcPts val="0"/>
              </a:spcAft>
              <a:buNone/>
              <a:defRPr sz="1200" b="0" i="0" u="none" strike="noStrike" cap="none">
                <a:solidFill>
                  <a:srgbClr val="B0BCC1"/>
                </a:solidFill>
                <a:latin typeface="Lustria"/>
                <a:ea typeface="Lustria"/>
                <a:cs typeface="Lustria"/>
                <a:sym typeface="Lustria"/>
              </a:defRPr>
            </a:lvl6pPr>
            <a:lvl7pPr marL="0" marR="0" lvl="6" indent="0" algn="ctr" rtl="0">
              <a:spcBef>
                <a:spcPts val="0"/>
              </a:spcBef>
              <a:spcAft>
                <a:spcPts val="0"/>
              </a:spcAft>
              <a:buNone/>
              <a:defRPr sz="1200" b="0" i="0" u="none" strike="noStrike" cap="none">
                <a:solidFill>
                  <a:srgbClr val="B0BCC1"/>
                </a:solidFill>
                <a:latin typeface="Lustria"/>
                <a:ea typeface="Lustria"/>
                <a:cs typeface="Lustria"/>
                <a:sym typeface="Lustria"/>
              </a:defRPr>
            </a:lvl7pPr>
            <a:lvl8pPr marL="0" marR="0" lvl="7" indent="0" algn="ctr" rtl="0">
              <a:spcBef>
                <a:spcPts val="0"/>
              </a:spcBef>
              <a:spcAft>
                <a:spcPts val="0"/>
              </a:spcAft>
              <a:buNone/>
              <a:defRPr sz="1200" b="0" i="0" u="none" strike="noStrike" cap="none">
                <a:solidFill>
                  <a:srgbClr val="B0BCC1"/>
                </a:solidFill>
                <a:latin typeface="Lustria"/>
                <a:ea typeface="Lustria"/>
                <a:cs typeface="Lustria"/>
                <a:sym typeface="Lustria"/>
              </a:defRPr>
            </a:lvl8pPr>
            <a:lvl9pPr marL="0" marR="0" lvl="8" indent="0" algn="ctr" rtl="0">
              <a:spcBef>
                <a:spcPts val="0"/>
              </a:spcBef>
              <a:spcAft>
                <a:spcPts val="0"/>
              </a:spcAft>
              <a:buNone/>
              <a:defRPr sz="1200" b="0" i="0" u="none" strike="noStrike" cap="none">
                <a:solidFill>
                  <a:srgbClr val="B0BCC1"/>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coalitionforthehomeless.org/facts-about-homelessnes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nytimes.com/2022/11/04/nyregion/nearly-2600-apartments-for-mentally-ill-and-homeless-people-sit-vacant.html" TargetMode="External"/><Relationship Id="rId5" Type="http://schemas.openxmlformats.org/officeDocument/2006/relationships/hyperlink" Target="https://www.dailymail.co.uk/news/article-11667995/Chase-banks-New-York-City-SHUT-ATMs-6pm-rising-crime-vagrancy.html" TargetMode="External"/><Relationship Id="rId4" Type="http://schemas.openxmlformats.org/officeDocument/2006/relationships/hyperlink" Target="https://www.cnn.com/2022/12/03/politics/nyc-hospitalize-mentally-ill-what-matters/index.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pr.org/2022/05/13/1097528966/nyc-eric-adams-homeless-sweeps" TargetMode="External"/><Relationship Id="rId7" Type="http://schemas.openxmlformats.org/officeDocument/2006/relationships/hyperlink" Target="https://www.amny.com/news/legislation-addressing-mental-health-crisis-to-be-introduced-one-year-after-michelle-go-fatally-pushed-at-nyc-subway/"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bowery.org/homelessness/" TargetMode="External"/><Relationship Id="rId5" Type="http://schemas.openxmlformats.org/officeDocument/2006/relationships/hyperlink" Target="https://citylimits.org/2022/10/14/with-homeless-population-at-all-time-high-public-advocate-calls-for-citywide-shelter-plan/" TargetMode="External"/><Relationship Id="rId4" Type="http://schemas.openxmlformats.org/officeDocument/2006/relationships/hyperlink" Target="https://www.cityandstateny.com/policy/2022/08/strategies-solving-homelessness-new-york-city-and-across-us/37633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hdk6xIT-C6I"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youtube.com/watch?v=44Vf4Z20_kg" TargetMode="External"/><Relationship Id="rId5" Type="http://schemas.openxmlformats.org/officeDocument/2006/relationships/hyperlink" Target="https://www.news.com.au/world/nyc-homeless-now-filling-jfk-airport/video/33c03b870924aa73913b6e7fb0fd59bd" TargetMode="External"/><Relationship Id="rId4" Type="http://schemas.openxmlformats.org/officeDocument/2006/relationships/hyperlink" Target="https://www.youtube.com/watch?v=6Ue4vsGaYT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
          <p:cNvSpPr txBox="1">
            <a:spLocks noGrp="1"/>
          </p:cNvSpPr>
          <p:nvPr>
            <p:ph type="ctrTitle" idx="4294967295"/>
          </p:nvPr>
        </p:nvSpPr>
        <p:spPr>
          <a:xfrm>
            <a:off x="300800" y="249650"/>
            <a:ext cx="8506200" cy="1145400"/>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ctr" anchorCtr="0">
            <a:normAutofit fontScale="90000"/>
          </a:bodyPr>
          <a:lstStyle/>
          <a:p>
            <a:pPr marL="0" marR="0" lvl="0" indent="0" algn="ctr" rtl="0">
              <a:spcBef>
                <a:spcPts val="0"/>
              </a:spcBef>
              <a:spcAft>
                <a:spcPts val="0"/>
              </a:spcAft>
              <a:buNone/>
            </a:pPr>
            <a:r>
              <a:rPr lang="en-US" sz="3600" b="0" i="0" u="none" strike="noStrike" cap="none">
                <a:solidFill>
                  <a:srgbClr val="FFFF00"/>
                </a:solidFill>
                <a:latin typeface="Lustria"/>
                <a:ea typeface="Lustria"/>
                <a:cs typeface="Lustria"/>
                <a:sym typeface="Lustria"/>
              </a:rPr>
              <a:t>Project CRITICAL</a:t>
            </a:r>
            <a:br>
              <a:rPr lang="en-US" sz="3600" b="0" i="0" u="none" strike="noStrike" cap="none">
                <a:solidFill>
                  <a:srgbClr val="FFFF00"/>
                </a:solidFill>
                <a:latin typeface="Lustria"/>
                <a:ea typeface="Lustria"/>
                <a:cs typeface="Lustria"/>
                <a:sym typeface="Lustria"/>
              </a:rPr>
            </a:br>
            <a:r>
              <a:rPr lang="en-US" sz="3600" b="0" i="0" u="none" strike="noStrike" cap="none">
                <a:solidFill>
                  <a:srgbClr val="FFFF00"/>
                </a:solidFill>
                <a:latin typeface="Lustria"/>
                <a:ea typeface="Lustria"/>
                <a:cs typeface="Lustria"/>
                <a:sym typeface="Lustria"/>
              </a:rPr>
              <a:t>Public Policy Analysis Presentation</a:t>
            </a:r>
            <a:endParaRPr/>
          </a:p>
        </p:txBody>
      </p:sp>
      <p:sp>
        <p:nvSpPr>
          <p:cNvPr id="200" name="Google Shape;200;p1"/>
          <p:cNvSpPr txBox="1">
            <a:spLocks noGrp="1"/>
          </p:cNvSpPr>
          <p:nvPr>
            <p:ph type="subTitle" idx="4294967295"/>
          </p:nvPr>
        </p:nvSpPr>
        <p:spPr>
          <a:xfrm>
            <a:off x="336875" y="1453825"/>
            <a:ext cx="3958500" cy="4861200"/>
          </a:xfrm>
          <a:prstGeom prst="rect">
            <a:avLst/>
          </a:prstGeom>
          <a:noFill/>
          <a:ln>
            <a:noFill/>
          </a:ln>
        </p:spPr>
        <p:txBody>
          <a:bodyPr spcFirstLastPara="1" wrap="square" lIns="91425" tIns="45700" rIns="91425" bIns="45700" anchor="t" anchorCtr="0">
            <a:normAutofit fontScale="32500" lnSpcReduction="20000"/>
          </a:bodyPr>
          <a:lstStyle/>
          <a:p>
            <a:pPr marL="0" marR="0" lvl="0" indent="0" algn="ctr" rtl="0">
              <a:spcBef>
                <a:spcPts val="0"/>
              </a:spcBef>
              <a:spcAft>
                <a:spcPts val="0"/>
              </a:spcAft>
              <a:buClr>
                <a:srgbClr val="3F3F3F"/>
              </a:buClr>
              <a:buSzPct val="81982"/>
              <a:buFont typeface="Arial"/>
              <a:buNone/>
            </a:pPr>
            <a:r>
              <a:rPr lang="en-US" sz="8538" b="0" i="0" u="sng" strike="noStrike" cap="none">
                <a:solidFill>
                  <a:srgbClr val="0000FF"/>
                </a:solidFill>
                <a:latin typeface="Lustria"/>
                <a:ea typeface="Lustria"/>
                <a:cs typeface="Lustria"/>
                <a:sym typeface="Lustria"/>
              </a:rPr>
              <a:t>Social Problem: </a:t>
            </a:r>
            <a:endParaRPr sz="3938"/>
          </a:p>
          <a:p>
            <a:pPr marL="0" marR="0" lvl="0" indent="0" algn="ctr" rtl="0">
              <a:spcBef>
                <a:spcPts val="2000"/>
              </a:spcBef>
              <a:spcAft>
                <a:spcPts val="0"/>
              </a:spcAft>
              <a:buClr>
                <a:srgbClr val="3F3F3F"/>
              </a:buClr>
              <a:buSzPct val="77944"/>
              <a:buFont typeface="Arial"/>
              <a:buNone/>
            </a:pPr>
            <a:r>
              <a:rPr lang="en-US" sz="8980" b="0" i="0" u="none" strike="noStrike" cap="none">
                <a:solidFill>
                  <a:srgbClr val="FF0000"/>
                </a:solidFill>
                <a:latin typeface="Lustria"/>
                <a:ea typeface="Lustria"/>
                <a:cs typeface="Lustria"/>
                <a:sym typeface="Lustria"/>
              </a:rPr>
              <a:t>There are too many </a:t>
            </a:r>
            <a:endParaRPr sz="4380"/>
          </a:p>
          <a:p>
            <a:pPr marL="0" marR="0" lvl="0" indent="0" algn="ctr" rtl="0">
              <a:spcBef>
                <a:spcPts val="2000"/>
              </a:spcBef>
              <a:spcAft>
                <a:spcPts val="0"/>
              </a:spcAft>
              <a:buClr>
                <a:srgbClr val="3F3F3F"/>
              </a:buClr>
              <a:buSzPct val="77944"/>
              <a:buFont typeface="Arial"/>
              <a:buNone/>
            </a:pPr>
            <a:r>
              <a:rPr lang="en-US" sz="8980" b="0" i="0" u="none" strike="noStrike" cap="none">
                <a:solidFill>
                  <a:srgbClr val="FF0000"/>
                </a:solidFill>
                <a:latin typeface="Lustria"/>
                <a:ea typeface="Lustria"/>
                <a:cs typeface="Lustria"/>
                <a:sym typeface="Lustria"/>
              </a:rPr>
              <a:t>homeless people in </a:t>
            </a:r>
            <a:endParaRPr sz="4380"/>
          </a:p>
          <a:p>
            <a:pPr marL="0" marR="0" lvl="0" indent="0" algn="ctr" rtl="0">
              <a:spcBef>
                <a:spcPts val="2000"/>
              </a:spcBef>
              <a:spcAft>
                <a:spcPts val="0"/>
              </a:spcAft>
              <a:buClr>
                <a:srgbClr val="3F3F3F"/>
              </a:buClr>
              <a:buSzPct val="77944"/>
              <a:buFont typeface="Arial"/>
              <a:buNone/>
            </a:pPr>
            <a:r>
              <a:rPr lang="en-US" sz="8980" b="0" i="0" u="none" strike="noStrike" cap="none">
                <a:solidFill>
                  <a:srgbClr val="FF0000"/>
                </a:solidFill>
                <a:latin typeface="Lustria"/>
                <a:ea typeface="Lustria"/>
                <a:cs typeface="Lustria"/>
                <a:sym typeface="Lustria"/>
              </a:rPr>
              <a:t>New York </a:t>
            </a:r>
            <a:r>
              <a:rPr lang="en-US" sz="8980" b="0" i="0" u="none" strike="noStrike" cap="none">
                <a:solidFill>
                  <a:srgbClr val="FF0000"/>
                </a:solidFill>
                <a:latin typeface="Lustria"/>
                <a:ea typeface="Lustria"/>
                <a:cs typeface="Lustria"/>
                <a:sym typeface="Lust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City</a:t>
            </a:r>
            <a:endParaRPr sz="4380"/>
          </a:p>
          <a:p>
            <a:pPr marL="342900" marR="0" lvl="0" indent="-234315" algn="l" rtl="0">
              <a:spcBef>
                <a:spcPts val="2000"/>
              </a:spcBef>
              <a:spcAft>
                <a:spcPts val="0"/>
              </a:spcAft>
              <a:buClr>
                <a:srgbClr val="3F3F3F"/>
              </a:buClr>
              <a:buSzPct val="64507"/>
              <a:buFont typeface="Arial"/>
              <a:buNone/>
            </a:pPr>
            <a:endParaRPr sz="5580" b="0" i="0" u="none" strike="noStrike" cap="none">
              <a:solidFill>
                <a:srgbClr val="3F3F3F"/>
              </a:solidFill>
              <a:latin typeface="Lustria"/>
              <a:ea typeface="Lustria"/>
              <a:cs typeface="Lustria"/>
              <a:sym typeface="Lustria"/>
            </a:endParaRPr>
          </a:p>
          <a:p>
            <a:pPr marL="342900" marR="0" lvl="0" indent="-335232" algn="ctr" rtl="0">
              <a:spcBef>
                <a:spcPts val="2000"/>
              </a:spcBef>
              <a:spcAft>
                <a:spcPts val="0"/>
              </a:spcAft>
              <a:buClr>
                <a:srgbClr val="3F3F3F"/>
              </a:buClr>
              <a:buSzPct val="100000"/>
              <a:buFont typeface="Arial"/>
              <a:buChar char="•"/>
            </a:pPr>
            <a:r>
              <a:rPr lang="en-US" sz="7080" b="0" i="0" u="none" strike="noStrike" cap="none">
                <a:solidFill>
                  <a:srgbClr val="0000FF"/>
                </a:solidFill>
                <a:latin typeface="Lustria"/>
                <a:ea typeface="Lustria"/>
                <a:cs typeface="Lustria"/>
                <a:sym typeface="Lustria"/>
              </a:rPr>
              <a:t>Teacher: Ms. Riviere</a:t>
            </a:r>
            <a:endParaRPr sz="7080" b="0" i="0" u="none" strike="noStrike" cap="none">
              <a:solidFill>
                <a:srgbClr val="3F3F3F"/>
              </a:solidFill>
              <a:latin typeface="Lustria"/>
              <a:ea typeface="Lustria"/>
              <a:cs typeface="Lustria"/>
              <a:sym typeface="Lustria"/>
            </a:endParaRPr>
          </a:p>
          <a:p>
            <a:pPr marL="342900" marR="0" lvl="0" indent="-335232" algn="ctr" rtl="0">
              <a:spcBef>
                <a:spcPts val="2000"/>
              </a:spcBef>
              <a:spcAft>
                <a:spcPts val="0"/>
              </a:spcAft>
              <a:buClr>
                <a:srgbClr val="3F3F3F"/>
              </a:buClr>
              <a:buSzPct val="100000"/>
              <a:buFont typeface="Arial"/>
              <a:buChar char="•"/>
            </a:pPr>
            <a:r>
              <a:rPr lang="en-US" sz="7080" b="0" i="0" u="none" strike="noStrike" cap="none">
                <a:solidFill>
                  <a:srgbClr val="FF0000"/>
                </a:solidFill>
                <a:latin typeface="Lustria"/>
                <a:ea typeface="Lustria"/>
                <a:cs typeface="Lustria"/>
                <a:sym typeface="Lustria"/>
              </a:rPr>
              <a:t>School: M286</a:t>
            </a:r>
            <a:endParaRPr sz="4380"/>
          </a:p>
          <a:p>
            <a:pPr marL="342900" marR="0" lvl="0" indent="-335232" algn="ctr" rtl="0">
              <a:spcBef>
                <a:spcPts val="2000"/>
              </a:spcBef>
              <a:spcAft>
                <a:spcPts val="0"/>
              </a:spcAft>
              <a:buClr>
                <a:srgbClr val="3F3F3F"/>
              </a:buClr>
              <a:buSzPct val="100000"/>
              <a:buFont typeface="Arial"/>
              <a:buChar char="•"/>
            </a:pPr>
            <a:r>
              <a:rPr lang="en-US" sz="7080" b="0" i="0" u="none" strike="noStrike" cap="none">
                <a:solidFill>
                  <a:srgbClr val="0000FF"/>
                </a:solidFill>
                <a:latin typeface="Lustria"/>
                <a:ea typeface="Lustria"/>
                <a:cs typeface="Lustria"/>
                <a:sym typeface="Lustria"/>
              </a:rPr>
              <a:t>January 2023</a:t>
            </a:r>
            <a:endParaRPr sz="4380"/>
          </a:p>
          <a:p>
            <a:pPr marL="342900" marR="0" lvl="0" indent="-234315" algn="l" rtl="0">
              <a:spcBef>
                <a:spcPts val="2000"/>
              </a:spcBef>
              <a:spcAft>
                <a:spcPts val="0"/>
              </a:spcAft>
              <a:buClr>
                <a:srgbClr val="3F3F3F"/>
              </a:buClr>
              <a:buSzPct val="64507"/>
              <a:buFont typeface="Arial"/>
              <a:buNone/>
            </a:pPr>
            <a:endParaRPr sz="5580" b="0" i="0" u="none" strike="noStrike" cap="none">
              <a:solidFill>
                <a:srgbClr val="FF0000"/>
              </a:solidFill>
              <a:latin typeface="Lustria"/>
              <a:ea typeface="Lustria"/>
              <a:cs typeface="Lustria"/>
              <a:sym typeface="Lustria"/>
            </a:endParaRPr>
          </a:p>
        </p:txBody>
      </p:sp>
      <p:pic>
        <p:nvPicPr>
          <p:cNvPr id="201" name="Google Shape;201;p1"/>
          <p:cNvPicPr preferRelativeResize="0"/>
          <p:nvPr/>
        </p:nvPicPr>
        <p:blipFill rotWithShape="1">
          <a:blip r:embed="rId3">
            <a:alphaModFix/>
          </a:blip>
          <a:srcRect/>
          <a:stretch/>
        </p:blipFill>
        <p:spPr>
          <a:xfrm>
            <a:off x="4295275" y="1571325"/>
            <a:ext cx="4511850" cy="4743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10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xEl>
                                              <p:pRg st="0" end="0"/>
                                            </p:txEl>
                                          </p:spTgt>
                                        </p:tgtEl>
                                        <p:attrNameLst>
                                          <p:attrName>style.visibility</p:attrName>
                                        </p:attrNameLst>
                                      </p:cBhvr>
                                      <p:to>
                                        <p:strVal val="visible"/>
                                      </p:to>
                                    </p:set>
                                    <p:animEffect transition="in" filter="fade">
                                      <p:cBhvr>
                                        <p:cTn id="12" dur="1000"/>
                                        <p:tgtEl>
                                          <p:spTgt spid="2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0">
                                            <p:txEl>
                                              <p:pRg st="1" end="1"/>
                                            </p:txEl>
                                          </p:spTgt>
                                        </p:tgtEl>
                                        <p:attrNameLst>
                                          <p:attrName>style.visibility</p:attrName>
                                        </p:attrNameLst>
                                      </p:cBhvr>
                                      <p:to>
                                        <p:strVal val="visible"/>
                                      </p:to>
                                    </p:set>
                                    <p:animEffect transition="in" filter="fade">
                                      <p:cBhvr>
                                        <p:cTn id="17" dur="1000"/>
                                        <p:tgtEl>
                                          <p:spTgt spid="2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0">
                                            <p:txEl>
                                              <p:pRg st="2" end="2"/>
                                            </p:txEl>
                                          </p:spTgt>
                                        </p:tgtEl>
                                        <p:attrNameLst>
                                          <p:attrName>style.visibility</p:attrName>
                                        </p:attrNameLst>
                                      </p:cBhvr>
                                      <p:to>
                                        <p:strVal val="visible"/>
                                      </p:to>
                                    </p:set>
                                    <p:animEffect transition="in" filter="fade">
                                      <p:cBhvr>
                                        <p:cTn id="22" dur="1000"/>
                                        <p:tgtEl>
                                          <p:spTgt spid="2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0">
                                            <p:txEl>
                                              <p:pRg st="3" end="3"/>
                                            </p:txEl>
                                          </p:spTgt>
                                        </p:tgtEl>
                                        <p:attrNameLst>
                                          <p:attrName>style.visibility</p:attrName>
                                        </p:attrNameLst>
                                      </p:cBhvr>
                                      <p:to>
                                        <p:strVal val="visible"/>
                                      </p:to>
                                    </p:set>
                                    <p:animEffect transition="in" filter="fade">
                                      <p:cBhvr>
                                        <p:cTn id="27" dur="1000"/>
                                        <p:tgtEl>
                                          <p:spTgt spid="20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0">
                                            <p:txEl>
                                              <p:pRg st="4" end="4"/>
                                            </p:txEl>
                                          </p:spTgt>
                                        </p:tgtEl>
                                        <p:attrNameLst>
                                          <p:attrName>style.visibility</p:attrName>
                                        </p:attrNameLst>
                                      </p:cBhvr>
                                      <p:to>
                                        <p:strVal val="visible"/>
                                      </p:to>
                                    </p:set>
                                    <p:animEffect transition="in" filter="fade">
                                      <p:cBhvr>
                                        <p:cTn id="32" dur="1000"/>
                                        <p:tgtEl>
                                          <p:spTgt spid="20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0">
                                            <p:txEl>
                                              <p:pRg st="5" end="5"/>
                                            </p:txEl>
                                          </p:spTgt>
                                        </p:tgtEl>
                                        <p:attrNameLst>
                                          <p:attrName>style.visibility</p:attrName>
                                        </p:attrNameLst>
                                      </p:cBhvr>
                                      <p:to>
                                        <p:strVal val="visible"/>
                                      </p:to>
                                    </p:set>
                                    <p:animEffect transition="in" filter="fade">
                                      <p:cBhvr>
                                        <p:cTn id="37" dur="1000"/>
                                        <p:tgtEl>
                                          <p:spTgt spid="20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0">
                                            <p:txEl>
                                              <p:pRg st="6" end="6"/>
                                            </p:txEl>
                                          </p:spTgt>
                                        </p:tgtEl>
                                        <p:attrNameLst>
                                          <p:attrName>style.visibility</p:attrName>
                                        </p:attrNameLst>
                                      </p:cBhvr>
                                      <p:to>
                                        <p:strVal val="visible"/>
                                      </p:to>
                                    </p:set>
                                    <p:animEffect transition="in" filter="fade">
                                      <p:cBhvr>
                                        <p:cTn id="42" dur="1000"/>
                                        <p:tgtEl>
                                          <p:spTgt spid="20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0">
                                            <p:txEl>
                                              <p:pRg st="7" end="7"/>
                                            </p:txEl>
                                          </p:spTgt>
                                        </p:tgtEl>
                                        <p:attrNameLst>
                                          <p:attrName>style.visibility</p:attrName>
                                        </p:attrNameLst>
                                      </p:cBhvr>
                                      <p:to>
                                        <p:strVal val="visible"/>
                                      </p:to>
                                    </p:set>
                                    <p:animEffect transition="in" filter="fade">
                                      <p:cBhvr>
                                        <p:cTn id="47" dur="1000"/>
                                        <p:tgtEl>
                                          <p:spTgt spid="20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0">
                                            <p:txEl>
                                              <p:pRg st="8" end="8"/>
                                            </p:txEl>
                                          </p:spTgt>
                                        </p:tgtEl>
                                        <p:attrNameLst>
                                          <p:attrName>style.visibility</p:attrName>
                                        </p:attrNameLst>
                                      </p:cBhvr>
                                      <p:to>
                                        <p:strVal val="visible"/>
                                      </p:to>
                                    </p:set>
                                    <p:animEffect transition="in" filter="fade">
                                      <p:cBhvr>
                                        <p:cTn id="52" dur="1000"/>
                                        <p:tgtEl>
                                          <p:spTgt spid="20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0"/>
          <p:cNvSpPr txBox="1">
            <a:spLocks noGrp="1"/>
          </p:cNvSpPr>
          <p:nvPr>
            <p:ph type="title" idx="4294967295"/>
          </p:nvPr>
        </p:nvSpPr>
        <p:spPr>
          <a:xfrm>
            <a:off x="309575" y="244475"/>
            <a:ext cx="8580300" cy="798300"/>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solidFill>
                  <a:srgbClr val="FFFF00"/>
                </a:solidFill>
                <a:latin typeface="Lustria"/>
                <a:ea typeface="Lustria"/>
                <a:cs typeface="Lustria"/>
                <a:sym typeface="Lustria"/>
              </a:rPr>
              <a:t>Model-Step # 2-</a:t>
            </a:r>
            <a:r>
              <a:rPr lang="en-US" sz="3600" u="sng">
                <a:solidFill>
                  <a:srgbClr val="FFFF00"/>
                </a:solidFill>
                <a:latin typeface="Lustria"/>
                <a:ea typeface="Lustria"/>
                <a:cs typeface="Lustria"/>
                <a:sym typeface="Lustria"/>
              </a:rPr>
              <a:t>Gather the Evidence</a:t>
            </a:r>
            <a:endParaRPr/>
          </a:p>
        </p:txBody>
      </p:sp>
      <p:sp>
        <p:nvSpPr>
          <p:cNvPr id="268" name="Google Shape;268;p10"/>
          <p:cNvSpPr txBox="1">
            <a:spLocks noGrp="1"/>
          </p:cNvSpPr>
          <p:nvPr>
            <p:ph type="body" idx="4294967295"/>
          </p:nvPr>
        </p:nvSpPr>
        <p:spPr>
          <a:xfrm>
            <a:off x="227025" y="1042775"/>
            <a:ext cx="8734500" cy="5538900"/>
          </a:xfrm>
          <a:prstGeom prst="rect">
            <a:avLst/>
          </a:prstGeom>
          <a:noFill/>
          <a:ln>
            <a:noFill/>
          </a:ln>
        </p:spPr>
        <p:txBody>
          <a:bodyPr spcFirstLastPara="1" wrap="square" lIns="91425" tIns="45700" rIns="91425" bIns="45700" anchor="t" anchorCtr="0">
            <a:noAutofit/>
          </a:bodyPr>
          <a:lstStyle/>
          <a:p>
            <a:pPr marL="342900" lvl="0" indent="-350519" algn="l" rtl="0">
              <a:lnSpc>
                <a:spcPct val="70000"/>
              </a:lnSpc>
              <a:spcBef>
                <a:spcPts val="0"/>
              </a:spcBef>
              <a:spcAft>
                <a:spcPts val="0"/>
              </a:spcAft>
              <a:buSzPts val="2340"/>
              <a:buChar char="•"/>
            </a:pPr>
            <a:r>
              <a:rPr lang="en-US" sz="2340">
                <a:solidFill>
                  <a:srgbClr val="7030A0"/>
                </a:solidFill>
              </a:rPr>
              <a:t>According to </a:t>
            </a:r>
            <a:r>
              <a:rPr lang="en-US" sz="2340" i="1">
                <a:solidFill>
                  <a:srgbClr val="7030A0"/>
                </a:solidFill>
              </a:rPr>
              <a:t>Bowery.org</a:t>
            </a:r>
            <a:r>
              <a:rPr lang="en-US" sz="2340">
                <a:solidFill>
                  <a:srgbClr val="7030A0"/>
                </a:solidFill>
              </a:rPr>
              <a:t>, “Today, more New Yorkers are experiencing homelessness than ever before. In a city of more than 8.4 million people, nearly one in every 120 New Yorkers is homeless-that’s 70,000 men, women and children. An estimated 3,400 people are living unsheltered in the subways or on the streets of Manhattan and the other boroughs.”</a:t>
            </a:r>
            <a:endParaRPr sz="2340"/>
          </a:p>
          <a:p>
            <a:pPr marL="342900" lvl="0" indent="-350519" algn="l" rtl="0">
              <a:lnSpc>
                <a:spcPct val="70000"/>
              </a:lnSpc>
              <a:spcBef>
                <a:spcPts val="2000"/>
              </a:spcBef>
              <a:spcAft>
                <a:spcPts val="0"/>
              </a:spcAft>
              <a:buSzPts val="2340"/>
              <a:buChar char="•"/>
            </a:pPr>
            <a:r>
              <a:rPr lang="en-US" sz="2340">
                <a:solidFill>
                  <a:srgbClr val="00B050"/>
                </a:solidFill>
              </a:rPr>
              <a:t>Statistics from the </a:t>
            </a:r>
            <a:r>
              <a:rPr lang="en-US" sz="2340" i="1">
                <a:solidFill>
                  <a:srgbClr val="00B050"/>
                </a:solidFill>
              </a:rPr>
              <a:t>Coalition for the Homeless </a:t>
            </a:r>
            <a:r>
              <a:rPr lang="en-US" sz="2340">
                <a:solidFill>
                  <a:srgbClr val="00B050"/>
                </a:solidFill>
              </a:rPr>
              <a:t>show that “in November 2022, 67,150 people slept in the main NYC shelter system each night. This number includes 21,089 homeless children.”</a:t>
            </a:r>
            <a:endParaRPr sz="2340"/>
          </a:p>
          <a:p>
            <a:pPr marL="342900" lvl="0" indent="-350519" algn="l" rtl="0">
              <a:lnSpc>
                <a:spcPct val="70000"/>
              </a:lnSpc>
              <a:spcBef>
                <a:spcPts val="2000"/>
              </a:spcBef>
              <a:spcAft>
                <a:spcPts val="0"/>
              </a:spcAft>
              <a:buSzPts val="2340"/>
              <a:buChar char="•"/>
            </a:pPr>
            <a:r>
              <a:rPr lang="en-US" sz="2340">
                <a:solidFill>
                  <a:srgbClr val="FF0000"/>
                </a:solidFill>
              </a:rPr>
              <a:t>On January 15, 2022, Melissa Go was at the Times Square subway station when a mentally unstable man pushed her in front of an oncoming train causing her tragic death.  Recently, AMNY quoted NYC Councilmember Bottcher, “the horrific murder of Michelle Go was preventable. So is the suffering of countless Americans with untreated mental illness. It’s unconscionable that current federal law prohibits Medicaid from covering most impatient psychiatric services.”</a:t>
            </a:r>
            <a:endParaRPr sz="251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1000"/>
                                        <p:tgtEl>
                                          <p:spTgt spid="26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8">
                                            <p:txEl>
                                              <p:pRg st="0" end="0"/>
                                            </p:txEl>
                                          </p:spTgt>
                                        </p:tgtEl>
                                        <p:attrNameLst>
                                          <p:attrName>style.visibility</p:attrName>
                                        </p:attrNameLst>
                                      </p:cBhvr>
                                      <p:to>
                                        <p:strVal val="visible"/>
                                      </p:to>
                                    </p:set>
                                    <p:anim calcmode="lin" valueType="num">
                                      <p:cBhvr additive="base">
                                        <p:cTn id="12" dur="1000"/>
                                        <p:tgtEl>
                                          <p:spTgt spid="26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68">
                                            <p:txEl>
                                              <p:pRg st="1" end="1"/>
                                            </p:txEl>
                                          </p:spTgt>
                                        </p:tgtEl>
                                        <p:attrNameLst>
                                          <p:attrName>style.visibility</p:attrName>
                                        </p:attrNameLst>
                                      </p:cBhvr>
                                      <p:to>
                                        <p:strVal val="visible"/>
                                      </p:to>
                                    </p:set>
                                    <p:anim calcmode="lin" valueType="num">
                                      <p:cBhvr additive="base">
                                        <p:cTn id="17" dur="1000"/>
                                        <p:tgtEl>
                                          <p:spTgt spid="26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68">
                                            <p:txEl>
                                              <p:pRg st="2" end="2"/>
                                            </p:txEl>
                                          </p:spTgt>
                                        </p:tgtEl>
                                        <p:attrNameLst>
                                          <p:attrName>style.visibility</p:attrName>
                                        </p:attrNameLst>
                                      </p:cBhvr>
                                      <p:to>
                                        <p:strVal val="visible"/>
                                      </p:to>
                                    </p:set>
                                    <p:anim calcmode="lin" valueType="num">
                                      <p:cBhvr additive="base">
                                        <p:cTn id="22" dur="1000"/>
                                        <p:tgtEl>
                                          <p:spTgt spid="268">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1"/>
          <p:cNvSpPr txBox="1">
            <a:spLocks noGrp="1"/>
          </p:cNvSpPr>
          <p:nvPr>
            <p:ph type="ctrTitle" idx="4294967295"/>
          </p:nvPr>
        </p:nvSpPr>
        <p:spPr>
          <a:xfrm>
            <a:off x="288758" y="276726"/>
            <a:ext cx="8578515" cy="1718762"/>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3000" b="0" i="0" u="none" strike="noStrike" cap="none">
                <a:solidFill>
                  <a:srgbClr val="FFFF00"/>
                </a:solidFill>
                <a:latin typeface="Lustria"/>
                <a:ea typeface="Lustria"/>
                <a:cs typeface="Lustria"/>
                <a:sym typeface="Lustria"/>
              </a:rPr>
              <a:t>Model-Step # 3- </a:t>
            </a:r>
            <a:r>
              <a:rPr lang="en-US" sz="3000" b="0" i="0" u="sng" strike="noStrike" cap="none">
                <a:solidFill>
                  <a:srgbClr val="FFFF00"/>
                </a:solidFill>
                <a:latin typeface="Lustria"/>
                <a:ea typeface="Lustria"/>
                <a:cs typeface="Lustria"/>
                <a:sym typeface="Lustria"/>
              </a:rPr>
              <a:t>Identify the Causes</a:t>
            </a:r>
            <a:br>
              <a:rPr lang="en-US" sz="3000" b="0" i="0" u="sng" strike="noStrike" cap="none">
                <a:solidFill>
                  <a:srgbClr val="FFFF00"/>
                </a:solidFill>
                <a:latin typeface="Lustria"/>
                <a:ea typeface="Lustria"/>
                <a:cs typeface="Lustria"/>
                <a:sym typeface="Lustria"/>
              </a:rPr>
            </a:br>
            <a:r>
              <a:rPr lang="en-US" sz="3000" b="0" i="0" u="none" strike="noStrike" cap="none">
                <a:solidFill>
                  <a:srgbClr val="FFFF00"/>
                </a:solidFill>
                <a:latin typeface="Lustria"/>
                <a:ea typeface="Lustria"/>
                <a:cs typeface="Lustria"/>
                <a:sym typeface="Lustria"/>
              </a:rPr>
              <a:t>-Why are there so many homeless people </a:t>
            </a:r>
            <a:br>
              <a:rPr lang="en-US" sz="3000" b="0" i="0" u="none" strike="noStrike" cap="none">
                <a:solidFill>
                  <a:srgbClr val="FFFF00"/>
                </a:solidFill>
                <a:latin typeface="Lustria"/>
                <a:ea typeface="Lustria"/>
                <a:cs typeface="Lustria"/>
                <a:sym typeface="Lustria"/>
              </a:rPr>
            </a:br>
            <a:r>
              <a:rPr lang="en-US" sz="3000" b="0" i="0" u="none" strike="noStrike" cap="none">
                <a:solidFill>
                  <a:srgbClr val="FFFF00"/>
                </a:solidFill>
                <a:latin typeface="Lustria"/>
                <a:ea typeface="Lustria"/>
                <a:cs typeface="Lustria"/>
                <a:sym typeface="Lustria"/>
              </a:rPr>
              <a:t>in New York City?</a:t>
            </a:r>
            <a:endParaRPr/>
          </a:p>
        </p:txBody>
      </p:sp>
      <p:sp>
        <p:nvSpPr>
          <p:cNvPr id="274" name="Google Shape;274;p11"/>
          <p:cNvSpPr txBox="1">
            <a:spLocks noGrp="1"/>
          </p:cNvSpPr>
          <p:nvPr>
            <p:ph type="subTitle" idx="4294967295"/>
          </p:nvPr>
        </p:nvSpPr>
        <p:spPr>
          <a:xfrm>
            <a:off x="288758" y="1995488"/>
            <a:ext cx="8566484" cy="4313237"/>
          </a:xfrm>
          <a:prstGeom prst="rect">
            <a:avLst/>
          </a:prstGeom>
          <a:noFill/>
          <a:ln>
            <a:noFill/>
          </a:ln>
        </p:spPr>
        <p:txBody>
          <a:bodyPr spcFirstLastPara="1" wrap="square" lIns="91425" tIns="45700" rIns="91425" bIns="45700" anchor="t" anchorCtr="0">
            <a:normAutofit/>
          </a:bodyPr>
          <a:lstStyle/>
          <a:p>
            <a:pPr marL="571500" marR="0" lvl="0" indent="-571500" algn="l" rtl="0">
              <a:lnSpc>
                <a:spcPct val="80000"/>
              </a:lnSpc>
              <a:spcBef>
                <a:spcPts val="0"/>
              </a:spcBef>
              <a:spcAft>
                <a:spcPts val="0"/>
              </a:spcAft>
              <a:buClr>
                <a:srgbClr val="404040"/>
              </a:buClr>
              <a:buSzPts val="3600"/>
              <a:buFont typeface="Arial"/>
              <a:buChar char="•"/>
            </a:pPr>
            <a:r>
              <a:rPr lang="en-US" sz="3600" b="0" i="0" u="none" strike="noStrike" cap="none">
                <a:solidFill>
                  <a:srgbClr val="0000FF"/>
                </a:solidFill>
                <a:latin typeface="Lustria"/>
                <a:ea typeface="Lustria"/>
                <a:cs typeface="Lustria"/>
                <a:sym typeface="Lustria"/>
              </a:rPr>
              <a:t>The </a:t>
            </a:r>
            <a:r>
              <a:rPr lang="en-US" sz="3600" b="0" i="1" u="none" strike="noStrike" cap="none">
                <a:solidFill>
                  <a:srgbClr val="0000FF"/>
                </a:solidFill>
                <a:latin typeface="Lustria"/>
                <a:ea typeface="Lustria"/>
                <a:cs typeface="Lustria"/>
                <a:sym typeface="Lustria"/>
              </a:rPr>
              <a:t>Coalition for the Homeless</a:t>
            </a:r>
            <a:r>
              <a:rPr lang="en-US" sz="3600" b="0" i="0" u="none" strike="noStrike" cap="none">
                <a:solidFill>
                  <a:srgbClr val="0000FF"/>
                </a:solidFill>
                <a:latin typeface="Lustria"/>
                <a:ea typeface="Lustria"/>
                <a:cs typeface="Lustria"/>
                <a:sym typeface="Lustria"/>
              </a:rPr>
              <a:t> reports how there are several factors leading people to be homeless. These causes vary from homeless single individuals  to homeless families.”</a:t>
            </a:r>
            <a:endParaRPr/>
          </a:p>
          <a:p>
            <a:pPr marL="0" marR="0" lvl="0" indent="0" algn="l" rtl="0">
              <a:lnSpc>
                <a:spcPct val="80000"/>
              </a:lnSpc>
              <a:spcBef>
                <a:spcPts val="2000"/>
              </a:spcBef>
              <a:spcAft>
                <a:spcPts val="0"/>
              </a:spcAft>
              <a:buClr>
                <a:srgbClr val="404040"/>
              </a:buClr>
              <a:buSzPts val="3600"/>
              <a:buFont typeface="Arial"/>
              <a:buNone/>
            </a:pPr>
            <a:r>
              <a:rPr lang="en-US" sz="3600" b="0" i="0" u="none" strike="noStrike" cap="none">
                <a:solidFill>
                  <a:srgbClr val="0000FF"/>
                </a:solidFill>
                <a:latin typeface="Lustria"/>
                <a:ea typeface="Lustria"/>
                <a:cs typeface="Lustria"/>
                <a:sym typeface="Lustria"/>
              </a:rPr>
              <a:t>	</a:t>
            </a:r>
            <a:r>
              <a:rPr lang="en-US" sz="3600" b="0" i="0" u="none" strike="noStrike" cap="none">
                <a:solidFill>
                  <a:srgbClr val="FF0000"/>
                </a:solidFill>
                <a:latin typeface="Lustria"/>
                <a:ea typeface="Lustria"/>
                <a:cs typeface="Lustria"/>
                <a:sym typeface="Lustria"/>
              </a:rPr>
              <a:t>   </a:t>
            </a:r>
            <a:r>
              <a:rPr lang="en-US" sz="3600" b="0" i="0" u="sng" strike="noStrike" cap="none">
                <a:solidFill>
                  <a:srgbClr val="FF0000"/>
                </a:solidFill>
                <a:latin typeface="Lustria"/>
                <a:ea typeface="Lustria"/>
                <a:cs typeface="Lustria"/>
                <a:sym typeface="Lustria"/>
              </a:rPr>
              <a:t>TASK</a:t>
            </a:r>
            <a:endParaRPr/>
          </a:p>
          <a:p>
            <a:pPr marL="571500" marR="0" lvl="0" indent="-571500" algn="l" rtl="0">
              <a:lnSpc>
                <a:spcPct val="80000"/>
              </a:lnSpc>
              <a:spcBef>
                <a:spcPts val="2000"/>
              </a:spcBef>
              <a:spcAft>
                <a:spcPts val="0"/>
              </a:spcAft>
              <a:buClr>
                <a:srgbClr val="404040"/>
              </a:buClr>
              <a:buSzPts val="3600"/>
              <a:buFont typeface="Arial"/>
              <a:buChar char="•"/>
            </a:pPr>
            <a:r>
              <a:rPr lang="en-US" sz="3600" b="0" i="0" u="none" strike="noStrike" cap="none">
                <a:solidFill>
                  <a:srgbClr val="FF0000"/>
                </a:solidFill>
                <a:latin typeface="Lustria"/>
                <a:ea typeface="Lustria"/>
                <a:cs typeface="Lustria"/>
                <a:sym typeface="Lustria"/>
              </a:rPr>
              <a:t>Identify the causes of homelessness in New York City.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2000"/>
                                        <p:tgtEl>
                                          <p:spTgt spid="2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4">
                                            <p:txEl>
                                              <p:pRg st="0" end="0"/>
                                            </p:txEl>
                                          </p:spTgt>
                                        </p:tgtEl>
                                        <p:attrNameLst>
                                          <p:attrName>style.visibility</p:attrName>
                                        </p:attrNameLst>
                                      </p:cBhvr>
                                      <p:to>
                                        <p:strVal val="visible"/>
                                      </p:to>
                                    </p:set>
                                    <p:animEffect transition="in" filter="fade">
                                      <p:cBhvr>
                                        <p:cTn id="12" dur="1000"/>
                                        <p:tgtEl>
                                          <p:spTgt spid="2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4">
                                            <p:txEl>
                                              <p:pRg st="1" end="1"/>
                                            </p:txEl>
                                          </p:spTgt>
                                        </p:tgtEl>
                                        <p:attrNameLst>
                                          <p:attrName>style.visibility</p:attrName>
                                        </p:attrNameLst>
                                      </p:cBhvr>
                                      <p:to>
                                        <p:strVal val="visible"/>
                                      </p:to>
                                    </p:set>
                                    <p:animEffect transition="in" filter="fade">
                                      <p:cBhvr>
                                        <p:cTn id="17" dur="1000"/>
                                        <p:tgtEl>
                                          <p:spTgt spid="2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4">
                                            <p:txEl>
                                              <p:pRg st="2" end="2"/>
                                            </p:txEl>
                                          </p:spTgt>
                                        </p:tgtEl>
                                        <p:attrNameLst>
                                          <p:attrName>style.visibility</p:attrName>
                                        </p:attrNameLst>
                                      </p:cBhvr>
                                      <p:to>
                                        <p:strVal val="visible"/>
                                      </p:to>
                                    </p:set>
                                    <p:animEffect transition="in" filter="fade">
                                      <p:cBhvr>
                                        <p:cTn id="22" dur="1000"/>
                                        <p:tgtEl>
                                          <p:spTgt spid="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2"/>
          <p:cNvSpPr txBox="1">
            <a:spLocks noGrp="1"/>
          </p:cNvSpPr>
          <p:nvPr>
            <p:ph type="title"/>
          </p:nvPr>
        </p:nvSpPr>
        <p:spPr>
          <a:xfrm>
            <a:off x="252662" y="244475"/>
            <a:ext cx="8614611" cy="790241"/>
          </a:xfrm>
          <a:prstGeom prst="rect">
            <a:avLst/>
          </a:prstGeom>
          <a:solidFill>
            <a:srgbClr val="00B050"/>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NYC’s Homeless Crisis</a:t>
            </a:r>
            <a:endParaRPr/>
          </a:p>
        </p:txBody>
      </p:sp>
      <p:sp>
        <p:nvSpPr>
          <p:cNvPr id="280" name="Google Shape;280;p12"/>
          <p:cNvSpPr txBox="1">
            <a:spLocks noGrp="1"/>
          </p:cNvSpPr>
          <p:nvPr>
            <p:ph type="body" idx="1"/>
          </p:nvPr>
        </p:nvSpPr>
        <p:spPr>
          <a:xfrm>
            <a:off x="348916" y="1720515"/>
            <a:ext cx="8518357" cy="4584031"/>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SzPts val="2400"/>
              <a:buNone/>
            </a:pPr>
            <a:endParaRPr/>
          </a:p>
        </p:txBody>
      </p:sp>
      <p:pic>
        <p:nvPicPr>
          <p:cNvPr id="281" name="Google Shape;281;p12"/>
          <p:cNvPicPr preferRelativeResize="0"/>
          <p:nvPr/>
        </p:nvPicPr>
        <p:blipFill rotWithShape="1">
          <a:blip r:embed="rId3">
            <a:alphaModFix/>
          </a:blip>
          <a:srcRect/>
          <a:stretch/>
        </p:blipFill>
        <p:spPr>
          <a:xfrm>
            <a:off x="4307307" y="1034716"/>
            <a:ext cx="4559966" cy="5578809"/>
          </a:xfrm>
          <a:prstGeom prst="rect">
            <a:avLst/>
          </a:prstGeom>
          <a:noFill/>
          <a:ln>
            <a:noFill/>
          </a:ln>
        </p:spPr>
      </p:pic>
      <p:pic>
        <p:nvPicPr>
          <p:cNvPr id="282" name="Google Shape;282;p12"/>
          <p:cNvPicPr preferRelativeResize="0"/>
          <p:nvPr/>
        </p:nvPicPr>
        <p:blipFill rotWithShape="1">
          <a:blip r:embed="rId4">
            <a:alphaModFix/>
          </a:blip>
          <a:srcRect/>
          <a:stretch/>
        </p:blipFill>
        <p:spPr>
          <a:xfrm>
            <a:off x="276727" y="1044826"/>
            <a:ext cx="3988469" cy="55788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3"/>
          <p:cNvSpPr txBox="1">
            <a:spLocks noGrp="1"/>
          </p:cNvSpPr>
          <p:nvPr>
            <p:ph type="ctrTitle" idx="4294967295"/>
          </p:nvPr>
        </p:nvSpPr>
        <p:spPr>
          <a:xfrm>
            <a:off x="288759" y="228600"/>
            <a:ext cx="8530388" cy="1614488"/>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3600" b="0" i="0" u="none" strike="noStrike" cap="none">
                <a:solidFill>
                  <a:srgbClr val="FFFF00"/>
                </a:solidFill>
                <a:latin typeface="Lustria"/>
                <a:ea typeface="Lustria"/>
                <a:cs typeface="Lustria"/>
                <a:sym typeface="Lustria"/>
              </a:rPr>
              <a:t>Step # 4- Evaluate Existing Policies </a:t>
            </a:r>
            <a:br>
              <a:rPr lang="en-US" sz="3600" b="0" i="0" u="none" strike="noStrike" cap="none">
                <a:solidFill>
                  <a:srgbClr val="FFFF00"/>
                </a:solidFill>
                <a:latin typeface="Lustria"/>
                <a:ea typeface="Lustria"/>
                <a:cs typeface="Lustria"/>
                <a:sym typeface="Lustria"/>
              </a:rPr>
            </a:br>
            <a:endParaRPr sz="3600" b="0" i="0" u="none" strike="noStrike" cap="none">
              <a:solidFill>
                <a:srgbClr val="FFFF00"/>
              </a:solidFill>
              <a:latin typeface="Lustria"/>
              <a:ea typeface="Lustria"/>
              <a:cs typeface="Lustria"/>
              <a:sym typeface="Lustria"/>
            </a:endParaRPr>
          </a:p>
        </p:txBody>
      </p:sp>
      <p:sp>
        <p:nvSpPr>
          <p:cNvPr id="288" name="Google Shape;288;p13"/>
          <p:cNvSpPr txBox="1">
            <a:spLocks noGrp="1"/>
          </p:cNvSpPr>
          <p:nvPr>
            <p:ph type="subTitle" idx="4294967295"/>
          </p:nvPr>
        </p:nvSpPr>
        <p:spPr>
          <a:xfrm>
            <a:off x="628650" y="2724150"/>
            <a:ext cx="7832700" cy="3591000"/>
          </a:xfrm>
          <a:prstGeom prst="rect">
            <a:avLst/>
          </a:prstGeom>
          <a:noFill/>
          <a:ln>
            <a:noFill/>
          </a:ln>
        </p:spPr>
        <p:txBody>
          <a:bodyPr spcFirstLastPara="1" wrap="square" lIns="91425" tIns="45700" rIns="91425" bIns="45700" anchor="t" anchorCtr="0">
            <a:normAutofit lnSpcReduction="10000"/>
          </a:bodyPr>
          <a:lstStyle/>
          <a:p>
            <a:pPr marL="0" marR="0" lvl="0" indent="0" algn="l" rtl="0">
              <a:spcBef>
                <a:spcPts val="0"/>
              </a:spcBef>
              <a:spcAft>
                <a:spcPts val="0"/>
              </a:spcAft>
              <a:buClr>
                <a:srgbClr val="3F3F3F"/>
              </a:buClr>
              <a:buSzPts val="3600"/>
              <a:buFont typeface="Arial"/>
              <a:buNone/>
            </a:pPr>
            <a:r>
              <a:rPr lang="en-US" sz="3600" b="0" i="0" u="none" strike="noStrike" cap="none">
                <a:solidFill>
                  <a:srgbClr val="3F3F3F"/>
                </a:solidFill>
                <a:latin typeface="Lustria"/>
                <a:ea typeface="Lustria"/>
                <a:cs typeface="Lustria"/>
                <a:sym typeface="Lustria"/>
              </a:rPr>
              <a:t>	While you read/analyze the 		        sources provided:</a:t>
            </a:r>
            <a:endParaRPr/>
          </a:p>
          <a:p>
            <a:pPr marL="571500" marR="0" lvl="0" indent="-571500" algn="l" rtl="0">
              <a:spcBef>
                <a:spcPts val="2000"/>
              </a:spcBef>
              <a:spcAft>
                <a:spcPts val="0"/>
              </a:spcAft>
              <a:buClr>
                <a:srgbClr val="3F3F3F"/>
              </a:buClr>
              <a:buSzPts val="3600"/>
              <a:buFont typeface="Arial"/>
              <a:buChar char="•"/>
            </a:pPr>
            <a:r>
              <a:rPr lang="en-US" sz="3600" b="0" i="0" u="none" strike="noStrike" cap="none">
                <a:solidFill>
                  <a:srgbClr val="0000FF"/>
                </a:solidFill>
                <a:latin typeface="Lustria"/>
                <a:ea typeface="Lustria"/>
                <a:cs typeface="Lustria"/>
                <a:sym typeface="Lustria"/>
              </a:rPr>
              <a:t>Outline 3-4 existing government public policies intended to decrease homelessness in </a:t>
            </a:r>
            <a:r>
              <a:rPr lang="en-US" sz="3600">
                <a:solidFill>
                  <a:srgbClr val="0000FF"/>
                </a:solidFill>
              </a:rPr>
              <a:t>      </a:t>
            </a:r>
            <a:r>
              <a:rPr lang="en-US" sz="3600" b="0" i="0" u="none" strike="noStrike" cap="none">
                <a:solidFill>
                  <a:srgbClr val="0000FF"/>
                </a:solidFill>
                <a:latin typeface="Lustria"/>
                <a:ea typeface="Lustria"/>
                <a:cs typeface="Lustria"/>
                <a:sym typeface="Lustria"/>
              </a:rPr>
              <a:t>New York City.</a:t>
            </a:r>
            <a:endParaRPr/>
          </a:p>
        </p:txBody>
      </p:sp>
      <p:sp>
        <p:nvSpPr>
          <p:cNvPr id="289" name="Google Shape;289;p13"/>
          <p:cNvSpPr txBox="1"/>
          <p:nvPr/>
        </p:nvSpPr>
        <p:spPr>
          <a:xfrm>
            <a:off x="2257425" y="2078038"/>
            <a:ext cx="4329113" cy="6461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sng" strike="noStrike" cap="none">
                <a:solidFill>
                  <a:schemeClr val="dk1"/>
                </a:solidFill>
                <a:latin typeface="Lustria"/>
                <a:ea typeface="Lustria"/>
                <a:cs typeface="Lustria"/>
                <a:sym typeface="Lustria"/>
              </a:rPr>
              <a:t>TASK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600"/>
                                        <p:tgtEl>
                                          <p:spTgt spid="28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89"/>
                                        </p:tgtEl>
                                        <p:attrNameLst>
                                          <p:attrName>style.visibility</p:attrName>
                                        </p:attrNameLst>
                                      </p:cBhvr>
                                      <p:to>
                                        <p:strVal val="visible"/>
                                      </p:to>
                                    </p:set>
                                    <p:anim calcmode="lin" valueType="num">
                                      <p:cBhvr additive="base">
                                        <p:cTn id="12" dur="1000"/>
                                        <p:tgtEl>
                                          <p:spTgt spid="289"/>
                                        </p:tgtEl>
                                        <p:attrNameLst>
                                          <p:attrName>ppt_w</p:attrName>
                                        </p:attrNameLst>
                                      </p:cBhvr>
                                      <p:tavLst>
                                        <p:tav tm="0">
                                          <p:val>
                                            <p:strVal val="0"/>
                                          </p:val>
                                        </p:tav>
                                        <p:tav tm="100000">
                                          <p:val>
                                            <p:strVal val="#ppt_w"/>
                                          </p:val>
                                        </p:tav>
                                      </p:tavLst>
                                    </p:anim>
                                    <p:anim calcmode="lin" valueType="num">
                                      <p:cBhvr additive="base">
                                        <p:cTn id="13" dur="1000"/>
                                        <p:tgtEl>
                                          <p:spTgt spid="28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88">
                                            <p:txEl>
                                              <p:pRg st="0" end="0"/>
                                            </p:txEl>
                                          </p:spTgt>
                                        </p:tgtEl>
                                        <p:attrNameLst>
                                          <p:attrName>style.visibility</p:attrName>
                                        </p:attrNameLst>
                                      </p:cBhvr>
                                      <p:to>
                                        <p:strVal val="visible"/>
                                      </p:to>
                                    </p:set>
                                    <p:anim calcmode="lin" valueType="num">
                                      <p:cBhvr additive="base">
                                        <p:cTn id="18" dur="1000"/>
                                        <p:tgtEl>
                                          <p:spTgt spid="288">
                                            <p:txEl>
                                              <p:pRg st="0" end="0"/>
                                            </p:txEl>
                                          </p:spTgt>
                                        </p:tgtEl>
                                        <p:attrNameLst>
                                          <p:attrName>ppt_w</p:attrName>
                                        </p:attrNameLst>
                                      </p:cBhvr>
                                      <p:tavLst>
                                        <p:tav tm="0">
                                          <p:val>
                                            <p:strVal val="0"/>
                                          </p:val>
                                        </p:tav>
                                        <p:tav tm="100000">
                                          <p:val>
                                            <p:strVal val="#ppt_w"/>
                                          </p:val>
                                        </p:tav>
                                      </p:tavLst>
                                    </p:anim>
                                    <p:anim calcmode="lin" valueType="num">
                                      <p:cBhvr additive="base">
                                        <p:cTn id="19" dur="1000"/>
                                        <p:tgtEl>
                                          <p:spTgt spid="288">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88">
                                            <p:txEl>
                                              <p:pRg st="1" end="1"/>
                                            </p:txEl>
                                          </p:spTgt>
                                        </p:tgtEl>
                                        <p:attrNameLst>
                                          <p:attrName>style.visibility</p:attrName>
                                        </p:attrNameLst>
                                      </p:cBhvr>
                                      <p:to>
                                        <p:strVal val="visible"/>
                                      </p:to>
                                    </p:set>
                                    <p:anim calcmode="lin" valueType="num">
                                      <p:cBhvr additive="base">
                                        <p:cTn id="24" dur="1000"/>
                                        <p:tgtEl>
                                          <p:spTgt spid="288">
                                            <p:txEl>
                                              <p:pRg st="1" end="1"/>
                                            </p:txEl>
                                          </p:spTgt>
                                        </p:tgtEl>
                                        <p:attrNameLst>
                                          <p:attrName>ppt_w</p:attrName>
                                        </p:attrNameLst>
                                      </p:cBhvr>
                                      <p:tavLst>
                                        <p:tav tm="0">
                                          <p:val>
                                            <p:strVal val="0"/>
                                          </p:val>
                                        </p:tav>
                                        <p:tav tm="100000">
                                          <p:val>
                                            <p:strVal val="#ppt_w"/>
                                          </p:val>
                                        </p:tav>
                                      </p:tavLst>
                                    </p:anim>
                                    <p:anim calcmode="lin" valueType="num">
                                      <p:cBhvr additive="base">
                                        <p:cTn id="25" dur="1000"/>
                                        <p:tgtEl>
                                          <p:spTgt spid="288">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4"/>
          <p:cNvSpPr txBox="1">
            <a:spLocks noGrp="1"/>
          </p:cNvSpPr>
          <p:nvPr>
            <p:ph type="ctrTitle"/>
          </p:nvPr>
        </p:nvSpPr>
        <p:spPr>
          <a:xfrm>
            <a:off x="655056" y="629927"/>
            <a:ext cx="7833900" cy="1341600"/>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b" anchorCtr="0">
            <a:noAutofit/>
          </a:bodyPr>
          <a:lstStyle/>
          <a:p>
            <a:pPr marL="0" lvl="0" indent="0" algn="l" rtl="0">
              <a:spcBef>
                <a:spcPts val="0"/>
              </a:spcBef>
              <a:spcAft>
                <a:spcPts val="0"/>
              </a:spcAft>
              <a:buNone/>
            </a:pPr>
            <a:r>
              <a:rPr lang="en-US" sz="3200" b="0" i="0" u="none" strike="noStrike" cap="none">
                <a:solidFill>
                  <a:srgbClr val="FFFF00"/>
                </a:solidFill>
                <a:latin typeface="Lustria"/>
                <a:ea typeface="Lustria"/>
                <a:cs typeface="Lustria"/>
                <a:sym typeface="Lustria"/>
              </a:rPr>
              <a:t>Step # 4- Evaluate an Existing Policy</a:t>
            </a:r>
            <a:br>
              <a:rPr lang="en-US" sz="3200" b="0" i="0" u="none" strike="noStrike" cap="none">
                <a:solidFill>
                  <a:srgbClr val="FFFF00"/>
                </a:solidFill>
                <a:latin typeface="Lustria"/>
                <a:ea typeface="Lustria"/>
                <a:cs typeface="Lustria"/>
                <a:sym typeface="Lustria"/>
              </a:rPr>
            </a:br>
            <a:r>
              <a:rPr lang="en-US" sz="2700" b="0" i="0" u="none" strike="noStrike" cap="none">
                <a:solidFill>
                  <a:schemeClr val="lt1"/>
                </a:solidFill>
                <a:latin typeface="Lustria"/>
                <a:ea typeface="Lustria"/>
                <a:cs typeface="Lustria"/>
                <a:sym typeface="Lustria"/>
              </a:rPr>
              <a:t>-Report by </a:t>
            </a:r>
            <a:r>
              <a:rPr lang="en-US" sz="2700" b="0" i="1" u="none" strike="noStrike" cap="none">
                <a:solidFill>
                  <a:schemeClr val="lt1"/>
                </a:solidFill>
                <a:latin typeface="Lustria"/>
                <a:ea typeface="Lustria"/>
                <a:cs typeface="Lustria"/>
                <a:sym typeface="Lustria"/>
              </a:rPr>
              <a:t>WIN NYC </a:t>
            </a:r>
            <a:r>
              <a:rPr lang="en-US" sz="2700" b="0" i="0" u="none" strike="noStrike" cap="none">
                <a:solidFill>
                  <a:schemeClr val="lt1"/>
                </a:solidFill>
                <a:latin typeface="Lustria"/>
                <a:ea typeface="Lustria"/>
                <a:cs typeface="Lustria"/>
                <a:sym typeface="Lustria"/>
              </a:rPr>
              <a:t>(largest provider of supportive housing and family shelter in NYC).</a:t>
            </a:r>
            <a:endParaRPr sz="5300"/>
          </a:p>
        </p:txBody>
      </p:sp>
      <p:sp>
        <p:nvSpPr>
          <p:cNvPr id="295" name="Google Shape;295;p14"/>
          <p:cNvSpPr txBox="1">
            <a:spLocks noGrp="1"/>
          </p:cNvSpPr>
          <p:nvPr>
            <p:ph type="subTitle" idx="1"/>
          </p:nvPr>
        </p:nvSpPr>
        <p:spPr>
          <a:xfrm>
            <a:off x="644475" y="2230976"/>
            <a:ext cx="7832700" cy="44727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404040"/>
              </a:buClr>
              <a:buSzPts val="3600"/>
              <a:buNone/>
            </a:pPr>
            <a:endParaRPr sz="3600">
              <a:solidFill>
                <a:srgbClr val="404040"/>
              </a:solidFill>
            </a:endParaRPr>
          </a:p>
        </p:txBody>
      </p:sp>
      <p:pic>
        <p:nvPicPr>
          <p:cNvPr id="296" name="Google Shape;296;p14"/>
          <p:cNvPicPr preferRelativeResize="0"/>
          <p:nvPr/>
        </p:nvPicPr>
        <p:blipFill rotWithShape="1">
          <a:blip r:embed="rId3">
            <a:alphaModFix/>
          </a:blip>
          <a:srcRect/>
          <a:stretch/>
        </p:blipFill>
        <p:spPr>
          <a:xfrm>
            <a:off x="598668" y="1971515"/>
            <a:ext cx="7946666" cy="44725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5"/>
          <p:cNvSpPr txBox="1">
            <a:spLocks noGrp="1"/>
          </p:cNvSpPr>
          <p:nvPr>
            <p:ph type="ctrTitle"/>
          </p:nvPr>
        </p:nvSpPr>
        <p:spPr>
          <a:xfrm>
            <a:off x="643875" y="763201"/>
            <a:ext cx="7833900" cy="2136300"/>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b" anchorCtr="0">
            <a:noAutofit/>
          </a:bodyPr>
          <a:lstStyle/>
          <a:p>
            <a:pPr marL="0" lvl="0" indent="0" algn="ctr" rtl="0">
              <a:spcBef>
                <a:spcPts val="0"/>
              </a:spcBef>
              <a:spcAft>
                <a:spcPts val="0"/>
              </a:spcAft>
              <a:buNone/>
            </a:pPr>
            <a:br>
              <a:rPr lang="en-US" sz="3200" b="0" i="0" u="none" strike="noStrike" cap="none">
                <a:solidFill>
                  <a:schemeClr val="dk1"/>
                </a:solidFill>
                <a:latin typeface="Lustria"/>
                <a:ea typeface="Lustria"/>
                <a:cs typeface="Lustria"/>
                <a:sym typeface="Lustria"/>
              </a:rPr>
            </a:br>
            <a:r>
              <a:rPr lang="en-US" sz="3200" b="0" i="0" u="none" strike="noStrike" cap="none">
                <a:solidFill>
                  <a:srgbClr val="FFFF00"/>
                </a:solidFill>
                <a:latin typeface="Lustria"/>
                <a:ea typeface="Lustria"/>
                <a:cs typeface="Lustria"/>
                <a:sym typeface="Lustria"/>
              </a:rPr>
              <a:t>Step # 4- Evaluate an Existing Policy</a:t>
            </a:r>
            <a:br>
              <a:rPr lang="en-US" sz="3200" b="0" i="0" u="none" strike="noStrike" cap="none">
                <a:solidFill>
                  <a:srgbClr val="FFFF00"/>
                </a:solidFill>
                <a:latin typeface="Lustria"/>
                <a:ea typeface="Lustria"/>
                <a:cs typeface="Lustria"/>
                <a:sym typeface="Lustria"/>
              </a:rPr>
            </a:br>
            <a:r>
              <a:rPr lang="en-US" sz="3200" b="0" i="0" u="none" strike="noStrike" cap="none">
                <a:solidFill>
                  <a:schemeClr val="lt1"/>
                </a:solidFill>
                <a:latin typeface="Lustria"/>
                <a:ea typeface="Lustria"/>
                <a:cs typeface="Lustria"/>
                <a:sym typeface="Lustria"/>
              </a:rPr>
              <a:t>-Report by </a:t>
            </a:r>
            <a:r>
              <a:rPr lang="en-US" sz="3200" b="0" i="1" u="none" strike="noStrike" cap="none">
                <a:solidFill>
                  <a:schemeClr val="lt1"/>
                </a:solidFill>
                <a:latin typeface="Lustria"/>
                <a:ea typeface="Lustria"/>
                <a:cs typeface="Lustria"/>
                <a:sym typeface="Lustria"/>
              </a:rPr>
              <a:t>Coalition for The Homeless</a:t>
            </a:r>
            <a:br>
              <a:rPr lang="en-US" sz="3200" b="0" i="0" u="none" strike="noStrike" cap="none">
                <a:solidFill>
                  <a:schemeClr val="lt1"/>
                </a:solidFill>
                <a:latin typeface="Lustria"/>
                <a:ea typeface="Lustria"/>
                <a:cs typeface="Lustria"/>
                <a:sym typeface="Lustria"/>
              </a:rPr>
            </a:br>
            <a:r>
              <a:rPr lang="en-US" sz="3200" b="0" i="0" u="none" strike="noStrike" cap="none">
                <a:solidFill>
                  <a:schemeClr val="lt1"/>
                </a:solidFill>
                <a:latin typeface="Lustria"/>
                <a:ea typeface="Lustria"/>
                <a:cs typeface="Lustria"/>
                <a:sym typeface="Lustria"/>
              </a:rPr>
              <a:t>(Non-profit organization that works to end the homeless crisis in NYC).</a:t>
            </a:r>
            <a:endParaRPr sz="2800" b="0" i="0" u="none" strike="noStrike" cap="none">
              <a:solidFill>
                <a:schemeClr val="lt1"/>
              </a:solidFill>
              <a:latin typeface="Lustria"/>
              <a:ea typeface="Lustria"/>
              <a:cs typeface="Lustria"/>
              <a:sym typeface="Lustria"/>
            </a:endParaRPr>
          </a:p>
        </p:txBody>
      </p:sp>
      <p:sp>
        <p:nvSpPr>
          <p:cNvPr id="302" name="Google Shape;302;p15"/>
          <p:cNvSpPr txBox="1">
            <a:spLocks noGrp="1"/>
          </p:cNvSpPr>
          <p:nvPr>
            <p:ph type="subTitle" idx="1"/>
          </p:nvPr>
        </p:nvSpPr>
        <p:spPr>
          <a:xfrm>
            <a:off x="643369" y="2495549"/>
            <a:ext cx="7833881" cy="3819526"/>
          </a:xfrm>
          <a:prstGeom prst="rect">
            <a:avLst/>
          </a:prstGeom>
          <a:solidFill>
            <a:srgbClr val="FFFF00"/>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404040"/>
              </a:buClr>
              <a:buSzPts val="3600"/>
              <a:buNone/>
            </a:pPr>
            <a:endParaRPr sz="3600">
              <a:solidFill>
                <a:srgbClr val="404040"/>
              </a:solidFill>
            </a:endParaRPr>
          </a:p>
        </p:txBody>
      </p:sp>
      <p:pic>
        <p:nvPicPr>
          <p:cNvPr id="303" name="Google Shape;303;p15"/>
          <p:cNvPicPr preferRelativeResize="0"/>
          <p:nvPr/>
        </p:nvPicPr>
        <p:blipFill rotWithShape="1">
          <a:blip r:embed="rId3">
            <a:alphaModFix/>
          </a:blip>
          <a:srcRect/>
          <a:stretch/>
        </p:blipFill>
        <p:spPr>
          <a:xfrm>
            <a:off x="1564958" y="2388049"/>
            <a:ext cx="5991726" cy="3819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6"/>
          <p:cNvSpPr txBox="1">
            <a:spLocks noGrp="1"/>
          </p:cNvSpPr>
          <p:nvPr>
            <p:ph type="ctrTitle" idx="4294967295"/>
          </p:nvPr>
        </p:nvSpPr>
        <p:spPr>
          <a:xfrm>
            <a:off x="245062" y="276726"/>
            <a:ext cx="8571913" cy="1566362"/>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3600" b="0" i="0" u="none" strike="noStrike" cap="none">
                <a:solidFill>
                  <a:srgbClr val="FFFF00"/>
                </a:solidFill>
                <a:latin typeface="Lustria"/>
                <a:ea typeface="Lustria"/>
                <a:cs typeface="Lustria"/>
                <a:sym typeface="Lustria"/>
              </a:rPr>
              <a:t>Step # 5- Develop Solutions </a:t>
            </a:r>
            <a:br>
              <a:rPr lang="en-US" sz="3600" b="0" i="0" u="none" strike="noStrike" cap="none">
                <a:solidFill>
                  <a:srgbClr val="FFFF00"/>
                </a:solidFill>
                <a:latin typeface="Lustria"/>
                <a:ea typeface="Lustria"/>
                <a:cs typeface="Lustria"/>
                <a:sym typeface="Lustria"/>
              </a:rPr>
            </a:br>
            <a:endParaRPr sz="3600" b="0" i="0" u="none" strike="noStrike" cap="none">
              <a:solidFill>
                <a:srgbClr val="FFFF00"/>
              </a:solidFill>
              <a:latin typeface="Lustria"/>
              <a:ea typeface="Lustria"/>
              <a:cs typeface="Lustria"/>
              <a:sym typeface="Lustria"/>
            </a:endParaRPr>
          </a:p>
        </p:txBody>
      </p:sp>
      <p:sp>
        <p:nvSpPr>
          <p:cNvPr id="309" name="Google Shape;309;p16"/>
          <p:cNvSpPr txBox="1">
            <a:spLocks noGrp="1"/>
          </p:cNvSpPr>
          <p:nvPr>
            <p:ph type="subTitle" idx="4294967295"/>
          </p:nvPr>
        </p:nvSpPr>
        <p:spPr>
          <a:xfrm>
            <a:off x="614363" y="3184525"/>
            <a:ext cx="8202612" cy="3130550"/>
          </a:xfrm>
          <a:prstGeom prst="rect">
            <a:avLst/>
          </a:prstGeom>
          <a:noFill/>
          <a:ln>
            <a:noFill/>
          </a:ln>
        </p:spPr>
        <p:txBody>
          <a:bodyPr spcFirstLastPara="1" wrap="square" lIns="91425" tIns="45700" rIns="91425" bIns="45700" anchor="t" anchorCtr="0">
            <a:normAutofit/>
          </a:bodyPr>
          <a:lstStyle/>
          <a:p>
            <a:pPr marL="571500" marR="0" lvl="0" indent="-571500" algn="l" rtl="0">
              <a:spcBef>
                <a:spcPts val="0"/>
              </a:spcBef>
              <a:spcAft>
                <a:spcPts val="0"/>
              </a:spcAft>
              <a:buClr>
                <a:srgbClr val="3F3F3F"/>
              </a:buClr>
              <a:buSzPts val="3600"/>
              <a:buFont typeface="Arial"/>
              <a:buChar char="•"/>
            </a:pPr>
            <a:r>
              <a:rPr lang="en-US" sz="3600" b="0" i="0" u="none" strike="noStrike" cap="none">
                <a:solidFill>
                  <a:srgbClr val="0000FF"/>
                </a:solidFill>
                <a:latin typeface="Lustria"/>
                <a:ea typeface="Lustria"/>
                <a:cs typeface="Lustria"/>
                <a:sym typeface="Lustria"/>
              </a:rPr>
              <a:t>Develop 4-6 policies/strategies to address the issue of homelessness in New York City.</a:t>
            </a:r>
            <a:endParaRPr sz="3600" b="0" i="0" u="none" strike="noStrike" cap="none">
              <a:solidFill>
                <a:srgbClr val="0000FF"/>
              </a:solidFill>
              <a:latin typeface="Lustria"/>
              <a:ea typeface="Lustria"/>
              <a:cs typeface="Lustria"/>
              <a:sym typeface="Lustria"/>
            </a:endParaRPr>
          </a:p>
          <a:p>
            <a:pPr marL="342900" marR="0" lvl="0" indent="-114300" algn="l" rtl="0">
              <a:spcBef>
                <a:spcPts val="2000"/>
              </a:spcBef>
              <a:spcAft>
                <a:spcPts val="0"/>
              </a:spcAft>
              <a:buClr>
                <a:srgbClr val="3F3F3F"/>
              </a:buClr>
              <a:buSzPts val="3600"/>
              <a:buFont typeface="Arial"/>
              <a:buNone/>
            </a:pPr>
            <a:endParaRPr sz="3600" b="0" i="0" u="none" strike="noStrike" cap="none">
              <a:solidFill>
                <a:srgbClr val="3F3F3F"/>
              </a:solidFill>
              <a:latin typeface="Lustria"/>
              <a:ea typeface="Lustria"/>
              <a:cs typeface="Lustria"/>
              <a:sym typeface="Lustria"/>
            </a:endParaRPr>
          </a:p>
        </p:txBody>
      </p:sp>
      <p:sp>
        <p:nvSpPr>
          <p:cNvPr id="310" name="Google Shape;310;p16"/>
          <p:cNvSpPr txBox="1"/>
          <p:nvPr/>
        </p:nvSpPr>
        <p:spPr>
          <a:xfrm>
            <a:off x="3798888" y="1843088"/>
            <a:ext cx="2017712" cy="646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sng" strike="noStrike" cap="none">
                <a:solidFill>
                  <a:schemeClr val="dk1"/>
                </a:solidFill>
                <a:latin typeface="Lustria"/>
                <a:ea typeface="Lustria"/>
                <a:cs typeface="Lustria"/>
                <a:sym typeface="Lustria"/>
              </a:rPr>
              <a:t>TASK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ppt_w</p:attrName>
                                        </p:attrNameLst>
                                      </p:cBhvr>
                                      <p:tavLst>
                                        <p:tav tm="0">
                                          <p:val>
                                            <p:strVal val="0"/>
                                          </p:val>
                                        </p:tav>
                                        <p:tav tm="100000">
                                          <p:val>
                                            <p:strVal val="#ppt_w"/>
                                          </p:val>
                                        </p:tav>
                                      </p:tavLst>
                                    </p:anim>
                                    <p:anim calcmode="lin" valueType="num">
                                      <p:cBhvr additive="base">
                                        <p:cTn id="8" dur="1000"/>
                                        <p:tgtEl>
                                          <p:spTgt spid="30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10"/>
                                        </p:tgtEl>
                                        <p:attrNameLst>
                                          <p:attrName>style.visibility</p:attrName>
                                        </p:attrNameLst>
                                      </p:cBhvr>
                                      <p:to>
                                        <p:strVal val="visible"/>
                                      </p:to>
                                    </p:set>
                                    <p:anim calcmode="lin" valueType="num">
                                      <p:cBhvr additive="base">
                                        <p:cTn id="13" dur="1000"/>
                                        <p:tgtEl>
                                          <p:spTgt spid="310"/>
                                        </p:tgtEl>
                                        <p:attrNameLst>
                                          <p:attrName>ppt_w</p:attrName>
                                        </p:attrNameLst>
                                      </p:cBhvr>
                                      <p:tavLst>
                                        <p:tav tm="0">
                                          <p:val>
                                            <p:strVal val="0"/>
                                          </p:val>
                                        </p:tav>
                                        <p:tav tm="100000">
                                          <p:val>
                                            <p:strVal val="#ppt_w"/>
                                          </p:val>
                                        </p:tav>
                                      </p:tavLst>
                                    </p:anim>
                                    <p:anim calcmode="lin" valueType="num">
                                      <p:cBhvr additive="base">
                                        <p:cTn id="14" dur="1000"/>
                                        <p:tgtEl>
                                          <p:spTgt spid="310"/>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09">
                                            <p:txEl>
                                              <p:pRg st="0" end="0"/>
                                            </p:txEl>
                                          </p:spTgt>
                                        </p:tgtEl>
                                        <p:attrNameLst>
                                          <p:attrName>style.visibility</p:attrName>
                                        </p:attrNameLst>
                                      </p:cBhvr>
                                      <p:to>
                                        <p:strVal val="visible"/>
                                      </p:to>
                                    </p:set>
                                    <p:anim calcmode="lin" valueType="num">
                                      <p:cBhvr additive="base">
                                        <p:cTn id="19" dur="1000"/>
                                        <p:tgtEl>
                                          <p:spTgt spid="309">
                                            <p:txEl>
                                              <p:pRg st="0" end="0"/>
                                            </p:txEl>
                                          </p:spTgt>
                                        </p:tgtEl>
                                        <p:attrNameLst>
                                          <p:attrName>ppt_w</p:attrName>
                                        </p:attrNameLst>
                                      </p:cBhvr>
                                      <p:tavLst>
                                        <p:tav tm="0">
                                          <p:val>
                                            <p:strVal val="0"/>
                                          </p:val>
                                        </p:tav>
                                        <p:tav tm="100000">
                                          <p:val>
                                            <p:strVal val="#ppt_w"/>
                                          </p:val>
                                        </p:tav>
                                      </p:tavLst>
                                    </p:anim>
                                    <p:anim calcmode="lin" valueType="num">
                                      <p:cBhvr additive="base">
                                        <p:cTn id="20" dur="1000"/>
                                        <p:tgtEl>
                                          <p:spTgt spid="309">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09">
                                            <p:txEl>
                                              <p:pRg st="1" end="1"/>
                                            </p:txEl>
                                          </p:spTgt>
                                        </p:tgtEl>
                                        <p:attrNameLst>
                                          <p:attrName>style.visibility</p:attrName>
                                        </p:attrNameLst>
                                      </p:cBhvr>
                                      <p:to>
                                        <p:strVal val="visible"/>
                                      </p:to>
                                    </p:set>
                                    <p:anim calcmode="lin" valueType="num">
                                      <p:cBhvr additive="base">
                                        <p:cTn id="25" dur="1000"/>
                                        <p:tgtEl>
                                          <p:spTgt spid="309">
                                            <p:txEl>
                                              <p:pRg st="1" end="1"/>
                                            </p:txEl>
                                          </p:spTgt>
                                        </p:tgtEl>
                                        <p:attrNameLst>
                                          <p:attrName>ppt_w</p:attrName>
                                        </p:attrNameLst>
                                      </p:cBhvr>
                                      <p:tavLst>
                                        <p:tav tm="0">
                                          <p:val>
                                            <p:strVal val="0"/>
                                          </p:val>
                                        </p:tav>
                                        <p:tav tm="100000">
                                          <p:val>
                                            <p:strVal val="#ppt_w"/>
                                          </p:val>
                                        </p:tav>
                                      </p:tavLst>
                                    </p:anim>
                                    <p:anim calcmode="lin" valueType="num">
                                      <p:cBhvr additive="base">
                                        <p:cTn id="26" dur="1000"/>
                                        <p:tgtEl>
                                          <p:spTgt spid="309">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7"/>
          <p:cNvSpPr txBox="1">
            <a:spLocks noGrp="1"/>
          </p:cNvSpPr>
          <p:nvPr>
            <p:ph type="ctrTitle" idx="4294967295"/>
          </p:nvPr>
        </p:nvSpPr>
        <p:spPr>
          <a:xfrm>
            <a:off x="288758" y="216568"/>
            <a:ext cx="8566483" cy="1660358"/>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3200" b="0" i="0" u="none" strike="noStrike" cap="none">
                <a:solidFill>
                  <a:srgbClr val="FFFF00"/>
                </a:solidFill>
                <a:latin typeface="Lustria"/>
                <a:ea typeface="Lustria"/>
                <a:cs typeface="Lustria"/>
                <a:sym typeface="Lustria"/>
              </a:rPr>
              <a:t>Step # 6- Select the Best Solution </a:t>
            </a:r>
            <a:br>
              <a:rPr lang="en-US" sz="3200" b="0" i="0" u="none" strike="noStrike" cap="none">
                <a:solidFill>
                  <a:srgbClr val="FFFF00"/>
                </a:solidFill>
                <a:latin typeface="Lustria"/>
                <a:ea typeface="Lustria"/>
                <a:cs typeface="Lustria"/>
                <a:sym typeface="Lustria"/>
              </a:rPr>
            </a:br>
            <a:r>
              <a:rPr lang="en-US" sz="3200" b="0" i="0" u="none" strike="noStrike" cap="none">
                <a:solidFill>
                  <a:srgbClr val="FFFF00"/>
                </a:solidFill>
                <a:latin typeface="Lustria"/>
                <a:ea typeface="Lustria"/>
                <a:cs typeface="Lustria"/>
                <a:sym typeface="Lustria"/>
              </a:rPr>
              <a:t>(Feasibility vs. Effectiveness)</a:t>
            </a:r>
            <a:br>
              <a:rPr lang="en-US" sz="3200" b="0" i="0" u="none" strike="noStrike" cap="none">
                <a:solidFill>
                  <a:srgbClr val="FFFF00"/>
                </a:solidFill>
                <a:latin typeface="Lustria"/>
                <a:ea typeface="Lustria"/>
                <a:cs typeface="Lustria"/>
                <a:sym typeface="Lustria"/>
              </a:rPr>
            </a:br>
            <a:endParaRPr sz="3200" b="0" i="0" u="none" strike="noStrike" cap="none">
              <a:solidFill>
                <a:srgbClr val="FFFF00"/>
              </a:solidFill>
              <a:latin typeface="Lustria"/>
              <a:ea typeface="Lustria"/>
              <a:cs typeface="Lustria"/>
              <a:sym typeface="Lustria"/>
            </a:endParaRPr>
          </a:p>
        </p:txBody>
      </p:sp>
      <p:sp>
        <p:nvSpPr>
          <p:cNvPr id="317" name="Google Shape;317;p17"/>
          <p:cNvSpPr txBox="1">
            <a:spLocks noGrp="1"/>
          </p:cNvSpPr>
          <p:nvPr>
            <p:ph type="subTitle" idx="4294967295"/>
          </p:nvPr>
        </p:nvSpPr>
        <p:spPr>
          <a:xfrm>
            <a:off x="628650" y="2001838"/>
            <a:ext cx="7843838" cy="4313237"/>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spcBef>
                <a:spcPts val="0"/>
              </a:spcBef>
              <a:spcAft>
                <a:spcPts val="0"/>
              </a:spcAft>
              <a:buClr>
                <a:srgbClr val="3F3F3F"/>
              </a:buClr>
              <a:buSzPct val="100000"/>
              <a:buFont typeface="Arial"/>
              <a:buNone/>
            </a:pPr>
            <a:r>
              <a:rPr lang="en-US" sz="3600" b="0" i="0" u="none" strike="noStrike" cap="none">
                <a:solidFill>
                  <a:srgbClr val="3F3F3F"/>
                </a:solidFill>
                <a:latin typeface="Lustria"/>
                <a:ea typeface="Lustria"/>
                <a:cs typeface="Lustria"/>
                <a:sym typeface="Lustria"/>
              </a:rPr>
              <a:t>                              </a:t>
            </a:r>
            <a:r>
              <a:rPr lang="en-US" sz="3600" b="0" i="0" u="sng" strike="noStrike" cap="none">
                <a:solidFill>
                  <a:srgbClr val="3F3F3F"/>
                </a:solidFill>
                <a:latin typeface="Lustria"/>
                <a:ea typeface="Lustria"/>
                <a:cs typeface="Lustria"/>
                <a:sym typeface="Lustria"/>
              </a:rPr>
              <a:t>TASK</a:t>
            </a:r>
            <a:endParaRPr/>
          </a:p>
          <a:p>
            <a:pPr marL="571500" marR="0" lvl="0" indent="-571500" algn="l" rtl="0">
              <a:spcBef>
                <a:spcPts val="2000"/>
              </a:spcBef>
              <a:spcAft>
                <a:spcPts val="0"/>
              </a:spcAft>
              <a:buClr>
                <a:srgbClr val="3F3F3F"/>
              </a:buClr>
              <a:buSzPct val="100000"/>
              <a:buFont typeface="Arial"/>
              <a:buChar char="•"/>
            </a:pPr>
            <a:r>
              <a:rPr lang="en-US" sz="3600" b="0" i="0" u="none" strike="noStrike" cap="none">
                <a:solidFill>
                  <a:srgbClr val="3F3F3F"/>
                </a:solidFill>
                <a:latin typeface="Lustria"/>
                <a:ea typeface="Lustria"/>
                <a:cs typeface="Lustria"/>
                <a:sym typeface="Lustria"/>
              </a:rPr>
              <a:t>Narrow down your proposed solutions from Step # 5, then:</a:t>
            </a:r>
            <a:endParaRPr/>
          </a:p>
          <a:p>
            <a:pPr marL="571500" marR="0" lvl="0" indent="-571500" algn="l" rtl="0">
              <a:spcBef>
                <a:spcPts val="2000"/>
              </a:spcBef>
              <a:spcAft>
                <a:spcPts val="0"/>
              </a:spcAft>
              <a:buClr>
                <a:srgbClr val="3F3F3F"/>
              </a:buClr>
              <a:buSzPct val="100000"/>
              <a:buFont typeface="Arial"/>
              <a:buChar char="•"/>
            </a:pPr>
            <a:r>
              <a:rPr lang="en-US" sz="3600" b="0" i="0" u="none" strike="noStrike" cap="none">
                <a:solidFill>
                  <a:srgbClr val="0000FF"/>
                </a:solidFill>
                <a:latin typeface="Lustria"/>
                <a:ea typeface="Lustria"/>
                <a:cs typeface="Lustria"/>
                <a:sym typeface="Lustria"/>
              </a:rPr>
              <a:t>Select the solution that is the most feasible and effective. </a:t>
            </a:r>
            <a:endParaRPr/>
          </a:p>
          <a:p>
            <a:pPr marL="571500" marR="0" lvl="0" indent="-571500" algn="l" rtl="0">
              <a:spcBef>
                <a:spcPts val="2000"/>
              </a:spcBef>
              <a:spcAft>
                <a:spcPts val="0"/>
              </a:spcAft>
              <a:buClr>
                <a:srgbClr val="3F3F3F"/>
              </a:buClr>
              <a:buSzPct val="100000"/>
              <a:buFont typeface="Arial"/>
              <a:buChar char="•"/>
            </a:pPr>
            <a:r>
              <a:rPr lang="en-US" sz="3600" b="0" i="0" u="none" strike="noStrike" cap="none">
                <a:solidFill>
                  <a:schemeClr val="dk1"/>
                </a:solidFill>
                <a:latin typeface="Lustria"/>
                <a:ea typeface="Lustria"/>
                <a:cs typeface="Lustria"/>
                <a:sym typeface="Lustria"/>
              </a:rPr>
              <a:t>Show your solutions in a </a:t>
            </a:r>
            <a:endParaRPr/>
          </a:p>
          <a:p>
            <a:pPr marL="0" marR="0" lvl="0" indent="0" algn="l" rtl="0">
              <a:spcBef>
                <a:spcPts val="2000"/>
              </a:spcBef>
              <a:spcAft>
                <a:spcPts val="0"/>
              </a:spcAft>
              <a:buClr>
                <a:srgbClr val="3F3F3F"/>
              </a:buClr>
              <a:buSzPct val="100000"/>
              <a:buFont typeface="Arial"/>
              <a:buNone/>
            </a:pPr>
            <a:r>
              <a:rPr lang="en-US" sz="3600" b="0" i="0" u="none" strike="noStrike" cap="none">
                <a:solidFill>
                  <a:schemeClr val="dk1"/>
                </a:solidFill>
                <a:latin typeface="Lustria"/>
                <a:ea typeface="Lustria"/>
                <a:cs typeface="Lustria"/>
                <a:sym typeface="Lustria"/>
              </a:rPr>
              <a:t>     Feasibility vs. Effectiveness Chart.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xEl>
                                              <p:pRg st="0" end="0"/>
                                            </p:txEl>
                                          </p:spTgt>
                                        </p:tgtEl>
                                        <p:attrNameLst>
                                          <p:attrName>style.visibility</p:attrName>
                                        </p:attrNameLst>
                                      </p:cBhvr>
                                      <p:to>
                                        <p:strVal val="visible"/>
                                      </p:to>
                                    </p:set>
                                    <p:animEffect transition="in" filter="fade">
                                      <p:cBhvr>
                                        <p:cTn id="12" dur="1000"/>
                                        <p:tgtEl>
                                          <p:spTgt spid="3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
                                            <p:txEl>
                                              <p:pRg st="1" end="1"/>
                                            </p:txEl>
                                          </p:spTgt>
                                        </p:tgtEl>
                                        <p:attrNameLst>
                                          <p:attrName>style.visibility</p:attrName>
                                        </p:attrNameLst>
                                      </p:cBhvr>
                                      <p:to>
                                        <p:strVal val="visible"/>
                                      </p:to>
                                    </p:set>
                                    <p:animEffect transition="in" filter="fade">
                                      <p:cBhvr>
                                        <p:cTn id="17" dur="1000"/>
                                        <p:tgtEl>
                                          <p:spTgt spid="3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
                                            <p:txEl>
                                              <p:pRg st="2" end="2"/>
                                            </p:txEl>
                                          </p:spTgt>
                                        </p:tgtEl>
                                        <p:attrNameLst>
                                          <p:attrName>style.visibility</p:attrName>
                                        </p:attrNameLst>
                                      </p:cBhvr>
                                      <p:to>
                                        <p:strVal val="visible"/>
                                      </p:to>
                                    </p:set>
                                    <p:animEffect transition="in" filter="fade">
                                      <p:cBhvr>
                                        <p:cTn id="22" dur="1000"/>
                                        <p:tgtEl>
                                          <p:spTgt spid="3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7">
                                            <p:txEl>
                                              <p:pRg st="3" end="3"/>
                                            </p:txEl>
                                          </p:spTgt>
                                        </p:tgtEl>
                                        <p:attrNameLst>
                                          <p:attrName>style.visibility</p:attrName>
                                        </p:attrNameLst>
                                      </p:cBhvr>
                                      <p:to>
                                        <p:strVal val="visible"/>
                                      </p:to>
                                    </p:set>
                                    <p:animEffect transition="in" filter="fade">
                                      <p:cBhvr>
                                        <p:cTn id="27" dur="1000"/>
                                        <p:tgtEl>
                                          <p:spTgt spid="31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7">
                                            <p:txEl>
                                              <p:pRg st="4" end="4"/>
                                            </p:txEl>
                                          </p:spTgt>
                                        </p:tgtEl>
                                        <p:attrNameLst>
                                          <p:attrName>style.visibility</p:attrName>
                                        </p:attrNameLst>
                                      </p:cBhvr>
                                      <p:to>
                                        <p:strVal val="visible"/>
                                      </p:to>
                                    </p:set>
                                    <p:animEffect transition="in" filter="fade">
                                      <p:cBhvr>
                                        <p:cTn id="32" dur="1000"/>
                                        <p:tgtEl>
                                          <p:spTgt spid="3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8"/>
          <p:cNvSpPr txBox="1">
            <a:spLocks noGrp="1"/>
          </p:cNvSpPr>
          <p:nvPr>
            <p:ph type="ctrTitle" idx="4294967295"/>
          </p:nvPr>
        </p:nvSpPr>
        <p:spPr>
          <a:xfrm>
            <a:off x="276727" y="228289"/>
            <a:ext cx="8578516" cy="1308585"/>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ctr" anchorCtr="0">
            <a:normAutofit fontScale="90000"/>
          </a:bodyPr>
          <a:lstStyle/>
          <a:p>
            <a:pPr marL="0" marR="0" lvl="0" indent="0" algn="ctr" rtl="0">
              <a:spcBef>
                <a:spcPts val="0"/>
              </a:spcBef>
              <a:spcAft>
                <a:spcPts val="0"/>
              </a:spcAft>
              <a:buNone/>
            </a:pPr>
            <a:br>
              <a:rPr lang="en-US" sz="3200" b="0" i="0" u="none" strike="noStrike" cap="none">
                <a:solidFill>
                  <a:srgbClr val="FFFF00"/>
                </a:solidFill>
                <a:latin typeface="Lustria"/>
                <a:ea typeface="Lustria"/>
                <a:cs typeface="Lustria"/>
                <a:sym typeface="Lustria"/>
              </a:rPr>
            </a:br>
            <a:br>
              <a:rPr lang="en-US" sz="3200" b="0" i="0" u="none" strike="noStrike" cap="none">
                <a:solidFill>
                  <a:srgbClr val="FFFF00"/>
                </a:solidFill>
                <a:latin typeface="Lustria"/>
                <a:ea typeface="Lustria"/>
                <a:cs typeface="Lustria"/>
                <a:sym typeface="Lustria"/>
              </a:rPr>
            </a:br>
            <a:r>
              <a:rPr lang="en-US" sz="3200" b="0" i="0" u="none" strike="noStrike" cap="none">
                <a:solidFill>
                  <a:srgbClr val="FFFF00"/>
                </a:solidFill>
                <a:latin typeface="Lustria"/>
                <a:ea typeface="Lustria"/>
                <a:cs typeface="Lustria"/>
                <a:sym typeface="Lustria"/>
              </a:rPr>
              <a:t>Step # 6- Select the Best Solution </a:t>
            </a:r>
            <a:br>
              <a:rPr lang="en-US" sz="3200" b="0" i="0" u="none" strike="noStrike" cap="none">
                <a:solidFill>
                  <a:srgbClr val="FFFF00"/>
                </a:solidFill>
                <a:latin typeface="Lustria"/>
                <a:ea typeface="Lustria"/>
                <a:cs typeface="Lustria"/>
                <a:sym typeface="Lustria"/>
              </a:rPr>
            </a:br>
            <a:r>
              <a:rPr lang="en-US" sz="3200" b="0" i="0" u="none" strike="noStrike" cap="none">
                <a:solidFill>
                  <a:srgbClr val="FFFF00"/>
                </a:solidFill>
                <a:latin typeface="Lustria"/>
                <a:ea typeface="Lustria"/>
                <a:cs typeface="Lustria"/>
                <a:sym typeface="Lustria"/>
              </a:rPr>
              <a:t>(Feasibility vs. </a:t>
            </a:r>
            <a:r>
              <a:rPr lang="en-US" sz="3200" b="0" i="0" u="none" strike="noStrike" cap="none">
                <a:solidFill>
                  <a:srgbClr val="FFFF00"/>
                </a:solidFill>
                <a:latin typeface="Lustria"/>
                <a:ea typeface="Lustria"/>
                <a:cs typeface="Lustria"/>
                <a:sym typeface="Lust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Effectiveness</a:t>
            </a:r>
            <a:r>
              <a:rPr lang="en-US" sz="3200" b="0" i="0" u="none" strike="noStrike" cap="none">
                <a:solidFill>
                  <a:srgbClr val="FFFF00"/>
                </a:solidFill>
                <a:latin typeface="Lustria"/>
                <a:ea typeface="Lustria"/>
                <a:cs typeface="Lustria"/>
                <a:sym typeface="Lustria"/>
              </a:rPr>
              <a:t>)</a:t>
            </a:r>
            <a:br>
              <a:rPr lang="en-US" sz="3200" b="0" i="0" u="none" strike="noStrike" cap="none">
                <a:solidFill>
                  <a:srgbClr val="FFFF00"/>
                </a:solidFill>
                <a:latin typeface="Lustria"/>
                <a:ea typeface="Lustria"/>
                <a:cs typeface="Lustria"/>
                <a:sym typeface="Lustria"/>
              </a:rPr>
            </a:br>
            <a:br>
              <a:rPr lang="en-US" sz="3200" b="0" i="0" u="none" strike="noStrike" cap="none">
                <a:solidFill>
                  <a:srgbClr val="FFFF00"/>
                </a:solidFill>
                <a:latin typeface="Lustria"/>
                <a:ea typeface="Lustria"/>
                <a:cs typeface="Lustria"/>
                <a:sym typeface="Lustria"/>
              </a:rPr>
            </a:br>
            <a:r>
              <a:rPr lang="en-US" sz="3200" b="0" i="0" u="none" strike="noStrike" cap="none">
                <a:solidFill>
                  <a:srgbClr val="FFFF00"/>
                </a:solidFill>
                <a:latin typeface="Lustria"/>
                <a:ea typeface="Lustria"/>
                <a:cs typeface="Lustria"/>
                <a:sym typeface="Lustria"/>
              </a:rPr>
              <a:t>	</a:t>
            </a:r>
            <a:r>
              <a:rPr lang="en-US" sz="4000" b="0" i="0" u="none" strike="noStrike" cap="none">
                <a:solidFill>
                  <a:srgbClr val="FFFF00"/>
                </a:solidFill>
                <a:latin typeface="Lustria"/>
                <a:ea typeface="Lustria"/>
                <a:cs typeface="Lustria"/>
                <a:sym typeface="Lustria"/>
              </a:rPr>
              <a:t> </a:t>
            </a:r>
            <a:r>
              <a:rPr lang="en-US" sz="4000" b="0" i="0" u="sng" strike="noStrike" cap="none">
                <a:solidFill>
                  <a:srgbClr val="0000FF"/>
                </a:solidFill>
                <a:latin typeface="Lustria"/>
                <a:ea typeface="Lustria"/>
                <a:cs typeface="Lustria"/>
                <a:sym typeface="Lustria"/>
              </a:rPr>
              <a:t>Feasibility</a:t>
            </a:r>
            <a:r>
              <a:rPr lang="en-US" sz="4000" b="0" i="0" u="none" strike="noStrike" cap="none">
                <a:solidFill>
                  <a:srgbClr val="FFFF00"/>
                </a:solidFill>
                <a:latin typeface="Lustria"/>
                <a:ea typeface="Lustria"/>
                <a:cs typeface="Lustria"/>
                <a:sym typeface="Lustria"/>
              </a:rPr>
              <a:t>      </a:t>
            </a:r>
            <a:endParaRPr sz="4000" b="0" i="0" u="sng" strike="noStrike" cap="none">
              <a:solidFill>
                <a:srgbClr val="0000FF"/>
              </a:solidFill>
              <a:latin typeface="Lustria"/>
              <a:ea typeface="Lustria"/>
              <a:cs typeface="Lustria"/>
              <a:sym typeface="Lustria"/>
            </a:endParaRPr>
          </a:p>
        </p:txBody>
      </p:sp>
      <p:sp>
        <p:nvSpPr>
          <p:cNvPr id="324" name="Google Shape;324;p18"/>
          <p:cNvSpPr txBox="1"/>
          <p:nvPr/>
        </p:nvSpPr>
        <p:spPr>
          <a:xfrm>
            <a:off x="4483100" y="2232025"/>
            <a:ext cx="3994150" cy="33686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Lustria"/>
              <a:ea typeface="Lustria"/>
              <a:cs typeface="Lustria"/>
              <a:sym typeface="Lustria"/>
            </a:endParaRPr>
          </a:p>
        </p:txBody>
      </p:sp>
      <p:graphicFrame>
        <p:nvGraphicFramePr>
          <p:cNvPr id="325" name="Google Shape;325;p18"/>
          <p:cNvGraphicFramePr/>
          <p:nvPr/>
        </p:nvGraphicFramePr>
        <p:xfrm>
          <a:off x="2077964" y="2424717"/>
          <a:ext cx="6399775" cy="3912655"/>
        </p:xfrm>
        <a:graphic>
          <a:graphicData uri="http://schemas.openxmlformats.org/drawingml/2006/table">
            <a:tbl>
              <a:tblPr firstRow="1" bandRow="1">
                <a:noFill/>
                <a:tableStyleId>{CF79DCA3-0BC6-4B85-AF30-B1E93C0E592C}</a:tableStyleId>
              </a:tblPr>
              <a:tblGrid>
                <a:gridCol w="1585525">
                  <a:extLst>
                    <a:ext uri="{9D8B030D-6E8A-4147-A177-3AD203B41FA5}">
                      <a16:colId xmlns:a16="http://schemas.microsoft.com/office/drawing/2014/main" val="20000"/>
                    </a:ext>
                  </a:extLst>
                </a:gridCol>
                <a:gridCol w="1604750">
                  <a:extLst>
                    <a:ext uri="{9D8B030D-6E8A-4147-A177-3AD203B41FA5}">
                      <a16:colId xmlns:a16="http://schemas.microsoft.com/office/drawing/2014/main" val="20001"/>
                    </a:ext>
                  </a:extLst>
                </a:gridCol>
                <a:gridCol w="1604750">
                  <a:extLst>
                    <a:ext uri="{9D8B030D-6E8A-4147-A177-3AD203B41FA5}">
                      <a16:colId xmlns:a16="http://schemas.microsoft.com/office/drawing/2014/main" val="20002"/>
                    </a:ext>
                  </a:extLst>
                </a:gridCol>
                <a:gridCol w="1604750">
                  <a:extLst>
                    <a:ext uri="{9D8B030D-6E8A-4147-A177-3AD203B41FA5}">
                      <a16:colId xmlns:a16="http://schemas.microsoft.com/office/drawing/2014/main" val="20003"/>
                    </a:ext>
                  </a:extLst>
                </a:gridCol>
              </a:tblGrid>
              <a:tr h="5564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3200" b="0">
                          <a:solidFill>
                            <a:srgbClr val="0000FF"/>
                          </a:solidFill>
                        </a:rPr>
                        <a:t>   High</a:t>
                      </a:r>
                      <a:endParaRPr/>
                    </a:p>
                  </a:txBody>
                  <a:tcPr marL="91450" marR="91450" marT="45725" marB="45725"/>
                </a:tc>
                <a:tc>
                  <a:txBody>
                    <a:bodyPr/>
                    <a:lstStyle/>
                    <a:p>
                      <a:pPr marL="0" marR="0" lvl="0" indent="0" algn="l" rtl="0">
                        <a:spcBef>
                          <a:spcPts val="0"/>
                        </a:spcBef>
                        <a:spcAft>
                          <a:spcPts val="0"/>
                        </a:spcAft>
                        <a:buNone/>
                      </a:pPr>
                      <a:r>
                        <a:rPr lang="en-US" sz="2800" b="0">
                          <a:solidFill>
                            <a:schemeClr val="dk1"/>
                          </a:solidFill>
                        </a:rPr>
                        <a:t> Medium</a:t>
                      </a:r>
                      <a:endParaRPr/>
                    </a:p>
                  </a:txBody>
                  <a:tcPr marL="91450" marR="91450" marT="45725" marB="45725"/>
                </a:tc>
                <a:tc>
                  <a:txBody>
                    <a:bodyPr/>
                    <a:lstStyle/>
                    <a:p>
                      <a:pPr marL="0" marR="0" lvl="0" indent="0" algn="l" rtl="0">
                        <a:spcBef>
                          <a:spcPts val="0"/>
                        </a:spcBef>
                        <a:spcAft>
                          <a:spcPts val="0"/>
                        </a:spcAft>
                        <a:buNone/>
                      </a:pPr>
                      <a:r>
                        <a:rPr lang="en-US" sz="2800" b="0">
                          <a:solidFill>
                            <a:srgbClr val="FF0000"/>
                          </a:solidFill>
                        </a:rPr>
                        <a:t>   Low</a:t>
                      </a:r>
                      <a:endParaRPr/>
                    </a:p>
                  </a:txBody>
                  <a:tcPr marL="91450" marR="91450" marT="45725" marB="45725"/>
                </a:tc>
                <a:extLst>
                  <a:ext uri="{0D108BD9-81ED-4DB2-BD59-A6C34878D82A}">
                    <a16:rowId xmlns:a16="http://schemas.microsoft.com/office/drawing/2014/main" val="10000"/>
                  </a:ext>
                </a:extLst>
              </a:tr>
              <a:tr h="1111175">
                <a:tc>
                  <a:txBody>
                    <a:bodyPr/>
                    <a:lstStyle/>
                    <a:p>
                      <a:pPr marL="0" marR="0" lvl="0" indent="0" algn="l" rtl="0">
                        <a:lnSpc>
                          <a:spcPct val="100000"/>
                        </a:lnSpc>
                        <a:spcBef>
                          <a:spcPts val="0"/>
                        </a:spcBef>
                        <a:spcAft>
                          <a:spcPts val="0"/>
                        </a:spcAft>
                        <a:buClr>
                          <a:srgbClr val="0000FF"/>
                        </a:buClr>
                        <a:buSzPts val="2800"/>
                        <a:buFont typeface="Lustria"/>
                        <a:buNone/>
                      </a:pPr>
                      <a:r>
                        <a:rPr lang="en-US" sz="2800">
                          <a:solidFill>
                            <a:srgbClr val="0000FF"/>
                          </a:solidFill>
                        </a:rPr>
                        <a:t> High</a:t>
                      </a:r>
                      <a:endParaRPr/>
                    </a:p>
                    <a:p>
                      <a:pPr marL="0" marR="0" lvl="0" indent="0" algn="l" rtl="0">
                        <a:spcBef>
                          <a:spcPts val="0"/>
                        </a:spcBef>
                        <a:spcAft>
                          <a:spcPts val="0"/>
                        </a:spcAft>
                        <a:buNone/>
                      </a:pPr>
                      <a:endParaRPr sz="2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1111175">
                <a:tc>
                  <a:txBody>
                    <a:bodyPr/>
                    <a:lstStyle/>
                    <a:p>
                      <a:pPr marL="0" marR="0" lvl="0" indent="0" algn="l" rtl="0">
                        <a:spcBef>
                          <a:spcPts val="0"/>
                        </a:spcBef>
                        <a:spcAft>
                          <a:spcPts val="0"/>
                        </a:spcAft>
                        <a:buNone/>
                      </a:pPr>
                      <a:r>
                        <a:rPr lang="en-US" sz="2800"/>
                        <a:t> Medium</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1111175">
                <a:tc>
                  <a:txBody>
                    <a:bodyPr/>
                    <a:lstStyle/>
                    <a:p>
                      <a:pPr marL="0" marR="0" lvl="0" indent="0" algn="l" rtl="0">
                        <a:spcBef>
                          <a:spcPts val="0"/>
                        </a:spcBef>
                        <a:spcAft>
                          <a:spcPts val="0"/>
                        </a:spcAft>
                        <a:buNone/>
                      </a:pPr>
                      <a:r>
                        <a:rPr lang="en-US" sz="2800">
                          <a:solidFill>
                            <a:srgbClr val="FF0000"/>
                          </a:solidFill>
                        </a:rPr>
                        <a:t> Low</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bl>
          </a:graphicData>
        </a:graphic>
      </p:graphicFrame>
      <p:sp>
        <p:nvSpPr>
          <p:cNvPr id="326" name="Google Shape;326;p18"/>
          <p:cNvSpPr txBox="1"/>
          <p:nvPr/>
        </p:nvSpPr>
        <p:spPr>
          <a:xfrm flipH="1">
            <a:off x="553450" y="2526075"/>
            <a:ext cx="13596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sng" strike="noStrike" cap="none">
                <a:solidFill>
                  <a:srgbClr val="0000FF"/>
                </a:solidFill>
                <a:latin typeface="Lustria"/>
                <a:ea typeface="Lustria"/>
                <a:cs typeface="Lustria"/>
                <a:sym typeface="Lustria"/>
              </a:rPr>
              <a:t>Effec</a:t>
            </a:r>
            <a:endParaRPr sz="3600" b="0" i="0" u="sng" strike="noStrike" cap="none">
              <a:solidFill>
                <a:srgbClr val="0000FF"/>
              </a:solidFill>
              <a:latin typeface="Lustria"/>
              <a:ea typeface="Lustria"/>
              <a:cs typeface="Lustria"/>
              <a:sym typeface="Lustria"/>
            </a:endParaRPr>
          </a:p>
          <a:p>
            <a:pPr marL="0" marR="0" lvl="0" indent="0" algn="l" rtl="0">
              <a:spcBef>
                <a:spcPts val="0"/>
              </a:spcBef>
              <a:spcAft>
                <a:spcPts val="0"/>
              </a:spcAft>
              <a:buNone/>
            </a:pPr>
            <a:r>
              <a:rPr lang="en-US" sz="3600" b="0" i="0" u="sng" strike="noStrike" cap="none">
                <a:solidFill>
                  <a:srgbClr val="0000FF"/>
                </a:solidFill>
                <a:latin typeface="Lustria"/>
                <a:ea typeface="Lustria"/>
                <a:cs typeface="Lustria"/>
                <a:sym typeface="Lustria"/>
              </a:rPr>
              <a:t>tive</a:t>
            </a:r>
            <a:endParaRPr sz="3600" b="0" i="0" u="sng" strike="noStrike" cap="none">
              <a:solidFill>
                <a:srgbClr val="0000FF"/>
              </a:solidFill>
              <a:latin typeface="Lustria"/>
              <a:ea typeface="Lustria"/>
              <a:cs typeface="Lustria"/>
              <a:sym typeface="Lustria"/>
            </a:endParaRPr>
          </a:p>
          <a:p>
            <a:pPr marL="0" marR="0" lvl="0" indent="0" algn="l" rtl="0">
              <a:spcBef>
                <a:spcPts val="0"/>
              </a:spcBef>
              <a:spcAft>
                <a:spcPts val="0"/>
              </a:spcAft>
              <a:buNone/>
            </a:pPr>
            <a:r>
              <a:rPr lang="en-US" sz="3600" b="0" i="0" u="sng" strike="noStrike" cap="none">
                <a:solidFill>
                  <a:srgbClr val="0000FF"/>
                </a:solidFill>
                <a:latin typeface="Lustria"/>
                <a:ea typeface="Lustria"/>
                <a:cs typeface="Lustria"/>
                <a:sym typeface="Lustria"/>
              </a:rPr>
              <a:t>ness</a:t>
            </a:r>
            <a:endParaRPr/>
          </a:p>
        </p:txBody>
      </p:sp>
      <p:sp>
        <p:nvSpPr>
          <p:cNvPr id="327" name="Google Shape;327;p18"/>
          <p:cNvSpPr txBox="1"/>
          <p:nvPr/>
        </p:nvSpPr>
        <p:spPr>
          <a:xfrm>
            <a:off x="-4464050" y="5695950"/>
            <a:ext cx="18415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Lustria"/>
              <a:ea typeface="Lustria"/>
              <a:cs typeface="Lustria"/>
              <a:sym typeface="Lustria"/>
            </a:endParaRPr>
          </a:p>
        </p:txBody>
      </p:sp>
      <p:sp>
        <p:nvSpPr>
          <p:cNvPr id="328" name="Google Shape;328;p18"/>
          <p:cNvSpPr txBox="1"/>
          <p:nvPr/>
        </p:nvSpPr>
        <p:spPr>
          <a:xfrm>
            <a:off x="-4848225" y="5792788"/>
            <a:ext cx="184150"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Lustria"/>
              <a:ea typeface="Lustria"/>
              <a:cs typeface="Lustria"/>
              <a:sym typeface="Lust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
          <p:cNvSpPr txBox="1">
            <a:spLocks noGrp="1"/>
          </p:cNvSpPr>
          <p:nvPr>
            <p:ph type="ctrTitle" idx="4294967295"/>
          </p:nvPr>
        </p:nvSpPr>
        <p:spPr>
          <a:xfrm>
            <a:off x="300789" y="252663"/>
            <a:ext cx="8506325" cy="1395663"/>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ctr" anchorCtr="0">
            <a:normAutofit fontScale="90000"/>
          </a:bodyPr>
          <a:lstStyle/>
          <a:p>
            <a:pPr marL="0" marR="0" lvl="0" indent="0" algn="ctr" rtl="0">
              <a:spcBef>
                <a:spcPts val="0"/>
              </a:spcBef>
              <a:spcAft>
                <a:spcPts val="0"/>
              </a:spcAft>
              <a:buNone/>
            </a:pPr>
            <a:r>
              <a:rPr lang="en-US" sz="4000" b="0" i="0" u="none" strike="noStrike" cap="none">
                <a:solidFill>
                  <a:srgbClr val="FF0000"/>
                </a:solidFill>
                <a:latin typeface="Lustria"/>
                <a:ea typeface="Lustria"/>
                <a:cs typeface="Lustria"/>
                <a:sym typeface="Lustria"/>
              </a:rPr>
              <a:t>There are </a:t>
            </a:r>
            <a:r>
              <a:rPr lang="en-US" sz="3600" b="0" i="0" u="none" strike="noStrike" cap="none">
                <a:solidFill>
                  <a:srgbClr val="FF0000"/>
                </a:solidFill>
                <a:latin typeface="Lustria"/>
                <a:ea typeface="Lustria"/>
                <a:cs typeface="Lustria"/>
                <a:sym typeface="Lustria"/>
              </a:rPr>
              <a:t>too many homeless people in New York City</a:t>
            </a:r>
            <a:br>
              <a:rPr lang="en-US" sz="4000" b="0" i="0" u="none" strike="noStrike" cap="none">
                <a:solidFill>
                  <a:schemeClr val="dk1"/>
                </a:solidFill>
                <a:latin typeface="Lustria"/>
                <a:ea typeface="Lustria"/>
                <a:cs typeface="Lustria"/>
                <a:sym typeface="Lustria"/>
              </a:rPr>
            </a:br>
            <a:endParaRPr sz="3600" b="0" i="0" u="none" strike="noStrike" cap="none">
              <a:solidFill>
                <a:srgbClr val="FFFF00"/>
              </a:solidFill>
              <a:latin typeface="Lustria"/>
              <a:ea typeface="Lustria"/>
              <a:cs typeface="Lustria"/>
              <a:sym typeface="Lustria"/>
            </a:endParaRPr>
          </a:p>
        </p:txBody>
      </p:sp>
      <p:sp>
        <p:nvSpPr>
          <p:cNvPr id="207" name="Google Shape;207;p2"/>
          <p:cNvSpPr txBox="1">
            <a:spLocks noGrp="1"/>
          </p:cNvSpPr>
          <p:nvPr>
            <p:ph type="subTitle" idx="4294967295"/>
          </p:nvPr>
        </p:nvSpPr>
        <p:spPr>
          <a:xfrm>
            <a:off x="336875" y="1751025"/>
            <a:ext cx="4126800" cy="45642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spcBef>
                <a:spcPts val="0"/>
              </a:spcBef>
              <a:spcAft>
                <a:spcPts val="0"/>
              </a:spcAft>
              <a:buClr>
                <a:srgbClr val="404040"/>
              </a:buClr>
              <a:buSzPct val="100000"/>
              <a:buFont typeface="Arial"/>
              <a:buNone/>
            </a:pPr>
            <a:r>
              <a:rPr lang="en-US" sz="3600" b="0" i="0" u="sng" strike="noStrike" cap="none">
                <a:solidFill>
                  <a:srgbClr val="000000"/>
                </a:solidFill>
                <a:latin typeface="Lustria"/>
                <a:ea typeface="Lustria"/>
                <a:cs typeface="Lustria"/>
                <a:sym typeface="Lustria"/>
              </a:rPr>
              <a:t>Do Now</a:t>
            </a:r>
            <a:endParaRPr/>
          </a:p>
          <a:p>
            <a:pPr marL="0" marR="0" lvl="0" indent="0" algn="ctr" rtl="0">
              <a:spcBef>
                <a:spcPts val="2000"/>
              </a:spcBef>
              <a:spcAft>
                <a:spcPts val="0"/>
              </a:spcAft>
              <a:buClr>
                <a:srgbClr val="404040"/>
              </a:buClr>
              <a:buSzPct val="100000"/>
              <a:buFont typeface="Arial"/>
              <a:buNone/>
            </a:pPr>
            <a:r>
              <a:rPr lang="en-US" sz="3600" b="0" i="0" u="none" strike="noStrike" cap="none">
                <a:solidFill>
                  <a:srgbClr val="0000FF"/>
                </a:solidFill>
                <a:latin typeface="Lustria"/>
                <a:ea typeface="Lustria"/>
                <a:cs typeface="Lustria"/>
                <a:sym typeface="Lustria"/>
              </a:rPr>
              <a:t>Write 3-4 sentences to answer:</a:t>
            </a:r>
            <a:endParaRPr/>
          </a:p>
          <a:p>
            <a:pPr marL="342900" marR="0" lvl="0" indent="-325755" algn="ctr" rtl="0">
              <a:spcBef>
                <a:spcPts val="2000"/>
              </a:spcBef>
              <a:spcAft>
                <a:spcPts val="0"/>
              </a:spcAft>
              <a:buClr>
                <a:srgbClr val="404040"/>
              </a:buClr>
              <a:buSzPct val="100000"/>
              <a:buFont typeface="Arial"/>
              <a:buChar char="•"/>
            </a:pPr>
            <a:r>
              <a:rPr lang="en-US" sz="3600" b="0" i="0" u="none" strike="noStrike" cap="none">
                <a:solidFill>
                  <a:srgbClr val="7030A0"/>
                </a:solidFill>
                <a:latin typeface="Lustria"/>
                <a:ea typeface="Lustria"/>
                <a:cs typeface="Lustria"/>
                <a:sym typeface="Lustria"/>
              </a:rPr>
              <a:t>Why do you think there are so many homeless people in New York City? </a:t>
            </a:r>
            <a:endParaRPr/>
          </a:p>
          <a:p>
            <a:pPr marL="342900" marR="0" lvl="0" indent="-114300" algn="l" rtl="0">
              <a:spcBef>
                <a:spcPts val="2000"/>
              </a:spcBef>
              <a:spcAft>
                <a:spcPts val="0"/>
              </a:spcAft>
              <a:buClr>
                <a:srgbClr val="3F3F3F"/>
              </a:buClr>
              <a:buSzPct val="100000"/>
              <a:buFont typeface="Arial"/>
              <a:buNone/>
            </a:pPr>
            <a:endParaRPr sz="3600" b="0" i="0" u="none" strike="noStrike" cap="none">
              <a:solidFill>
                <a:srgbClr val="FF0000"/>
              </a:solidFill>
              <a:latin typeface="Lustria"/>
              <a:ea typeface="Lustria"/>
              <a:cs typeface="Lustria"/>
              <a:sym typeface="Lustria"/>
            </a:endParaRPr>
          </a:p>
        </p:txBody>
      </p:sp>
      <p:pic>
        <p:nvPicPr>
          <p:cNvPr id="208" name="Google Shape;208;p2"/>
          <p:cNvPicPr preferRelativeResize="0"/>
          <p:nvPr/>
        </p:nvPicPr>
        <p:blipFill rotWithShape="1">
          <a:blip r:embed="rId3">
            <a:alphaModFix/>
          </a:blip>
          <a:srcRect/>
          <a:stretch/>
        </p:blipFill>
        <p:spPr>
          <a:xfrm>
            <a:off x="4572000" y="1648326"/>
            <a:ext cx="4126832" cy="4758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
                                            <p:txEl>
                                              <p:pRg st="0" end="0"/>
                                            </p:txEl>
                                          </p:spTgt>
                                        </p:tgtEl>
                                        <p:attrNameLst>
                                          <p:attrName>style.visibility</p:attrName>
                                        </p:attrNameLst>
                                      </p:cBhvr>
                                      <p:to>
                                        <p:strVal val="visible"/>
                                      </p:to>
                                    </p:set>
                                    <p:animEffect transition="in" filter="fade">
                                      <p:cBhvr>
                                        <p:cTn id="12" dur="1000"/>
                                        <p:tgtEl>
                                          <p:spTgt spid="2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7">
                                            <p:txEl>
                                              <p:pRg st="1" end="1"/>
                                            </p:txEl>
                                          </p:spTgt>
                                        </p:tgtEl>
                                        <p:attrNameLst>
                                          <p:attrName>style.visibility</p:attrName>
                                        </p:attrNameLst>
                                      </p:cBhvr>
                                      <p:to>
                                        <p:strVal val="visible"/>
                                      </p:to>
                                    </p:set>
                                    <p:animEffect transition="in" filter="fade">
                                      <p:cBhvr>
                                        <p:cTn id="17" dur="1000"/>
                                        <p:tgtEl>
                                          <p:spTgt spid="2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7">
                                            <p:txEl>
                                              <p:pRg st="2" end="2"/>
                                            </p:txEl>
                                          </p:spTgt>
                                        </p:tgtEl>
                                        <p:attrNameLst>
                                          <p:attrName>style.visibility</p:attrName>
                                        </p:attrNameLst>
                                      </p:cBhvr>
                                      <p:to>
                                        <p:strVal val="visible"/>
                                      </p:to>
                                    </p:set>
                                    <p:animEffect transition="in" filter="fade">
                                      <p:cBhvr>
                                        <p:cTn id="22" dur="1000"/>
                                        <p:tgtEl>
                                          <p:spTgt spid="20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7">
                                            <p:txEl>
                                              <p:pRg st="3" end="3"/>
                                            </p:txEl>
                                          </p:spTgt>
                                        </p:tgtEl>
                                        <p:attrNameLst>
                                          <p:attrName>style.visibility</p:attrName>
                                        </p:attrNameLst>
                                      </p:cBhvr>
                                      <p:to>
                                        <p:strVal val="visible"/>
                                      </p:to>
                                    </p:set>
                                    <p:animEffect transition="in" filter="fade">
                                      <p:cBhvr>
                                        <p:cTn id="27" dur="1000"/>
                                        <p:tgtEl>
                                          <p:spTgt spid="2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
          <p:cNvSpPr txBox="1"/>
          <p:nvPr/>
        </p:nvSpPr>
        <p:spPr>
          <a:xfrm>
            <a:off x="312821" y="319601"/>
            <a:ext cx="8518358" cy="1384995"/>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0" i="0" u="none" strike="noStrike" cap="none">
                <a:solidFill>
                  <a:srgbClr val="FFFF00"/>
                </a:solidFill>
                <a:latin typeface="Lustria"/>
                <a:ea typeface="Lustria"/>
                <a:cs typeface="Lustria"/>
                <a:sym typeface="Lustria"/>
              </a:rPr>
              <a:t>Today we will use </a:t>
            </a:r>
            <a:r>
              <a:rPr lang="en-US" sz="2800" b="0" i="0" u="sng" strike="noStrike" cap="none">
                <a:solidFill>
                  <a:srgbClr val="FFFF00"/>
                </a:solidFill>
                <a:latin typeface="Lustria"/>
                <a:ea typeface="Lustria"/>
                <a:cs typeface="Lustria"/>
                <a:sym typeface="Lustria"/>
              </a:rPr>
              <a:t>The 6 Steps of the Public Policy Analyst (PPA)</a:t>
            </a:r>
            <a:r>
              <a:rPr lang="en-US" sz="2800" b="0" i="0" u="none" strike="noStrike" cap="none">
                <a:solidFill>
                  <a:srgbClr val="FFFF00"/>
                </a:solidFill>
                <a:latin typeface="Lustria"/>
                <a:ea typeface="Lustria"/>
                <a:cs typeface="Lustria"/>
                <a:sym typeface="Lustria"/>
              </a:rPr>
              <a:t> to understand, analyze and address the issue of </a:t>
            </a:r>
            <a:r>
              <a:rPr lang="en-US" sz="2800" b="0" i="0" u="sng" strike="noStrike" cap="none">
                <a:solidFill>
                  <a:srgbClr val="FFFF00"/>
                </a:solidFill>
                <a:latin typeface="Lustria"/>
                <a:ea typeface="Lustria"/>
                <a:cs typeface="Lustria"/>
                <a:sym typeface="Lustria"/>
              </a:rPr>
              <a:t>excessive homelessness in NYC.</a:t>
            </a:r>
            <a:endParaRPr sz="2800" b="0" i="0" u="none" strike="noStrike" cap="none">
              <a:solidFill>
                <a:schemeClr val="dk1"/>
              </a:solidFill>
              <a:latin typeface="Lustria"/>
              <a:ea typeface="Lustria"/>
              <a:cs typeface="Lustria"/>
              <a:sym typeface="Lustria"/>
            </a:endParaRPr>
          </a:p>
        </p:txBody>
      </p:sp>
      <p:grpSp>
        <p:nvGrpSpPr>
          <p:cNvPr id="214" name="Google Shape;214;p3"/>
          <p:cNvGrpSpPr/>
          <p:nvPr/>
        </p:nvGrpSpPr>
        <p:grpSpPr>
          <a:xfrm>
            <a:off x="507982" y="1951038"/>
            <a:ext cx="7886718" cy="4457700"/>
            <a:chOff x="507981" y="1951789"/>
            <a:chExt cx="7886114" cy="4457452"/>
          </a:xfrm>
        </p:grpSpPr>
        <p:sp>
          <p:nvSpPr>
            <p:cNvPr id="215" name="Google Shape;215;p3"/>
            <p:cNvSpPr txBox="1"/>
            <p:nvPr/>
          </p:nvSpPr>
          <p:spPr>
            <a:xfrm>
              <a:off x="507981" y="1951789"/>
              <a:ext cx="7538700" cy="8004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0000"/>
                </a:buClr>
                <a:buSzPts val="2800"/>
                <a:buFont typeface="Arial"/>
                <a:buChar char="•"/>
              </a:pPr>
              <a:r>
                <a:rPr lang="en-US" sz="2800" b="0" i="0" u="none" strike="noStrike" cap="none">
                  <a:solidFill>
                    <a:srgbClr val="FF0000"/>
                  </a:solidFill>
                  <a:latin typeface="Lustria"/>
                  <a:ea typeface="Lustria"/>
                  <a:cs typeface="Lustria"/>
                  <a:sym typeface="Lustria"/>
                </a:rPr>
                <a:t>Step # 1- Define the Problem</a:t>
              </a:r>
              <a:endParaRPr/>
            </a:p>
            <a:p>
              <a:pPr marL="0" marR="0" lvl="0" indent="0" algn="l" rtl="0">
                <a:spcBef>
                  <a:spcPts val="0"/>
                </a:spcBef>
                <a:spcAft>
                  <a:spcPts val="0"/>
                </a:spcAft>
                <a:buNone/>
              </a:pPr>
              <a:endParaRPr sz="1800" b="0" i="0" u="none" strike="noStrike" cap="none">
                <a:solidFill>
                  <a:schemeClr val="dk1"/>
                </a:solidFill>
                <a:latin typeface="Lustria"/>
                <a:ea typeface="Lustria"/>
                <a:cs typeface="Lustria"/>
                <a:sym typeface="Lustria"/>
              </a:endParaRPr>
            </a:p>
          </p:txBody>
        </p:sp>
        <p:sp>
          <p:nvSpPr>
            <p:cNvPr id="216" name="Google Shape;216;p3"/>
            <p:cNvSpPr/>
            <p:nvPr/>
          </p:nvSpPr>
          <p:spPr>
            <a:xfrm>
              <a:off x="523338" y="2635896"/>
              <a:ext cx="6464100" cy="523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90"/>
                </a:buClr>
                <a:buSzPts val="2800"/>
                <a:buFont typeface="Arial"/>
                <a:buChar char="•"/>
              </a:pPr>
              <a:r>
                <a:rPr lang="en-US" sz="2800" b="0" i="0" u="none" strike="noStrike" cap="none">
                  <a:solidFill>
                    <a:srgbClr val="000090"/>
                  </a:solidFill>
                  <a:latin typeface="Lustria"/>
                  <a:ea typeface="Lustria"/>
                  <a:cs typeface="Lustria"/>
                  <a:sym typeface="Lustria"/>
                </a:rPr>
                <a:t>Step # 2- Gather the Evidence </a:t>
              </a:r>
              <a:endParaRPr/>
            </a:p>
          </p:txBody>
        </p:sp>
        <p:sp>
          <p:nvSpPr>
            <p:cNvPr id="217" name="Google Shape;217;p3"/>
            <p:cNvSpPr/>
            <p:nvPr/>
          </p:nvSpPr>
          <p:spPr>
            <a:xfrm>
              <a:off x="514467" y="3380921"/>
              <a:ext cx="7532100" cy="523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0000"/>
                </a:buClr>
                <a:buSzPts val="2800"/>
                <a:buFont typeface="Arial"/>
                <a:buChar char="•"/>
              </a:pPr>
              <a:r>
                <a:rPr lang="en-US" sz="2800" b="0" i="0" u="none" strike="noStrike" cap="none">
                  <a:solidFill>
                    <a:srgbClr val="FF0000"/>
                  </a:solidFill>
                  <a:latin typeface="Lustria"/>
                  <a:ea typeface="Lustria"/>
                  <a:cs typeface="Lustria"/>
                  <a:sym typeface="Lustria"/>
                </a:rPr>
                <a:t>Step # 3- Identify the Causes</a:t>
              </a:r>
              <a:endParaRPr/>
            </a:p>
          </p:txBody>
        </p:sp>
        <p:sp>
          <p:nvSpPr>
            <p:cNvPr id="218" name="Google Shape;218;p3"/>
            <p:cNvSpPr/>
            <p:nvPr/>
          </p:nvSpPr>
          <p:spPr>
            <a:xfrm>
              <a:off x="519935" y="4089751"/>
              <a:ext cx="7673700" cy="523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90"/>
                </a:buClr>
                <a:buSzPts val="2800"/>
                <a:buFont typeface="Arial"/>
                <a:buChar char="•"/>
              </a:pPr>
              <a:r>
                <a:rPr lang="en-US" sz="2800" b="0" i="0" u="none" strike="noStrike" cap="none">
                  <a:solidFill>
                    <a:srgbClr val="000090"/>
                  </a:solidFill>
                  <a:latin typeface="Lustria"/>
                  <a:ea typeface="Lustria"/>
                  <a:cs typeface="Lustria"/>
                  <a:sym typeface="Lustria"/>
                </a:rPr>
                <a:t>Step # 4- Evaluate an Existing Policy</a:t>
              </a:r>
              <a:endParaRPr/>
            </a:p>
          </p:txBody>
        </p:sp>
        <p:sp>
          <p:nvSpPr>
            <p:cNvPr id="219" name="Google Shape;219;p3"/>
            <p:cNvSpPr/>
            <p:nvPr/>
          </p:nvSpPr>
          <p:spPr>
            <a:xfrm>
              <a:off x="514893" y="4763133"/>
              <a:ext cx="7538700" cy="523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0000"/>
                </a:buClr>
                <a:buSzPts val="2800"/>
                <a:buFont typeface="Arial"/>
                <a:buChar char="•"/>
              </a:pPr>
              <a:r>
                <a:rPr lang="en-US" sz="2800" b="0" i="0" u="none" strike="noStrike" cap="none">
                  <a:solidFill>
                    <a:srgbClr val="FF0000"/>
                  </a:solidFill>
                  <a:latin typeface="Lustria"/>
                  <a:ea typeface="Lustria"/>
                  <a:cs typeface="Lustria"/>
                  <a:sym typeface="Lustria"/>
                </a:rPr>
                <a:t>Step # 5- Develop Solutions</a:t>
              </a:r>
              <a:endParaRPr/>
            </a:p>
          </p:txBody>
        </p:sp>
        <p:sp>
          <p:nvSpPr>
            <p:cNvPr id="220" name="Google Shape;220;p3"/>
            <p:cNvSpPr/>
            <p:nvPr/>
          </p:nvSpPr>
          <p:spPr>
            <a:xfrm>
              <a:off x="523342" y="5455134"/>
              <a:ext cx="7870753" cy="95410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90"/>
                </a:buClr>
                <a:buSzPts val="2800"/>
                <a:buFont typeface="Arial"/>
                <a:buChar char="•"/>
              </a:pPr>
              <a:r>
                <a:rPr lang="en-US" sz="2800" b="0" i="0" u="none" strike="noStrike" cap="none">
                  <a:solidFill>
                    <a:srgbClr val="000090"/>
                  </a:solidFill>
                  <a:latin typeface="Lustria"/>
                  <a:ea typeface="Lustria"/>
                  <a:cs typeface="Lustria"/>
                  <a:sym typeface="Lustria"/>
                </a:rPr>
                <a:t>Step # 6- Select the Best Solution                (Feasibility vs. Effectiveness)</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2000"/>
                                        <p:tgtEl>
                                          <p:spTgt spid="21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 calcmode="lin" valueType="num">
                                      <p:cBhvr additive="base">
                                        <p:cTn id="12" dur="2000"/>
                                        <p:tgtEl>
                                          <p:spTgt spid="21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
          <p:cNvSpPr txBox="1">
            <a:spLocks noGrp="1"/>
          </p:cNvSpPr>
          <p:nvPr>
            <p:ph type="ctrTitle" idx="4294967295"/>
          </p:nvPr>
        </p:nvSpPr>
        <p:spPr>
          <a:xfrm>
            <a:off x="324853" y="348916"/>
            <a:ext cx="4002673" cy="1528010"/>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ctr" anchorCtr="0">
            <a:normAutofit fontScale="90000"/>
          </a:bodyPr>
          <a:lstStyle/>
          <a:p>
            <a:pPr marL="0" marR="0" lvl="0" indent="0" algn="ctr" rtl="0">
              <a:spcBef>
                <a:spcPts val="0"/>
              </a:spcBef>
              <a:spcAft>
                <a:spcPts val="0"/>
              </a:spcAft>
              <a:buNone/>
            </a:pPr>
            <a:br>
              <a:rPr lang="en-US" sz="3600" b="0" i="0" u="sng" strike="noStrike" cap="none">
                <a:solidFill>
                  <a:srgbClr val="FFFF00"/>
                </a:solidFill>
                <a:latin typeface="Lustria"/>
                <a:ea typeface="Lustria"/>
                <a:cs typeface="Lustria"/>
                <a:sym typeface="Lustria"/>
              </a:rPr>
            </a:br>
            <a:br>
              <a:rPr lang="en-US" sz="3600" b="0" i="0" u="sng" strike="noStrike" cap="none">
                <a:solidFill>
                  <a:srgbClr val="FFFF00"/>
                </a:solidFill>
                <a:latin typeface="Lustria"/>
                <a:ea typeface="Lustria"/>
                <a:cs typeface="Lustria"/>
                <a:sym typeface="Lustria"/>
              </a:rPr>
            </a:br>
            <a:r>
              <a:rPr lang="en-US" sz="3600" b="0" i="0" u="none" strike="noStrike" cap="none">
                <a:solidFill>
                  <a:srgbClr val="FFFF00"/>
                </a:solidFill>
                <a:latin typeface="Lustria"/>
                <a:ea typeface="Lustria"/>
                <a:cs typeface="Lustria"/>
                <a:sym typeface="Lustria"/>
              </a:rPr>
              <a:t>Step # 1- </a:t>
            </a:r>
            <a:r>
              <a:rPr lang="en-US" sz="3600" b="0" i="0" u="sng" strike="noStrike" cap="none">
                <a:solidFill>
                  <a:srgbClr val="FFFF00"/>
                </a:solidFill>
                <a:latin typeface="Lustria"/>
                <a:ea typeface="Lustria"/>
                <a:cs typeface="Lustria"/>
                <a:sym typeface="Lustria"/>
              </a:rPr>
              <a:t>Define the Problem</a:t>
            </a:r>
            <a:br>
              <a:rPr lang="en-US" sz="3600" b="0" i="0" u="none" strike="noStrike" cap="none">
                <a:solidFill>
                  <a:schemeClr val="dk1"/>
                </a:solidFill>
                <a:latin typeface="Lustria"/>
                <a:ea typeface="Lustria"/>
                <a:cs typeface="Lustria"/>
                <a:sym typeface="Lustria"/>
              </a:rPr>
            </a:br>
            <a:br>
              <a:rPr lang="en-US" sz="3600" b="0" i="0" u="sng" strike="noStrike" cap="none">
                <a:solidFill>
                  <a:srgbClr val="FFFF00"/>
                </a:solidFill>
                <a:latin typeface="Lustria"/>
                <a:ea typeface="Lustria"/>
                <a:cs typeface="Lustria"/>
                <a:sym typeface="Lustria"/>
              </a:rPr>
            </a:br>
            <a:br>
              <a:rPr lang="en-US" sz="3600" b="0" i="0" u="sng" strike="noStrike" cap="none">
                <a:solidFill>
                  <a:srgbClr val="FFFF00"/>
                </a:solidFill>
                <a:latin typeface="Lustria"/>
                <a:ea typeface="Lustria"/>
                <a:cs typeface="Lustria"/>
                <a:sym typeface="Lustria"/>
              </a:rPr>
            </a:br>
            <a:endParaRPr sz="3600" b="0" i="0" u="none" strike="noStrike" cap="none">
              <a:solidFill>
                <a:srgbClr val="FFFF00"/>
              </a:solidFill>
              <a:latin typeface="Lustria"/>
              <a:ea typeface="Lustria"/>
              <a:cs typeface="Lustria"/>
              <a:sym typeface="Lustria"/>
            </a:endParaRPr>
          </a:p>
        </p:txBody>
      </p:sp>
      <p:sp>
        <p:nvSpPr>
          <p:cNvPr id="226" name="Google Shape;226;p4"/>
          <p:cNvSpPr txBox="1">
            <a:spLocks noGrp="1"/>
          </p:cNvSpPr>
          <p:nvPr>
            <p:ph type="subTitle" idx="4294967295"/>
          </p:nvPr>
        </p:nvSpPr>
        <p:spPr>
          <a:xfrm>
            <a:off x="324850" y="1938450"/>
            <a:ext cx="4118700" cy="4376700"/>
          </a:xfrm>
          <a:prstGeom prst="rect">
            <a:avLst/>
          </a:prstGeom>
          <a:noFill/>
          <a:ln>
            <a:noFill/>
          </a:ln>
        </p:spPr>
        <p:txBody>
          <a:bodyPr spcFirstLastPara="1" wrap="square" lIns="91425" tIns="45700" rIns="91425" bIns="45700" anchor="t" anchorCtr="0">
            <a:normAutofit fontScale="70000"/>
          </a:bodyPr>
          <a:lstStyle/>
          <a:p>
            <a:pPr marL="0" marR="0" lvl="0" indent="0" algn="ctr" rtl="0">
              <a:spcBef>
                <a:spcPts val="0"/>
              </a:spcBef>
              <a:spcAft>
                <a:spcPts val="0"/>
              </a:spcAft>
              <a:buClr>
                <a:srgbClr val="3F3F3F"/>
              </a:buClr>
              <a:buSzPct val="100000"/>
              <a:buFont typeface="Arial"/>
              <a:buNone/>
            </a:pPr>
            <a:r>
              <a:rPr lang="en-US" sz="6000" b="0" i="0" u="sng" strike="noStrike" cap="none">
                <a:solidFill>
                  <a:srgbClr val="0000FF"/>
                </a:solidFill>
                <a:latin typeface="Lustria"/>
                <a:ea typeface="Lustria"/>
                <a:cs typeface="Lustria"/>
                <a:sym typeface="Lustria"/>
              </a:rPr>
              <a:t>Social Problem: </a:t>
            </a:r>
            <a:endParaRPr/>
          </a:p>
          <a:p>
            <a:pPr marL="0" marR="0" lvl="0" indent="0" algn="ctr" rtl="0">
              <a:spcBef>
                <a:spcPts val="2000"/>
              </a:spcBef>
              <a:spcAft>
                <a:spcPts val="0"/>
              </a:spcAft>
              <a:buClr>
                <a:srgbClr val="3F3F3F"/>
              </a:buClr>
              <a:buSzPct val="100000"/>
              <a:buFont typeface="Arial"/>
              <a:buNone/>
            </a:pPr>
            <a:r>
              <a:rPr lang="en-US" sz="6000" b="0" i="0" u="none" strike="noStrike" cap="none">
                <a:solidFill>
                  <a:srgbClr val="FF0000"/>
                </a:solidFill>
                <a:latin typeface="Lustria"/>
                <a:ea typeface="Lustria"/>
                <a:cs typeface="Lustria"/>
                <a:sym typeface="Lustria"/>
              </a:rPr>
              <a:t>There are too many homeless people in </a:t>
            </a:r>
            <a:endParaRPr/>
          </a:p>
          <a:p>
            <a:pPr marL="0" marR="0" lvl="0" indent="0" algn="ctr" rtl="0">
              <a:spcBef>
                <a:spcPts val="2000"/>
              </a:spcBef>
              <a:spcAft>
                <a:spcPts val="0"/>
              </a:spcAft>
              <a:buClr>
                <a:srgbClr val="3F3F3F"/>
              </a:buClr>
              <a:buSzPct val="100000"/>
              <a:buFont typeface="Arial"/>
              <a:buNone/>
            </a:pPr>
            <a:r>
              <a:rPr lang="en-US" sz="6000" b="0" i="0" u="none" strike="noStrike" cap="none">
                <a:solidFill>
                  <a:srgbClr val="FF0000"/>
                </a:solidFill>
                <a:latin typeface="Lustria"/>
                <a:ea typeface="Lustria"/>
                <a:cs typeface="Lustria"/>
                <a:sym typeface="Lustria"/>
              </a:rPr>
              <a:t>New York City</a:t>
            </a:r>
            <a:endParaRPr sz="5500" b="0" i="0" u="none" strike="noStrike" cap="none">
              <a:solidFill>
                <a:schemeClr val="dk1"/>
              </a:solidFill>
              <a:latin typeface="Lustria"/>
              <a:ea typeface="Lustria"/>
              <a:cs typeface="Lustria"/>
              <a:sym typeface="Lustria"/>
            </a:endParaRPr>
          </a:p>
        </p:txBody>
      </p:sp>
      <p:pic>
        <p:nvPicPr>
          <p:cNvPr id="227" name="Google Shape;227;p4"/>
          <p:cNvPicPr preferRelativeResize="0"/>
          <p:nvPr/>
        </p:nvPicPr>
        <p:blipFill rotWithShape="1">
          <a:blip r:embed="rId3">
            <a:alphaModFix/>
          </a:blip>
          <a:srcRect/>
          <a:stretch/>
        </p:blipFill>
        <p:spPr>
          <a:xfrm>
            <a:off x="4443413" y="348916"/>
            <a:ext cx="4375734" cy="59661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1000"/>
                                        <p:tgtEl>
                                          <p:spTgt spid="2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
          <p:cNvSpPr txBox="1">
            <a:spLocks noGrp="1"/>
          </p:cNvSpPr>
          <p:nvPr>
            <p:ph type="ctrTitle" idx="4294967295"/>
          </p:nvPr>
        </p:nvSpPr>
        <p:spPr>
          <a:xfrm>
            <a:off x="324853" y="348916"/>
            <a:ext cx="4002673" cy="2671010"/>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ctr" anchorCtr="0">
            <a:normAutofit fontScale="90000"/>
          </a:bodyPr>
          <a:lstStyle/>
          <a:p>
            <a:pPr marL="0" marR="0" lvl="0" indent="0" algn="ctr" rtl="0">
              <a:spcBef>
                <a:spcPts val="0"/>
              </a:spcBef>
              <a:spcAft>
                <a:spcPts val="0"/>
              </a:spcAft>
              <a:buNone/>
            </a:pPr>
            <a:br>
              <a:rPr lang="en-US" sz="3600" b="0" i="0" u="sng" strike="noStrike" cap="none">
                <a:solidFill>
                  <a:srgbClr val="FFFF00"/>
                </a:solidFill>
                <a:latin typeface="Lustria"/>
                <a:ea typeface="Lustria"/>
                <a:cs typeface="Lustria"/>
                <a:sym typeface="Lustria"/>
              </a:rPr>
            </a:br>
            <a:br>
              <a:rPr lang="en-US" sz="3600" b="0" i="0" u="sng" strike="noStrike" cap="none">
                <a:solidFill>
                  <a:srgbClr val="FFFF00"/>
                </a:solidFill>
                <a:latin typeface="Lustria"/>
                <a:ea typeface="Lustria"/>
                <a:cs typeface="Lustria"/>
                <a:sym typeface="Lustria"/>
              </a:rPr>
            </a:br>
            <a:r>
              <a:rPr lang="en-US" sz="4900" b="0" i="0" u="sng" strike="noStrike" cap="none">
                <a:solidFill>
                  <a:srgbClr val="FFFF00"/>
                </a:solidFill>
                <a:latin typeface="Lustria"/>
                <a:ea typeface="Lustria"/>
                <a:cs typeface="Lustria"/>
                <a:sym typeface="Lustria"/>
              </a:rPr>
              <a:t>Turn </a:t>
            </a:r>
            <a:br>
              <a:rPr lang="en-US" sz="4900" b="0" i="0" u="sng" strike="noStrike" cap="none">
                <a:solidFill>
                  <a:srgbClr val="FFFF00"/>
                </a:solidFill>
                <a:latin typeface="Lustria"/>
                <a:ea typeface="Lustria"/>
                <a:cs typeface="Lustria"/>
                <a:sym typeface="Lustria"/>
              </a:rPr>
            </a:br>
            <a:r>
              <a:rPr lang="en-US" sz="4900" b="0" i="0" u="sng" strike="noStrike" cap="none">
                <a:solidFill>
                  <a:srgbClr val="FFFF00"/>
                </a:solidFill>
                <a:latin typeface="Lustria"/>
                <a:ea typeface="Lustria"/>
                <a:cs typeface="Lustria"/>
                <a:sym typeface="Lustria"/>
              </a:rPr>
              <a:t>and </a:t>
            </a:r>
            <a:br>
              <a:rPr lang="en-US" sz="4900" b="0" i="0" u="sng" strike="noStrike" cap="none">
                <a:solidFill>
                  <a:srgbClr val="FFFF00"/>
                </a:solidFill>
                <a:latin typeface="Lustria"/>
                <a:ea typeface="Lustria"/>
                <a:cs typeface="Lustria"/>
                <a:sym typeface="Lustria"/>
              </a:rPr>
            </a:br>
            <a:r>
              <a:rPr lang="en-US" sz="4900" b="0" i="0" u="sng" strike="noStrike" cap="none">
                <a:solidFill>
                  <a:srgbClr val="FFFF00"/>
                </a:solidFill>
                <a:latin typeface="Lustria"/>
                <a:ea typeface="Lustria"/>
                <a:cs typeface="Lustria"/>
                <a:sym typeface="Lustria"/>
              </a:rPr>
              <a:t>Talk</a:t>
            </a:r>
            <a:br>
              <a:rPr lang="en-US" sz="4900" b="0" i="0" u="sng" strike="noStrike" cap="none">
                <a:solidFill>
                  <a:srgbClr val="FFFF00"/>
                </a:solidFill>
                <a:latin typeface="Lustria"/>
                <a:ea typeface="Lustria"/>
                <a:cs typeface="Lustria"/>
                <a:sym typeface="Lustria"/>
              </a:rPr>
            </a:br>
            <a:br>
              <a:rPr lang="en-US" sz="4900" b="0" i="0" u="sng" strike="noStrike" cap="none">
                <a:solidFill>
                  <a:srgbClr val="FFFF00"/>
                </a:solidFill>
                <a:latin typeface="Lustria"/>
                <a:ea typeface="Lustria"/>
                <a:cs typeface="Lustria"/>
                <a:sym typeface="Lustria"/>
              </a:rPr>
            </a:br>
            <a:endParaRPr sz="4900" b="0" i="0" u="none" strike="noStrike" cap="none">
              <a:solidFill>
                <a:srgbClr val="FFFF00"/>
              </a:solidFill>
              <a:latin typeface="Lustria"/>
              <a:ea typeface="Lustria"/>
              <a:cs typeface="Lustria"/>
              <a:sym typeface="Lustria"/>
            </a:endParaRPr>
          </a:p>
        </p:txBody>
      </p:sp>
      <p:sp>
        <p:nvSpPr>
          <p:cNvPr id="233" name="Google Shape;233;p5"/>
          <p:cNvSpPr txBox="1">
            <a:spLocks noGrp="1"/>
          </p:cNvSpPr>
          <p:nvPr>
            <p:ph type="subTitle" idx="4294967295"/>
          </p:nvPr>
        </p:nvSpPr>
        <p:spPr>
          <a:xfrm>
            <a:off x="324853" y="2743200"/>
            <a:ext cx="4118560" cy="3571874"/>
          </a:xfrm>
          <a:prstGeom prst="rect">
            <a:avLst/>
          </a:prstGeom>
          <a:noFill/>
          <a:ln>
            <a:noFill/>
          </a:ln>
        </p:spPr>
        <p:txBody>
          <a:bodyPr spcFirstLastPara="1" wrap="square" lIns="91425" tIns="45700" rIns="91425" bIns="45700" anchor="t" anchorCtr="0">
            <a:normAutofit fontScale="77500" lnSpcReduction="20000"/>
          </a:bodyPr>
          <a:lstStyle/>
          <a:p>
            <a:pPr marL="685800" marR="0" lvl="0" indent="-415163" algn="l" rtl="0">
              <a:spcBef>
                <a:spcPts val="0"/>
              </a:spcBef>
              <a:spcAft>
                <a:spcPts val="0"/>
              </a:spcAft>
              <a:buClr>
                <a:srgbClr val="3F3F3F"/>
              </a:buClr>
              <a:buSzPct val="100000"/>
              <a:buFont typeface="Arial"/>
              <a:buNone/>
            </a:pPr>
            <a:endParaRPr sz="5500" b="0" i="0" u="none" strike="noStrike" cap="none">
              <a:solidFill>
                <a:schemeClr val="dk1"/>
              </a:solidFill>
              <a:latin typeface="Lustria"/>
              <a:ea typeface="Lustria"/>
              <a:cs typeface="Lustria"/>
              <a:sym typeface="Lustria"/>
            </a:endParaRPr>
          </a:p>
          <a:p>
            <a:pPr marL="0" marR="0" lvl="0" indent="0" algn="l" rtl="0">
              <a:spcBef>
                <a:spcPts val="2000"/>
              </a:spcBef>
              <a:spcAft>
                <a:spcPts val="0"/>
              </a:spcAft>
              <a:buClr>
                <a:srgbClr val="3F3F3F"/>
              </a:buClr>
              <a:buSzPct val="100000"/>
              <a:buFont typeface="Arial"/>
              <a:buNone/>
            </a:pPr>
            <a:r>
              <a:rPr lang="en-US" sz="4800" b="0" i="0" u="none" strike="noStrike" cap="none">
                <a:solidFill>
                  <a:schemeClr val="dk1"/>
                </a:solidFill>
                <a:latin typeface="Lustria"/>
                <a:ea typeface="Lustria"/>
                <a:cs typeface="Lustria"/>
                <a:sym typeface="Lustria"/>
              </a:rPr>
              <a:t>What are 3-5 ways that the excessive homelessness affects New York City?</a:t>
            </a:r>
            <a:endParaRPr sz="4800" b="0" i="0" u="none" strike="noStrike" cap="none">
              <a:solidFill>
                <a:srgbClr val="0000FF"/>
              </a:solidFill>
              <a:latin typeface="Lustria"/>
              <a:ea typeface="Lustria"/>
              <a:cs typeface="Lustria"/>
              <a:sym typeface="Lustria"/>
            </a:endParaRPr>
          </a:p>
        </p:txBody>
      </p:sp>
      <p:pic>
        <p:nvPicPr>
          <p:cNvPr id="234" name="Google Shape;234;p5"/>
          <p:cNvPicPr preferRelativeResize="0"/>
          <p:nvPr/>
        </p:nvPicPr>
        <p:blipFill rotWithShape="1">
          <a:blip r:embed="rId3">
            <a:alphaModFix/>
          </a:blip>
          <a:srcRect/>
          <a:stretch/>
        </p:blipFill>
        <p:spPr>
          <a:xfrm>
            <a:off x="4443412" y="3428999"/>
            <a:ext cx="4459955" cy="3176337"/>
          </a:xfrm>
          <a:prstGeom prst="rect">
            <a:avLst/>
          </a:prstGeom>
          <a:noFill/>
          <a:ln>
            <a:noFill/>
          </a:ln>
        </p:spPr>
      </p:pic>
      <p:pic>
        <p:nvPicPr>
          <p:cNvPr id="235" name="Google Shape;235;p5"/>
          <p:cNvPicPr preferRelativeResize="0"/>
          <p:nvPr/>
        </p:nvPicPr>
        <p:blipFill rotWithShape="1">
          <a:blip r:embed="rId4">
            <a:alphaModFix/>
          </a:blip>
          <a:srcRect/>
          <a:stretch/>
        </p:blipFill>
        <p:spPr>
          <a:xfrm>
            <a:off x="4443412" y="252664"/>
            <a:ext cx="4459955" cy="30705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1000"/>
                                        <p:tgtEl>
                                          <p:spTgt spid="2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txBox="1">
            <a:spLocks noGrp="1"/>
          </p:cNvSpPr>
          <p:nvPr>
            <p:ph type="ctrTitle" idx="4294967295"/>
          </p:nvPr>
        </p:nvSpPr>
        <p:spPr>
          <a:xfrm>
            <a:off x="288750" y="228600"/>
            <a:ext cx="8542500" cy="799500"/>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ctr" anchorCtr="0">
            <a:normAutofit fontScale="90000"/>
          </a:bodyPr>
          <a:lstStyle/>
          <a:p>
            <a:pPr marL="0" marR="0" lvl="0" indent="0" algn="ctr" rtl="0">
              <a:spcBef>
                <a:spcPts val="0"/>
              </a:spcBef>
              <a:spcAft>
                <a:spcPts val="0"/>
              </a:spcAft>
              <a:buNone/>
            </a:pPr>
            <a:endParaRPr sz="3600">
              <a:solidFill>
                <a:srgbClr val="FFFF00"/>
              </a:solidFill>
            </a:endParaRPr>
          </a:p>
          <a:p>
            <a:pPr marL="0" marR="0" lvl="0" indent="0" algn="ctr" rtl="0">
              <a:spcBef>
                <a:spcPts val="0"/>
              </a:spcBef>
              <a:spcAft>
                <a:spcPts val="0"/>
              </a:spcAft>
              <a:buNone/>
            </a:pPr>
            <a:r>
              <a:rPr lang="en-US" sz="3600" b="0" i="0" u="none" strike="noStrike" cap="none">
                <a:solidFill>
                  <a:srgbClr val="FFFF00"/>
                </a:solidFill>
                <a:latin typeface="Lustria"/>
                <a:ea typeface="Lustria"/>
                <a:cs typeface="Lustria"/>
                <a:sym typeface="Lustria"/>
              </a:rPr>
              <a:t>Step # 2- </a:t>
            </a:r>
            <a:r>
              <a:rPr lang="en-US" sz="3600" b="0" i="0" u="sng" strike="noStrike" cap="none">
                <a:solidFill>
                  <a:srgbClr val="FFFF00"/>
                </a:solidFill>
                <a:latin typeface="Lustria"/>
                <a:ea typeface="Lustria"/>
                <a:cs typeface="Lustria"/>
                <a:sym typeface="Lustria"/>
              </a:rPr>
              <a:t>Gather the Evidence</a:t>
            </a:r>
            <a:br>
              <a:rPr lang="en-US" sz="3600" b="0" i="0" u="none" strike="noStrike" cap="none">
                <a:solidFill>
                  <a:srgbClr val="FFFF00"/>
                </a:solidFill>
                <a:latin typeface="Lustria"/>
                <a:ea typeface="Lustria"/>
                <a:cs typeface="Lustria"/>
                <a:sym typeface="Lustria"/>
              </a:rPr>
            </a:br>
            <a:endParaRPr sz="3600" b="0" i="0" u="none" strike="noStrike" cap="none">
              <a:solidFill>
                <a:srgbClr val="FFFF00"/>
              </a:solidFill>
              <a:latin typeface="Lustria"/>
              <a:ea typeface="Lustria"/>
              <a:cs typeface="Lustria"/>
              <a:sym typeface="Lustria"/>
            </a:endParaRPr>
          </a:p>
        </p:txBody>
      </p:sp>
      <p:sp>
        <p:nvSpPr>
          <p:cNvPr id="241" name="Google Shape;241;p6"/>
          <p:cNvSpPr txBox="1"/>
          <p:nvPr/>
        </p:nvSpPr>
        <p:spPr>
          <a:xfrm>
            <a:off x="288750" y="1101400"/>
            <a:ext cx="8625300" cy="4987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3100"/>
              <a:buFont typeface="Arial"/>
              <a:buChar char="•"/>
            </a:pPr>
            <a:r>
              <a:rPr lang="en-US" sz="3100" b="0" i="0" u="none" strike="noStrike" cap="none">
                <a:solidFill>
                  <a:schemeClr val="dk1"/>
                </a:solidFill>
                <a:latin typeface="Lustria"/>
                <a:ea typeface="Lustria"/>
                <a:cs typeface="Lustria"/>
                <a:sym typeface="Lustria"/>
              </a:rPr>
              <a:t>Each group will have 3 students; total 7 groups.</a:t>
            </a:r>
            <a:endParaRPr/>
          </a:p>
          <a:p>
            <a:pPr marL="285750" marR="0" lvl="0" indent="-285750" algn="l" rtl="0">
              <a:spcBef>
                <a:spcPts val="0"/>
              </a:spcBef>
              <a:spcAft>
                <a:spcPts val="0"/>
              </a:spcAft>
              <a:buClr>
                <a:srgbClr val="0000FF"/>
              </a:buClr>
              <a:buSzPts val="3200"/>
              <a:buFont typeface="Arial"/>
              <a:buChar char="•"/>
            </a:pPr>
            <a:r>
              <a:rPr lang="en-US" sz="3200" b="0" i="0" u="none" strike="noStrike" cap="none">
                <a:solidFill>
                  <a:srgbClr val="0000FF"/>
                </a:solidFill>
                <a:latin typeface="Lustria"/>
                <a:ea typeface="Lustria"/>
                <a:cs typeface="Lustria"/>
                <a:sym typeface="Lustria"/>
              </a:rPr>
              <a:t>Each student will read/annotate one article from the list shown on the next two slides.</a:t>
            </a:r>
            <a:endParaRPr/>
          </a:p>
          <a:p>
            <a:pPr marL="285750" marR="0" lvl="0" indent="-82550" algn="l" rtl="0">
              <a:spcBef>
                <a:spcPts val="0"/>
              </a:spcBef>
              <a:spcAft>
                <a:spcPts val="0"/>
              </a:spcAft>
              <a:buClr>
                <a:schemeClr val="dk1"/>
              </a:buClr>
              <a:buSzPts val="3200"/>
              <a:buFont typeface="Arial"/>
              <a:buNone/>
            </a:pPr>
            <a:endParaRPr sz="3200" b="0" i="0" u="none" strike="noStrike" cap="none">
              <a:solidFill>
                <a:srgbClr val="0000FF"/>
              </a:solidFill>
              <a:latin typeface="Lustria"/>
              <a:ea typeface="Lustria"/>
              <a:cs typeface="Lustria"/>
              <a:sym typeface="Lustria"/>
            </a:endParaRPr>
          </a:p>
          <a:p>
            <a:pPr marL="285750" marR="0" lvl="0" indent="-285750" algn="l" rtl="0">
              <a:spcBef>
                <a:spcPts val="0"/>
              </a:spcBef>
              <a:spcAft>
                <a:spcPts val="0"/>
              </a:spcAft>
              <a:buClr>
                <a:srgbClr val="FF6600"/>
              </a:buClr>
              <a:buSzPts val="3200"/>
              <a:buFont typeface="Arial"/>
              <a:buChar char="•"/>
            </a:pPr>
            <a:r>
              <a:rPr lang="en-US" sz="3200" b="0" i="0" u="sng" strike="noStrike" cap="none">
                <a:solidFill>
                  <a:srgbClr val="FF6600"/>
                </a:solidFill>
                <a:latin typeface="Lustria"/>
                <a:ea typeface="Lustria"/>
                <a:cs typeface="Lustria"/>
                <a:sym typeface="Lustria"/>
              </a:rPr>
              <a:t>TASK</a:t>
            </a:r>
            <a:r>
              <a:rPr lang="en-US" sz="3200" b="0" i="0" u="none" strike="noStrike" cap="none">
                <a:solidFill>
                  <a:schemeClr val="dk1"/>
                </a:solidFill>
                <a:latin typeface="Lustria"/>
                <a:ea typeface="Lustria"/>
                <a:cs typeface="Lustria"/>
                <a:sym typeface="Lustria"/>
              </a:rPr>
              <a:t>-Identify (list) 7-8 of the most important ideas discussed in the article </a:t>
            </a:r>
            <a:endParaRPr/>
          </a:p>
          <a:p>
            <a:pPr marL="285750" marR="0" lvl="0" indent="-285750" algn="l" rtl="0">
              <a:spcBef>
                <a:spcPts val="0"/>
              </a:spcBef>
              <a:spcAft>
                <a:spcPts val="0"/>
              </a:spcAft>
              <a:buClr>
                <a:srgbClr val="0000FF"/>
              </a:buClr>
              <a:buSzPts val="3200"/>
              <a:buFont typeface="Arial"/>
              <a:buChar char="•"/>
            </a:pPr>
            <a:r>
              <a:rPr lang="en-US" sz="3200" b="0" i="0" u="none" strike="noStrike" cap="none">
                <a:solidFill>
                  <a:srgbClr val="0000FF"/>
                </a:solidFill>
                <a:latin typeface="Lustria"/>
                <a:ea typeface="Lustria"/>
                <a:cs typeface="Lustria"/>
                <a:sym typeface="Lustria"/>
              </a:rPr>
              <a:t>Make sure that your list gathers evidence regarding the social problem “there are too many homeless people in New York City.”</a:t>
            </a:r>
            <a:endParaRPr sz="3600" b="0" i="0" u="none" strike="noStrike" cap="none">
              <a:solidFill>
                <a:schemeClr val="dk1"/>
              </a:solidFill>
              <a:latin typeface="Lustria"/>
              <a:ea typeface="Lustria"/>
              <a:cs typeface="Lustria"/>
              <a:sym typeface="Lust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num">
                                      <p:cBhvr additive="base">
                                        <p:cTn id="7" dur="1000"/>
                                        <p:tgtEl>
                                          <p:spTgt spid="240"/>
                                        </p:tgtEl>
                                        <p:attrNameLst>
                                          <p:attrName>ppt_w</p:attrName>
                                        </p:attrNameLst>
                                      </p:cBhvr>
                                      <p:tavLst>
                                        <p:tav tm="0">
                                          <p:val>
                                            <p:strVal val="0"/>
                                          </p:val>
                                        </p:tav>
                                        <p:tav tm="100000">
                                          <p:val>
                                            <p:strVal val="#ppt_w"/>
                                          </p:val>
                                        </p:tav>
                                      </p:tavLst>
                                    </p:anim>
                                    <p:anim calcmode="lin" valueType="num">
                                      <p:cBhvr additive="base">
                                        <p:cTn id="8" dur="1000"/>
                                        <p:tgtEl>
                                          <p:spTgt spid="24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1"/>
                                        </p:tgtEl>
                                        <p:attrNameLst>
                                          <p:attrName>style.visibility</p:attrName>
                                        </p:attrNameLst>
                                      </p:cBhvr>
                                      <p:to>
                                        <p:strVal val="visible"/>
                                      </p:to>
                                    </p:set>
                                    <p:anim calcmode="lin" valueType="num">
                                      <p:cBhvr additive="base">
                                        <p:cTn id="13" dur="1000"/>
                                        <p:tgtEl>
                                          <p:spTgt spid="241"/>
                                        </p:tgtEl>
                                        <p:attrNameLst>
                                          <p:attrName>ppt_w</p:attrName>
                                        </p:attrNameLst>
                                      </p:cBhvr>
                                      <p:tavLst>
                                        <p:tav tm="0">
                                          <p:val>
                                            <p:strVal val="0"/>
                                          </p:val>
                                        </p:tav>
                                        <p:tav tm="100000">
                                          <p:val>
                                            <p:strVal val="#ppt_w"/>
                                          </p:val>
                                        </p:tav>
                                      </p:tavLst>
                                    </p:anim>
                                    <p:anim calcmode="lin" valueType="num">
                                      <p:cBhvr additive="base">
                                        <p:cTn id="14" dur="1000"/>
                                        <p:tgtEl>
                                          <p:spTgt spid="24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7"/>
          <p:cNvSpPr txBox="1">
            <a:spLocks noGrp="1"/>
          </p:cNvSpPr>
          <p:nvPr>
            <p:ph type="title" idx="4294967295"/>
          </p:nvPr>
        </p:nvSpPr>
        <p:spPr>
          <a:xfrm>
            <a:off x="296195" y="244475"/>
            <a:ext cx="8580437" cy="669925"/>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solidFill>
                  <a:srgbClr val="FFFF00"/>
                </a:solidFill>
                <a:latin typeface="Lustria"/>
                <a:ea typeface="Lustria"/>
                <a:cs typeface="Lustria"/>
                <a:sym typeface="Lustria"/>
              </a:rPr>
              <a:t>Step # 2-</a:t>
            </a:r>
            <a:r>
              <a:rPr lang="en-US" sz="3600" u="sng">
                <a:solidFill>
                  <a:srgbClr val="FFFF00"/>
                </a:solidFill>
                <a:latin typeface="Lustria"/>
                <a:ea typeface="Lustria"/>
                <a:cs typeface="Lustria"/>
                <a:sym typeface="Lustria"/>
              </a:rPr>
              <a:t>Gather the Evidence-</a:t>
            </a:r>
            <a:r>
              <a:rPr lang="en-US" sz="3600" u="sng">
                <a:solidFill>
                  <a:srgbClr val="FF0000"/>
                </a:solidFill>
                <a:latin typeface="Lustria"/>
                <a:ea typeface="Lustria"/>
                <a:cs typeface="Lustria"/>
                <a:sym typeface="Lustria"/>
              </a:rPr>
              <a:t>Articles</a:t>
            </a:r>
            <a:endParaRPr/>
          </a:p>
        </p:txBody>
      </p:sp>
      <p:sp>
        <p:nvSpPr>
          <p:cNvPr id="248" name="Google Shape;248;p7"/>
          <p:cNvSpPr txBox="1">
            <a:spLocks noGrp="1"/>
          </p:cNvSpPr>
          <p:nvPr>
            <p:ph type="body" idx="4294967295"/>
          </p:nvPr>
        </p:nvSpPr>
        <p:spPr>
          <a:xfrm>
            <a:off x="284163" y="914401"/>
            <a:ext cx="8715375" cy="5731376"/>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l" rtl="0">
              <a:spcBef>
                <a:spcPts val="0"/>
              </a:spcBef>
              <a:spcAft>
                <a:spcPts val="0"/>
              </a:spcAft>
              <a:buSzPct val="100000"/>
              <a:buChar char="•"/>
            </a:pPr>
            <a:r>
              <a:rPr lang="en-US" sz="8000">
                <a:solidFill>
                  <a:srgbClr val="0000FF"/>
                </a:solidFill>
              </a:rPr>
              <a:t>1- “Facts about Homelessness”, by Coalitionforthehomeless.</a:t>
            </a:r>
            <a:r>
              <a:rPr lang="en-US" sz="8000">
                <a:solidFill>
                  <a:srgbClr val="0000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org</a:t>
            </a:r>
            <a:endParaRPr sz="8000">
              <a:solidFill>
                <a:srgbClr val="0000FF"/>
              </a:solidFill>
            </a:endParaRPr>
          </a:p>
          <a:p>
            <a:pPr marL="342900" lvl="0" indent="-342900" algn="l" rtl="0">
              <a:spcBef>
                <a:spcPts val="2000"/>
              </a:spcBef>
              <a:spcAft>
                <a:spcPts val="0"/>
              </a:spcAft>
              <a:buSzPct val="100000"/>
              <a:buChar char="•"/>
            </a:pPr>
            <a:r>
              <a:rPr lang="en-US" sz="8000" u="sng">
                <a:solidFill>
                  <a:srgbClr val="524A82"/>
                </a:solidFill>
                <a:hlinkClick r:id="rId3">
                  <a:extLst>
                    <a:ext uri="{A12FA001-AC4F-418D-AE19-62706E023703}">
                      <ahyp:hlinkClr xmlns:ahyp="http://schemas.microsoft.com/office/drawing/2018/hyperlinkcolor" val="tx"/>
                    </a:ext>
                  </a:extLst>
                </a:hlinkClick>
              </a:rPr>
              <a:t>https://www.coalitionforthehomeless.org/facts-about-homelessness/</a:t>
            </a:r>
            <a:endParaRPr sz="8000">
              <a:solidFill>
                <a:srgbClr val="0000FF"/>
              </a:solidFill>
            </a:endParaRPr>
          </a:p>
          <a:p>
            <a:pPr marL="342900" lvl="0" indent="-342900" algn="l" rtl="0">
              <a:spcBef>
                <a:spcPts val="2000"/>
              </a:spcBef>
              <a:spcAft>
                <a:spcPts val="0"/>
              </a:spcAft>
              <a:buSzPct val="100000"/>
              <a:buChar char="•"/>
            </a:pPr>
            <a:r>
              <a:rPr lang="en-US" sz="8000">
                <a:solidFill>
                  <a:srgbClr val="0000FF"/>
                </a:solidFill>
              </a:rPr>
              <a:t>2- “A hard look at New York’s controversial new approach to the Homeless””, by Zachary B. Wolf,  CNN.com, December 3, 2022</a:t>
            </a:r>
            <a:endParaRPr/>
          </a:p>
          <a:p>
            <a:pPr marL="342900" lvl="0" indent="-342900" algn="l" rtl="0">
              <a:spcBef>
                <a:spcPts val="2000"/>
              </a:spcBef>
              <a:spcAft>
                <a:spcPts val="0"/>
              </a:spcAft>
              <a:buSzPct val="100000"/>
              <a:buChar char="•"/>
            </a:pPr>
            <a:r>
              <a:rPr lang="en-US" sz="8000" u="sng">
                <a:solidFill>
                  <a:srgbClr val="0000FF"/>
                </a:solidFill>
                <a:hlinkClick r:id="rId4">
                  <a:extLst>
                    <a:ext uri="{A12FA001-AC4F-418D-AE19-62706E023703}">
                      <ahyp:hlinkClr xmlns:ahyp="http://schemas.microsoft.com/office/drawing/2018/hyperlinkcolor" val="tx"/>
                    </a:ext>
                  </a:extLst>
                </a:hlinkClick>
              </a:rPr>
              <a:t>https://www.cnn.com/2022/12/03/politics/nyc-hospitalize-mentally-ill-what-matters/index.html</a:t>
            </a:r>
            <a:endParaRPr sz="8000">
              <a:solidFill>
                <a:srgbClr val="0000FF"/>
              </a:solidFill>
            </a:endParaRPr>
          </a:p>
          <a:p>
            <a:pPr marL="342900" lvl="0" indent="-342900" algn="l" rtl="0">
              <a:spcBef>
                <a:spcPts val="2000"/>
              </a:spcBef>
              <a:spcAft>
                <a:spcPts val="0"/>
              </a:spcAft>
              <a:buSzPct val="100000"/>
              <a:buChar char="•"/>
            </a:pPr>
            <a:r>
              <a:rPr lang="en-US" sz="8000">
                <a:solidFill>
                  <a:srgbClr val="0000FF"/>
                </a:solidFill>
              </a:rPr>
              <a:t>3- “Chase banks in New York City will shut ‘a number’ of ATMs by 6pm due to rising crime and vagrancy..”, by Ross Ibbetson, DailyMail.com, January 23, 2023</a:t>
            </a:r>
            <a:endParaRPr/>
          </a:p>
          <a:p>
            <a:pPr marL="342900" lvl="0" indent="-342900" algn="l" rtl="0">
              <a:spcBef>
                <a:spcPts val="2000"/>
              </a:spcBef>
              <a:spcAft>
                <a:spcPts val="0"/>
              </a:spcAft>
              <a:buSzPct val="100000"/>
              <a:buChar char="•"/>
            </a:pPr>
            <a:r>
              <a:rPr lang="en-US" sz="8000" u="sng">
                <a:solidFill>
                  <a:srgbClr val="0000FF"/>
                </a:solidFill>
                <a:hlinkClick r:id="rId5">
                  <a:extLst>
                    <a:ext uri="{A12FA001-AC4F-418D-AE19-62706E023703}">
                      <ahyp:hlinkClr xmlns:ahyp="http://schemas.microsoft.com/office/drawing/2018/hyperlinkcolor" val="tx"/>
                    </a:ext>
                  </a:extLst>
                </a:hlinkClick>
              </a:rPr>
              <a:t>https://www.dailymail.co.uk/news/article-11667995/Chase-banks-New-York-City-SHUT-ATMs-6pm-rising-crime-vagrancy.html</a:t>
            </a:r>
            <a:endParaRPr sz="8000">
              <a:solidFill>
                <a:srgbClr val="0000FF"/>
              </a:solidFill>
            </a:endParaRPr>
          </a:p>
          <a:p>
            <a:pPr marL="342900" lvl="0" indent="-342900" algn="l" rtl="0">
              <a:spcBef>
                <a:spcPts val="2000"/>
              </a:spcBef>
              <a:spcAft>
                <a:spcPts val="0"/>
              </a:spcAft>
              <a:buSzPct val="100000"/>
              <a:buChar char="•"/>
            </a:pPr>
            <a:r>
              <a:rPr lang="en-US" sz="8000">
                <a:solidFill>
                  <a:srgbClr val="0000FF"/>
                </a:solidFill>
              </a:rPr>
              <a:t>4- “Nearly 2,600 apartments for mentally ill and homeless people sit vacant”, by Andy Newman, New York Times, November 4, 2022</a:t>
            </a:r>
            <a:endParaRPr/>
          </a:p>
          <a:p>
            <a:pPr marL="342900" lvl="0" indent="-342900" algn="l" rtl="0">
              <a:spcBef>
                <a:spcPts val="2000"/>
              </a:spcBef>
              <a:spcAft>
                <a:spcPts val="0"/>
              </a:spcAft>
              <a:buSzPct val="100000"/>
              <a:buChar char="•"/>
            </a:pPr>
            <a:r>
              <a:rPr lang="en-US" sz="8000" u="sng">
                <a:solidFill>
                  <a:srgbClr val="0000FF"/>
                </a:solidFill>
                <a:hlinkClick r:id="rId6">
                  <a:extLst>
                    <a:ext uri="{A12FA001-AC4F-418D-AE19-62706E023703}">
                      <ahyp:hlinkClr xmlns:ahyp="http://schemas.microsoft.com/office/drawing/2018/hyperlinkcolor" val="tx"/>
                    </a:ext>
                  </a:extLst>
                </a:hlinkClick>
              </a:rPr>
              <a:t>https://www.nytimes.com/2022/11/04/nyregion/nearly-2600-apartments-for-mentally-ill-and-homeless-people-sit-vacant.html</a:t>
            </a:r>
            <a:endParaRPr sz="1800">
              <a:solidFill>
                <a:srgbClr val="0000FF"/>
              </a:solidFill>
            </a:endParaRPr>
          </a:p>
          <a:p>
            <a:pPr marL="342900" lvl="0" indent="-342900" algn="l" rtl="0">
              <a:spcBef>
                <a:spcPts val="2000"/>
              </a:spcBef>
              <a:spcAft>
                <a:spcPts val="0"/>
              </a:spcAft>
              <a:buSzPct val="100000"/>
              <a:buFont typeface="Arial"/>
              <a:buNone/>
            </a:pPr>
            <a:r>
              <a:rPr lang="en-US" sz="2000">
                <a:solidFill>
                  <a:srgbClr val="FF0000"/>
                </a:solidFill>
              </a:rPr>
              <a:t>--Short Video included with the last article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8"/>
          <p:cNvSpPr txBox="1">
            <a:spLocks noGrp="1"/>
          </p:cNvSpPr>
          <p:nvPr>
            <p:ph type="title" idx="4294967295"/>
          </p:nvPr>
        </p:nvSpPr>
        <p:spPr>
          <a:xfrm>
            <a:off x="293021" y="276225"/>
            <a:ext cx="8569198" cy="541923"/>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spcBef>
                <a:spcPts val="0"/>
              </a:spcBef>
              <a:spcAft>
                <a:spcPts val="0"/>
              </a:spcAft>
              <a:buNone/>
            </a:pPr>
            <a:br>
              <a:rPr lang="en-US" sz="3600">
                <a:solidFill>
                  <a:srgbClr val="FFFF00"/>
                </a:solidFill>
                <a:latin typeface="Lustria"/>
                <a:ea typeface="Lustria"/>
                <a:cs typeface="Lustria"/>
                <a:sym typeface="Lustria"/>
              </a:rPr>
            </a:br>
            <a:r>
              <a:rPr lang="en-US" sz="3100">
                <a:solidFill>
                  <a:srgbClr val="FFFF00"/>
                </a:solidFill>
                <a:latin typeface="Lustria"/>
                <a:ea typeface="Lustria"/>
                <a:cs typeface="Lustria"/>
                <a:sym typeface="Lustria"/>
              </a:rPr>
              <a:t>Step # 2-</a:t>
            </a:r>
            <a:r>
              <a:rPr lang="en-US" sz="3100" u="sng">
                <a:solidFill>
                  <a:srgbClr val="FFFF00"/>
                </a:solidFill>
                <a:latin typeface="Lustria"/>
                <a:ea typeface="Lustria"/>
                <a:cs typeface="Lustria"/>
                <a:sym typeface="Lustria"/>
              </a:rPr>
              <a:t>Gather the Evidence-</a:t>
            </a:r>
            <a:r>
              <a:rPr lang="en-US" sz="3100" u="sng">
                <a:solidFill>
                  <a:srgbClr val="FF0000"/>
                </a:solidFill>
                <a:latin typeface="Lustria"/>
                <a:ea typeface="Lustria"/>
                <a:cs typeface="Lustria"/>
                <a:sym typeface="Lustria"/>
              </a:rPr>
              <a:t>Articles</a:t>
            </a:r>
            <a:br>
              <a:rPr lang="en-US" sz="3600" u="sng">
                <a:solidFill>
                  <a:srgbClr val="FF0000"/>
                </a:solidFill>
                <a:latin typeface="Lustria"/>
                <a:ea typeface="Lustria"/>
                <a:cs typeface="Lustria"/>
                <a:sym typeface="Lustria"/>
              </a:rPr>
            </a:br>
            <a:endParaRPr sz="3600" u="sng">
              <a:solidFill>
                <a:srgbClr val="FFFF00"/>
              </a:solidFill>
            </a:endParaRPr>
          </a:p>
        </p:txBody>
      </p:sp>
      <p:sp>
        <p:nvSpPr>
          <p:cNvPr id="254" name="Google Shape;254;p8"/>
          <p:cNvSpPr txBox="1">
            <a:spLocks noGrp="1"/>
          </p:cNvSpPr>
          <p:nvPr>
            <p:ph type="body" idx="4294967295"/>
          </p:nvPr>
        </p:nvSpPr>
        <p:spPr>
          <a:xfrm>
            <a:off x="280988" y="818148"/>
            <a:ext cx="8715375" cy="5763628"/>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l" rtl="0">
              <a:spcBef>
                <a:spcPts val="0"/>
              </a:spcBef>
              <a:spcAft>
                <a:spcPts val="0"/>
              </a:spcAft>
              <a:buSzPct val="100000"/>
              <a:buChar char="•"/>
            </a:pPr>
            <a:r>
              <a:rPr lang="en-US" sz="6400">
                <a:solidFill>
                  <a:srgbClr val="0000FF"/>
                </a:solidFill>
              </a:rPr>
              <a:t>5- NYC homeless advocates say Mayor Eric Adams’ street sweeps aren’t working”, by Emma Bowman, NPR.org,  May 13, 2022</a:t>
            </a:r>
            <a:endParaRPr/>
          </a:p>
          <a:p>
            <a:pPr marL="342900" lvl="0" indent="-342900" algn="l" rtl="0">
              <a:spcBef>
                <a:spcPts val="2000"/>
              </a:spcBef>
              <a:spcAft>
                <a:spcPts val="0"/>
              </a:spcAft>
              <a:buSzPct val="100000"/>
              <a:buChar char="•"/>
            </a:pPr>
            <a:r>
              <a:rPr lang="en-US" sz="6400" u="sng">
                <a:solidFill>
                  <a:srgbClr val="0000FF"/>
                </a:solidFill>
                <a:hlinkClick r:id="rId3">
                  <a:extLst>
                    <a:ext uri="{A12FA001-AC4F-418D-AE19-62706E023703}">
                      <ahyp:hlinkClr xmlns:ahyp="http://schemas.microsoft.com/office/drawing/2018/hyperlinkcolor" val="tx"/>
                    </a:ext>
                  </a:extLst>
                </a:hlinkClick>
              </a:rPr>
              <a:t>https://www.npr.org/2022/05/13/1097528966/nyc-eric-adams-homeless-sweeps</a:t>
            </a:r>
            <a:endParaRPr sz="6400">
              <a:solidFill>
                <a:srgbClr val="0000FF"/>
              </a:solidFill>
            </a:endParaRPr>
          </a:p>
          <a:p>
            <a:pPr marL="342900" lvl="0" indent="-342900" algn="l" rtl="0">
              <a:spcBef>
                <a:spcPts val="2000"/>
              </a:spcBef>
              <a:spcAft>
                <a:spcPts val="0"/>
              </a:spcAft>
              <a:buSzPct val="100000"/>
              <a:buChar char="•"/>
            </a:pPr>
            <a:r>
              <a:rPr lang="en-US" sz="6400">
                <a:solidFill>
                  <a:srgbClr val="0000FF"/>
                </a:solidFill>
              </a:rPr>
              <a:t>6- “Strategies for solving homelessness in New York City and Across the U.S.</a:t>
            </a:r>
            <a:r>
              <a:rPr lang="en-US" sz="6400" u="sng">
                <a:solidFill>
                  <a:srgbClr val="0000FF"/>
                </a:solidFill>
                <a:hlinkClick r:id="rId4">
                  <a:extLst>
                    <a:ext uri="{A12FA001-AC4F-418D-AE19-62706E023703}">
                      <ahyp:hlinkClr xmlns:ahyp="http://schemas.microsoft.com/office/drawing/2018/hyperlinkcolor" val="tx"/>
                    </a:ext>
                  </a:extLst>
                </a:hlinkClick>
              </a:rPr>
              <a:t>”, by Molly Bolan and Pete Tomao, CityandStateNY.com, August 26, 2022</a:t>
            </a:r>
            <a:endParaRPr/>
          </a:p>
          <a:p>
            <a:pPr marL="342900" lvl="0" indent="-342900" algn="l" rtl="0">
              <a:spcBef>
                <a:spcPts val="2000"/>
              </a:spcBef>
              <a:spcAft>
                <a:spcPts val="0"/>
              </a:spcAft>
              <a:buSzPct val="100000"/>
              <a:buChar char="•"/>
            </a:pPr>
            <a:r>
              <a:rPr lang="en-US" sz="6400" u="sng">
                <a:solidFill>
                  <a:srgbClr val="0000FF"/>
                </a:solidFill>
                <a:hlinkClick r:id="rId4">
                  <a:extLst>
                    <a:ext uri="{A12FA001-AC4F-418D-AE19-62706E023703}">
                      <ahyp:hlinkClr xmlns:ahyp="http://schemas.microsoft.com/office/drawing/2018/hyperlinkcolor" val="tx"/>
                    </a:ext>
                  </a:extLst>
                </a:hlinkClick>
              </a:rPr>
              <a:t>https://www.cityandstateny.com/policy/2022/08/strategies-solving-homelessness-new-york-city-and-across-us/376338/</a:t>
            </a:r>
            <a:endParaRPr sz="6400">
              <a:solidFill>
                <a:srgbClr val="0000FF"/>
              </a:solidFill>
            </a:endParaRPr>
          </a:p>
          <a:p>
            <a:pPr marL="342900" lvl="0" indent="-342900" algn="l" rtl="0">
              <a:spcBef>
                <a:spcPts val="2000"/>
              </a:spcBef>
              <a:spcAft>
                <a:spcPts val="0"/>
              </a:spcAft>
              <a:buSzPct val="100000"/>
              <a:buChar char="•"/>
            </a:pPr>
            <a:r>
              <a:rPr lang="en-US" sz="6400">
                <a:solidFill>
                  <a:srgbClr val="0000FF"/>
                </a:solidFill>
              </a:rPr>
              <a:t>7- “With Homeless Population at an all-time high, Public Advocate Calls for Citywide Shelter Plan”, by David Brand, Jenna Zaza, et al, CityLimits.org, October 14, 2022</a:t>
            </a:r>
            <a:endParaRPr/>
          </a:p>
          <a:p>
            <a:pPr marL="342900" lvl="0" indent="-342900" algn="l" rtl="0">
              <a:spcBef>
                <a:spcPts val="2000"/>
              </a:spcBef>
              <a:spcAft>
                <a:spcPts val="0"/>
              </a:spcAft>
              <a:buSzPct val="100000"/>
              <a:buChar char="•"/>
            </a:pPr>
            <a:r>
              <a:rPr lang="en-US" sz="6400" u="sng">
                <a:solidFill>
                  <a:srgbClr val="0000FF"/>
                </a:solidFill>
                <a:hlinkClick r:id="rId5">
                  <a:extLst>
                    <a:ext uri="{A12FA001-AC4F-418D-AE19-62706E023703}">
                      <ahyp:hlinkClr xmlns:ahyp="http://schemas.microsoft.com/office/drawing/2018/hyperlinkcolor" val="tx"/>
                    </a:ext>
                  </a:extLst>
                </a:hlinkClick>
              </a:rPr>
              <a:t>https://citylimits.org/2022/10/14/with-homeless-population-at-all-time-high-public-advocate-calls-for-citywide-shelter-plan/</a:t>
            </a:r>
            <a:endParaRPr sz="6400">
              <a:solidFill>
                <a:srgbClr val="0000FF"/>
              </a:solidFill>
            </a:endParaRPr>
          </a:p>
          <a:p>
            <a:pPr marL="342900" lvl="0" indent="-342900" algn="l" rtl="0">
              <a:spcBef>
                <a:spcPts val="2000"/>
              </a:spcBef>
              <a:spcAft>
                <a:spcPts val="0"/>
              </a:spcAft>
              <a:buSzPct val="100000"/>
              <a:buChar char="•"/>
            </a:pPr>
            <a:r>
              <a:rPr lang="en-US" sz="6400">
                <a:solidFill>
                  <a:srgbClr val="0000FF"/>
                </a:solidFill>
              </a:rPr>
              <a:t>8- ”Homelessness is a shared experience in the New York Metro Area”, by Bowery.org</a:t>
            </a:r>
            <a:endParaRPr sz="6400">
              <a:solidFill>
                <a:srgbClr val="0000FF"/>
              </a:solidFill>
            </a:endParaRPr>
          </a:p>
          <a:p>
            <a:pPr marL="342900" lvl="0" indent="-342900" algn="l" rtl="0">
              <a:spcBef>
                <a:spcPts val="2000"/>
              </a:spcBef>
              <a:spcAft>
                <a:spcPts val="0"/>
              </a:spcAft>
              <a:buSzPct val="100000"/>
              <a:buChar char="•"/>
            </a:pPr>
            <a:r>
              <a:rPr lang="en-US" sz="6400" u="sng">
                <a:solidFill>
                  <a:srgbClr val="0000FF"/>
                </a:solidFill>
                <a:hlinkClick r:id="rId6">
                  <a:extLst>
                    <a:ext uri="{A12FA001-AC4F-418D-AE19-62706E023703}">
                      <ahyp:hlinkClr xmlns:ahyp="http://schemas.microsoft.com/office/drawing/2018/hyperlinkcolor" val="tx"/>
                    </a:ext>
                  </a:extLst>
                </a:hlinkClick>
              </a:rPr>
              <a:t>https://www.bowery.org/homelessness/</a:t>
            </a:r>
            <a:endParaRPr sz="6400">
              <a:solidFill>
                <a:srgbClr val="0000FF"/>
              </a:solidFill>
            </a:endParaRPr>
          </a:p>
          <a:p>
            <a:pPr marL="342900" lvl="0" indent="-342900" algn="l" rtl="0">
              <a:spcBef>
                <a:spcPts val="2000"/>
              </a:spcBef>
              <a:spcAft>
                <a:spcPts val="0"/>
              </a:spcAft>
              <a:buSzPct val="100000"/>
              <a:buChar char="•"/>
            </a:pPr>
            <a:r>
              <a:rPr lang="en-US" sz="6400">
                <a:solidFill>
                  <a:srgbClr val="0000FF"/>
                </a:solidFill>
              </a:rPr>
              <a:t>9- “Mental Health Legislation to be introduced, one year after Michelle Go fatally pushed in NYC subway”, by Sarah Belle Lin, AMNY.com, January 20, 2023</a:t>
            </a:r>
            <a:endParaRPr/>
          </a:p>
          <a:p>
            <a:pPr marL="342900" lvl="0" indent="-342900" algn="l" rtl="0">
              <a:spcBef>
                <a:spcPts val="2000"/>
              </a:spcBef>
              <a:spcAft>
                <a:spcPts val="0"/>
              </a:spcAft>
              <a:buSzPct val="100000"/>
              <a:buChar char="•"/>
            </a:pPr>
            <a:r>
              <a:rPr lang="en-US" sz="6400" u="sng">
                <a:solidFill>
                  <a:srgbClr val="0000FF"/>
                </a:solidFill>
                <a:hlinkClick r:id="rId7">
                  <a:extLst>
                    <a:ext uri="{A12FA001-AC4F-418D-AE19-62706E023703}">
                      <ahyp:hlinkClr xmlns:ahyp="http://schemas.microsoft.com/office/drawing/2018/hyperlinkcolor" val="tx"/>
                    </a:ext>
                  </a:extLst>
                </a:hlinkClick>
              </a:rPr>
              <a:t>https://www.amny.com/news/legislation-addressing-mental-health-crisis-to-be-introduced-one-year-after-michelle-go-fatally-pushed-at-nyc-subway/</a:t>
            </a:r>
            <a:endParaRPr sz="6400">
              <a:solidFill>
                <a:srgbClr val="0000FF"/>
              </a:solidFill>
            </a:endParaRPr>
          </a:p>
          <a:p>
            <a:pPr marL="0" lvl="0" indent="0" algn="l" rtl="0">
              <a:spcBef>
                <a:spcPts val="2000"/>
              </a:spcBef>
              <a:spcAft>
                <a:spcPts val="0"/>
              </a:spcAft>
              <a:buSzPct val="100000"/>
              <a:buFont typeface="Arial"/>
              <a:buNone/>
            </a:pPr>
            <a:r>
              <a:rPr lang="en-US" sz="2000">
                <a:solidFill>
                  <a:srgbClr val="FF0000"/>
                </a:solidFill>
              </a:rPr>
              <a:t>--Short Video included with the last article</a:t>
            </a:r>
            <a:endParaRPr/>
          </a:p>
          <a:p>
            <a:pPr marL="342900" lvl="0" indent="-342900" algn="l" rtl="0">
              <a:spcBef>
                <a:spcPts val="2000"/>
              </a:spcBef>
              <a:spcAft>
                <a:spcPts val="0"/>
              </a:spcAft>
              <a:buSzPct val="100000"/>
              <a:buFont typeface="Arial"/>
              <a:buNone/>
            </a:pPr>
            <a:endParaRPr sz="2000"/>
          </a:p>
          <a:p>
            <a:pPr marL="342900" lvl="0" indent="-304800" algn="l" rtl="0">
              <a:spcBef>
                <a:spcPts val="2000"/>
              </a:spcBef>
              <a:spcAft>
                <a:spcPts val="0"/>
              </a:spcAft>
              <a:buSzPct val="100000"/>
              <a:buNone/>
            </a:pPr>
            <a:endParaRPr/>
          </a:p>
        </p:txBody>
      </p:sp>
      <p:sp>
        <p:nvSpPr>
          <p:cNvPr id="255" name="Google Shape;255;p8"/>
          <p:cNvSpPr txBox="1"/>
          <p:nvPr/>
        </p:nvSpPr>
        <p:spPr>
          <a:xfrm>
            <a:off x="281781" y="191499"/>
            <a:ext cx="8580437" cy="84725"/>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ctr" anchorCtr="0">
            <a:normAutofit fontScale="25000" lnSpcReduction="20000"/>
          </a:bodyPr>
          <a:lstStyle/>
          <a:p>
            <a:pPr marL="0" marR="0" lvl="0" indent="0" algn="ctr" rtl="0">
              <a:spcBef>
                <a:spcPts val="0"/>
              </a:spcBef>
              <a:spcAft>
                <a:spcPts val="0"/>
              </a:spcAft>
              <a:buNone/>
            </a:pPr>
            <a:endParaRPr sz="2800" b="0" i="0" u="sng" strike="noStrike" cap="none">
              <a:solidFill>
                <a:srgbClr val="FF0000"/>
              </a:solidFill>
              <a:latin typeface="Lustria"/>
              <a:ea typeface="Lustria"/>
              <a:cs typeface="Lustria"/>
              <a:sym typeface="Lust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9"/>
          <p:cNvSpPr txBox="1">
            <a:spLocks noGrp="1"/>
          </p:cNvSpPr>
          <p:nvPr>
            <p:ph type="title" idx="4294967295"/>
          </p:nvPr>
        </p:nvSpPr>
        <p:spPr>
          <a:xfrm>
            <a:off x="280987" y="276224"/>
            <a:ext cx="8715375" cy="541923"/>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3600">
                <a:solidFill>
                  <a:srgbClr val="FFFF00"/>
                </a:solidFill>
                <a:latin typeface="Lustria"/>
                <a:ea typeface="Lustria"/>
                <a:cs typeface="Lustria"/>
                <a:sym typeface="Lustria"/>
              </a:rPr>
              <a:t>Step # 2-</a:t>
            </a:r>
            <a:r>
              <a:rPr lang="en-US" sz="3600" u="sng">
                <a:solidFill>
                  <a:srgbClr val="FFFF00"/>
                </a:solidFill>
                <a:latin typeface="Lustria"/>
                <a:ea typeface="Lustria"/>
                <a:cs typeface="Lustria"/>
                <a:sym typeface="Lustria"/>
              </a:rPr>
              <a:t>Gather the Evidence-Sources</a:t>
            </a:r>
            <a:endParaRPr/>
          </a:p>
        </p:txBody>
      </p:sp>
      <p:sp>
        <p:nvSpPr>
          <p:cNvPr id="261" name="Google Shape;261;p9"/>
          <p:cNvSpPr txBox="1">
            <a:spLocks noGrp="1"/>
          </p:cNvSpPr>
          <p:nvPr>
            <p:ph type="body" idx="4294967295"/>
          </p:nvPr>
        </p:nvSpPr>
        <p:spPr>
          <a:xfrm>
            <a:off x="147638" y="818148"/>
            <a:ext cx="8848725" cy="5763628"/>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l" rtl="0">
              <a:spcBef>
                <a:spcPts val="0"/>
              </a:spcBef>
              <a:spcAft>
                <a:spcPts val="0"/>
              </a:spcAft>
              <a:buSzPct val="100000"/>
              <a:buChar char="•"/>
            </a:pPr>
            <a:r>
              <a:rPr lang="en-US" sz="8800">
                <a:solidFill>
                  <a:srgbClr val="0000FF"/>
                </a:solidFill>
              </a:rPr>
              <a:t>-Video # 1- ”NYC Homeless Shelter System ‘Near Breaking Point’”, FOX 5 New York,  September 15, 2022</a:t>
            </a:r>
            <a:endParaRPr/>
          </a:p>
          <a:p>
            <a:pPr marL="342900" lvl="0" indent="-342900" algn="l" rtl="0">
              <a:spcBef>
                <a:spcPts val="2000"/>
              </a:spcBef>
              <a:spcAft>
                <a:spcPts val="0"/>
              </a:spcAft>
              <a:buSzPct val="100000"/>
              <a:buChar char="•"/>
            </a:pPr>
            <a:r>
              <a:rPr lang="en-US" sz="8800" u="sng">
                <a:solidFill>
                  <a:srgbClr val="0000FF"/>
                </a:solidFill>
                <a:hlinkClick r:id="rId3">
                  <a:extLst>
                    <a:ext uri="{A12FA001-AC4F-418D-AE19-62706E023703}">
                      <ahyp:hlinkClr xmlns:ahyp="http://schemas.microsoft.com/office/drawing/2018/hyperlinkcolor" val="tx"/>
                    </a:ext>
                  </a:extLst>
                </a:hlinkClick>
              </a:rPr>
              <a:t>https://www.youtube.com/watch?v=hdk6xIT-C6I</a:t>
            </a:r>
            <a:endParaRPr sz="8800">
              <a:solidFill>
                <a:srgbClr val="0000FF"/>
              </a:solidFill>
            </a:endParaRPr>
          </a:p>
          <a:p>
            <a:pPr marL="342900" lvl="0" indent="-342900" algn="l" rtl="0">
              <a:spcBef>
                <a:spcPts val="2000"/>
              </a:spcBef>
              <a:spcAft>
                <a:spcPts val="0"/>
              </a:spcAft>
              <a:buSzPct val="100000"/>
              <a:buChar char="•"/>
            </a:pPr>
            <a:r>
              <a:rPr lang="en-US" sz="8800">
                <a:solidFill>
                  <a:srgbClr val="0000FF"/>
                </a:solidFill>
              </a:rPr>
              <a:t>-Video # 2- “Men living in NYC Homeless Shelter Criticize Migrant Relief Center”, CBS New York, October 20, 2022</a:t>
            </a:r>
            <a:endParaRPr/>
          </a:p>
          <a:p>
            <a:pPr marL="342900" lvl="0" indent="-342900" algn="l" rtl="0">
              <a:spcBef>
                <a:spcPts val="2000"/>
              </a:spcBef>
              <a:spcAft>
                <a:spcPts val="0"/>
              </a:spcAft>
              <a:buSzPct val="100000"/>
              <a:buChar char="•"/>
            </a:pPr>
            <a:r>
              <a:rPr lang="en-US" sz="8800" u="sng">
                <a:solidFill>
                  <a:srgbClr val="0000FF"/>
                </a:solidFill>
                <a:hlinkClick r:id="rId4">
                  <a:extLst>
                    <a:ext uri="{A12FA001-AC4F-418D-AE19-62706E023703}">
                      <ahyp:hlinkClr xmlns:ahyp="http://schemas.microsoft.com/office/drawing/2018/hyperlinkcolor" val="tx"/>
                    </a:ext>
                  </a:extLst>
                </a:hlinkClick>
              </a:rPr>
              <a:t>https://www.youtube.com/watch?v=6Ue4vsGaYTk</a:t>
            </a:r>
            <a:endParaRPr sz="8800">
              <a:solidFill>
                <a:srgbClr val="0000FF"/>
              </a:solidFill>
            </a:endParaRPr>
          </a:p>
          <a:p>
            <a:pPr marL="342900" lvl="0" indent="-342900" algn="l" rtl="0">
              <a:spcBef>
                <a:spcPts val="2000"/>
              </a:spcBef>
              <a:spcAft>
                <a:spcPts val="0"/>
              </a:spcAft>
              <a:buSzPct val="100000"/>
              <a:buChar char="•"/>
            </a:pPr>
            <a:r>
              <a:rPr lang="en-US" sz="8800">
                <a:solidFill>
                  <a:srgbClr val="0000FF"/>
                </a:solidFill>
              </a:rPr>
              <a:t>-Video # 3- “NYC Homeless now filling JFK Airport”, Fox5 News, January. 23, 2023</a:t>
            </a:r>
            <a:endParaRPr/>
          </a:p>
          <a:p>
            <a:pPr marL="0" lvl="0" indent="0" algn="ctr" rtl="0">
              <a:spcBef>
                <a:spcPts val="2000"/>
              </a:spcBef>
              <a:spcAft>
                <a:spcPts val="0"/>
              </a:spcAft>
              <a:buSzPct val="100000"/>
              <a:buNone/>
            </a:pPr>
            <a:r>
              <a:rPr lang="en-US" sz="8800" u="sng">
                <a:solidFill>
                  <a:srgbClr val="0000FF"/>
                </a:solidFill>
                <a:hlinkClick r:id="rId5">
                  <a:extLst>
                    <a:ext uri="{A12FA001-AC4F-418D-AE19-62706E023703}">
                      <ahyp:hlinkClr xmlns:ahyp="http://schemas.microsoft.com/office/drawing/2018/hyperlinkcolor" val="tx"/>
                    </a:ext>
                  </a:extLst>
                </a:hlinkClick>
              </a:rPr>
              <a:t>https://www.news.com.au/world/nyc-homeless-now-filling-jfk-airport/video/33c03b870924aa73913b6e7fb0fd59bd</a:t>
            </a:r>
            <a:endParaRPr sz="8800">
              <a:solidFill>
                <a:srgbClr val="0000FF"/>
              </a:solidFill>
            </a:endParaRPr>
          </a:p>
          <a:p>
            <a:pPr marL="342900" lvl="0" indent="-342900" algn="l" rtl="0">
              <a:spcBef>
                <a:spcPts val="2000"/>
              </a:spcBef>
              <a:spcAft>
                <a:spcPts val="0"/>
              </a:spcAft>
              <a:buSzPct val="100000"/>
              <a:buChar char="•"/>
            </a:pPr>
            <a:r>
              <a:rPr lang="en-US" sz="8800">
                <a:solidFill>
                  <a:srgbClr val="0000FF"/>
                </a:solidFill>
              </a:rPr>
              <a:t>-Video # 4- “How Unhoused New Yorkers Feel About Mayor Adams’ Homelessness Initiatives”, NBC News, May 18, 2022</a:t>
            </a:r>
            <a:endParaRPr/>
          </a:p>
          <a:p>
            <a:pPr marL="342900" lvl="0" indent="-342900" algn="l" rtl="0">
              <a:spcBef>
                <a:spcPts val="2000"/>
              </a:spcBef>
              <a:spcAft>
                <a:spcPts val="0"/>
              </a:spcAft>
              <a:buSzPct val="100000"/>
              <a:buChar char="•"/>
            </a:pPr>
            <a:r>
              <a:rPr lang="en-US" sz="8800" u="sng">
                <a:solidFill>
                  <a:srgbClr val="0000FF"/>
                </a:solidFill>
                <a:hlinkClick r:id="rId6">
                  <a:extLst>
                    <a:ext uri="{A12FA001-AC4F-418D-AE19-62706E023703}">
                      <ahyp:hlinkClr xmlns:ahyp="http://schemas.microsoft.com/office/drawing/2018/hyperlinkcolor" val="tx"/>
                    </a:ext>
                  </a:extLst>
                </a:hlinkClick>
              </a:rPr>
              <a:t>https://www.youtube.com/watch?v=44Vf4Z20_kg</a:t>
            </a:r>
            <a:endParaRPr sz="1800">
              <a:solidFill>
                <a:srgbClr val="0000FF"/>
              </a:solidFill>
            </a:endParaRPr>
          </a:p>
          <a:p>
            <a:pPr marL="342900" lvl="0" indent="-342900" algn="l" rtl="0">
              <a:spcBef>
                <a:spcPts val="2000"/>
              </a:spcBef>
              <a:spcAft>
                <a:spcPts val="0"/>
              </a:spcAft>
              <a:buSzPct val="100000"/>
              <a:buFont typeface="Arial"/>
              <a:buNone/>
            </a:pPr>
            <a:r>
              <a:rPr lang="en-US" sz="2000">
                <a:solidFill>
                  <a:srgbClr val="FF0000"/>
                </a:solidFill>
              </a:rPr>
              <a:t>--Short Video included with the last article</a:t>
            </a:r>
            <a:endParaRPr/>
          </a:p>
          <a:p>
            <a:pPr marL="342900" lvl="0" indent="-342900" algn="l" rtl="0">
              <a:spcBef>
                <a:spcPts val="2000"/>
              </a:spcBef>
              <a:spcAft>
                <a:spcPts val="0"/>
              </a:spcAft>
              <a:buSzPct val="100000"/>
              <a:buFont typeface="Arial"/>
              <a:buNone/>
            </a:pPr>
            <a:endParaRPr sz="2000"/>
          </a:p>
          <a:p>
            <a:pPr marL="342900" lvl="0" indent="-304800" algn="l" rtl="0">
              <a:spcBef>
                <a:spcPts val="2000"/>
              </a:spcBef>
              <a:spcAft>
                <a:spcPts val="0"/>
              </a:spcAft>
              <a:buSzPct val="100000"/>
              <a:buNone/>
            </a:pPr>
            <a:endParaRPr/>
          </a:p>
        </p:txBody>
      </p:sp>
      <p:sp>
        <p:nvSpPr>
          <p:cNvPr id="262" name="Google Shape;262;p9"/>
          <p:cNvSpPr txBox="1"/>
          <p:nvPr/>
        </p:nvSpPr>
        <p:spPr>
          <a:xfrm>
            <a:off x="147638" y="188161"/>
            <a:ext cx="8824662" cy="629987"/>
          </a:xfrm>
          <a:prstGeom prst="rect">
            <a:avLst/>
          </a:prstGeom>
          <a:solidFill>
            <a:srgbClr val="00B050"/>
          </a:solidFill>
          <a:ln w="12700" cap="flat" cmpd="sng">
            <a:solidFill>
              <a:srgbClr val="9A4E33"/>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3200" b="0" i="0" u="none" strike="noStrike" cap="none">
                <a:solidFill>
                  <a:srgbClr val="FFFF00"/>
                </a:solidFill>
                <a:latin typeface="Lustria"/>
                <a:ea typeface="Lustria"/>
                <a:cs typeface="Lustria"/>
                <a:sym typeface="Lustria"/>
              </a:rPr>
              <a:t>Step # 2-</a:t>
            </a:r>
            <a:r>
              <a:rPr lang="en-US" sz="3200" b="0" i="0" u="sng" strike="noStrike" cap="none">
                <a:solidFill>
                  <a:srgbClr val="FFFF00"/>
                </a:solidFill>
                <a:latin typeface="Lustria"/>
                <a:ea typeface="Lustria"/>
                <a:cs typeface="Lustria"/>
                <a:sym typeface="Lustria"/>
              </a:rPr>
              <a:t>Gather the Evidence-</a:t>
            </a:r>
            <a:r>
              <a:rPr lang="en-US" sz="3200" b="0" i="0" u="sng" strike="noStrike" cap="none">
                <a:solidFill>
                  <a:srgbClr val="FF0000"/>
                </a:solidFill>
                <a:latin typeface="Lustria"/>
                <a:ea typeface="Lustria"/>
                <a:cs typeface="Lustria"/>
                <a:sym typeface="Lustria"/>
              </a:rPr>
              <a:t>Videos</a:t>
            </a:r>
            <a:endParaRPr/>
          </a:p>
        </p:txBody>
      </p:sp>
    </p:spTree>
  </p:cSld>
  <p:clrMapOvr>
    <a:masterClrMapping/>
  </p:clrMapOvr>
</p:sld>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On-screen Show (4:3)</PresentationFormat>
  <Paragraphs>105</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Lustria</vt:lpstr>
      <vt:lpstr>Calibri</vt:lpstr>
      <vt:lpstr>Courgette</vt:lpstr>
      <vt:lpstr>Arial</vt:lpstr>
      <vt:lpstr>Capital</vt:lpstr>
      <vt:lpstr>Project CRITICAL Public Policy Analysis Presentation</vt:lpstr>
      <vt:lpstr>There are too many homeless people in New York City </vt:lpstr>
      <vt:lpstr>PowerPoint Presentation</vt:lpstr>
      <vt:lpstr>  Step # 1- Define the Problem   </vt:lpstr>
      <vt:lpstr>  Turn  and  Talk  </vt:lpstr>
      <vt:lpstr> Step # 2- Gather the Evidence </vt:lpstr>
      <vt:lpstr>Step # 2-Gather the Evidence-Articles</vt:lpstr>
      <vt:lpstr> Step # 2-Gather the Evidence-Articles </vt:lpstr>
      <vt:lpstr>Step # 2-Gather the Evidence-Sources</vt:lpstr>
      <vt:lpstr>Model-Step # 2-Gather the Evidence</vt:lpstr>
      <vt:lpstr>Model-Step # 3- Identify the Causes -Why are there so many homeless people  in New York City?</vt:lpstr>
      <vt:lpstr>NYC’s Homeless Crisis</vt:lpstr>
      <vt:lpstr>Step # 4- Evaluate Existing Policies  </vt:lpstr>
      <vt:lpstr>Step # 4- Evaluate an Existing Policy -Report by WIN NYC (largest provider of supportive housing and family shelter in NYC).</vt:lpstr>
      <vt:lpstr> Step # 4- Evaluate an Existing Policy -Report by Coalition for The Homeless (Non-profit organization that works to end the homeless crisis in NYC).</vt:lpstr>
      <vt:lpstr>Step # 5- Develop Solutions  </vt:lpstr>
      <vt:lpstr>Step # 6- Select the Best Solution  (Feasibility vs. Effectiveness) </vt:lpstr>
      <vt:lpstr>  Step # 6- Select the Best Solution  (Feasibility vs. Effectiveness)    Feasibility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CRITICAL Public Policy Analysis Presentation</dc:title>
  <dc:creator>User</dc:creator>
  <cp:lastModifiedBy>Joseph Montecalvo</cp:lastModifiedBy>
  <cp:revision>1</cp:revision>
  <dcterms:created xsi:type="dcterms:W3CDTF">2020-06-09T00:19:07Z</dcterms:created>
  <dcterms:modified xsi:type="dcterms:W3CDTF">2023-01-24T14:35:59Z</dcterms:modified>
</cp:coreProperties>
</file>