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Kalam" panose="020B0604020202020204" charset="0"/>
      <p:regular r:id="rId14"/>
      <p:bold r:id="rId15"/>
    </p:embeddedFont>
    <p:embeddedFont>
      <p:font typeface="Merriweather"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6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5e5acabdb_0_25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5e5acabdb_0_2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5e5acabdb_0_30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5e5acabdb_0_3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5e5acabd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5e5acabd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5e5acabdb_0_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5e5acabd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ed75ccf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tercolor texture">
  <p:cSld name="BLANK_1">
    <p:bg>
      <p:bgPr>
        <a:solidFill>
          <a:schemeClr val="lt1"/>
        </a:solidFill>
        <a:effectLst/>
      </p:bgPr>
    </p:bg>
    <p:spTree>
      <p:nvGrpSpPr>
        <p:cNvPr id="1" name="Shape 42"/>
        <p:cNvGrpSpPr/>
        <p:nvPr/>
      </p:nvGrpSpPr>
      <p:grpSpPr>
        <a:xfrm>
          <a:off x="0" y="0"/>
          <a:ext cx="0" cy="0"/>
          <a:chOff x="0" y="0"/>
          <a:chExt cx="0" cy="0"/>
        </a:xfrm>
      </p:grpSpPr>
      <p:pic>
        <p:nvPicPr>
          <p:cNvPr id="43" name="Google Shape;43;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48"/>
        <p:cNvGrpSpPr/>
        <p:nvPr/>
      </p:nvGrpSpPr>
      <p:grpSpPr>
        <a:xfrm>
          <a:off x="0" y="0"/>
          <a:ext cx="0" cy="0"/>
          <a:chOff x="0" y="0"/>
          <a:chExt cx="0" cy="0"/>
        </a:xfrm>
      </p:grpSpPr>
      <p:sp>
        <p:nvSpPr>
          <p:cNvPr id="49" name="Google Shape;49;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3"/>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p:nvPr/>
        </p:nvSpPr>
        <p:spPr>
          <a:xfrm>
            <a:off x="4844700" y="1040701"/>
            <a:ext cx="4031700" cy="3062100"/>
          </a:xfrm>
          <a:prstGeom prst="rect">
            <a:avLst/>
          </a:prstGeom>
          <a:solidFill>
            <a:schemeClr val="accent3"/>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291875" y="406900"/>
            <a:ext cx="3978000" cy="1388700"/>
          </a:xfrm>
          <a:prstGeom prst="rect">
            <a:avLst/>
          </a:prstGeom>
          <a:noFill/>
        </p:spPr>
        <p:txBody>
          <a:bodyPr spcFirstLastPara="1" wrap="square" lIns="0" tIns="0" rIns="0" bIns="0" anchor="b" anchorCtr="0">
            <a:noAutofit/>
          </a:bodyPr>
          <a:lstStyle>
            <a:lvl1pPr lvl="0" algn="l">
              <a:lnSpc>
                <a:spcPct val="100000"/>
              </a:lnSpc>
              <a:spcBef>
                <a:spcPts val="0"/>
              </a:spcBef>
              <a:spcAft>
                <a:spcPts val="0"/>
              </a:spcAft>
              <a:buClr>
                <a:schemeClr val="dk1"/>
              </a:buClr>
              <a:buSzPts val="3000"/>
              <a:buNone/>
              <a:defRPr sz="3000" b="1">
                <a:solidFill>
                  <a:schemeClr val="accent3"/>
                </a:solidFill>
              </a:defRPr>
            </a:lvl1pPr>
            <a:lvl2pPr lvl="1" algn="l">
              <a:lnSpc>
                <a:spcPct val="100000"/>
              </a:lnSpc>
              <a:spcBef>
                <a:spcPts val="0"/>
              </a:spcBef>
              <a:spcAft>
                <a:spcPts val="0"/>
              </a:spcAft>
              <a:buClr>
                <a:schemeClr val="dk1"/>
              </a:buClr>
              <a:buSzPts val="3000"/>
              <a:buNone/>
              <a:defRPr sz="3000" b="1">
                <a:solidFill>
                  <a:schemeClr val="accent3"/>
                </a:solidFill>
              </a:defRPr>
            </a:lvl2pPr>
            <a:lvl3pPr lvl="2" algn="l">
              <a:lnSpc>
                <a:spcPct val="100000"/>
              </a:lnSpc>
              <a:spcBef>
                <a:spcPts val="0"/>
              </a:spcBef>
              <a:spcAft>
                <a:spcPts val="0"/>
              </a:spcAft>
              <a:buClr>
                <a:schemeClr val="dk1"/>
              </a:buClr>
              <a:buSzPts val="3000"/>
              <a:buNone/>
              <a:defRPr sz="3000" b="1">
                <a:solidFill>
                  <a:schemeClr val="accent3"/>
                </a:solidFill>
              </a:defRPr>
            </a:lvl3pPr>
            <a:lvl4pPr lvl="3" algn="l">
              <a:lnSpc>
                <a:spcPct val="100000"/>
              </a:lnSpc>
              <a:spcBef>
                <a:spcPts val="0"/>
              </a:spcBef>
              <a:spcAft>
                <a:spcPts val="0"/>
              </a:spcAft>
              <a:buClr>
                <a:schemeClr val="dk1"/>
              </a:buClr>
              <a:buSzPts val="3000"/>
              <a:buNone/>
              <a:defRPr sz="3000" b="1">
                <a:solidFill>
                  <a:schemeClr val="accent3"/>
                </a:solidFill>
              </a:defRPr>
            </a:lvl4pPr>
            <a:lvl5pPr lvl="4" algn="l">
              <a:lnSpc>
                <a:spcPct val="100000"/>
              </a:lnSpc>
              <a:spcBef>
                <a:spcPts val="0"/>
              </a:spcBef>
              <a:spcAft>
                <a:spcPts val="0"/>
              </a:spcAft>
              <a:buClr>
                <a:schemeClr val="dk1"/>
              </a:buClr>
              <a:buSzPts val="3000"/>
              <a:buNone/>
              <a:defRPr sz="3000" b="1">
                <a:solidFill>
                  <a:schemeClr val="accent3"/>
                </a:solidFill>
              </a:defRPr>
            </a:lvl5pPr>
            <a:lvl6pPr lvl="5" algn="l">
              <a:lnSpc>
                <a:spcPct val="100000"/>
              </a:lnSpc>
              <a:spcBef>
                <a:spcPts val="0"/>
              </a:spcBef>
              <a:spcAft>
                <a:spcPts val="0"/>
              </a:spcAft>
              <a:buClr>
                <a:schemeClr val="dk1"/>
              </a:buClr>
              <a:buSzPts val="3000"/>
              <a:buNone/>
              <a:defRPr sz="3000" b="1">
                <a:solidFill>
                  <a:schemeClr val="accent3"/>
                </a:solidFill>
              </a:defRPr>
            </a:lvl6pPr>
            <a:lvl7pPr lvl="6" algn="l">
              <a:lnSpc>
                <a:spcPct val="100000"/>
              </a:lnSpc>
              <a:spcBef>
                <a:spcPts val="0"/>
              </a:spcBef>
              <a:spcAft>
                <a:spcPts val="0"/>
              </a:spcAft>
              <a:buClr>
                <a:schemeClr val="dk1"/>
              </a:buClr>
              <a:buSzPts val="3000"/>
              <a:buNone/>
              <a:defRPr sz="3000" b="1">
                <a:solidFill>
                  <a:schemeClr val="accent3"/>
                </a:solidFill>
              </a:defRPr>
            </a:lvl7pPr>
            <a:lvl8pPr lvl="7" algn="l">
              <a:lnSpc>
                <a:spcPct val="100000"/>
              </a:lnSpc>
              <a:spcBef>
                <a:spcPts val="0"/>
              </a:spcBef>
              <a:spcAft>
                <a:spcPts val="0"/>
              </a:spcAft>
              <a:buClr>
                <a:schemeClr val="dk1"/>
              </a:buClr>
              <a:buSzPts val="3000"/>
              <a:buNone/>
              <a:defRPr sz="3000" b="1">
                <a:solidFill>
                  <a:schemeClr val="accent3"/>
                </a:solidFill>
              </a:defRPr>
            </a:lvl8pPr>
            <a:lvl9pPr lvl="8" algn="l">
              <a:lnSpc>
                <a:spcPct val="100000"/>
              </a:lnSpc>
              <a:spcBef>
                <a:spcPts val="0"/>
              </a:spcBef>
              <a:spcAft>
                <a:spcPts val="0"/>
              </a:spcAft>
              <a:buClr>
                <a:schemeClr val="dk1"/>
              </a:buClr>
              <a:buSzPts val="3000"/>
              <a:buNone/>
              <a:defRPr sz="3000" b="1">
                <a:solidFill>
                  <a:schemeClr val="accent3"/>
                </a:solidFill>
              </a:defRPr>
            </a:lvl9pPr>
          </a:lstStyle>
          <a:p>
            <a:endParaRPr/>
          </a:p>
        </p:txBody>
      </p:sp>
      <p:sp>
        <p:nvSpPr>
          <p:cNvPr id="53" name="Google Shape;53;p13"/>
          <p:cNvSpPr txBox="1">
            <a:spLocks noGrp="1"/>
          </p:cNvSpPr>
          <p:nvPr>
            <p:ph type="body" idx="1"/>
          </p:nvPr>
        </p:nvSpPr>
        <p:spPr>
          <a:xfrm>
            <a:off x="291950" y="1854951"/>
            <a:ext cx="3978000" cy="2577000"/>
          </a:xfrm>
          <a:prstGeom prst="rect">
            <a:avLst/>
          </a:prstGeom>
          <a:noFill/>
        </p:spPr>
        <p:txBody>
          <a:bodyPr spcFirstLastPara="1" wrap="square" lIns="0" tIns="0" rIns="0" bIns="0"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55600" algn="l">
              <a:lnSpc>
                <a:spcPct val="115000"/>
              </a:lnSpc>
              <a:spcBef>
                <a:spcPts val="1600"/>
              </a:spcBef>
              <a:spcAft>
                <a:spcPts val="0"/>
              </a:spcAft>
              <a:buClr>
                <a:schemeClr val="dk2"/>
              </a:buClr>
              <a:buSzPts val="2000"/>
              <a:buChar char="○"/>
              <a:defRPr sz="1400">
                <a:solidFill>
                  <a:schemeClr val="dk2"/>
                </a:solidFill>
              </a:defRPr>
            </a:lvl2pPr>
            <a:lvl3pPr marL="1371600" lvl="2" indent="-355600" algn="l">
              <a:lnSpc>
                <a:spcPct val="115000"/>
              </a:lnSpc>
              <a:spcBef>
                <a:spcPts val="1600"/>
              </a:spcBef>
              <a:spcAft>
                <a:spcPts val="0"/>
              </a:spcAft>
              <a:buClr>
                <a:schemeClr val="dk2"/>
              </a:buClr>
              <a:buSzPts val="2000"/>
              <a:buChar char="■"/>
              <a:defRPr sz="1400">
                <a:solidFill>
                  <a:schemeClr val="dk2"/>
                </a:solidFill>
              </a:defRPr>
            </a:lvl3pPr>
            <a:lvl4pPr marL="1828800" lvl="3" indent="-355600" algn="l">
              <a:lnSpc>
                <a:spcPct val="115000"/>
              </a:lnSpc>
              <a:spcBef>
                <a:spcPts val="1600"/>
              </a:spcBef>
              <a:spcAft>
                <a:spcPts val="0"/>
              </a:spcAft>
              <a:buClr>
                <a:schemeClr val="dk2"/>
              </a:buClr>
              <a:buSzPts val="2000"/>
              <a:buChar char="●"/>
              <a:defRPr sz="1400">
                <a:solidFill>
                  <a:schemeClr val="dk2"/>
                </a:solidFill>
              </a:defRPr>
            </a:lvl4pPr>
            <a:lvl5pPr marL="2286000" lvl="4" indent="-355600" algn="l">
              <a:lnSpc>
                <a:spcPct val="115000"/>
              </a:lnSpc>
              <a:spcBef>
                <a:spcPts val="1600"/>
              </a:spcBef>
              <a:spcAft>
                <a:spcPts val="0"/>
              </a:spcAft>
              <a:buClr>
                <a:schemeClr val="dk2"/>
              </a:buClr>
              <a:buSzPts val="2000"/>
              <a:buChar char="○"/>
              <a:defRPr sz="1400">
                <a:solidFill>
                  <a:schemeClr val="dk2"/>
                </a:solidFill>
              </a:defRPr>
            </a:lvl5pPr>
            <a:lvl6pPr marL="2743200" lvl="5" indent="-355600" algn="l">
              <a:lnSpc>
                <a:spcPct val="115000"/>
              </a:lnSpc>
              <a:spcBef>
                <a:spcPts val="1600"/>
              </a:spcBef>
              <a:spcAft>
                <a:spcPts val="0"/>
              </a:spcAft>
              <a:buClr>
                <a:schemeClr val="dk2"/>
              </a:buClr>
              <a:buSzPts val="2000"/>
              <a:buChar char="■"/>
              <a:defRPr sz="1400">
                <a:solidFill>
                  <a:schemeClr val="dk2"/>
                </a:solidFill>
              </a:defRPr>
            </a:lvl6pPr>
            <a:lvl7pPr marL="3200400" lvl="6" indent="-355600" algn="l">
              <a:lnSpc>
                <a:spcPct val="115000"/>
              </a:lnSpc>
              <a:spcBef>
                <a:spcPts val="1600"/>
              </a:spcBef>
              <a:spcAft>
                <a:spcPts val="0"/>
              </a:spcAft>
              <a:buClr>
                <a:schemeClr val="dk2"/>
              </a:buClr>
              <a:buSzPts val="2000"/>
              <a:buChar char="●"/>
              <a:defRPr sz="1400">
                <a:solidFill>
                  <a:schemeClr val="dk2"/>
                </a:solidFill>
              </a:defRPr>
            </a:lvl7pPr>
            <a:lvl8pPr marL="3657600" lvl="7" indent="-355600" algn="l">
              <a:lnSpc>
                <a:spcPct val="115000"/>
              </a:lnSpc>
              <a:spcBef>
                <a:spcPts val="1600"/>
              </a:spcBef>
              <a:spcAft>
                <a:spcPts val="0"/>
              </a:spcAft>
              <a:buClr>
                <a:schemeClr val="dk2"/>
              </a:buClr>
              <a:buSzPts val="2000"/>
              <a:buChar char="○"/>
              <a:defRPr sz="1400">
                <a:solidFill>
                  <a:schemeClr val="dk2"/>
                </a:solidFill>
              </a:defRPr>
            </a:lvl8pPr>
            <a:lvl9pPr marL="4114800" lvl="8" indent="-355600" algn="l">
              <a:lnSpc>
                <a:spcPct val="115000"/>
              </a:lnSpc>
              <a:spcBef>
                <a:spcPts val="1600"/>
              </a:spcBef>
              <a:spcAft>
                <a:spcPts val="1600"/>
              </a:spcAft>
              <a:buClr>
                <a:schemeClr val="dk2"/>
              </a:buClr>
              <a:buSzPts val="2000"/>
              <a:buChar char="■"/>
              <a:defRPr sz="1400">
                <a:solidFill>
                  <a:schemeClr val="dk2"/>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0" tIns="0" rIns="0" bIns="0"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title"/>
          </p:nvPr>
        </p:nvSpPr>
        <p:spPr>
          <a:xfrm>
            <a:off x="4820800" y="559300"/>
            <a:ext cx="4071300" cy="1388700"/>
          </a:xfrm>
          <a:prstGeom prst="rect">
            <a:avLst/>
          </a:prstGeom>
          <a:noFill/>
        </p:spPr>
        <p:txBody>
          <a:bodyPr spcFirstLastPara="1" wrap="square" lIns="0" tIns="0" rIns="0" bIns="0" anchor="b" anchorCtr="0">
            <a:noAutofit/>
          </a:bodyPr>
          <a:lstStyle>
            <a:lvl1pPr lvl="0" algn="l">
              <a:lnSpc>
                <a:spcPct val="100000"/>
              </a:lnSpc>
              <a:spcBef>
                <a:spcPts val="0"/>
              </a:spcBef>
              <a:spcAft>
                <a:spcPts val="0"/>
              </a:spcAft>
              <a:buClr>
                <a:schemeClr val="dk1"/>
              </a:buClr>
              <a:buSzPts val="3000"/>
              <a:buNone/>
              <a:defRPr sz="3000">
                <a:solidFill>
                  <a:schemeClr val="dk2"/>
                </a:solidFill>
              </a:defRPr>
            </a:lvl1pPr>
            <a:lvl2pPr lvl="1" algn="l">
              <a:lnSpc>
                <a:spcPct val="100000"/>
              </a:lnSpc>
              <a:spcBef>
                <a:spcPts val="0"/>
              </a:spcBef>
              <a:spcAft>
                <a:spcPts val="0"/>
              </a:spcAft>
              <a:buClr>
                <a:schemeClr val="dk1"/>
              </a:buClr>
              <a:buSzPts val="3000"/>
              <a:buNone/>
              <a:defRPr sz="3000">
                <a:solidFill>
                  <a:schemeClr val="dk2"/>
                </a:solidFill>
              </a:defRPr>
            </a:lvl2pPr>
            <a:lvl3pPr lvl="2" algn="l">
              <a:lnSpc>
                <a:spcPct val="100000"/>
              </a:lnSpc>
              <a:spcBef>
                <a:spcPts val="0"/>
              </a:spcBef>
              <a:spcAft>
                <a:spcPts val="0"/>
              </a:spcAft>
              <a:buClr>
                <a:schemeClr val="dk1"/>
              </a:buClr>
              <a:buSzPts val="3000"/>
              <a:buNone/>
              <a:defRPr sz="3000">
                <a:solidFill>
                  <a:schemeClr val="dk2"/>
                </a:solidFill>
              </a:defRPr>
            </a:lvl3pPr>
            <a:lvl4pPr lvl="3" algn="l">
              <a:lnSpc>
                <a:spcPct val="100000"/>
              </a:lnSpc>
              <a:spcBef>
                <a:spcPts val="0"/>
              </a:spcBef>
              <a:spcAft>
                <a:spcPts val="0"/>
              </a:spcAft>
              <a:buClr>
                <a:schemeClr val="dk1"/>
              </a:buClr>
              <a:buSzPts val="3000"/>
              <a:buNone/>
              <a:defRPr sz="3000">
                <a:solidFill>
                  <a:schemeClr val="dk2"/>
                </a:solidFill>
              </a:defRPr>
            </a:lvl4pPr>
            <a:lvl5pPr lvl="4" algn="l">
              <a:lnSpc>
                <a:spcPct val="100000"/>
              </a:lnSpc>
              <a:spcBef>
                <a:spcPts val="0"/>
              </a:spcBef>
              <a:spcAft>
                <a:spcPts val="0"/>
              </a:spcAft>
              <a:buClr>
                <a:schemeClr val="dk1"/>
              </a:buClr>
              <a:buSzPts val="3000"/>
              <a:buNone/>
              <a:defRPr sz="3000">
                <a:solidFill>
                  <a:schemeClr val="dk2"/>
                </a:solidFill>
              </a:defRPr>
            </a:lvl5pPr>
            <a:lvl6pPr lvl="5" algn="l">
              <a:lnSpc>
                <a:spcPct val="100000"/>
              </a:lnSpc>
              <a:spcBef>
                <a:spcPts val="0"/>
              </a:spcBef>
              <a:spcAft>
                <a:spcPts val="0"/>
              </a:spcAft>
              <a:buClr>
                <a:schemeClr val="dk1"/>
              </a:buClr>
              <a:buSzPts val="3000"/>
              <a:buNone/>
              <a:defRPr sz="3000">
                <a:solidFill>
                  <a:schemeClr val="dk2"/>
                </a:solidFill>
              </a:defRPr>
            </a:lvl6pPr>
            <a:lvl7pPr lvl="6" algn="l">
              <a:lnSpc>
                <a:spcPct val="100000"/>
              </a:lnSpc>
              <a:spcBef>
                <a:spcPts val="0"/>
              </a:spcBef>
              <a:spcAft>
                <a:spcPts val="0"/>
              </a:spcAft>
              <a:buClr>
                <a:schemeClr val="dk1"/>
              </a:buClr>
              <a:buSzPts val="3000"/>
              <a:buNone/>
              <a:defRPr sz="3000">
                <a:solidFill>
                  <a:schemeClr val="dk2"/>
                </a:solidFill>
              </a:defRPr>
            </a:lvl7pPr>
            <a:lvl8pPr lvl="7" algn="l">
              <a:lnSpc>
                <a:spcPct val="100000"/>
              </a:lnSpc>
              <a:spcBef>
                <a:spcPts val="0"/>
              </a:spcBef>
              <a:spcAft>
                <a:spcPts val="0"/>
              </a:spcAft>
              <a:buClr>
                <a:schemeClr val="dk1"/>
              </a:buClr>
              <a:buSzPts val="3000"/>
              <a:buNone/>
              <a:defRPr sz="3000">
                <a:solidFill>
                  <a:schemeClr val="dk2"/>
                </a:solidFill>
              </a:defRPr>
            </a:lvl8pPr>
            <a:lvl9pPr lvl="8" algn="l">
              <a:lnSpc>
                <a:spcPct val="100000"/>
              </a:lnSpc>
              <a:spcBef>
                <a:spcPts val="0"/>
              </a:spcBef>
              <a:spcAft>
                <a:spcPts val="0"/>
              </a:spcAft>
              <a:buClr>
                <a:schemeClr val="dk1"/>
              </a:buClr>
              <a:buSzPts val="3000"/>
              <a:buNone/>
              <a:defRPr sz="3000">
                <a:solidFill>
                  <a:schemeClr val="dk2"/>
                </a:solidFill>
              </a:defRPr>
            </a:lvl9pPr>
          </a:lstStyle>
          <a:p>
            <a:endParaRPr/>
          </a:p>
        </p:txBody>
      </p:sp>
      <p:sp>
        <p:nvSpPr>
          <p:cNvPr id="59" name="Google Shape;59;p14"/>
          <p:cNvSpPr txBox="1">
            <a:spLocks noGrp="1"/>
          </p:cNvSpPr>
          <p:nvPr>
            <p:ph type="body" idx="1"/>
          </p:nvPr>
        </p:nvSpPr>
        <p:spPr>
          <a:xfrm>
            <a:off x="4820821" y="2053722"/>
            <a:ext cx="2002500" cy="2530500"/>
          </a:xfrm>
          <a:prstGeom prst="rect">
            <a:avLst/>
          </a:prstGeom>
          <a:noFill/>
        </p:spPr>
        <p:txBody>
          <a:bodyPr spcFirstLastPara="1" wrap="square" lIns="0" tIns="0" rIns="0" bIns="0"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0" name="Google Shape;60;p14"/>
          <p:cNvSpPr txBox="1">
            <a:spLocks noGrp="1"/>
          </p:cNvSpPr>
          <p:nvPr>
            <p:ph type="body" idx="2"/>
          </p:nvPr>
        </p:nvSpPr>
        <p:spPr>
          <a:xfrm>
            <a:off x="6889763" y="2053722"/>
            <a:ext cx="2002500" cy="2530500"/>
          </a:xfrm>
          <a:prstGeom prst="rect">
            <a:avLst/>
          </a:prstGeom>
          <a:noFill/>
        </p:spPr>
        <p:txBody>
          <a:bodyPr spcFirstLastPara="1" wrap="square" lIns="0" tIns="0" rIns="0" bIns="0"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1" name="Google Shape;61;p14"/>
          <p:cNvSpPr txBox="1">
            <a:spLocks noGrp="1"/>
          </p:cNvSpPr>
          <p:nvPr>
            <p:ph type="sldNum" idx="12"/>
          </p:nvPr>
        </p:nvSpPr>
        <p:spPr>
          <a:xfrm>
            <a:off x="8472458" y="4663217"/>
            <a:ext cx="548700" cy="393600"/>
          </a:xfrm>
          <a:prstGeom prst="rect">
            <a:avLst/>
          </a:prstGeom>
          <a:noFill/>
        </p:spPr>
        <p:txBody>
          <a:bodyPr spcFirstLastPara="1" wrap="square" lIns="0" tIns="0" rIns="0" bIns="0"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3">
    <p:spTree>
      <p:nvGrpSpPr>
        <p:cNvPr id="1"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5"/>
          <p:cNvPicPr preferRelativeResize="0"/>
          <p:nvPr/>
        </p:nvPicPr>
        <p:blipFill rotWithShape="1">
          <a:blip r:embed="rId2">
            <a:alphaModFix amt="64000"/>
          </a:blip>
          <a:srcRect t="7820" b="7820"/>
          <a:stretch/>
        </p:blipFill>
        <p:spPr>
          <a:xfrm>
            <a:off x="-1" y="-3"/>
            <a:ext cx="9144006" cy="5143499"/>
          </a:xfrm>
          <a:prstGeom prst="rect">
            <a:avLst/>
          </a:prstGeom>
          <a:noFill/>
          <a:ln>
            <a:noFill/>
          </a:ln>
        </p:spPr>
      </p:pic>
      <p:sp>
        <p:nvSpPr>
          <p:cNvPr id="65" name="Google Shape;65;p15"/>
          <p:cNvSpPr/>
          <p:nvPr/>
        </p:nvSpPr>
        <p:spPr>
          <a:xfrm>
            <a:off x="821835" y="2765450"/>
            <a:ext cx="638100" cy="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ctrTitle"/>
          </p:nvPr>
        </p:nvSpPr>
        <p:spPr>
          <a:xfrm>
            <a:off x="714825" y="2998550"/>
            <a:ext cx="4868400" cy="1446900"/>
          </a:xfrm>
          <a:prstGeom prst="rect">
            <a:avLst/>
          </a:prstGeom>
          <a:noFill/>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67" name="Google Shape;67;p15"/>
          <p:cNvSpPr txBox="1">
            <a:spLocks noGrp="1"/>
          </p:cNvSpPr>
          <p:nvPr>
            <p:ph type="sldNum" idx="12"/>
          </p:nvPr>
        </p:nvSpPr>
        <p:spPr>
          <a:xfrm>
            <a:off x="8472458" y="4663217"/>
            <a:ext cx="548700" cy="393600"/>
          </a:xfrm>
          <a:prstGeom prst="rect">
            <a:avLst/>
          </a:prstGeom>
          <a:noFill/>
        </p:spPr>
        <p:txBody>
          <a:bodyPr spcFirstLastPara="1" wrap="square" lIns="0" tIns="0" rIns="0" bIns="0" anchor="ctr" anchorCtr="0">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4">
    <p:bg>
      <p:bgPr>
        <a:solidFill>
          <a:srgbClr val="FFFFFF"/>
        </a:solidFill>
        <a:effectLst/>
      </p:bgPr>
    </p:bg>
    <p:spTree>
      <p:nvGrpSpPr>
        <p:cNvPr id="1"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txBox="1">
            <a:spLocks noGrp="1"/>
          </p:cNvSpPr>
          <p:nvPr>
            <p:ph type="ctrTitle"/>
          </p:nvPr>
        </p:nvSpPr>
        <p:spPr>
          <a:xfrm>
            <a:off x="1837575" y="1251525"/>
            <a:ext cx="5445900" cy="2640600"/>
          </a:xfrm>
          <a:prstGeom prst="rect">
            <a:avLst/>
          </a:prstGeom>
          <a:noFill/>
        </p:spPr>
        <p:txBody>
          <a:bodyPr spcFirstLastPara="1" wrap="square" lIns="0" tIns="0" rIns="0" bIns="0" anchor="ctr" anchorCtr="0">
            <a:no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1" name="Google Shape;71;p16"/>
          <p:cNvSpPr txBox="1">
            <a:spLocks noGrp="1"/>
          </p:cNvSpPr>
          <p:nvPr>
            <p:ph type="sldNum" idx="12"/>
          </p:nvPr>
        </p:nvSpPr>
        <p:spPr>
          <a:xfrm>
            <a:off x="8472458" y="4663217"/>
            <a:ext cx="548700" cy="393600"/>
          </a:xfrm>
          <a:prstGeom prst="rect">
            <a:avLst/>
          </a:prstGeom>
          <a:noFill/>
        </p:spPr>
        <p:txBody>
          <a:bodyPr spcFirstLastPara="1" wrap="square" lIns="0" tIns="0" rIns="0" bIns="0"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5">
  <p:cSld name="AUTOLAYOUT_6">
    <p:bg>
      <p:bgPr>
        <a:solidFill>
          <a:srgbClr val="FFFFFF"/>
        </a:solidFill>
        <a:effectLst/>
      </p:bgPr>
    </p:bg>
    <p:spTree>
      <p:nvGrpSpPr>
        <p:cNvPr id="1"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txBox="1">
            <a:spLocks noGrp="1"/>
          </p:cNvSpPr>
          <p:nvPr>
            <p:ph type="title"/>
          </p:nvPr>
        </p:nvSpPr>
        <p:spPr>
          <a:xfrm>
            <a:off x="4049113" y="307825"/>
            <a:ext cx="4779300" cy="1418100"/>
          </a:xfrm>
          <a:prstGeom prst="rect">
            <a:avLst/>
          </a:prstGeom>
          <a:noFill/>
        </p:spPr>
        <p:txBody>
          <a:bodyPr spcFirstLastPara="1" wrap="square" lIns="0" tIns="0" rIns="0" bIns="0" anchor="b" anchorCtr="0">
            <a:noAutofit/>
          </a:bodyPr>
          <a:lstStyle>
            <a:lvl1pPr lvl="0" algn="l">
              <a:lnSpc>
                <a:spcPct val="100000"/>
              </a:lnSpc>
              <a:spcBef>
                <a:spcPts val="0"/>
              </a:spcBef>
              <a:spcAft>
                <a:spcPts val="0"/>
              </a:spcAft>
              <a:buClr>
                <a:schemeClr val="dk1"/>
              </a:buClr>
              <a:buSzPts val="3000"/>
              <a:buNone/>
              <a:defRPr sz="3000">
                <a:solidFill>
                  <a:srgbClr val="212121"/>
                </a:solidFill>
              </a:defRPr>
            </a:lvl1pPr>
            <a:lvl2pPr lvl="1" algn="l">
              <a:lnSpc>
                <a:spcPct val="100000"/>
              </a:lnSpc>
              <a:spcBef>
                <a:spcPts val="0"/>
              </a:spcBef>
              <a:spcAft>
                <a:spcPts val="0"/>
              </a:spcAft>
              <a:buClr>
                <a:schemeClr val="dk1"/>
              </a:buClr>
              <a:buSzPts val="3000"/>
              <a:buNone/>
              <a:defRPr sz="3000">
                <a:solidFill>
                  <a:srgbClr val="212121"/>
                </a:solidFill>
              </a:defRPr>
            </a:lvl2pPr>
            <a:lvl3pPr lvl="2" algn="l">
              <a:lnSpc>
                <a:spcPct val="100000"/>
              </a:lnSpc>
              <a:spcBef>
                <a:spcPts val="0"/>
              </a:spcBef>
              <a:spcAft>
                <a:spcPts val="0"/>
              </a:spcAft>
              <a:buClr>
                <a:schemeClr val="dk1"/>
              </a:buClr>
              <a:buSzPts val="3000"/>
              <a:buNone/>
              <a:defRPr sz="3000">
                <a:solidFill>
                  <a:srgbClr val="212121"/>
                </a:solidFill>
              </a:defRPr>
            </a:lvl3pPr>
            <a:lvl4pPr lvl="3" algn="l">
              <a:lnSpc>
                <a:spcPct val="100000"/>
              </a:lnSpc>
              <a:spcBef>
                <a:spcPts val="0"/>
              </a:spcBef>
              <a:spcAft>
                <a:spcPts val="0"/>
              </a:spcAft>
              <a:buClr>
                <a:schemeClr val="dk1"/>
              </a:buClr>
              <a:buSzPts val="3000"/>
              <a:buNone/>
              <a:defRPr sz="3000">
                <a:solidFill>
                  <a:srgbClr val="212121"/>
                </a:solidFill>
              </a:defRPr>
            </a:lvl4pPr>
            <a:lvl5pPr lvl="4" algn="l">
              <a:lnSpc>
                <a:spcPct val="100000"/>
              </a:lnSpc>
              <a:spcBef>
                <a:spcPts val="0"/>
              </a:spcBef>
              <a:spcAft>
                <a:spcPts val="0"/>
              </a:spcAft>
              <a:buClr>
                <a:schemeClr val="dk1"/>
              </a:buClr>
              <a:buSzPts val="3000"/>
              <a:buNone/>
              <a:defRPr sz="3000">
                <a:solidFill>
                  <a:srgbClr val="212121"/>
                </a:solidFill>
              </a:defRPr>
            </a:lvl5pPr>
            <a:lvl6pPr lvl="5" algn="l">
              <a:lnSpc>
                <a:spcPct val="100000"/>
              </a:lnSpc>
              <a:spcBef>
                <a:spcPts val="0"/>
              </a:spcBef>
              <a:spcAft>
                <a:spcPts val="0"/>
              </a:spcAft>
              <a:buClr>
                <a:schemeClr val="dk1"/>
              </a:buClr>
              <a:buSzPts val="3000"/>
              <a:buNone/>
              <a:defRPr sz="3000">
                <a:solidFill>
                  <a:srgbClr val="212121"/>
                </a:solidFill>
              </a:defRPr>
            </a:lvl6pPr>
            <a:lvl7pPr lvl="6" algn="l">
              <a:lnSpc>
                <a:spcPct val="100000"/>
              </a:lnSpc>
              <a:spcBef>
                <a:spcPts val="0"/>
              </a:spcBef>
              <a:spcAft>
                <a:spcPts val="0"/>
              </a:spcAft>
              <a:buClr>
                <a:schemeClr val="dk1"/>
              </a:buClr>
              <a:buSzPts val="3000"/>
              <a:buNone/>
              <a:defRPr sz="3000">
                <a:solidFill>
                  <a:srgbClr val="212121"/>
                </a:solidFill>
              </a:defRPr>
            </a:lvl7pPr>
            <a:lvl8pPr lvl="7" algn="l">
              <a:lnSpc>
                <a:spcPct val="100000"/>
              </a:lnSpc>
              <a:spcBef>
                <a:spcPts val="0"/>
              </a:spcBef>
              <a:spcAft>
                <a:spcPts val="0"/>
              </a:spcAft>
              <a:buClr>
                <a:schemeClr val="dk1"/>
              </a:buClr>
              <a:buSzPts val="3000"/>
              <a:buNone/>
              <a:defRPr sz="3000">
                <a:solidFill>
                  <a:srgbClr val="212121"/>
                </a:solidFill>
              </a:defRPr>
            </a:lvl8pPr>
            <a:lvl9pPr lvl="8" algn="l">
              <a:lnSpc>
                <a:spcPct val="100000"/>
              </a:lnSpc>
              <a:spcBef>
                <a:spcPts val="0"/>
              </a:spcBef>
              <a:spcAft>
                <a:spcPts val="0"/>
              </a:spcAft>
              <a:buClr>
                <a:schemeClr val="dk1"/>
              </a:buClr>
              <a:buSzPts val="3000"/>
              <a:buNone/>
              <a:defRPr sz="3000">
                <a:solidFill>
                  <a:srgbClr val="212121"/>
                </a:solidFill>
              </a:defRPr>
            </a:lvl9pPr>
          </a:lstStyle>
          <a:p>
            <a:endParaRPr/>
          </a:p>
        </p:txBody>
      </p:sp>
      <p:sp>
        <p:nvSpPr>
          <p:cNvPr id="75" name="Google Shape;75;p17"/>
          <p:cNvSpPr txBox="1">
            <a:spLocks noGrp="1"/>
          </p:cNvSpPr>
          <p:nvPr>
            <p:ph type="body" idx="1"/>
          </p:nvPr>
        </p:nvSpPr>
        <p:spPr>
          <a:xfrm>
            <a:off x="4054888" y="1808125"/>
            <a:ext cx="4779300" cy="2768700"/>
          </a:xfrm>
          <a:prstGeom prst="rect">
            <a:avLst/>
          </a:prstGeom>
          <a:noFill/>
        </p:spPr>
        <p:txBody>
          <a:bodyPr spcFirstLastPara="1" wrap="square" lIns="0" tIns="0" rIns="0" bIns="0"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a:noFill/>
        </p:spPr>
        <p:txBody>
          <a:bodyPr spcFirstLastPara="1" wrap="square" lIns="0" tIns="0" rIns="0" bIns="0"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4">
  <p:cSld name="AUTOLAYOUT_7">
    <p:bg>
      <p:bgPr>
        <a:solidFill>
          <a:srgbClr val="FFFFFF"/>
        </a:solidFill>
        <a:effectLst/>
      </p:bgPr>
    </p:bg>
    <p:spTree>
      <p:nvGrpSpPr>
        <p:cNvPr id="1"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8"/>
          <p:cNvSpPr txBox="1">
            <a:spLocks noGrp="1"/>
          </p:cNvSpPr>
          <p:nvPr>
            <p:ph type="title"/>
          </p:nvPr>
        </p:nvSpPr>
        <p:spPr>
          <a:xfrm>
            <a:off x="232878" y="219975"/>
            <a:ext cx="2336400" cy="915000"/>
          </a:xfrm>
          <a:prstGeom prst="rect">
            <a:avLst/>
          </a:prstGeom>
          <a:noFill/>
        </p:spPr>
        <p:txBody>
          <a:bodyPr spcFirstLastPara="1" wrap="square" lIns="0" tIns="0" rIns="0" bIns="0" anchor="b" anchorCtr="0">
            <a:noAutofit/>
          </a:bodyPr>
          <a:lstStyle>
            <a:lvl1pPr lvl="0" algn="l">
              <a:lnSpc>
                <a:spcPct val="100000"/>
              </a:lnSpc>
              <a:spcBef>
                <a:spcPts val="0"/>
              </a:spcBef>
              <a:spcAft>
                <a:spcPts val="0"/>
              </a:spcAft>
              <a:buClr>
                <a:srgbClr val="000000"/>
              </a:buClr>
              <a:buSzPts val="2100"/>
              <a:buNone/>
              <a:defRPr sz="2100" b="1">
                <a:solidFill>
                  <a:srgbClr val="000000"/>
                </a:solidFill>
              </a:defRPr>
            </a:lvl1pPr>
            <a:lvl2pPr lvl="1" algn="l">
              <a:lnSpc>
                <a:spcPct val="100000"/>
              </a:lnSpc>
              <a:spcBef>
                <a:spcPts val="0"/>
              </a:spcBef>
              <a:spcAft>
                <a:spcPts val="0"/>
              </a:spcAft>
              <a:buClr>
                <a:srgbClr val="000000"/>
              </a:buClr>
              <a:buSzPts val="2100"/>
              <a:buNone/>
              <a:defRPr sz="2100" b="1">
                <a:solidFill>
                  <a:srgbClr val="000000"/>
                </a:solidFill>
              </a:defRPr>
            </a:lvl2pPr>
            <a:lvl3pPr lvl="2" algn="l">
              <a:lnSpc>
                <a:spcPct val="100000"/>
              </a:lnSpc>
              <a:spcBef>
                <a:spcPts val="0"/>
              </a:spcBef>
              <a:spcAft>
                <a:spcPts val="0"/>
              </a:spcAft>
              <a:buClr>
                <a:srgbClr val="000000"/>
              </a:buClr>
              <a:buSzPts val="2100"/>
              <a:buNone/>
              <a:defRPr sz="2100" b="1">
                <a:solidFill>
                  <a:srgbClr val="000000"/>
                </a:solidFill>
              </a:defRPr>
            </a:lvl3pPr>
            <a:lvl4pPr lvl="3" algn="l">
              <a:lnSpc>
                <a:spcPct val="100000"/>
              </a:lnSpc>
              <a:spcBef>
                <a:spcPts val="0"/>
              </a:spcBef>
              <a:spcAft>
                <a:spcPts val="0"/>
              </a:spcAft>
              <a:buClr>
                <a:srgbClr val="000000"/>
              </a:buClr>
              <a:buSzPts val="2100"/>
              <a:buNone/>
              <a:defRPr sz="2100" b="1">
                <a:solidFill>
                  <a:srgbClr val="000000"/>
                </a:solidFill>
              </a:defRPr>
            </a:lvl4pPr>
            <a:lvl5pPr lvl="4" algn="l">
              <a:lnSpc>
                <a:spcPct val="100000"/>
              </a:lnSpc>
              <a:spcBef>
                <a:spcPts val="0"/>
              </a:spcBef>
              <a:spcAft>
                <a:spcPts val="0"/>
              </a:spcAft>
              <a:buClr>
                <a:srgbClr val="000000"/>
              </a:buClr>
              <a:buSzPts val="2100"/>
              <a:buNone/>
              <a:defRPr sz="2100" b="1">
                <a:solidFill>
                  <a:srgbClr val="000000"/>
                </a:solidFill>
              </a:defRPr>
            </a:lvl5pPr>
            <a:lvl6pPr lvl="5" algn="l">
              <a:lnSpc>
                <a:spcPct val="100000"/>
              </a:lnSpc>
              <a:spcBef>
                <a:spcPts val="0"/>
              </a:spcBef>
              <a:spcAft>
                <a:spcPts val="0"/>
              </a:spcAft>
              <a:buClr>
                <a:srgbClr val="000000"/>
              </a:buClr>
              <a:buSzPts val="2100"/>
              <a:buNone/>
              <a:defRPr sz="2100" b="1">
                <a:solidFill>
                  <a:srgbClr val="000000"/>
                </a:solidFill>
              </a:defRPr>
            </a:lvl6pPr>
            <a:lvl7pPr lvl="6" algn="l">
              <a:lnSpc>
                <a:spcPct val="100000"/>
              </a:lnSpc>
              <a:spcBef>
                <a:spcPts val="0"/>
              </a:spcBef>
              <a:spcAft>
                <a:spcPts val="0"/>
              </a:spcAft>
              <a:buClr>
                <a:srgbClr val="000000"/>
              </a:buClr>
              <a:buSzPts val="2100"/>
              <a:buNone/>
              <a:defRPr sz="2100" b="1">
                <a:solidFill>
                  <a:srgbClr val="000000"/>
                </a:solidFill>
              </a:defRPr>
            </a:lvl7pPr>
            <a:lvl8pPr lvl="7" algn="l">
              <a:lnSpc>
                <a:spcPct val="100000"/>
              </a:lnSpc>
              <a:spcBef>
                <a:spcPts val="0"/>
              </a:spcBef>
              <a:spcAft>
                <a:spcPts val="0"/>
              </a:spcAft>
              <a:buClr>
                <a:srgbClr val="000000"/>
              </a:buClr>
              <a:buSzPts val="2100"/>
              <a:buNone/>
              <a:defRPr sz="2100" b="1">
                <a:solidFill>
                  <a:srgbClr val="000000"/>
                </a:solidFill>
              </a:defRPr>
            </a:lvl8pPr>
            <a:lvl9pPr lvl="8" algn="l">
              <a:lnSpc>
                <a:spcPct val="100000"/>
              </a:lnSpc>
              <a:spcBef>
                <a:spcPts val="0"/>
              </a:spcBef>
              <a:spcAft>
                <a:spcPts val="0"/>
              </a:spcAft>
              <a:buClr>
                <a:srgbClr val="000000"/>
              </a:buClr>
              <a:buSzPts val="2100"/>
              <a:buNone/>
              <a:defRPr sz="2100" b="1">
                <a:solidFill>
                  <a:srgbClr val="000000"/>
                </a:solidFill>
              </a:defRPr>
            </a:lvl9pPr>
          </a:lstStyle>
          <a:p>
            <a:endParaRPr/>
          </a:p>
        </p:txBody>
      </p:sp>
      <p:sp>
        <p:nvSpPr>
          <p:cNvPr id="80" name="Google Shape;80;p18"/>
          <p:cNvSpPr txBox="1">
            <a:spLocks noGrp="1"/>
          </p:cNvSpPr>
          <p:nvPr>
            <p:ph type="body" idx="1"/>
          </p:nvPr>
        </p:nvSpPr>
        <p:spPr>
          <a:xfrm>
            <a:off x="232875" y="1290250"/>
            <a:ext cx="2336400" cy="3522900"/>
          </a:xfrm>
          <a:prstGeom prst="rect">
            <a:avLst/>
          </a:prstGeom>
          <a:noFill/>
        </p:spPr>
        <p:txBody>
          <a:bodyPr spcFirstLastPara="1" wrap="square" lIns="0" tIns="0" rIns="0" bIns="0" anchor="t" anchorCtr="0">
            <a:noAutofit/>
          </a:bodyPr>
          <a:lstStyle>
            <a:lvl1pPr marL="457200" lvl="0" indent="-317500" algn="l">
              <a:lnSpc>
                <a:spcPct val="115000"/>
              </a:lnSpc>
              <a:spcBef>
                <a:spcPts val="0"/>
              </a:spcBef>
              <a:spcAft>
                <a:spcPts val="0"/>
              </a:spcAft>
              <a:buClr>
                <a:srgbClr val="000000"/>
              </a:buClr>
              <a:buSzPts val="1400"/>
              <a:buChar char="⪢"/>
              <a:defRPr sz="1400">
                <a:solidFill>
                  <a:srgbClr val="000000"/>
                </a:solidFill>
              </a:defRPr>
            </a:lvl1pPr>
            <a:lvl2pPr marL="914400" lvl="1" indent="-304800" algn="l">
              <a:lnSpc>
                <a:spcPct val="115000"/>
              </a:lnSpc>
              <a:spcBef>
                <a:spcPts val="1600"/>
              </a:spcBef>
              <a:spcAft>
                <a:spcPts val="0"/>
              </a:spcAft>
              <a:buClr>
                <a:srgbClr val="000000"/>
              </a:buClr>
              <a:buSzPts val="1200"/>
              <a:buChar char="○"/>
              <a:defRPr sz="1200">
                <a:solidFill>
                  <a:srgbClr val="000000"/>
                </a:solidFill>
              </a:defRPr>
            </a:lvl2pPr>
            <a:lvl3pPr marL="1371600" lvl="2" indent="-304800" algn="l">
              <a:lnSpc>
                <a:spcPct val="115000"/>
              </a:lnSpc>
              <a:spcBef>
                <a:spcPts val="1600"/>
              </a:spcBef>
              <a:spcAft>
                <a:spcPts val="0"/>
              </a:spcAft>
              <a:buClr>
                <a:srgbClr val="000000"/>
              </a:buClr>
              <a:buSzPts val="1200"/>
              <a:buChar char="■"/>
              <a:defRPr sz="1200">
                <a:solidFill>
                  <a:srgbClr val="000000"/>
                </a:solidFill>
              </a:defRPr>
            </a:lvl3pPr>
            <a:lvl4pPr marL="1828800" lvl="3" indent="-304800" algn="l">
              <a:lnSpc>
                <a:spcPct val="115000"/>
              </a:lnSpc>
              <a:spcBef>
                <a:spcPts val="1600"/>
              </a:spcBef>
              <a:spcAft>
                <a:spcPts val="0"/>
              </a:spcAft>
              <a:buClr>
                <a:srgbClr val="000000"/>
              </a:buClr>
              <a:buSzPts val="1200"/>
              <a:buChar char="●"/>
              <a:defRPr sz="1200">
                <a:solidFill>
                  <a:srgbClr val="000000"/>
                </a:solidFill>
              </a:defRPr>
            </a:lvl4pPr>
            <a:lvl5pPr marL="2286000" lvl="4" indent="-304800" algn="l">
              <a:lnSpc>
                <a:spcPct val="115000"/>
              </a:lnSpc>
              <a:spcBef>
                <a:spcPts val="1600"/>
              </a:spcBef>
              <a:spcAft>
                <a:spcPts val="0"/>
              </a:spcAft>
              <a:buClr>
                <a:srgbClr val="000000"/>
              </a:buClr>
              <a:buSzPts val="1200"/>
              <a:buChar char="○"/>
              <a:defRPr sz="1200">
                <a:solidFill>
                  <a:srgbClr val="000000"/>
                </a:solidFill>
              </a:defRPr>
            </a:lvl5pPr>
            <a:lvl6pPr marL="2743200" lvl="5" indent="-304800" algn="l">
              <a:lnSpc>
                <a:spcPct val="115000"/>
              </a:lnSpc>
              <a:spcBef>
                <a:spcPts val="1600"/>
              </a:spcBef>
              <a:spcAft>
                <a:spcPts val="0"/>
              </a:spcAft>
              <a:buClr>
                <a:srgbClr val="000000"/>
              </a:buClr>
              <a:buSzPts val="1200"/>
              <a:buChar char="■"/>
              <a:defRPr sz="1200">
                <a:solidFill>
                  <a:srgbClr val="000000"/>
                </a:solidFill>
              </a:defRPr>
            </a:lvl6pPr>
            <a:lvl7pPr marL="3200400" lvl="6" indent="-304800" algn="l">
              <a:lnSpc>
                <a:spcPct val="115000"/>
              </a:lnSpc>
              <a:spcBef>
                <a:spcPts val="1600"/>
              </a:spcBef>
              <a:spcAft>
                <a:spcPts val="0"/>
              </a:spcAft>
              <a:buClr>
                <a:srgbClr val="000000"/>
              </a:buClr>
              <a:buSzPts val="1200"/>
              <a:buChar char="●"/>
              <a:defRPr sz="1200">
                <a:solidFill>
                  <a:srgbClr val="000000"/>
                </a:solidFill>
              </a:defRPr>
            </a:lvl7pPr>
            <a:lvl8pPr marL="3657600" lvl="7" indent="-304800" algn="l">
              <a:lnSpc>
                <a:spcPct val="115000"/>
              </a:lnSpc>
              <a:spcBef>
                <a:spcPts val="1600"/>
              </a:spcBef>
              <a:spcAft>
                <a:spcPts val="0"/>
              </a:spcAft>
              <a:buClr>
                <a:srgbClr val="000000"/>
              </a:buClr>
              <a:buSzPts val="1200"/>
              <a:buChar char="○"/>
              <a:defRPr sz="1200">
                <a:solidFill>
                  <a:srgbClr val="000000"/>
                </a:solidFill>
              </a:defRPr>
            </a:lvl8pPr>
            <a:lvl9pPr marL="4114800" lvl="8" indent="-304800" algn="l">
              <a:lnSpc>
                <a:spcPct val="115000"/>
              </a:lnSpc>
              <a:spcBef>
                <a:spcPts val="1600"/>
              </a:spcBef>
              <a:spcAft>
                <a:spcPts val="1600"/>
              </a:spcAft>
              <a:buClr>
                <a:srgbClr val="000000"/>
              </a:buClr>
              <a:buSzPts val="1200"/>
              <a:buChar char="■"/>
              <a:defRPr sz="1200">
                <a:solidFill>
                  <a:srgbClr val="000000"/>
                </a:solidFill>
              </a:defRPr>
            </a:lvl9pPr>
          </a:lstStyle>
          <a:p>
            <a:endParaRPr/>
          </a:p>
        </p:txBody>
      </p:sp>
      <p:sp>
        <p:nvSpPr>
          <p:cNvPr id="81" name="Google Shape;81;p18"/>
          <p:cNvSpPr txBox="1">
            <a:spLocks noGrp="1"/>
          </p:cNvSpPr>
          <p:nvPr>
            <p:ph type="sldNum" idx="12"/>
          </p:nvPr>
        </p:nvSpPr>
        <p:spPr>
          <a:xfrm>
            <a:off x="8472458" y="4663217"/>
            <a:ext cx="548700" cy="393600"/>
          </a:xfrm>
          <a:prstGeom prst="rect">
            <a:avLst/>
          </a:prstGeom>
          <a:noFill/>
        </p:spPr>
        <p:txBody>
          <a:bodyPr spcFirstLastPara="1" wrap="square" lIns="0" tIns="0" rIns="0" bIns="0"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4115700" y="4406300"/>
            <a:ext cx="4571100" cy="519600"/>
          </a:xfrm>
          <a:prstGeom prst="rect">
            <a:avLst/>
          </a:prstGeom>
        </p:spPr>
        <p:txBody>
          <a:bodyPr spcFirstLastPara="1" wrap="square" lIns="0" tIns="0" rIns="0" bIns="0" anchor="t" anchorCtr="0">
            <a:noAutofit/>
          </a:bodyPr>
          <a:lstStyle>
            <a:lvl1pPr marL="457200" lvl="0" indent="-228600">
              <a:spcBef>
                <a:spcPts val="360"/>
              </a:spcBef>
              <a:spcAft>
                <a:spcPts val="1000"/>
              </a:spcAft>
              <a:buSzPts val="1600"/>
              <a:buNone/>
              <a:defRPr sz="1600"/>
            </a:lvl1pPr>
          </a:lstStyle>
          <a:p>
            <a:endParaRPr/>
          </a:p>
        </p:txBody>
      </p:sp>
      <p:sp>
        <p:nvSpPr>
          <p:cNvPr id="39" name="Google Shape;39;p9"/>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OFzuFAfQ8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3">
            <a:alphaModFix amt="50000"/>
          </a:blip>
          <a:srcRect t="16487" b="16487"/>
          <a:stretch/>
        </p:blipFill>
        <p:spPr>
          <a:xfrm>
            <a:off x="-2286000" y="-237570"/>
            <a:ext cx="9144005" cy="5143498"/>
          </a:xfrm>
          <a:prstGeom prst="rect">
            <a:avLst/>
          </a:prstGeom>
          <a:noFill/>
          <a:ln>
            <a:noFill/>
          </a:ln>
        </p:spPr>
      </p:pic>
      <p:sp>
        <p:nvSpPr>
          <p:cNvPr id="87" name="Google Shape;87;p19"/>
          <p:cNvSpPr txBox="1">
            <a:spLocks noGrp="1"/>
          </p:cNvSpPr>
          <p:nvPr>
            <p:ph type="ctrTitle"/>
          </p:nvPr>
        </p:nvSpPr>
        <p:spPr>
          <a:xfrm>
            <a:off x="1837575" y="1251525"/>
            <a:ext cx="5445900" cy="264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i="1"/>
              <a:t>The negative effects of waste disposal in communities of color</a:t>
            </a:r>
            <a:endParaRPr i="1"/>
          </a:p>
          <a:p>
            <a:pPr marL="0" lvl="0" indent="0" algn="ctr" rtl="0">
              <a:spcBef>
                <a:spcPts val="0"/>
              </a:spcBef>
              <a:spcAft>
                <a:spcPts val="0"/>
              </a:spcAft>
              <a:buNone/>
            </a:pPr>
            <a:r>
              <a:rPr lang="en" sz="2300" i="1"/>
              <a:t>By: Ysraelina Paula</a:t>
            </a:r>
            <a:endParaRPr sz="2300" i="1"/>
          </a:p>
        </p:txBody>
      </p:sp>
      <p:sp>
        <p:nvSpPr>
          <p:cNvPr id="88" name="Google Shape;88;p1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8"/>
          <p:cNvPicPr preferRelativeResize="0"/>
          <p:nvPr/>
        </p:nvPicPr>
        <p:blipFill rotWithShape="1">
          <a:blip r:embed="rId3">
            <a:alphaModFix/>
          </a:blip>
          <a:srcRect t="12680" b="12680"/>
          <a:stretch/>
        </p:blipFill>
        <p:spPr>
          <a:xfrm>
            <a:off x="3" y="0"/>
            <a:ext cx="3445527" cy="2571753"/>
          </a:xfrm>
          <a:prstGeom prst="rect">
            <a:avLst/>
          </a:prstGeom>
          <a:noFill/>
          <a:ln>
            <a:noFill/>
          </a:ln>
        </p:spPr>
      </p:pic>
      <p:pic>
        <p:nvPicPr>
          <p:cNvPr id="165" name="Google Shape;165;p28"/>
          <p:cNvPicPr preferRelativeResize="0"/>
          <p:nvPr/>
        </p:nvPicPr>
        <p:blipFill rotWithShape="1">
          <a:blip r:embed="rId4">
            <a:alphaModFix/>
          </a:blip>
          <a:srcRect t="10045" b="10037"/>
          <a:stretch/>
        </p:blipFill>
        <p:spPr>
          <a:xfrm>
            <a:off x="0" y="2571750"/>
            <a:ext cx="3445526" cy="2571751"/>
          </a:xfrm>
          <a:prstGeom prst="rect">
            <a:avLst/>
          </a:prstGeom>
          <a:noFill/>
          <a:ln>
            <a:noFill/>
          </a:ln>
        </p:spPr>
      </p:pic>
      <p:sp>
        <p:nvSpPr>
          <p:cNvPr id="166" name="Google Shape;166;p28"/>
          <p:cNvSpPr txBox="1">
            <a:spLocks noGrp="1"/>
          </p:cNvSpPr>
          <p:nvPr>
            <p:ph type="title"/>
          </p:nvPr>
        </p:nvSpPr>
        <p:spPr>
          <a:xfrm>
            <a:off x="4049113" y="307825"/>
            <a:ext cx="4779300" cy="1418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Develop Solutions-5</a:t>
            </a:r>
            <a:endParaRPr/>
          </a:p>
        </p:txBody>
      </p:sp>
      <p:sp>
        <p:nvSpPr>
          <p:cNvPr id="167" name="Google Shape;167;p28"/>
          <p:cNvSpPr txBox="1">
            <a:spLocks noGrp="1"/>
          </p:cNvSpPr>
          <p:nvPr>
            <p:ph type="body" idx="1"/>
          </p:nvPr>
        </p:nvSpPr>
        <p:spPr>
          <a:xfrm>
            <a:off x="4054888" y="1808125"/>
            <a:ext cx="4779300" cy="2768700"/>
          </a:xfrm>
          <a:prstGeom prst="rect">
            <a:avLst/>
          </a:prstGeom>
        </p:spPr>
        <p:txBody>
          <a:bodyPr spcFirstLastPara="1" wrap="square" lIns="0" tIns="0" rIns="0" bIns="0" anchor="t" anchorCtr="0">
            <a:noAutofit/>
          </a:bodyPr>
          <a:lstStyle/>
          <a:p>
            <a:pPr marL="457200" lvl="0" indent="-317500" algn="l" rtl="0">
              <a:spcBef>
                <a:spcPts val="0"/>
              </a:spcBef>
              <a:spcAft>
                <a:spcPts val="0"/>
              </a:spcAft>
              <a:buSzPts val="1400"/>
              <a:buChar char="❖"/>
            </a:pPr>
            <a:r>
              <a:rPr lang="en"/>
              <a:t>Out of 58 waste transfer stations 32 are located in the Bronx and North Brooklyn. A possible solution can be dispersing waste disposals to other destinations. </a:t>
            </a:r>
            <a:endParaRPr/>
          </a:p>
          <a:p>
            <a:pPr marL="457200" lvl="0" indent="-317500" algn="l" rtl="0">
              <a:spcBef>
                <a:spcPts val="1600"/>
              </a:spcBef>
              <a:spcAft>
                <a:spcPts val="1600"/>
              </a:spcAft>
              <a:buSzPts val="1400"/>
              <a:buChar char="❖"/>
            </a:pPr>
            <a:r>
              <a:rPr lang="en"/>
              <a:t>Another solution will be to reduce waste, by reusing and recycling</a:t>
            </a:r>
            <a:endParaRPr/>
          </a:p>
        </p:txBody>
      </p:sp>
      <p:sp>
        <p:nvSpPr>
          <p:cNvPr id="168" name="Google Shape;168;p28"/>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9"/>
          <p:cNvPicPr preferRelativeResize="0"/>
          <p:nvPr/>
        </p:nvPicPr>
        <p:blipFill rotWithShape="1">
          <a:blip r:embed="rId3">
            <a:alphaModFix/>
          </a:blip>
          <a:srcRect t="21875" b="21875"/>
          <a:stretch/>
        </p:blipFill>
        <p:spPr>
          <a:xfrm>
            <a:off x="0" y="0"/>
            <a:ext cx="9144005" cy="5143496"/>
          </a:xfrm>
          <a:prstGeom prst="rect">
            <a:avLst/>
          </a:prstGeom>
          <a:noFill/>
          <a:ln>
            <a:noFill/>
          </a:ln>
        </p:spPr>
      </p:pic>
      <p:sp>
        <p:nvSpPr>
          <p:cNvPr id="174" name="Google Shape;174;p29"/>
          <p:cNvSpPr/>
          <p:nvPr/>
        </p:nvSpPr>
        <p:spPr>
          <a:xfrm>
            <a:off x="0" y="0"/>
            <a:ext cx="2811300" cy="5143500"/>
          </a:xfrm>
          <a:prstGeom prst="rect">
            <a:avLst/>
          </a:prstGeom>
          <a:solidFill>
            <a:srgbClr val="FFFFFF">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txBox="1">
            <a:spLocks noGrp="1"/>
          </p:cNvSpPr>
          <p:nvPr>
            <p:ph type="title"/>
          </p:nvPr>
        </p:nvSpPr>
        <p:spPr>
          <a:xfrm>
            <a:off x="232878" y="219975"/>
            <a:ext cx="2336400" cy="91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Select the Best Solution-6</a:t>
            </a:r>
            <a:endParaRPr/>
          </a:p>
        </p:txBody>
      </p:sp>
      <p:sp>
        <p:nvSpPr>
          <p:cNvPr id="176" name="Google Shape;176;p29"/>
          <p:cNvSpPr txBox="1">
            <a:spLocks noGrp="1"/>
          </p:cNvSpPr>
          <p:nvPr>
            <p:ph type="body" idx="1"/>
          </p:nvPr>
        </p:nvSpPr>
        <p:spPr>
          <a:xfrm>
            <a:off x="232875" y="1290250"/>
            <a:ext cx="2336400" cy="352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a:p>
            <a:pPr marL="457200" lvl="0" indent="-317500" algn="l" rtl="0">
              <a:spcBef>
                <a:spcPts val="1600"/>
              </a:spcBef>
              <a:spcAft>
                <a:spcPts val="1600"/>
              </a:spcAft>
              <a:buSzPts val="1400"/>
              <a:buChar char="❖"/>
            </a:pPr>
            <a:r>
              <a:rPr lang="en"/>
              <a:t>The best solution is  the triple R’s, reduce, reuse and recycle. This is a solution that is best accessible to the people. Everyone can contribute to this change and don't depend on government officials to take action. </a:t>
            </a:r>
            <a:endParaRPr/>
          </a:p>
        </p:txBody>
      </p:sp>
      <p:sp>
        <p:nvSpPr>
          <p:cNvPr id="177" name="Google Shape;177;p2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700"/>
              <a:t>Public Policy Analyst  (PPA):</a:t>
            </a:r>
            <a:endParaRPr sz="2700"/>
          </a:p>
        </p:txBody>
      </p:sp>
      <p:sp>
        <p:nvSpPr>
          <p:cNvPr id="98" name="Google Shape;98;p21"/>
          <p:cNvSpPr txBox="1">
            <a:spLocks noGrp="1"/>
          </p:cNvSpPr>
          <p:nvPr>
            <p:ph type="body" idx="1"/>
          </p:nvPr>
        </p:nvSpPr>
        <p:spPr>
          <a:xfrm>
            <a:off x="2854175" y="1333125"/>
            <a:ext cx="5309400" cy="34596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b="1"/>
              <a:t>Define the Problem</a:t>
            </a:r>
            <a:endParaRPr b="1"/>
          </a:p>
          <a:p>
            <a:pPr marL="457200" lvl="0" indent="-342900" algn="l" rtl="0">
              <a:spcBef>
                <a:spcPts val="0"/>
              </a:spcBef>
              <a:spcAft>
                <a:spcPts val="0"/>
              </a:spcAft>
              <a:buSzPts val="1800"/>
              <a:buChar char="❏"/>
            </a:pPr>
            <a:r>
              <a:rPr lang="en" b="1"/>
              <a:t>Gather Evidence</a:t>
            </a:r>
            <a:endParaRPr b="1"/>
          </a:p>
          <a:p>
            <a:pPr marL="457200" lvl="0" indent="-342900" algn="l" rtl="0">
              <a:spcBef>
                <a:spcPts val="0"/>
              </a:spcBef>
              <a:spcAft>
                <a:spcPts val="0"/>
              </a:spcAft>
              <a:buSzPts val="1800"/>
              <a:buChar char="❏"/>
            </a:pPr>
            <a:r>
              <a:rPr lang="en" b="1"/>
              <a:t>Identify Causes</a:t>
            </a:r>
            <a:endParaRPr b="1"/>
          </a:p>
          <a:p>
            <a:pPr marL="457200" lvl="0" indent="-342900" algn="l" rtl="0">
              <a:spcBef>
                <a:spcPts val="0"/>
              </a:spcBef>
              <a:spcAft>
                <a:spcPts val="0"/>
              </a:spcAft>
              <a:buSzPts val="1800"/>
              <a:buChar char="❏"/>
            </a:pPr>
            <a:r>
              <a:rPr lang="en" b="1"/>
              <a:t>Evaluate An Existing Policy</a:t>
            </a:r>
            <a:endParaRPr b="1"/>
          </a:p>
          <a:p>
            <a:pPr marL="457200" lvl="0" indent="-342900" algn="l" rtl="0">
              <a:spcBef>
                <a:spcPts val="0"/>
              </a:spcBef>
              <a:spcAft>
                <a:spcPts val="0"/>
              </a:spcAft>
              <a:buSzPts val="1800"/>
              <a:buChar char="❏"/>
            </a:pPr>
            <a:r>
              <a:rPr lang="en" b="1"/>
              <a:t>Develop Solutions</a:t>
            </a:r>
            <a:endParaRPr b="1"/>
          </a:p>
          <a:p>
            <a:pPr marL="457200" lvl="0" indent="-342900" algn="l" rtl="0">
              <a:spcBef>
                <a:spcPts val="0"/>
              </a:spcBef>
              <a:spcAft>
                <a:spcPts val="0"/>
              </a:spcAft>
              <a:buSzPts val="1800"/>
              <a:buChar char="❏"/>
            </a:pPr>
            <a:r>
              <a:rPr lang="en" b="1"/>
              <a:t>Select the Best Solution</a:t>
            </a:r>
            <a:endParaRPr b="1"/>
          </a:p>
          <a:p>
            <a:pPr marL="0" lvl="0" indent="0" algn="l" rtl="0">
              <a:spcBef>
                <a:spcPts val="1000"/>
              </a:spcBef>
              <a:spcAft>
                <a:spcPts val="1000"/>
              </a:spcAft>
              <a:buClr>
                <a:schemeClr val="dk1"/>
              </a:buClr>
              <a:buSzPts val="1100"/>
              <a:buFont typeface="Arial"/>
              <a:buNone/>
            </a:pPr>
            <a:endParaRPr sz="1200" b="1"/>
          </a:p>
        </p:txBody>
      </p:sp>
      <p:sp>
        <p:nvSpPr>
          <p:cNvPr id="99" name="Google Shape;99;p21"/>
          <p:cNvSpPr txBox="1">
            <a:spLocks noGrp="1"/>
          </p:cNvSpPr>
          <p:nvPr>
            <p:ph type="body" idx="2"/>
          </p:nvPr>
        </p:nvSpPr>
        <p:spPr>
          <a:xfrm>
            <a:off x="2854200" y="4037325"/>
            <a:ext cx="58326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000">
              <a:solidFill>
                <a:schemeClr val="accent1"/>
              </a:solidFill>
            </a:endParaRPr>
          </a:p>
          <a:p>
            <a:pPr marL="0" lvl="0" indent="0" algn="l" rtl="0">
              <a:spcBef>
                <a:spcPts val="0"/>
              </a:spcBef>
              <a:spcAft>
                <a:spcPts val="0"/>
              </a:spcAft>
              <a:buClr>
                <a:schemeClr val="dk1"/>
              </a:buClr>
              <a:buSzPts val="1100"/>
              <a:buFont typeface="Arial"/>
              <a:buNone/>
            </a:pPr>
            <a:endParaRPr sz="1000">
              <a:solidFill>
                <a:schemeClr val="accent1"/>
              </a:solidFill>
            </a:endParaRPr>
          </a:p>
          <a:p>
            <a:pPr marL="0" lvl="0" indent="0" algn="l" rtl="0">
              <a:spcBef>
                <a:spcPts val="0"/>
              </a:spcBef>
              <a:spcAft>
                <a:spcPts val="0"/>
              </a:spcAft>
              <a:buNone/>
            </a:pPr>
            <a:endParaRPr sz="1000">
              <a:solidFill>
                <a:schemeClr val="accent1"/>
              </a:solidFill>
            </a:endParaRPr>
          </a:p>
        </p:txBody>
      </p:sp>
      <p:sp>
        <p:nvSpPr>
          <p:cNvPr id="100" name="Google Shape;100;p21"/>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3">
            <a:alphaModFix/>
          </a:blip>
          <a:srcRect l="7475" r="7475"/>
          <a:stretch/>
        </p:blipFill>
        <p:spPr>
          <a:xfrm>
            <a:off x="5244250" y="1386100"/>
            <a:ext cx="3232598" cy="2384202"/>
          </a:xfrm>
          <a:prstGeom prst="rect">
            <a:avLst/>
          </a:prstGeom>
          <a:noFill/>
          <a:ln w="76200" cap="flat" cmpd="dbl">
            <a:solidFill>
              <a:schemeClr val="lt1"/>
            </a:solidFill>
            <a:prstDash val="solid"/>
            <a:miter lim="8000"/>
            <a:headEnd type="none" w="sm" len="sm"/>
            <a:tailEnd type="none" w="sm" len="sm"/>
          </a:ln>
        </p:spPr>
      </p:pic>
      <p:sp>
        <p:nvSpPr>
          <p:cNvPr id="106" name="Google Shape;106;p22"/>
          <p:cNvSpPr txBox="1">
            <a:spLocks noGrp="1"/>
          </p:cNvSpPr>
          <p:nvPr>
            <p:ph type="title"/>
          </p:nvPr>
        </p:nvSpPr>
        <p:spPr>
          <a:xfrm>
            <a:off x="291875" y="406900"/>
            <a:ext cx="3978000" cy="138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Define the Problem-1</a:t>
            </a:r>
            <a:endParaRPr/>
          </a:p>
          <a:p>
            <a:pPr marL="0" lvl="0" indent="0" algn="l" rtl="0">
              <a:spcBef>
                <a:spcPts val="0"/>
              </a:spcBef>
              <a:spcAft>
                <a:spcPts val="0"/>
              </a:spcAft>
              <a:buNone/>
            </a:pPr>
            <a:endParaRPr/>
          </a:p>
        </p:txBody>
      </p:sp>
      <p:sp>
        <p:nvSpPr>
          <p:cNvPr id="107" name="Google Shape;107;p22"/>
          <p:cNvSpPr txBox="1">
            <a:spLocks noGrp="1"/>
          </p:cNvSpPr>
          <p:nvPr>
            <p:ph type="body" idx="1"/>
          </p:nvPr>
        </p:nvSpPr>
        <p:spPr>
          <a:xfrm>
            <a:off x="291950" y="1854951"/>
            <a:ext cx="3978000" cy="25770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a:t>Waste disposal in NYC are designated to “transfer stations” that are mandated to be located in “M¨ zones that are poorer communities with people of color. There are significant negative effects stemming from the waste trucks located in these communities. </a:t>
            </a:r>
            <a:endParaRPr/>
          </a:p>
        </p:txBody>
      </p:sp>
      <p:sp>
        <p:nvSpPr>
          <p:cNvPr id="108" name="Google Shape;108;p2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09" name="Google Shape;109;p22"/>
          <p:cNvPicPr preferRelativeResize="0"/>
          <p:nvPr/>
        </p:nvPicPr>
        <p:blipFill>
          <a:blip r:embed="rId4">
            <a:alphaModFix/>
          </a:blip>
          <a:stretch>
            <a:fillRect/>
          </a:stretch>
        </p:blipFill>
        <p:spPr>
          <a:xfrm flipH="1">
            <a:off x="3070649" y="3857601"/>
            <a:ext cx="1199226" cy="1199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700381" y="194341"/>
            <a:ext cx="45711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300"/>
              <a:t>Watch the video and complete the following</a:t>
            </a:r>
            <a:endParaRPr sz="2300"/>
          </a:p>
        </p:txBody>
      </p:sp>
      <p:sp>
        <p:nvSpPr>
          <p:cNvPr id="115" name="Google Shape;115;p23"/>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List the factors that are causing a high incident of asthma in children in the Bronx</a:t>
            </a:r>
            <a:endParaRPr/>
          </a:p>
          <a:p>
            <a:pPr marL="457200" lvl="0" indent="-355600" algn="l" rtl="0">
              <a:spcBef>
                <a:spcPts val="1000"/>
              </a:spcBef>
              <a:spcAft>
                <a:spcPts val="0"/>
              </a:spcAft>
              <a:buSzPts val="2000"/>
              <a:buChar char="⪢"/>
            </a:pPr>
            <a:r>
              <a:rPr lang="en"/>
              <a:t>What questions do you have on the information presented in the video</a:t>
            </a:r>
            <a:endParaRPr/>
          </a:p>
          <a:p>
            <a:pPr marL="0" lvl="0" indent="0" algn="l" rtl="0">
              <a:spcBef>
                <a:spcPts val="1000"/>
              </a:spcBef>
              <a:spcAft>
                <a:spcPts val="1000"/>
              </a:spcAft>
              <a:buNone/>
            </a:pPr>
            <a:endParaRPr sz="1700"/>
          </a:p>
        </p:txBody>
      </p:sp>
      <p:sp>
        <p:nvSpPr>
          <p:cNvPr id="116" name="Google Shape;116;p23"/>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pic>
        <p:nvPicPr>
          <p:cNvPr id="117" name="Google Shape;117;p23" descr="South Bronx, a low-income, black community in New York, has one of the highest children asthma rates in the country. Activists are fighting to stop an additional 1,000 diesel trucks from coming in but poverty and a lack of political power make it an uphill fight." title="Beyond Flint: ‘My community breathes different air than the white community’">
            <a:hlinkClick r:id="rId3"/>
          </p:cNvPr>
          <p:cNvPicPr preferRelativeResize="0"/>
          <p:nvPr/>
        </p:nvPicPr>
        <p:blipFill>
          <a:blip r:embed="rId4">
            <a:alphaModFix/>
          </a:blip>
          <a:stretch>
            <a:fillRect/>
          </a:stretch>
        </p:blipFill>
        <p:spPr>
          <a:xfrm>
            <a:off x="-110525" y="1891729"/>
            <a:ext cx="3810900" cy="285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3">
            <a:alphaModFix/>
          </a:blip>
          <a:srcRect l="11058" r="11066"/>
          <a:stretch/>
        </p:blipFill>
        <p:spPr>
          <a:xfrm>
            <a:off x="0" y="0"/>
            <a:ext cx="4572000" cy="5143501"/>
          </a:xfrm>
          <a:prstGeom prst="rect">
            <a:avLst/>
          </a:prstGeom>
          <a:noFill/>
          <a:ln>
            <a:noFill/>
          </a:ln>
        </p:spPr>
      </p:pic>
      <p:sp>
        <p:nvSpPr>
          <p:cNvPr id="123" name="Google Shape;123;p24"/>
          <p:cNvSpPr txBox="1">
            <a:spLocks noGrp="1"/>
          </p:cNvSpPr>
          <p:nvPr>
            <p:ph type="title"/>
          </p:nvPr>
        </p:nvSpPr>
        <p:spPr>
          <a:xfrm>
            <a:off x="4820800" y="559300"/>
            <a:ext cx="4071300" cy="1388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Gather Evidence-2</a:t>
            </a:r>
            <a:endParaRPr/>
          </a:p>
          <a:p>
            <a:pPr marL="0" lvl="0" indent="0" algn="l" rtl="0">
              <a:spcBef>
                <a:spcPts val="0"/>
              </a:spcBef>
              <a:spcAft>
                <a:spcPts val="0"/>
              </a:spcAft>
              <a:buNone/>
            </a:pPr>
            <a:endParaRPr/>
          </a:p>
        </p:txBody>
      </p:sp>
      <p:sp>
        <p:nvSpPr>
          <p:cNvPr id="124" name="Google Shape;124;p24"/>
          <p:cNvSpPr txBox="1">
            <a:spLocks noGrp="1"/>
          </p:cNvSpPr>
          <p:nvPr>
            <p:ph type="body" idx="1"/>
          </p:nvPr>
        </p:nvSpPr>
        <p:spPr>
          <a:xfrm>
            <a:off x="4820821" y="2053722"/>
            <a:ext cx="2002500" cy="25305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b="1"/>
              <a:t>South Bronx and North Brooklyn are two neighborhoods that are greatly affected by waste trucks.</a:t>
            </a:r>
            <a:endParaRPr/>
          </a:p>
        </p:txBody>
      </p:sp>
      <p:sp>
        <p:nvSpPr>
          <p:cNvPr id="125" name="Google Shape;125;p24"/>
          <p:cNvSpPr txBox="1">
            <a:spLocks noGrp="1"/>
          </p:cNvSpPr>
          <p:nvPr>
            <p:ph type="body" idx="2"/>
          </p:nvPr>
        </p:nvSpPr>
        <p:spPr>
          <a:xfrm>
            <a:off x="6889763" y="2053722"/>
            <a:ext cx="2002500" cy="25305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b="1"/>
              <a:t>These neighborhoods have a higher pollutant concentration leading to higher incidence of asthma in the residents of these communities</a:t>
            </a:r>
            <a:endParaRPr/>
          </a:p>
        </p:txBody>
      </p:sp>
      <p:sp>
        <p:nvSpPr>
          <p:cNvPr id="126" name="Google Shape;126;p2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128625" y="84175"/>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900"/>
              <a:t>Data is worth a thousand words </a:t>
            </a:r>
            <a:endParaRPr sz="2900"/>
          </a:p>
        </p:txBody>
      </p:sp>
      <p:sp>
        <p:nvSpPr>
          <p:cNvPr id="132" name="Google Shape;132;p2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5"/>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5"/>
          <p:cNvGrpSpPr/>
          <p:nvPr/>
        </p:nvGrpSpPr>
        <p:grpSpPr>
          <a:xfrm>
            <a:off x="6076595" y="2062202"/>
            <a:ext cx="2609061" cy="2908812"/>
            <a:chOff x="4184863" y="1520198"/>
            <a:chExt cx="2958454" cy="3298347"/>
          </a:xfrm>
        </p:grpSpPr>
        <p:sp>
          <p:nvSpPr>
            <p:cNvPr id="135" name="Google Shape;135;p25"/>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5"/>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5"/>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erriweather"/>
                  <a:ea typeface="Merriweather"/>
                  <a:cs typeface="Merriweather"/>
                  <a:sym typeface="Merriweather"/>
                </a:rPr>
                <a:t>Vestibulum congue </a:t>
              </a:r>
              <a:endParaRPr sz="1000">
                <a:solidFill>
                  <a:srgbClr val="FFFFFF"/>
                </a:solidFill>
                <a:latin typeface="Merriweather"/>
                <a:ea typeface="Merriweather"/>
                <a:cs typeface="Merriweather"/>
                <a:sym typeface="Merriweather"/>
              </a:endParaRPr>
            </a:p>
          </p:txBody>
        </p:sp>
      </p:grpSp>
      <p:grpSp>
        <p:nvGrpSpPr>
          <p:cNvPr id="138" name="Google Shape;138;p25"/>
          <p:cNvGrpSpPr/>
          <p:nvPr/>
        </p:nvGrpSpPr>
        <p:grpSpPr>
          <a:xfrm>
            <a:off x="4114388" y="2207250"/>
            <a:ext cx="3020008" cy="2753538"/>
            <a:chOff x="1959887" y="1684671"/>
            <a:chExt cx="3424433" cy="3122279"/>
          </a:xfrm>
        </p:grpSpPr>
        <p:sp>
          <p:nvSpPr>
            <p:cNvPr id="139" name="Google Shape;139;p25"/>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5"/>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5"/>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erriweather"/>
                  <a:ea typeface="Merriweather"/>
                  <a:cs typeface="Merriweather"/>
                  <a:sym typeface="Merriweather"/>
                </a:rPr>
                <a:t>Vestibulum congue </a:t>
              </a:r>
              <a:endParaRPr sz="1000">
                <a:solidFill>
                  <a:srgbClr val="FFFFFF"/>
                </a:solidFill>
                <a:latin typeface="Merriweather"/>
                <a:ea typeface="Merriweather"/>
                <a:cs typeface="Merriweather"/>
                <a:sym typeface="Merriweather"/>
              </a:endParaRPr>
            </a:p>
          </p:txBody>
        </p:sp>
      </p:grpSp>
      <p:pic>
        <p:nvPicPr>
          <p:cNvPr id="142" name="Google Shape;142;p25"/>
          <p:cNvPicPr preferRelativeResize="0"/>
          <p:nvPr/>
        </p:nvPicPr>
        <p:blipFill>
          <a:blip r:embed="rId3">
            <a:alphaModFix/>
          </a:blip>
          <a:stretch>
            <a:fillRect/>
          </a:stretch>
        </p:blipFill>
        <p:spPr>
          <a:xfrm>
            <a:off x="3722875" y="941575"/>
            <a:ext cx="5421125" cy="4201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600"/>
              <a:t>Identify Causes- 3</a:t>
            </a:r>
            <a:endParaRPr sz="2600"/>
          </a:p>
          <a:p>
            <a:pPr marL="0" lvl="0" indent="0" algn="l" rtl="0">
              <a:spcBef>
                <a:spcPts val="0"/>
              </a:spcBef>
              <a:spcAft>
                <a:spcPts val="0"/>
              </a:spcAft>
              <a:buNone/>
            </a:pPr>
            <a:endParaRPr/>
          </a:p>
        </p:txBody>
      </p:sp>
      <p:sp>
        <p:nvSpPr>
          <p:cNvPr id="148" name="Google Shape;148;p2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149" name="Google Shape;149;p26"/>
          <p:cNvSpPr txBox="1"/>
          <p:nvPr/>
        </p:nvSpPr>
        <p:spPr>
          <a:xfrm>
            <a:off x="4115700" y="955625"/>
            <a:ext cx="4310400" cy="1164000"/>
          </a:xfrm>
          <a:prstGeom prst="rect">
            <a:avLst/>
          </a:prstGeom>
          <a:noFill/>
          <a:ln w="9525" cap="rnd" cmpd="sng">
            <a:solidFill>
              <a:schemeClr val="accent6"/>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1C232"/>
                </a:solidFill>
                <a:latin typeface="Merriweather"/>
                <a:ea typeface="Merriweather"/>
                <a:cs typeface="Merriweather"/>
                <a:sym typeface="Merriweather"/>
              </a:rPr>
              <a:t>Increased population leading to an increase production of waste.</a:t>
            </a:r>
            <a:endParaRPr sz="1800">
              <a:solidFill>
                <a:srgbClr val="F1C232"/>
              </a:solidFill>
              <a:latin typeface="Merriweather"/>
              <a:ea typeface="Merriweather"/>
              <a:cs typeface="Merriweather"/>
              <a:sym typeface="Merriweather"/>
            </a:endParaRPr>
          </a:p>
        </p:txBody>
      </p:sp>
      <p:sp>
        <p:nvSpPr>
          <p:cNvPr id="150" name="Google Shape;150;p26"/>
          <p:cNvSpPr txBox="1"/>
          <p:nvPr/>
        </p:nvSpPr>
        <p:spPr>
          <a:xfrm>
            <a:off x="4115700" y="2670100"/>
            <a:ext cx="4366500" cy="1452300"/>
          </a:xfrm>
          <a:prstGeom prst="rect">
            <a:avLst/>
          </a:prstGeom>
          <a:noFill/>
          <a:ln w="9525" cap="rnd"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accent3"/>
                </a:solidFill>
                <a:latin typeface="Merriweather"/>
                <a:ea typeface="Merriweather"/>
                <a:cs typeface="Merriweather"/>
                <a:sym typeface="Merriweather"/>
              </a:rPr>
              <a:t>Waste zoning is limited and restricted to specific locations, and these locations are in poor communities of people of color.</a:t>
            </a:r>
            <a:endParaRPr sz="1800">
              <a:solidFill>
                <a:schemeClr val="accent3"/>
              </a:solidFill>
              <a:latin typeface="Merriweather"/>
              <a:ea typeface="Merriweather"/>
              <a:cs typeface="Merriweather"/>
              <a:sym typeface="Merriweather"/>
            </a:endParaRPr>
          </a:p>
        </p:txBody>
      </p:sp>
      <p:cxnSp>
        <p:nvCxnSpPr>
          <p:cNvPr id="151" name="Google Shape;151;p26"/>
          <p:cNvCxnSpPr/>
          <p:nvPr/>
        </p:nvCxnSpPr>
        <p:spPr>
          <a:xfrm>
            <a:off x="5988150" y="1997130"/>
            <a:ext cx="0" cy="713700"/>
          </a:xfrm>
          <a:prstGeom prst="straightConnector1">
            <a:avLst/>
          </a:prstGeom>
          <a:noFill/>
          <a:ln w="9525" cap="rnd" cmpd="sng">
            <a:solidFill>
              <a:schemeClr val="lt2"/>
            </a:solidFill>
            <a:prstDash val="dash"/>
            <a:round/>
            <a:headEnd type="oval" w="sm" len="sm"/>
            <a:tailEnd type="triangle" w="sm" len="sm"/>
          </a:ln>
        </p:spPr>
      </p:cxnSp>
      <p:cxnSp>
        <p:nvCxnSpPr>
          <p:cNvPr id="152" name="Google Shape;152;p26"/>
          <p:cNvCxnSpPr/>
          <p:nvPr/>
        </p:nvCxnSpPr>
        <p:spPr>
          <a:xfrm>
            <a:off x="5988150" y="3221112"/>
            <a:ext cx="0" cy="713700"/>
          </a:xfrm>
          <a:prstGeom prst="straightConnector1">
            <a:avLst/>
          </a:prstGeom>
          <a:noFill/>
          <a:ln w="9525" cap="rnd" cmpd="sng">
            <a:solidFill>
              <a:schemeClr val="lt2"/>
            </a:solidFill>
            <a:prstDash val="dash"/>
            <a:round/>
            <a:headEnd type="oval" w="sm" len="sm"/>
            <a:tailEnd type="triangl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ctrTitle"/>
          </p:nvPr>
        </p:nvSpPr>
        <p:spPr>
          <a:xfrm>
            <a:off x="1754775" y="234725"/>
            <a:ext cx="5556300" cy="68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Evaluate An Existing Policy- 4</a:t>
            </a:r>
            <a:endParaRPr/>
          </a:p>
        </p:txBody>
      </p:sp>
      <p:sp>
        <p:nvSpPr>
          <p:cNvPr id="158" name="Google Shape;158;p27"/>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59" name="Google Shape;159;p27"/>
          <p:cNvSpPr txBox="1"/>
          <p:nvPr/>
        </p:nvSpPr>
        <p:spPr>
          <a:xfrm>
            <a:off x="1011850" y="918125"/>
            <a:ext cx="57654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3F3F3"/>
                </a:solidFill>
                <a:latin typeface="Merriweather"/>
                <a:ea typeface="Merriweather"/>
                <a:cs typeface="Merriweather"/>
                <a:sym typeface="Merriweather"/>
              </a:rPr>
              <a:t>How can we reduce the amount of pollutants that are released in these designated waste stations communities?</a:t>
            </a:r>
            <a:endParaRPr sz="1800">
              <a:solidFill>
                <a:srgbClr val="F3F3F3"/>
              </a:solidFill>
              <a:latin typeface="Merriweather"/>
              <a:ea typeface="Merriweather"/>
              <a:cs typeface="Merriweather"/>
              <a:sym typeface="Merriweather"/>
            </a:endParaRPr>
          </a:p>
          <a:p>
            <a:pPr marL="0" lvl="0" indent="0" algn="l" rtl="0">
              <a:spcBef>
                <a:spcPts val="0"/>
              </a:spcBef>
              <a:spcAft>
                <a:spcPts val="0"/>
              </a:spcAft>
              <a:buNone/>
            </a:pPr>
            <a:endParaRPr sz="1500">
              <a:solidFill>
                <a:srgbClr val="F3F3F3"/>
              </a:solidFill>
              <a:latin typeface="Merriweather"/>
              <a:ea typeface="Merriweather"/>
              <a:cs typeface="Merriweather"/>
              <a:sym typeface="Merriweather"/>
            </a:endParaRPr>
          </a:p>
          <a:p>
            <a:pPr marL="457200" lvl="0" indent="-330200" algn="l" rtl="0">
              <a:spcBef>
                <a:spcPts val="0"/>
              </a:spcBef>
              <a:spcAft>
                <a:spcPts val="0"/>
              </a:spcAft>
              <a:buClr>
                <a:srgbClr val="F3F3F3"/>
              </a:buClr>
              <a:buSzPts val="1600"/>
              <a:buFont typeface="Merriweather"/>
              <a:buChar char="❖"/>
            </a:pPr>
            <a:r>
              <a:rPr lang="en" sz="1600">
                <a:solidFill>
                  <a:srgbClr val="F3F3F3"/>
                </a:solidFill>
                <a:latin typeface="Merriweather"/>
                <a:ea typeface="Merriweather"/>
                <a:cs typeface="Merriweather"/>
                <a:sym typeface="Merriweather"/>
              </a:rPr>
              <a:t>Environmentalist and other professionals are “calling on the city to not only pursue “zone-based” commercial waste collection, but to further incentivize the use of clean-fuel technologies, barges, and trains.¨ </a:t>
            </a:r>
            <a:endParaRPr sz="1600">
              <a:solidFill>
                <a:srgbClr val="F3F3F3"/>
              </a:solidFill>
              <a:latin typeface="Merriweather"/>
              <a:ea typeface="Merriweather"/>
              <a:cs typeface="Merriweather"/>
              <a:sym typeface="Merriweather"/>
            </a:endParaRPr>
          </a:p>
          <a:p>
            <a:pPr marL="457200" lvl="0" indent="-317500" algn="l" rtl="0">
              <a:spcBef>
                <a:spcPts val="0"/>
              </a:spcBef>
              <a:spcAft>
                <a:spcPts val="0"/>
              </a:spcAft>
              <a:buClr>
                <a:srgbClr val="F3F3F3"/>
              </a:buClr>
              <a:buSzPts val="1400"/>
              <a:buChar char="❖"/>
            </a:pPr>
            <a:endParaRPr>
              <a:solidFill>
                <a:srgbClr val="F3F3F3"/>
              </a:solidFill>
            </a:endParaRPr>
          </a:p>
        </p:txBody>
      </p:sp>
    </p:spTree>
  </p:cSld>
  <p:clrMapOvr>
    <a:masterClrMapping/>
  </p:clrMapOvr>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360</Words>
  <Application>Microsoft Office PowerPoint</Application>
  <PresentationFormat>On-screen Show (16:9)</PresentationFormat>
  <Paragraphs>44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Kalam</vt:lpstr>
      <vt:lpstr>Arial</vt:lpstr>
      <vt:lpstr>Merriweather</vt:lpstr>
      <vt:lpstr>Woodville template</vt:lpstr>
      <vt:lpstr>The negative effects of waste disposal in communities of color By: Ysraelina Paula</vt:lpstr>
      <vt:lpstr>PowerPoint Presentation</vt:lpstr>
      <vt:lpstr>Public Policy Analyst  (PPA):</vt:lpstr>
      <vt:lpstr>Define the Problem-1 </vt:lpstr>
      <vt:lpstr>Watch the video and complete the following</vt:lpstr>
      <vt:lpstr>Gather Evidence-2 </vt:lpstr>
      <vt:lpstr>Data is worth a thousand words </vt:lpstr>
      <vt:lpstr>Identify Causes- 3 </vt:lpstr>
      <vt:lpstr>Evaluate An Existing Policy- 4</vt:lpstr>
      <vt:lpstr>Develop Solutions-5</vt:lpstr>
      <vt:lpstr>Select the Best Solution-6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negative effects of waste disposal in communities of color By: Ysraelina Paula</dc:title>
  <dc:creator>Art</dc:creator>
  <cp:lastModifiedBy>Art Fortin</cp:lastModifiedBy>
  <cp:revision>1</cp:revision>
  <dcterms:modified xsi:type="dcterms:W3CDTF">2020-09-08T16:23:02Z</dcterms:modified>
</cp:coreProperties>
</file>