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6"/>
  </p:notesMasterIdLst>
  <p:handoutMasterIdLst>
    <p:handoutMasterId r:id="rId17"/>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59EAFD7-F89A-4143-A5A3-5BBD739D03B0}"/>
              </a:ext>
            </a:extLst>
          </p:cNvPr>
          <p:cNvSpPr txBox="1">
            <a:spLocks noGrp="1"/>
          </p:cNvSpPr>
          <p:nvPr>
            <p:ph type="hdr" sz="quarter"/>
          </p:nvPr>
        </p:nvSpPr>
        <p:spPr>
          <a:xfrm>
            <a:off x="0" y="0"/>
            <a:ext cx="3372840" cy="50256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Lucida Sans" pitchFamily="2"/>
            </a:endParaRPr>
          </a:p>
        </p:txBody>
      </p:sp>
      <p:sp>
        <p:nvSpPr>
          <p:cNvPr id="3" name="Date Placeholder 2">
            <a:extLst>
              <a:ext uri="{FF2B5EF4-FFF2-40B4-BE49-F238E27FC236}">
                <a16:creationId xmlns:a16="http://schemas.microsoft.com/office/drawing/2014/main" id="{652AF5FA-04EB-471E-A3E1-DD9231A506C5}"/>
              </a:ext>
            </a:extLst>
          </p:cNvPr>
          <p:cNvSpPr txBox="1">
            <a:spLocks noGrp="1"/>
          </p:cNvSpPr>
          <p:nvPr>
            <p:ph type="dt" sz="quarter" idx="1"/>
          </p:nvPr>
        </p:nvSpPr>
        <p:spPr>
          <a:xfrm>
            <a:off x="4399200" y="0"/>
            <a:ext cx="3372840" cy="50256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Lucida Sans" pitchFamily="2"/>
            </a:endParaRPr>
          </a:p>
        </p:txBody>
      </p:sp>
      <p:sp>
        <p:nvSpPr>
          <p:cNvPr id="4" name="Footer Placeholder 3">
            <a:extLst>
              <a:ext uri="{FF2B5EF4-FFF2-40B4-BE49-F238E27FC236}">
                <a16:creationId xmlns:a16="http://schemas.microsoft.com/office/drawing/2014/main" id="{21AD3DAE-1020-4F26-BA81-4F0313DDED8E}"/>
              </a:ext>
            </a:extLst>
          </p:cNvPr>
          <p:cNvSpPr txBox="1">
            <a:spLocks noGrp="1"/>
          </p:cNvSpPr>
          <p:nvPr>
            <p:ph type="ftr" sz="quarter" idx="2"/>
          </p:nvPr>
        </p:nvSpPr>
        <p:spPr>
          <a:xfrm>
            <a:off x="0" y="9555480"/>
            <a:ext cx="3372840" cy="50256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Lucida Sans" pitchFamily="2"/>
            </a:endParaRPr>
          </a:p>
        </p:txBody>
      </p:sp>
      <p:sp>
        <p:nvSpPr>
          <p:cNvPr id="5" name="Slide Number Placeholder 4">
            <a:extLst>
              <a:ext uri="{FF2B5EF4-FFF2-40B4-BE49-F238E27FC236}">
                <a16:creationId xmlns:a16="http://schemas.microsoft.com/office/drawing/2014/main" id="{A8B8C16A-F911-4E90-8899-79BC6CD6DF02}"/>
              </a:ext>
            </a:extLst>
          </p:cNvPr>
          <p:cNvSpPr txBox="1">
            <a:spLocks noGrp="1"/>
          </p:cNvSpPr>
          <p:nvPr>
            <p:ph type="sldNum" sz="quarter" idx="3"/>
          </p:nvPr>
        </p:nvSpPr>
        <p:spPr>
          <a:xfrm>
            <a:off x="4399200" y="9555480"/>
            <a:ext cx="3372840" cy="50256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FFF7AC45-4DF8-4B5B-8507-219B74ACEC81}" type="slidenum">
              <a:t>‹#›</a:t>
            </a:fld>
            <a:endParaRPr lang="en-US" sz="1400" b="0" i="0" u="none" strike="noStrike" kern="1200">
              <a:ln>
                <a:noFill/>
              </a:ln>
              <a:latin typeface="Arial" pitchFamily="18"/>
              <a:ea typeface="Microsoft YaHei" pitchFamily="2"/>
              <a:cs typeface="Lucida Sans" pitchFamily="2"/>
            </a:endParaRPr>
          </a:p>
        </p:txBody>
      </p:sp>
    </p:spTree>
    <p:extLst>
      <p:ext uri="{BB962C8B-B14F-4D97-AF65-F5344CB8AC3E}">
        <p14:creationId xmlns:p14="http://schemas.microsoft.com/office/powerpoint/2010/main" val="3426706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806143-EC2C-4340-B663-A2E5F40751EF}"/>
              </a:ext>
            </a:extLst>
          </p:cNvPr>
          <p:cNvSpPr>
            <a:spLocks noGrp="1" noRot="1" noChangeAspect="1"/>
          </p:cNvSpPr>
          <p:nvPr>
            <p:ph type="sldImg" idx="2"/>
          </p:nvPr>
        </p:nvSpPr>
        <p:spPr>
          <a:xfrm>
            <a:off x="1371599" y="764280"/>
            <a:ext cx="5028480" cy="3771360"/>
          </a:xfrm>
          <a:prstGeom prst="rect">
            <a:avLst/>
          </a:prstGeom>
          <a:noFill/>
          <a:ln>
            <a:noFill/>
            <a:prstDash val="solid"/>
          </a:ln>
        </p:spPr>
      </p:sp>
      <p:sp>
        <p:nvSpPr>
          <p:cNvPr id="3" name="Notes Placeholder 2">
            <a:extLst>
              <a:ext uri="{FF2B5EF4-FFF2-40B4-BE49-F238E27FC236}">
                <a16:creationId xmlns:a16="http://schemas.microsoft.com/office/drawing/2014/main" id="{444A7732-4963-45C4-B8FE-9FBFFC06BC31}"/>
              </a:ext>
            </a:extLst>
          </p:cNvPr>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US"/>
          </a:p>
        </p:txBody>
      </p:sp>
      <p:sp>
        <p:nvSpPr>
          <p:cNvPr id="4" name="Header Placeholder 3">
            <a:extLst>
              <a:ext uri="{FF2B5EF4-FFF2-40B4-BE49-F238E27FC236}">
                <a16:creationId xmlns:a16="http://schemas.microsoft.com/office/drawing/2014/main" id="{3362B821-9D84-4C78-A97C-46D9D9728F0B}"/>
              </a:ext>
            </a:extLst>
          </p:cNvPr>
          <p:cNvSpPr txBox="1">
            <a:spLocks noGrp="1"/>
          </p:cNvSpPr>
          <p:nvPr>
            <p:ph type="hdr" sz="quarter"/>
          </p:nvPr>
        </p:nvSpPr>
        <p:spPr>
          <a:xfrm>
            <a:off x="0" y="0"/>
            <a:ext cx="3372840" cy="502560"/>
          </a:xfrm>
          <a:prstGeom prst="rect">
            <a:avLst/>
          </a:prstGeom>
          <a:noFill/>
          <a:ln>
            <a:noFill/>
          </a:ln>
        </p:spPr>
        <p:txBody>
          <a:bodyPr lIns="0" tIns="0" rIns="0" bIns="0" anchorCtr="0">
            <a:noAutofit/>
          </a:bodyPr>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5" name="Date Placeholder 4">
            <a:extLst>
              <a:ext uri="{FF2B5EF4-FFF2-40B4-BE49-F238E27FC236}">
                <a16:creationId xmlns:a16="http://schemas.microsoft.com/office/drawing/2014/main" id="{ED0F2FD1-7866-42F2-868B-7EAE3B7B6487}"/>
              </a:ext>
            </a:extLst>
          </p:cNvPr>
          <p:cNvSpPr txBox="1">
            <a:spLocks noGrp="1"/>
          </p:cNvSpPr>
          <p:nvPr>
            <p:ph type="dt" idx="1"/>
          </p:nvPr>
        </p:nvSpPr>
        <p:spPr>
          <a:xfrm>
            <a:off x="4399200" y="0"/>
            <a:ext cx="3372840" cy="502560"/>
          </a:xfrm>
          <a:prstGeom prst="rect">
            <a:avLst/>
          </a:prstGeom>
          <a:noFill/>
          <a:ln>
            <a:noFill/>
          </a:ln>
        </p:spPr>
        <p:txBody>
          <a:bodyPr lIns="0" tIns="0" rIns="0" bIns="0" anchorCtr="0">
            <a:noAutofit/>
          </a:bodyPr>
          <a:lstStyle>
            <a:lvl1pPr lvl="0" algn="r"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6" name="Footer Placeholder 5">
            <a:extLst>
              <a:ext uri="{FF2B5EF4-FFF2-40B4-BE49-F238E27FC236}">
                <a16:creationId xmlns:a16="http://schemas.microsoft.com/office/drawing/2014/main" id="{F5C65CDF-323B-45D3-A3AC-F2B08BA72343}"/>
              </a:ext>
            </a:extLst>
          </p:cNvPr>
          <p:cNvSpPr txBox="1">
            <a:spLocks noGrp="1"/>
          </p:cNvSpPr>
          <p:nvPr>
            <p:ph type="ftr" sz="quarter" idx="4"/>
          </p:nvPr>
        </p:nvSpPr>
        <p:spPr>
          <a:xfrm>
            <a:off x="0" y="9555480"/>
            <a:ext cx="3372840" cy="502560"/>
          </a:xfrm>
          <a:prstGeom prst="rect">
            <a:avLst/>
          </a:prstGeom>
          <a:noFill/>
          <a:ln>
            <a:noFill/>
          </a:ln>
        </p:spPr>
        <p:txBody>
          <a:bodyPr lIns="0" tIns="0" rIns="0" bIns="0" anchor="b" anchorCtr="0">
            <a:noAutofit/>
          </a:bodyPr>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7" name="Slide Number Placeholder 6">
            <a:extLst>
              <a:ext uri="{FF2B5EF4-FFF2-40B4-BE49-F238E27FC236}">
                <a16:creationId xmlns:a16="http://schemas.microsoft.com/office/drawing/2014/main" id="{42C6D732-56D5-419A-898D-28B5B1589961}"/>
              </a:ext>
            </a:extLst>
          </p:cNvPr>
          <p:cNvSpPr txBox="1">
            <a:spLocks noGrp="1"/>
          </p:cNvSpPr>
          <p:nvPr>
            <p:ph type="sldNum" sz="quarter" idx="5"/>
          </p:nvPr>
        </p:nvSpPr>
        <p:spPr>
          <a:xfrm>
            <a:off x="4399200" y="9555480"/>
            <a:ext cx="3372840" cy="502560"/>
          </a:xfrm>
          <a:prstGeom prst="rect">
            <a:avLst/>
          </a:prstGeom>
          <a:noFill/>
          <a:ln>
            <a:noFill/>
          </a:ln>
        </p:spPr>
        <p:txBody>
          <a:bodyPr lIns="0" tIns="0" rIns="0" bIns="0" anchor="b" anchorCtr="0">
            <a:noAutofit/>
          </a:bodyPr>
          <a:lstStyle>
            <a:lvl1pPr lvl="0" algn="r" rtl="0" hangingPunct="0">
              <a:buNone/>
              <a:tabLst/>
              <a:defRPr lang="en-US" sz="1400" kern="1200">
                <a:latin typeface="Times New Roman" pitchFamily="18"/>
                <a:ea typeface="Arial Unicode MS" pitchFamily="2"/>
                <a:cs typeface="Tahoma" pitchFamily="2"/>
              </a:defRPr>
            </a:lvl1pPr>
          </a:lstStyle>
          <a:p>
            <a:pPr lvl="0"/>
            <a:fld id="{0A6FF65F-55E6-4705-88E4-E54B6E978503}" type="slidenum">
              <a:t>‹#›</a:t>
            </a:fld>
            <a:endParaRPr lang="en-US"/>
          </a:p>
        </p:txBody>
      </p:sp>
    </p:spTree>
    <p:extLst>
      <p:ext uri="{BB962C8B-B14F-4D97-AF65-F5344CB8AC3E}">
        <p14:creationId xmlns:p14="http://schemas.microsoft.com/office/powerpoint/2010/main" val="1929565703"/>
      </p:ext>
    </p:extLst>
  </p:cSld>
  <p:clrMap bg1="lt1" tx1="dk1" bg2="lt2" tx2="dk2" accent1="accent1" accent2="accent2" accent3="accent3" accent4="accent4" accent5="accent5" accent6="accent6" hlink="hlink" folHlink="folHlink"/>
  <p:notesStyle>
    <a:lvl1pPr marL="216000" marR="0" indent="-216000" rtl="0" hangingPunct="0">
      <a:tabLst/>
      <a:defRPr lang="en-US" sz="2000" b="0" i="0" u="none" strike="noStrike" kern="1200">
        <a:ln>
          <a:noFill/>
        </a:ln>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21745D0B-A0B7-4F2A-B198-5F55083E9DF3}"/>
              </a:ext>
            </a:extLst>
          </p:cNvPr>
          <p:cNvSpPr txBox="1">
            <a:spLocks noGrp="1"/>
          </p:cNvSpPr>
          <p:nvPr>
            <p:ph type="sldNum" sz="quarter" idx="5"/>
          </p:nvPr>
        </p:nvSpPr>
        <p:spPr>
          <a:ln/>
        </p:spPr>
        <p:txBody>
          <a:bodyPr lIns="0" tIns="0" rIns="0" bIns="0" anchor="b" anchorCtr="0">
            <a:noAutofit/>
          </a:bodyPr>
          <a:lstStyle/>
          <a:p>
            <a:pPr lvl="0"/>
            <a:fld id="{CCE6A489-7533-4682-B788-F67659323B3A}" type="slidenum">
              <a:t>1</a:t>
            </a:fld>
            <a:endParaRPr lang="en-US"/>
          </a:p>
        </p:txBody>
      </p:sp>
      <p:sp>
        <p:nvSpPr>
          <p:cNvPr id="2" name="Slide Image Placeholder 1">
            <a:extLst>
              <a:ext uri="{FF2B5EF4-FFF2-40B4-BE49-F238E27FC236}">
                <a16:creationId xmlns:a16="http://schemas.microsoft.com/office/drawing/2014/main" id="{5F369A02-E6FC-4342-B2C9-675B0032A9C5}"/>
              </a:ext>
            </a:extLst>
          </p:cNvPr>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416DF97D-57FB-4324-A236-94536F0E605B}"/>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4EA7F8E-1842-4F28-A2C3-F8803D5CF966}"/>
              </a:ext>
            </a:extLst>
          </p:cNvPr>
          <p:cNvSpPr txBox="1">
            <a:spLocks noGrp="1"/>
          </p:cNvSpPr>
          <p:nvPr>
            <p:ph type="sldNum" sz="quarter" idx="5"/>
          </p:nvPr>
        </p:nvSpPr>
        <p:spPr>
          <a:ln/>
        </p:spPr>
        <p:txBody>
          <a:bodyPr lIns="0" tIns="0" rIns="0" bIns="0" anchor="b" anchorCtr="0">
            <a:noAutofit/>
          </a:bodyPr>
          <a:lstStyle/>
          <a:p>
            <a:pPr lvl="0"/>
            <a:fld id="{31D3750C-2694-463C-A9A3-6E05EA26F26F}" type="slidenum">
              <a:t>10</a:t>
            </a:fld>
            <a:endParaRPr lang="en-US"/>
          </a:p>
        </p:txBody>
      </p:sp>
      <p:sp>
        <p:nvSpPr>
          <p:cNvPr id="2" name="Slide Image Placeholder 1">
            <a:extLst>
              <a:ext uri="{FF2B5EF4-FFF2-40B4-BE49-F238E27FC236}">
                <a16:creationId xmlns:a16="http://schemas.microsoft.com/office/drawing/2014/main" id="{9A7A060A-1703-44AA-8474-AACEBB2B186C}"/>
              </a:ext>
            </a:extLst>
          </p:cNvPr>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C7F335A6-B278-4D9A-9495-76623BAAE937}"/>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C4A7619-2AF8-4A6C-97FC-5C2D4E73EFC8}"/>
              </a:ext>
            </a:extLst>
          </p:cNvPr>
          <p:cNvSpPr txBox="1">
            <a:spLocks noGrp="1"/>
          </p:cNvSpPr>
          <p:nvPr>
            <p:ph type="sldNum" sz="quarter" idx="5"/>
          </p:nvPr>
        </p:nvSpPr>
        <p:spPr>
          <a:ln/>
        </p:spPr>
        <p:txBody>
          <a:bodyPr lIns="0" tIns="0" rIns="0" bIns="0" anchor="b" anchorCtr="0">
            <a:noAutofit/>
          </a:bodyPr>
          <a:lstStyle/>
          <a:p>
            <a:pPr lvl="0"/>
            <a:fld id="{21D7805C-469A-45F3-B68C-8FE07C87D71D}" type="slidenum">
              <a:t>11</a:t>
            </a:fld>
            <a:endParaRPr lang="en-US"/>
          </a:p>
        </p:txBody>
      </p:sp>
      <p:sp>
        <p:nvSpPr>
          <p:cNvPr id="2" name="Slide Image Placeholder 1">
            <a:extLst>
              <a:ext uri="{FF2B5EF4-FFF2-40B4-BE49-F238E27FC236}">
                <a16:creationId xmlns:a16="http://schemas.microsoft.com/office/drawing/2014/main" id="{E3A3B096-3CCE-444D-802D-295224F71A5E}"/>
              </a:ext>
            </a:extLst>
          </p:cNvPr>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684FA7BC-6140-4F18-A2EB-B1D77566696B}"/>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DB073C2-ED37-4BB8-8747-8B32B4F89174}"/>
              </a:ext>
            </a:extLst>
          </p:cNvPr>
          <p:cNvSpPr txBox="1">
            <a:spLocks noGrp="1"/>
          </p:cNvSpPr>
          <p:nvPr>
            <p:ph type="sldNum" sz="quarter" idx="5"/>
          </p:nvPr>
        </p:nvSpPr>
        <p:spPr>
          <a:ln/>
        </p:spPr>
        <p:txBody>
          <a:bodyPr lIns="0" tIns="0" rIns="0" bIns="0" anchor="b" anchorCtr="0">
            <a:noAutofit/>
          </a:bodyPr>
          <a:lstStyle/>
          <a:p>
            <a:pPr lvl="0"/>
            <a:fld id="{B54022FD-EF59-4C22-A90E-FBCADD28BB76}" type="slidenum">
              <a:t>12</a:t>
            </a:fld>
            <a:endParaRPr lang="en-US"/>
          </a:p>
        </p:txBody>
      </p:sp>
      <p:sp>
        <p:nvSpPr>
          <p:cNvPr id="2" name="Slide Image Placeholder 1">
            <a:extLst>
              <a:ext uri="{FF2B5EF4-FFF2-40B4-BE49-F238E27FC236}">
                <a16:creationId xmlns:a16="http://schemas.microsoft.com/office/drawing/2014/main" id="{8869D6E9-567E-409A-8F57-944625E63127}"/>
              </a:ext>
            </a:extLst>
          </p:cNvPr>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4378BF69-9D9F-4052-B1FE-ABAB6E1562E0}"/>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92B0662-D59E-460D-B754-298785F68D28}"/>
              </a:ext>
            </a:extLst>
          </p:cNvPr>
          <p:cNvSpPr txBox="1">
            <a:spLocks noGrp="1"/>
          </p:cNvSpPr>
          <p:nvPr>
            <p:ph type="sldNum" sz="quarter" idx="5"/>
          </p:nvPr>
        </p:nvSpPr>
        <p:spPr>
          <a:ln/>
        </p:spPr>
        <p:txBody>
          <a:bodyPr lIns="0" tIns="0" rIns="0" bIns="0" anchor="b" anchorCtr="0">
            <a:noAutofit/>
          </a:bodyPr>
          <a:lstStyle/>
          <a:p>
            <a:pPr lvl="0"/>
            <a:fld id="{B7E1E9B1-982A-4AA2-A5B0-EE4139F317B8}" type="slidenum">
              <a:t>2</a:t>
            </a:fld>
            <a:endParaRPr lang="en-US"/>
          </a:p>
        </p:txBody>
      </p:sp>
      <p:sp>
        <p:nvSpPr>
          <p:cNvPr id="2" name="Slide Image Placeholder 1">
            <a:extLst>
              <a:ext uri="{FF2B5EF4-FFF2-40B4-BE49-F238E27FC236}">
                <a16:creationId xmlns:a16="http://schemas.microsoft.com/office/drawing/2014/main" id="{2A97AB4B-AF07-41EE-B01B-CCC58C08C835}"/>
              </a:ext>
            </a:extLst>
          </p:cNvPr>
          <p:cNvSpPr>
            <a:spLocks noGrp="1" noRot="1" noChangeAspect="1" noResize="1"/>
          </p:cNvSpPr>
          <p:nvPr>
            <p:ph type="sldImg"/>
          </p:nvPr>
        </p:nvSpPr>
        <p:spPr>
          <a:xfrm>
            <a:off x="533400" y="763588"/>
            <a:ext cx="67056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B25D4F93-3F19-4A37-AF06-18F29CFA944D}"/>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1D475C1-848B-4D47-BE69-A7332552D388}"/>
              </a:ext>
            </a:extLst>
          </p:cNvPr>
          <p:cNvSpPr txBox="1">
            <a:spLocks noGrp="1"/>
          </p:cNvSpPr>
          <p:nvPr>
            <p:ph type="sldNum" sz="quarter" idx="5"/>
          </p:nvPr>
        </p:nvSpPr>
        <p:spPr>
          <a:ln/>
        </p:spPr>
        <p:txBody>
          <a:bodyPr lIns="0" tIns="0" rIns="0" bIns="0" anchor="b" anchorCtr="0">
            <a:noAutofit/>
          </a:bodyPr>
          <a:lstStyle/>
          <a:p>
            <a:pPr lvl="0"/>
            <a:fld id="{03412A89-0ABA-4D8C-80B5-00D5D251E648}" type="slidenum">
              <a:t>3</a:t>
            </a:fld>
            <a:endParaRPr lang="en-US"/>
          </a:p>
        </p:txBody>
      </p:sp>
      <p:sp>
        <p:nvSpPr>
          <p:cNvPr id="2" name="Slide Image Placeholder 1">
            <a:extLst>
              <a:ext uri="{FF2B5EF4-FFF2-40B4-BE49-F238E27FC236}">
                <a16:creationId xmlns:a16="http://schemas.microsoft.com/office/drawing/2014/main" id="{A03481F9-C3AE-44D3-9297-374F1E9C2158}"/>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690DFC5E-CA60-4D79-8822-62B0E26D660C}"/>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63CD2A4-E056-47D1-9F0F-04A45D9C0FA7}"/>
              </a:ext>
            </a:extLst>
          </p:cNvPr>
          <p:cNvSpPr txBox="1">
            <a:spLocks noGrp="1"/>
          </p:cNvSpPr>
          <p:nvPr>
            <p:ph type="sldNum" sz="quarter" idx="5"/>
          </p:nvPr>
        </p:nvSpPr>
        <p:spPr>
          <a:ln/>
        </p:spPr>
        <p:txBody>
          <a:bodyPr lIns="0" tIns="0" rIns="0" bIns="0" anchor="b" anchorCtr="0">
            <a:noAutofit/>
          </a:bodyPr>
          <a:lstStyle/>
          <a:p>
            <a:pPr lvl="0"/>
            <a:fld id="{0973AF1F-4DE3-4960-82EA-38F7BDEA7A0A}" type="slidenum">
              <a:t>4</a:t>
            </a:fld>
            <a:endParaRPr lang="en-US"/>
          </a:p>
        </p:txBody>
      </p:sp>
      <p:sp>
        <p:nvSpPr>
          <p:cNvPr id="2" name="Slide Image Placeholder 1">
            <a:extLst>
              <a:ext uri="{FF2B5EF4-FFF2-40B4-BE49-F238E27FC236}">
                <a16:creationId xmlns:a16="http://schemas.microsoft.com/office/drawing/2014/main" id="{17698315-32F8-4B8B-893E-F7D2D5A166A7}"/>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89862690-6B78-4EF9-85D2-D94A4CDFC34E}"/>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20F3F1EA-5369-42E6-BA63-2240F9C97D59}"/>
              </a:ext>
            </a:extLst>
          </p:cNvPr>
          <p:cNvSpPr txBox="1">
            <a:spLocks noGrp="1"/>
          </p:cNvSpPr>
          <p:nvPr>
            <p:ph type="sldNum" sz="quarter" idx="5"/>
          </p:nvPr>
        </p:nvSpPr>
        <p:spPr>
          <a:ln/>
        </p:spPr>
        <p:txBody>
          <a:bodyPr lIns="0" tIns="0" rIns="0" bIns="0" anchor="b" anchorCtr="0">
            <a:noAutofit/>
          </a:bodyPr>
          <a:lstStyle/>
          <a:p>
            <a:pPr lvl="0"/>
            <a:fld id="{E166A3FD-3E73-4BFA-A01D-B0293854C234}" type="slidenum">
              <a:t>5</a:t>
            </a:fld>
            <a:endParaRPr lang="en-US"/>
          </a:p>
        </p:txBody>
      </p:sp>
      <p:sp>
        <p:nvSpPr>
          <p:cNvPr id="2" name="Slide Image Placeholder 1">
            <a:extLst>
              <a:ext uri="{FF2B5EF4-FFF2-40B4-BE49-F238E27FC236}">
                <a16:creationId xmlns:a16="http://schemas.microsoft.com/office/drawing/2014/main" id="{D9D0BC68-854A-4C81-B4D0-70B51BC883A8}"/>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3DB0B4CD-19D8-4C9F-A251-521F6EBE734F}"/>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E7A099C7-7025-40A0-B321-E35FA2DFE6A8}"/>
              </a:ext>
            </a:extLst>
          </p:cNvPr>
          <p:cNvSpPr txBox="1">
            <a:spLocks noGrp="1"/>
          </p:cNvSpPr>
          <p:nvPr>
            <p:ph type="sldNum" sz="quarter" idx="5"/>
          </p:nvPr>
        </p:nvSpPr>
        <p:spPr>
          <a:ln/>
        </p:spPr>
        <p:txBody>
          <a:bodyPr lIns="0" tIns="0" rIns="0" bIns="0" anchor="b" anchorCtr="0">
            <a:noAutofit/>
          </a:bodyPr>
          <a:lstStyle/>
          <a:p>
            <a:pPr lvl="0"/>
            <a:fld id="{73BD5B2D-E050-4D8E-9980-2E7E3CA80325}" type="slidenum">
              <a:t>6</a:t>
            </a:fld>
            <a:endParaRPr lang="en-US"/>
          </a:p>
        </p:txBody>
      </p:sp>
      <p:sp>
        <p:nvSpPr>
          <p:cNvPr id="2" name="Slide Image Placeholder 1">
            <a:extLst>
              <a:ext uri="{FF2B5EF4-FFF2-40B4-BE49-F238E27FC236}">
                <a16:creationId xmlns:a16="http://schemas.microsoft.com/office/drawing/2014/main" id="{55D35D53-485B-4B89-9227-98EF243E9819}"/>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3D34BFD3-F393-4FB2-A7DB-9342EFFE32A2}"/>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2355C418-5986-4E29-A180-D4C4340B806D}"/>
              </a:ext>
            </a:extLst>
          </p:cNvPr>
          <p:cNvSpPr txBox="1">
            <a:spLocks noGrp="1"/>
          </p:cNvSpPr>
          <p:nvPr>
            <p:ph type="sldNum" sz="quarter" idx="5"/>
          </p:nvPr>
        </p:nvSpPr>
        <p:spPr>
          <a:ln/>
        </p:spPr>
        <p:txBody>
          <a:bodyPr lIns="0" tIns="0" rIns="0" bIns="0" anchor="b" anchorCtr="0">
            <a:noAutofit/>
          </a:bodyPr>
          <a:lstStyle/>
          <a:p>
            <a:pPr lvl="0"/>
            <a:fld id="{85B06B3A-158F-4CC4-B165-8E80A64E7E43}" type="slidenum">
              <a:t>7</a:t>
            </a:fld>
            <a:endParaRPr lang="en-US"/>
          </a:p>
        </p:txBody>
      </p:sp>
      <p:sp>
        <p:nvSpPr>
          <p:cNvPr id="2" name="Slide Image Placeholder 1">
            <a:extLst>
              <a:ext uri="{FF2B5EF4-FFF2-40B4-BE49-F238E27FC236}">
                <a16:creationId xmlns:a16="http://schemas.microsoft.com/office/drawing/2014/main" id="{983CE04E-B187-44EB-A44A-92F4156B79F5}"/>
              </a:ext>
            </a:extLst>
          </p:cNvPr>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D9048920-0CFC-446D-8CB7-50E5C754E336}"/>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D395313-2A7E-4D9D-99A8-09D37EA1D424}"/>
              </a:ext>
            </a:extLst>
          </p:cNvPr>
          <p:cNvSpPr txBox="1">
            <a:spLocks noGrp="1"/>
          </p:cNvSpPr>
          <p:nvPr>
            <p:ph type="sldNum" sz="quarter" idx="5"/>
          </p:nvPr>
        </p:nvSpPr>
        <p:spPr>
          <a:ln/>
        </p:spPr>
        <p:txBody>
          <a:bodyPr lIns="0" tIns="0" rIns="0" bIns="0" anchor="b" anchorCtr="0">
            <a:noAutofit/>
          </a:bodyPr>
          <a:lstStyle/>
          <a:p>
            <a:pPr lvl="0"/>
            <a:fld id="{A0EDF64E-EAF6-4B99-B3FB-45C35F9A8C98}" type="slidenum">
              <a:t>8</a:t>
            </a:fld>
            <a:endParaRPr lang="en-US"/>
          </a:p>
        </p:txBody>
      </p:sp>
      <p:sp>
        <p:nvSpPr>
          <p:cNvPr id="2" name="Slide Image Placeholder 1">
            <a:extLst>
              <a:ext uri="{FF2B5EF4-FFF2-40B4-BE49-F238E27FC236}">
                <a16:creationId xmlns:a16="http://schemas.microsoft.com/office/drawing/2014/main" id="{551F1DCA-48D3-477F-8E9F-5997241C466C}"/>
              </a:ext>
            </a:extLst>
          </p:cNvPr>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FCF0FFE6-A5D1-4099-B6ED-BE0A0F756AA5}"/>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9AA7389-3AD5-48CB-B5B5-DD136E908852}"/>
              </a:ext>
            </a:extLst>
          </p:cNvPr>
          <p:cNvSpPr txBox="1">
            <a:spLocks noGrp="1"/>
          </p:cNvSpPr>
          <p:nvPr>
            <p:ph type="sldNum" sz="quarter" idx="5"/>
          </p:nvPr>
        </p:nvSpPr>
        <p:spPr>
          <a:ln/>
        </p:spPr>
        <p:txBody>
          <a:bodyPr lIns="0" tIns="0" rIns="0" bIns="0" anchor="b" anchorCtr="0">
            <a:noAutofit/>
          </a:bodyPr>
          <a:lstStyle/>
          <a:p>
            <a:pPr lvl="0"/>
            <a:fld id="{188ED76C-F647-4A0A-AB20-9E294142E9CA}" type="slidenum">
              <a:t>9</a:t>
            </a:fld>
            <a:endParaRPr lang="en-US"/>
          </a:p>
        </p:txBody>
      </p:sp>
      <p:sp>
        <p:nvSpPr>
          <p:cNvPr id="2" name="Slide Image Placeholder 1">
            <a:extLst>
              <a:ext uri="{FF2B5EF4-FFF2-40B4-BE49-F238E27FC236}">
                <a16:creationId xmlns:a16="http://schemas.microsoft.com/office/drawing/2014/main" id="{14FD3216-A068-4117-8243-E9AB581DD3B7}"/>
              </a:ext>
            </a:extLst>
          </p:cNvPr>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B37BE070-B7C8-486B-B8B6-7636B1E9D3D2}"/>
              </a:ext>
            </a:extLst>
          </p:cNvPr>
          <p:cNvSpPr txBox="1">
            <a:spLocks noGrp="1"/>
          </p:cNvSpPr>
          <p:nvPr>
            <p:ph type="body" sz="quarter"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1A152-4D60-4D5F-BD79-7C42E957D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994621-9AA4-4804-9389-29B6A49F7C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6D25C4-C2AA-4992-952D-8912EAB2AB91}"/>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5" name="Footer Placeholder 4">
            <a:extLst>
              <a:ext uri="{FF2B5EF4-FFF2-40B4-BE49-F238E27FC236}">
                <a16:creationId xmlns:a16="http://schemas.microsoft.com/office/drawing/2014/main" id="{74B6FB1F-47FE-4396-BB63-412182DDB558}"/>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6CDAE9D2-21FD-4D99-8F9F-D6B66DC43657}"/>
              </a:ext>
            </a:extLst>
          </p:cNvPr>
          <p:cNvSpPr>
            <a:spLocks noGrp="1"/>
          </p:cNvSpPr>
          <p:nvPr>
            <p:ph type="sldNum" sz="quarter" idx="12"/>
          </p:nvPr>
        </p:nvSpPr>
        <p:spPr/>
        <p:txBody>
          <a:bodyPr/>
          <a:lstStyle/>
          <a:p>
            <a:pPr lvl="0"/>
            <a:fld id="{FBAD37CB-4CE7-4C2C-B1BD-E749B1CE6084}" type="slidenum">
              <a:t>‹#›</a:t>
            </a:fld>
            <a:endParaRPr lang="en-US"/>
          </a:p>
        </p:txBody>
      </p:sp>
    </p:spTree>
    <p:extLst>
      <p:ext uri="{BB962C8B-B14F-4D97-AF65-F5344CB8AC3E}">
        <p14:creationId xmlns:p14="http://schemas.microsoft.com/office/powerpoint/2010/main" val="2575267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A6263-1F22-4F65-85FF-9D870F31B3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6E7742-5CF7-45D3-87FA-D41688FA69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C34296-9C20-4299-B4AB-DA1B48A5AAB0}"/>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5" name="Footer Placeholder 4">
            <a:extLst>
              <a:ext uri="{FF2B5EF4-FFF2-40B4-BE49-F238E27FC236}">
                <a16:creationId xmlns:a16="http://schemas.microsoft.com/office/drawing/2014/main" id="{6AA9A4DE-DD55-410E-BB52-DEB04AAEA1A0}"/>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95E6DEF8-8D0C-462C-B2A6-3B5868BB946C}"/>
              </a:ext>
            </a:extLst>
          </p:cNvPr>
          <p:cNvSpPr>
            <a:spLocks noGrp="1"/>
          </p:cNvSpPr>
          <p:nvPr>
            <p:ph type="sldNum" sz="quarter" idx="12"/>
          </p:nvPr>
        </p:nvSpPr>
        <p:spPr/>
        <p:txBody>
          <a:bodyPr/>
          <a:lstStyle/>
          <a:p>
            <a:pPr lvl="0"/>
            <a:fld id="{E4D12F71-8C0B-400E-A353-0248520DCA41}" type="slidenum">
              <a:t>‹#›</a:t>
            </a:fld>
            <a:endParaRPr lang="en-US"/>
          </a:p>
        </p:txBody>
      </p:sp>
    </p:spTree>
    <p:extLst>
      <p:ext uri="{BB962C8B-B14F-4D97-AF65-F5344CB8AC3E}">
        <p14:creationId xmlns:p14="http://schemas.microsoft.com/office/powerpoint/2010/main" val="362643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6BE7B5-9E05-4C6D-B4F0-EB7918862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A1361A-E7AE-4D95-A64B-57E794967D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1A8D60-9CDB-4AF0-9DD9-F9EB1345F2DF}"/>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5" name="Footer Placeholder 4">
            <a:extLst>
              <a:ext uri="{FF2B5EF4-FFF2-40B4-BE49-F238E27FC236}">
                <a16:creationId xmlns:a16="http://schemas.microsoft.com/office/drawing/2014/main" id="{01AAAB57-0FD1-4B64-B22C-105098280B87}"/>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28EFA7C7-C749-43D2-83E5-51DF7000CE61}"/>
              </a:ext>
            </a:extLst>
          </p:cNvPr>
          <p:cNvSpPr>
            <a:spLocks noGrp="1"/>
          </p:cNvSpPr>
          <p:nvPr>
            <p:ph type="sldNum" sz="quarter" idx="12"/>
          </p:nvPr>
        </p:nvSpPr>
        <p:spPr/>
        <p:txBody>
          <a:bodyPr/>
          <a:lstStyle/>
          <a:p>
            <a:pPr lvl="0"/>
            <a:fld id="{934B1B2F-13AB-427C-9821-F8AFF369025B}" type="slidenum">
              <a:t>‹#›</a:t>
            </a:fld>
            <a:endParaRPr lang="en-US"/>
          </a:p>
        </p:txBody>
      </p:sp>
    </p:spTree>
    <p:extLst>
      <p:ext uri="{BB962C8B-B14F-4D97-AF65-F5344CB8AC3E}">
        <p14:creationId xmlns:p14="http://schemas.microsoft.com/office/powerpoint/2010/main" val="2850121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2309A-E3F3-4A66-9380-247AAEF3D838}"/>
              </a:ext>
            </a:extLst>
          </p:cNvPr>
          <p:cNvSpPr>
            <a:spLocks noGrp="1"/>
          </p:cNvSpPr>
          <p:nvPr>
            <p:ph type="ctrTitle"/>
          </p:nvPr>
        </p:nvSpPr>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AE4DCB-BB97-4A6A-939A-8A987ED51C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DC7AD6-2E9F-42EA-BDA6-EE43E26E8104}"/>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5" name="Footer Placeholder 4">
            <a:extLst>
              <a:ext uri="{FF2B5EF4-FFF2-40B4-BE49-F238E27FC236}">
                <a16:creationId xmlns:a16="http://schemas.microsoft.com/office/drawing/2014/main" id="{6DC5A4E8-BD3A-4E96-ABD6-2E9B210A1108}"/>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8A258C74-C59A-474C-8C16-A01ED8F00DAC}"/>
              </a:ext>
            </a:extLst>
          </p:cNvPr>
          <p:cNvSpPr>
            <a:spLocks noGrp="1"/>
          </p:cNvSpPr>
          <p:nvPr>
            <p:ph type="sldNum" sz="quarter" idx="12"/>
          </p:nvPr>
        </p:nvSpPr>
        <p:spPr/>
        <p:txBody>
          <a:bodyPr/>
          <a:lstStyle/>
          <a:p>
            <a:pPr lvl="0"/>
            <a:fld id="{11E819E0-4200-4B3F-82FF-F53B651EF660}" type="slidenum">
              <a:t>‹#›</a:t>
            </a:fld>
            <a:endParaRPr lang="en-US"/>
          </a:p>
        </p:txBody>
      </p:sp>
    </p:spTree>
    <p:extLst>
      <p:ext uri="{BB962C8B-B14F-4D97-AF65-F5344CB8AC3E}">
        <p14:creationId xmlns:p14="http://schemas.microsoft.com/office/powerpoint/2010/main" val="1119905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F29E5-FB0C-4C18-A54E-6960B52F45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E860A9-030E-47D6-B690-3C2ED4C126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59D271-7C0F-4EBD-ADD1-5464CD5007F7}"/>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5" name="Footer Placeholder 4">
            <a:extLst>
              <a:ext uri="{FF2B5EF4-FFF2-40B4-BE49-F238E27FC236}">
                <a16:creationId xmlns:a16="http://schemas.microsoft.com/office/drawing/2014/main" id="{2ED20AE9-2F41-4423-B80F-469BC539970F}"/>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00354684-1B31-40FF-BB9D-6E9C56BAA7ED}"/>
              </a:ext>
            </a:extLst>
          </p:cNvPr>
          <p:cNvSpPr>
            <a:spLocks noGrp="1"/>
          </p:cNvSpPr>
          <p:nvPr>
            <p:ph type="sldNum" sz="quarter" idx="12"/>
          </p:nvPr>
        </p:nvSpPr>
        <p:spPr/>
        <p:txBody>
          <a:bodyPr/>
          <a:lstStyle/>
          <a:p>
            <a:pPr lvl="0"/>
            <a:fld id="{EAF91439-090F-497B-8FC7-1399CEEE2038}" type="slidenum">
              <a:t>‹#›</a:t>
            </a:fld>
            <a:endParaRPr lang="en-US"/>
          </a:p>
        </p:txBody>
      </p:sp>
    </p:spTree>
    <p:extLst>
      <p:ext uri="{BB962C8B-B14F-4D97-AF65-F5344CB8AC3E}">
        <p14:creationId xmlns:p14="http://schemas.microsoft.com/office/powerpoint/2010/main" val="347400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6F006-C4F5-4125-8BB5-5E9D9B9FF2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9A29C5-C2C7-4ABA-8EA7-EF4A07D163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50211A-710D-4E4A-8F60-BBA155EA6790}"/>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5" name="Footer Placeholder 4">
            <a:extLst>
              <a:ext uri="{FF2B5EF4-FFF2-40B4-BE49-F238E27FC236}">
                <a16:creationId xmlns:a16="http://schemas.microsoft.com/office/drawing/2014/main" id="{3AE8881D-EAD8-4F8A-AAFD-F14E46829D3C}"/>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ECC9AEBD-52A4-4483-9D75-D53F3CB52B86}"/>
              </a:ext>
            </a:extLst>
          </p:cNvPr>
          <p:cNvSpPr>
            <a:spLocks noGrp="1"/>
          </p:cNvSpPr>
          <p:nvPr>
            <p:ph type="sldNum" sz="quarter" idx="12"/>
          </p:nvPr>
        </p:nvSpPr>
        <p:spPr/>
        <p:txBody>
          <a:bodyPr/>
          <a:lstStyle/>
          <a:p>
            <a:pPr lvl="0"/>
            <a:fld id="{AC6244B8-EE45-45EA-BBBE-1E0266752350}" type="slidenum">
              <a:t>‹#›</a:t>
            </a:fld>
            <a:endParaRPr lang="en-US"/>
          </a:p>
        </p:txBody>
      </p:sp>
    </p:spTree>
    <p:extLst>
      <p:ext uri="{BB962C8B-B14F-4D97-AF65-F5344CB8AC3E}">
        <p14:creationId xmlns:p14="http://schemas.microsoft.com/office/powerpoint/2010/main" val="3651688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D7B11-8594-4B10-9EA0-E1E67240A3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9B0B8E-1389-4B19-BCB1-7BB75882CF57}"/>
              </a:ext>
            </a:extLst>
          </p:cNvPr>
          <p:cNvSpPr>
            <a:spLocks noGrp="1"/>
          </p:cNvSpPr>
          <p:nvPr>
            <p:ph sz="half" idx="1"/>
          </p:nvPr>
        </p:nvSpPr>
        <p:spPr>
          <a:xfrm>
            <a:off x="609600" y="1604963"/>
            <a:ext cx="54102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C2C9F3-CCB9-4CB0-902E-2AFC8EEE7687}"/>
              </a:ext>
            </a:extLst>
          </p:cNvPr>
          <p:cNvSpPr>
            <a:spLocks noGrp="1"/>
          </p:cNvSpPr>
          <p:nvPr>
            <p:ph sz="half" idx="2"/>
          </p:nvPr>
        </p:nvSpPr>
        <p:spPr>
          <a:xfrm>
            <a:off x="6172200" y="1604963"/>
            <a:ext cx="54102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E770A6-0B25-4F85-89B5-9F6D6907D2EA}"/>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6" name="Footer Placeholder 5">
            <a:extLst>
              <a:ext uri="{FF2B5EF4-FFF2-40B4-BE49-F238E27FC236}">
                <a16:creationId xmlns:a16="http://schemas.microsoft.com/office/drawing/2014/main" id="{AE061F68-603A-44AD-B169-F2C6353D1AAD}"/>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2F8840FA-2C2A-4730-BF16-A0EDB943420F}"/>
              </a:ext>
            </a:extLst>
          </p:cNvPr>
          <p:cNvSpPr>
            <a:spLocks noGrp="1"/>
          </p:cNvSpPr>
          <p:nvPr>
            <p:ph type="sldNum" sz="quarter" idx="12"/>
          </p:nvPr>
        </p:nvSpPr>
        <p:spPr/>
        <p:txBody>
          <a:bodyPr/>
          <a:lstStyle/>
          <a:p>
            <a:pPr lvl="0"/>
            <a:fld id="{9C20F3BF-289C-440F-BDD8-BD623CB42A76}" type="slidenum">
              <a:t>‹#›</a:t>
            </a:fld>
            <a:endParaRPr lang="en-US"/>
          </a:p>
        </p:txBody>
      </p:sp>
    </p:spTree>
    <p:extLst>
      <p:ext uri="{BB962C8B-B14F-4D97-AF65-F5344CB8AC3E}">
        <p14:creationId xmlns:p14="http://schemas.microsoft.com/office/powerpoint/2010/main" val="997131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52477-B524-48F8-A277-98FB489747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4EA794-0CEE-41AF-822D-5E83ACB79B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93BF35-CBD3-45E8-9ECB-FA280B5F85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D6732A-9C91-433A-9FDF-BFB98EF1BC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93AF0B-6DF3-40DC-B19A-2248FC7AE8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AC5435-D094-4C00-8DB1-18A5C546EA8C}"/>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8" name="Footer Placeholder 7">
            <a:extLst>
              <a:ext uri="{FF2B5EF4-FFF2-40B4-BE49-F238E27FC236}">
                <a16:creationId xmlns:a16="http://schemas.microsoft.com/office/drawing/2014/main" id="{1B16B558-A0C7-499F-87B5-B325AABE91AA}"/>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5C740084-C3D4-407D-AB8A-9AF6DDCFAEF9}"/>
              </a:ext>
            </a:extLst>
          </p:cNvPr>
          <p:cNvSpPr>
            <a:spLocks noGrp="1"/>
          </p:cNvSpPr>
          <p:nvPr>
            <p:ph type="sldNum" sz="quarter" idx="12"/>
          </p:nvPr>
        </p:nvSpPr>
        <p:spPr/>
        <p:txBody>
          <a:bodyPr/>
          <a:lstStyle/>
          <a:p>
            <a:pPr lvl="0"/>
            <a:fld id="{8B358684-02ED-49C8-8306-838E9837C462}" type="slidenum">
              <a:t>‹#›</a:t>
            </a:fld>
            <a:endParaRPr lang="en-US"/>
          </a:p>
        </p:txBody>
      </p:sp>
    </p:spTree>
    <p:extLst>
      <p:ext uri="{BB962C8B-B14F-4D97-AF65-F5344CB8AC3E}">
        <p14:creationId xmlns:p14="http://schemas.microsoft.com/office/powerpoint/2010/main" val="3037671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3B991-EF17-4AAC-9ADD-B2007B7BC4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4B1DC5-CFEF-4AF7-8527-6E1D55E0FC11}"/>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4" name="Footer Placeholder 3">
            <a:extLst>
              <a:ext uri="{FF2B5EF4-FFF2-40B4-BE49-F238E27FC236}">
                <a16:creationId xmlns:a16="http://schemas.microsoft.com/office/drawing/2014/main" id="{BE4363F2-A5F9-45F2-BCB2-F899500A28B5}"/>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78C6C2A9-D4CC-4095-B044-C856F92BA56E}"/>
              </a:ext>
            </a:extLst>
          </p:cNvPr>
          <p:cNvSpPr>
            <a:spLocks noGrp="1"/>
          </p:cNvSpPr>
          <p:nvPr>
            <p:ph type="sldNum" sz="quarter" idx="12"/>
          </p:nvPr>
        </p:nvSpPr>
        <p:spPr/>
        <p:txBody>
          <a:bodyPr/>
          <a:lstStyle/>
          <a:p>
            <a:pPr lvl="0"/>
            <a:fld id="{98630565-0C78-4A52-B52E-3951614D28B7}" type="slidenum">
              <a:t>‹#›</a:t>
            </a:fld>
            <a:endParaRPr lang="en-US"/>
          </a:p>
        </p:txBody>
      </p:sp>
    </p:spTree>
    <p:extLst>
      <p:ext uri="{BB962C8B-B14F-4D97-AF65-F5344CB8AC3E}">
        <p14:creationId xmlns:p14="http://schemas.microsoft.com/office/powerpoint/2010/main" val="262731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F4FAE5-28A4-42E2-9DAB-04C601C2FCB4}"/>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3" name="Footer Placeholder 2">
            <a:extLst>
              <a:ext uri="{FF2B5EF4-FFF2-40B4-BE49-F238E27FC236}">
                <a16:creationId xmlns:a16="http://schemas.microsoft.com/office/drawing/2014/main" id="{2BD04F91-4C98-491A-95C0-41E4D50F14CD}"/>
              </a:ext>
            </a:extLst>
          </p:cNvPr>
          <p:cNvSpPr>
            <a:spLocks noGrp="1"/>
          </p:cNvSpPr>
          <p:nvPr>
            <p:ph type="ftr" sz="quarter" idx="11"/>
          </p:nvPr>
        </p:nvSpPr>
        <p:spPr/>
        <p:txBody>
          <a:bodyPr/>
          <a:lstStyle/>
          <a:p>
            <a:pPr lvl="0"/>
            <a:endParaRPr lang="en-US"/>
          </a:p>
        </p:txBody>
      </p:sp>
      <p:sp>
        <p:nvSpPr>
          <p:cNvPr id="4" name="Slide Number Placeholder 3">
            <a:extLst>
              <a:ext uri="{FF2B5EF4-FFF2-40B4-BE49-F238E27FC236}">
                <a16:creationId xmlns:a16="http://schemas.microsoft.com/office/drawing/2014/main" id="{D8E43AA0-F6DD-49D2-A9F8-95FB002A7037}"/>
              </a:ext>
            </a:extLst>
          </p:cNvPr>
          <p:cNvSpPr>
            <a:spLocks noGrp="1"/>
          </p:cNvSpPr>
          <p:nvPr>
            <p:ph type="sldNum" sz="quarter" idx="12"/>
          </p:nvPr>
        </p:nvSpPr>
        <p:spPr/>
        <p:txBody>
          <a:bodyPr/>
          <a:lstStyle/>
          <a:p>
            <a:pPr lvl="0"/>
            <a:fld id="{ECED7753-63BB-4706-AF34-B4FF853300B5}" type="slidenum">
              <a:t>‹#›</a:t>
            </a:fld>
            <a:endParaRPr lang="en-US"/>
          </a:p>
        </p:txBody>
      </p:sp>
    </p:spTree>
    <p:extLst>
      <p:ext uri="{BB962C8B-B14F-4D97-AF65-F5344CB8AC3E}">
        <p14:creationId xmlns:p14="http://schemas.microsoft.com/office/powerpoint/2010/main" val="4169441259"/>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D2A6D-0CDA-432C-B52A-3208538345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26C5DC-C37A-4135-87B8-4F490711C6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9D939E-B595-45D1-8960-46118E1DFC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6F4B71-4367-4560-A9E1-308D4DEBF479}"/>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6" name="Footer Placeholder 5">
            <a:extLst>
              <a:ext uri="{FF2B5EF4-FFF2-40B4-BE49-F238E27FC236}">
                <a16:creationId xmlns:a16="http://schemas.microsoft.com/office/drawing/2014/main" id="{CC16682C-2DD6-4C23-B063-7FE0F7995622}"/>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923022A3-719E-4A20-9566-83A3936EC35D}"/>
              </a:ext>
            </a:extLst>
          </p:cNvPr>
          <p:cNvSpPr>
            <a:spLocks noGrp="1"/>
          </p:cNvSpPr>
          <p:nvPr>
            <p:ph type="sldNum" sz="quarter" idx="12"/>
          </p:nvPr>
        </p:nvSpPr>
        <p:spPr/>
        <p:txBody>
          <a:bodyPr/>
          <a:lstStyle/>
          <a:p>
            <a:pPr lvl="0"/>
            <a:fld id="{50F24CA7-44F6-4A64-937E-F3B2FB106F6C}" type="slidenum">
              <a:t>‹#›</a:t>
            </a:fld>
            <a:endParaRPr lang="en-US"/>
          </a:p>
        </p:txBody>
      </p:sp>
    </p:spTree>
    <p:extLst>
      <p:ext uri="{BB962C8B-B14F-4D97-AF65-F5344CB8AC3E}">
        <p14:creationId xmlns:p14="http://schemas.microsoft.com/office/powerpoint/2010/main" val="306459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65F2C-86AE-4395-96FE-5B77941B90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54DBA8-18A3-40AA-8EFC-7B483A9F5F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299936-5B02-45F9-B878-347C523BBD3B}"/>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5" name="Footer Placeholder 4">
            <a:extLst>
              <a:ext uri="{FF2B5EF4-FFF2-40B4-BE49-F238E27FC236}">
                <a16:creationId xmlns:a16="http://schemas.microsoft.com/office/drawing/2014/main" id="{73A3EFE3-5E57-405F-840F-04C011004F49}"/>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014717EB-7F85-47DF-B06E-FA0DF3B3BF32}"/>
              </a:ext>
            </a:extLst>
          </p:cNvPr>
          <p:cNvSpPr>
            <a:spLocks noGrp="1"/>
          </p:cNvSpPr>
          <p:nvPr>
            <p:ph type="sldNum" sz="quarter" idx="12"/>
          </p:nvPr>
        </p:nvSpPr>
        <p:spPr/>
        <p:txBody>
          <a:bodyPr/>
          <a:lstStyle/>
          <a:p>
            <a:pPr lvl="0"/>
            <a:fld id="{27B56DE4-4F41-4420-A942-E9FA7D40B991}" type="slidenum">
              <a:t>‹#›</a:t>
            </a:fld>
            <a:endParaRPr lang="en-US"/>
          </a:p>
        </p:txBody>
      </p:sp>
    </p:spTree>
    <p:extLst>
      <p:ext uri="{BB962C8B-B14F-4D97-AF65-F5344CB8AC3E}">
        <p14:creationId xmlns:p14="http://schemas.microsoft.com/office/powerpoint/2010/main" val="36335296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C0648-C2E1-446F-8590-DA4AEDE90B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35379B-F7E7-409B-903A-7EB325D66A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CC0BD7-1785-439A-BDCA-C9401B7721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DA8DCB-6AB0-43DC-B695-EB25BB2BE035}"/>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6" name="Footer Placeholder 5">
            <a:extLst>
              <a:ext uri="{FF2B5EF4-FFF2-40B4-BE49-F238E27FC236}">
                <a16:creationId xmlns:a16="http://schemas.microsoft.com/office/drawing/2014/main" id="{7FD74106-F469-4CDD-A19F-2EEE20E107A8}"/>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45109726-7689-426C-B397-2321E09E9271}"/>
              </a:ext>
            </a:extLst>
          </p:cNvPr>
          <p:cNvSpPr>
            <a:spLocks noGrp="1"/>
          </p:cNvSpPr>
          <p:nvPr>
            <p:ph type="sldNum" sz="quarter" idx="12"/>
          </p:nvPr>
        </p:nvSpPr>
        <p:spPr/>
        <p:txBody>
          <a:bodyPr/>
          <a:lstStyle/>
          <a:p>
            <a:pPr lvl="0"/>
            <a:fld id="{6B293FBD-AC3C-4812-9B9D-3982A49B78B1}" type="slidenum">
              <a:t>‹#›</a:t>
            </a:fld>
            <a:endParaRPr lang="en-US"/>
          </a:p>
        </p:txBody>
      </p:sp>
    </p:spTree>
    <p:extLst>
      <p:ext uri="{BB962C8B-B14F-4D97-AF65-F5344CB8AC3E}">
        <p14:creationId xmlns:p14="http://schemas.microsoft.com/office/powerpoint/2010/main" val="23802555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D854-81FB-4A10-A263-C1FA6D5F70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0B51BF-897B-4156-BB04-B02A5613D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54C2CC-FC6D-42EA-9790-28969A6A8416}"/>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5" name="Footer Placeholder 4">
            <a:extLst>
              <a:ext uri="{FF2B5EF4-FFF2-40B4-BE49-F238E27FC236}">
                <a16:creationId xmlns:a16="http://schemas.microsoft.com/office/drawing/2014/main" id="{01B46C1F-946A-4DF0-B511-FF4F2A6C06C0}"/>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51B0B88C-B23A-4CB6-A118-5B76D4E1542E}"/>
              </a:ext>
            </a:extLst>
          </p:cNvPr>
          <p:cNvSpPr>
            <a:spLocks noGrp="1"/>
          </p:cNvSpPr>
          <p:nvPr>
            <p:ph type="sldNum" sz="quarter" idx="12"/>
          </p:nvPr>
        </p:nvSpPr>
        <p:spPr/>
        <p:txBody>
          <a:bodyPr/>
          <a:lstStyle/>
          <a:p>
            <a:pPr lvl="0"/>
            <a:fld id="{700AC318-9297-44F7-A686-4BF5ADC62C29}" type="slidenum">
              <a:t>‹#›</a:t>
            </a:fld>
            <a:endParaRPr lang="en-US"/>
          </a:p>
        </p:txBody>
      </p:sp>
    </p:spTree>
    <p:extLst>
      <p:ext uri="{BB962C8B-B14F-4D97-AF65-F5344CB8AC3E}">
        <p14:creationId xmlns:p14="http://schemas.microsoft.com/office/powerpoint/2010/main" val="26304605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5A5EBE-8AC6-40F5-B9EE-7C2D5082E152}"/>
              </a:ext>
            </a:extLst>
          </p:cNvPr>
          <p:cNvSpPr>
            <a:spLocks noGrp="1"/>
          </p:cNvSpPr>
          <p:nvPr>
            <p:ph type="title" orient="vert"/>
          </p:nvPr>
        </p:nvSpPr>
        <p:spPr>
          <a:xfrm>
            <a:off x="8839200" y="1122363"/>
            <a:ext cx="2743200" cy="500856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D9B526-E4A1-4D84-A574-0A97D33CAA45}"/>
              </a:ext>
            </a:extLst>
          </p:cNvPr>
          <p:cNvSpPr>
            <a:spLocks noGrp="1"/>
          </p:cNvSpPr>
          <p:nvPr>
            <p:ph type="body" orient="vert" idx="1"/>
          </p:nvPr>
        </p:nvSpPr>
        <p:spPr>
          <a:xfrm>
            <a:off x="609600" y="1122363"/>
            <a:ext cx="8077200" cy="5008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604F62-3A00-49DD-BE13-36D8FDD5F57E}"/>
              </a:ext>
            </a:extLst>
          </p:cNvPr>
          <p:cNvSpPr>
            <a:spLocks noGrp="1"/>
          </p:cNvSpPr>
          <p:nvPr>
            <p:ph type="dt" sz="half" idx="10"/>
          </p:nvPr>
        </p:nvSpPr>
        <p:spPr/>
        <p:txBody>
          <a:bodyPr/>
          <a:lstStyle/>
          <a:p>
            <a:pPr lvl="0"/>
            <a:fld id="{D5584E9F-73D6-4196-A30C-9B4D1735836D}" type="datetime1">
              <a:rPr lang="en-US" smtClean="0"/>
              <a:pPr lvl="0"/>
              <a:t>9/10/2020</a:t>
            </a:fld>
            <a:endParaRPr lang="en-US"/>
          </a:p>
        </p:txBody>
      </p:sp>
      <p:sp>
        <p:nvSpPr>
          <p:cNvPr id="5" name="Footer Placeholder 4">
            <a:extLst>
              <a:ext uri="{FF2B5EF4-FFF2-40B4-BE49-F238E27FC236}">
                <a16:creationId xmlns:a16="http://schemas.microsoft.com/office/drawing/2014/main" id="{56AD1A61-9A0D-454F-9C9A-59524DD0466C}"/>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620F0B56-1B8A-4C53-8C19-25B6FD2917C7}"/>
              </a:ext>
            </a:extLst>
          </p:cNvPr>
          <p:cNvSpPr>
            <a:spLocks noGrp="1"/>
          </p:cNvSpPr>
          <p:nvPr>
            <p:ph type="sldNum" sz="quarter" idx="12"/>
          </p:nvPr>
        </p:nvSpPr>
        <p:spPr/>
        <p:txBody>
          <a:bodyPr/>
          <a:lstStyle/>
          <a:p>
            <a:pPr lvl="0"/>
            <a:fld id="{1451D1A1-A4BE-46AF-9359-8D2DF4D4FC8B}" type="slidenum">
              <a:t>‹#›</a:t>
            </a:fld>
            <a:endParaRPr lang="en-US"/>
          </a:p>
        </p:txBody>
      </p:sp>
    </p:spTree>
    <p:extLst>
      <p:ext uri="{BB962C8B-B14F-4D97-AF65-F5344CB8AC3E}">
        <p14:creationId xmlns:p14="http://schemas.microsoft.com/office/powerpoint/2010/main" val="35005115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5A97A-F2D3-4655-9DB8-4792C3417E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30DA15-60C8-4405-B600-5FA6F72B7D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C09E28-E891-4556-BC31-33443705E4EA}"/>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5" name="Footer Placeholder 4">
            <a:extLst>
              <a:ext uri="{FF2B5EF4-FFF2-40B4-BE49-F238E27FC236}">
                <a16:creationId xmlns:a16="http://schemas.microsoft.com/office/drawing/2014/main" id="{C0859F77-FC02-4CA7-BC2C-9065BFFEE778}"/>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93678772-9299-4955-BE71-19FFCFA29B37}"/>
              </a:ext>
            </a:extLst>
          </p:cNvPr>
          <p:cNvSpPr>
            <a:spLocks noGrp="1"/>
          </p:cNvSpPr>
          <p:nvPr>
            <p:ph type="sldNum" sz="quarter" idx="12"/>
          </p:nvPr>
        </p:nvSpPr>
        <p:spPr/>
        <p:txBody>
          <a:bodyPr/>
          <a:lstStyle/>
          <a:p>
            <a:pPr lvl="0"/>
            <a:fld id="{1E2CDFD3-0E5F-4813-BA84-7966B5223496}" type="slidenum">
              <a:t>‹#›</a:t>
            </a:fld>
            <a:endParaRPr lang="en-US"/>
          </a:p>
        </p:txBody>
      </p:sp>
    </p:spTree>
    <p:extLst>
      <p:ext uri="{BB962C8B-B14F-4D97-AF65-F5344CB8AC3E}">
        <p14:creationId xmlns:p14="http://schemas.microsoft.com/office/powerpoint/2010/main" val="2199762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470DC-3D91-419B-852A-97A5E10448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FC78D9-1070-4713-AD36-24DE726204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375ED7-8C11-4429-9E08-0B2FD718B556}"/>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5" name="Footer Placeholder 4">
            <a:extLst>
              <a:ext uri="{FF2B5EF4-FFF2-40B4-BE49-F238E27FC236}">
                <a16:creationId xmlns:a16="http://schemas.microsoft.com/office/drawing/2014/main" id="{2BA1E182-AC09-4007-85A8-A89400BAFF98}"/>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A257539E-1EE1-4843-A73B-EBA7892A868A}"/>
              </a:ext>
            </a:extLst>
          </p:cNvPr>
          <p:cNvSpPr>
            <a:spLocks noGrp="1"/>
          </p:cNvSpPr>
          <p:nvPr>
            <p:ph type="sldNum" sz="quarter" idx="12"/>
          </p:nvPr>
        </p:nvSpPr>
        <p:spPr/>
        <p:txBody>
          <a:bodyPr/>
          <a:lstStyle/>
          <a:p>
            <a:pPr lvl="0"/>
            <a:fld id="{F45C1F2E-D592-4314-B489-2B6D153081E0}" type="slidenum">
              <a:t>‹#›</a:t>
            </a:fld>
            <a:endParaRPr lang="en-US"/>
          </a:p>
        </p:txBody>
      </p:sp>
    </p:spTree>
    <p:extLst>
      <p:ext uri="{BB962C8B-B14F-4D97-AF65-F5344CB8AC3E}">
        <p14:creationId xmlns:p14="http://schemas.microsoft.com/office/powerpoint/2010/main" val="24993268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6CACE-8334-4832-902F-26FD2FA6F1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39FB20-03C4-43BA-8BEC-A60A11D823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800AAF-ED21-4F3E-BB30-3D632C95EDFB}"/>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5" name="Footer Placeholder 4">
            <a:extLst>
              <a:ext uri="{FF2B5EF4-FFF2-40B4-BE49-F238E27FC236}">
                <a16:creationId xmlns:a16="http://schemas.microsoft.com/office/drawing/2014/main" id="{56F95EC2-7BE4-4EF3-BD84-ED33BD1C4104}"/>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BB6C6819-4FE4-4BCA-96F3-B36B7D2D58C2}"/>
              </a:ext>
            </a:extLst>
          </p:cNvPr>
          <p:cNvSpPr>
            <a:spLocks noGrp="1"/>
          </p:cNvSpPr>
          <p:nvPr>
            <p:ph type="sldNum" sz="quarter" idx="12"/>
          </p:nvPr>
        </p:nvSpPr>
        <p:spPr/>
        <p:txBody>
          <a:bodyPr/>
          <a:lstStyle/>
          <a:p>
            <a:pPr lvl="0"/>
            <a:fld id="{06F505AB-8308-4803-B907-2E7632203FE0}" type="slidenum">
              <a:t>‹#›</a:t>
            </a:fld>
            <a:endParaRPr lang="en-US"/>
          </a:p>
        </p:txBody>
      </p:sp>
    </p:spTree>
    <p:extLst>
      <p:ext uri="{BB962C8B-B14F-4D97-AF65-F5344CB8AC3E}">
        <p14:creationId xmlns:p14="http://schemas.microsoft.com/office/powerpoint/2010/main" val="35735280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3E191-CEAC-4271-9681-0F4A5384EB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CB9C0C-14C4-4971-8AA0-00876D3B21EF}"/>
              </a:ext>
            </a:extLst>
          </p:cNvPr>
          <p:cNvSpPr>
            <a:spLocks noGrp="1"/>
          </p:cNvSpPr>
          <p:nvPr>
            <p:ph sz="half" idx="1"/>
          </p:nvPr>
        </p:nvSpPr>
        <p:spPr>
          <a:xfrm>
            <a:off x="609600" y="1604963"/>
            <a:ext cx="54102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E92352-5D5C-4650-ADCF-4828522D4D1F}"/>
              </a:ext>
            </a:extLst>
          </p:cNvPr>
          <p:cNvSpPr>
            <a:spLocks noGrp="1"/>
          </p:cNvSpPr>
          <p:nvPr>
            <p:ph sz="half" idx="2"/>
          </p:nvPr>
        </p:nvSpPr>
        <p:spPr>
          <a:xfrm>
            <a:off x="6172200" y="1604963"/>
            <a:ext cx="54102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1C5A98-BEF8-44F4-8219-AF98379D17D6}"/>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6" name="Footer Placeholder 5">
            <a:extLst>
              <a:ext uri="{FF2B5EF4-FFF2-40B4-BE49-F238E27FC236}">
                <a16:creationId xmlns:a16="http://schemas.microsoft.com/office/drawing/2014/main" id="{034CF5E7-AF0A-4524-BE55-6465687152B8}"/>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189D252E-120B-494D-B8C7-EC5BE17D4574}"/>
              </a:ext>
            </a:extLst>
          </p:cNvPr>
          <p:cNvSpPr>
            <a:spLocks noGrp="1"/>
          </p:cNvSpPr>
          <p:nvPr>
            <p:ph type="sldNum" sz="quarter" idx="12"/>
          </p:nvPr>
        </p:nvSpPr>
        <p:spPr/>
        <p:txBody>
          <a:bodyPr/>
          <a:lstStyle/>
          <a:p>
            <a:pPr lvl="0"/>
            <a:fld id="{E8B2F866-C2C6-4C22-ACB0-3B454DAA2118}" type="slidenum">
              <a:t>‹#›</a:t>
            </a:fld>
            <a:endParaRPr lang="en-US"/>
          </a:p>
        </p:txBody>
      </p:sp>
    </p:spTree>
    <p:extLst>
      <p:ext uri="{BB962C8B-B14F-4D97-AF65-F5344CB8AC3E}">
        <p14:creationId xmlns:p14="http://schemas.microsoft.com/office/powerpoint/2010/main" val="38385174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E7A2A-9700-4C5A-9492-D5B1C7DCB2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EBB363-49DC-4D14-B06E-FE579C397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34FCA2-B0F4-46E6-AF81-042A6BC1D7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F20A13-86AC-4E89-BF6D-3C526158EB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5836A1-3F2F-4537-A6FC-3A50845ED9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E6DC8E-4E71-485A-9647-AAAD7B43EBDF}"/>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8" name="Footer Placeholder 7">
            <a:extLst>
              <a:ext uri="{FF2B5EF4-FFF2-40B4-BE49-F238E27FC236}">
                <a16:creationId xmlns:a16="http://schemas.microsoft.com/office/drawing/2014/main" id="{56936C7F-AB97-4966-B891-F1D41609BD63}"/>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B5A66F78-BBCF-488A-80DE-0C31541E1578}"/>
              </a:ext>
            </a:extLst>
          </p:cNvPr>
          <p:cNvSpPr>
            <a:spLocks noGrp="1"/>
          </p:cNvSpPr>
          <p:nvPr>
            <p:ph type="sldNum" sz="quarter" idx="12"/>
          </p:nvPr>
        </p:nvSpPr>
        <p:spPr/>
        <p:txBody>
          <a:bodyPr/>
          <a:lstStyle/>
          <a:p>
            <a:pPr lvl="0"/>
            <a:fld id="{37CDD79C-AF33-4E34-A92B-9310F29BCEBD}" type="slidenum">
              <a:t>‹#›</a:t>
            </a:fld>
            <a:endParaRPr lang="en-US"/>
          </a:p>
        </p:txBody>
      </p:sp>
    </p:spTree>
    <p:extLst>
      <p:ext uri="{BB962C8B-B14F-4D97-AF65-F5344CB8AC3E}">
        <p14:creationId xmlns:p14="http://schemas.microsoft.com/office/powerpoint/2010/main" val="8548679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78890-2502-4237-9C55-A629C5C4CC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98B13C-6485-4EE8-9F80-0B5D1D7D61A6}"/>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4" name="Footer Placeholder 3">
            <a:extLst>
              <a:ext uri="{FF2B5EF4-FFF2-40B4-BE49-F238E27FC236}">
                <a16:creationId xmlns:a16="http://schemas.microsoft.com/office/drawing/2014/main" id="{6994F79E-F2C0-4FA8-9FCA-80F9024E245C}"/>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307F3FA6-6261-4A38-BD98-CADC89747674}"/>
              </a:ext>
            </a:extLst>
          </p:cNvPr>
          <p:cNvSpPr>
            <a:spLocks noGrp="1"/>
          </p:cNvSpPr>
          <p:nvPr>
            <p:ph type="sldNum" sz="quarter" idx="12"/>
          </p:nvPr>
        </p:nvSpPr>
        <p:spPr/>
        <p:txBody>
          <a:bodyPr/>
          <a:lstStyle/>
          <a:p>
            <a:pPr lvl="0"/>
            <a:fld id="{8AE0EE77-ACCB-470C-BF97-C087B03DABAF}" type="slidenum">
              <a:t>‹#›</a:t>
            </a:fld>
            <a:endParaRPr lang="en-US"/>
          </a:p>
        </p:txBody>
      </p:sp>
    </p:spTree>
    <p:extLst>
      <p:ext uri="{BB962C8B-B14F-4D97-AF65-F5344CB8AC3E}">
        <p14:creationId xmlns:p14="http://schemas.microsoft.com/office/powerpoint/2010/main" val="22516336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58F564-FB55-4D0B-A79F-C778D93886A9}"/>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3" name="Footer Placeholder 2">
            <a:extLst>
              <a:ext uri="{FF2B5EF4-FFF2-40B4-BE49-F238E27FC236}">
                <a16:creationId xmlns:a16="http://schemas.microsoft.com/office/drawing/2014/main" id="{68BB3C26-D3AE-4AD5-9081-6B9208EFD025}"/>
              </a:ext>
            </a:extLst>
          </p:cNvPr>
          <p:cNvSpPr>
            <a:spLocks noGrp="1"/>
          </p:cNvSpPr>
          <p:nvPr>
            <p:ph type="ftr" sz="quarter" idx="11"/>
          </p:nvPr>
        </p:nvSpPr>
        <p:spPr/>
        <p:txBody>
          <a:bodyPr/>
          <a:lstStyle/>
          <a:p>
            <a:pPr lvl="0"/>
            <a:endParaRPr lang="en-US"/>
          </a:p>
        </p:txBody>
      </p:sp>
      <p:sp>
        <p:nvSpPr>
          <p:cNvPr id="4" name="Slide Number Placeholder 3">
            <a:extLst>
              <a:ext uri="{FF2B5EF4-FFF2-40B4-BE49-F238E27FC236}">
                <a16:creationId xmlns:a16="http://schemas.microsoft.com/office/drawing/2014/main" id="{453B2A86-804D-45CA-9DBB-DC7F23F2631B}"/>
              </a:ext>
            </a:extLst>
          </p:cNvPr>
          <p:cNvSpPr>
            <a:spLocks noGrp="1"/>
          </p:cNvSpPr>
          <p:nvPr>
            <p:ph type="sldNum" sz="quarter" idx="12"/>
          </p:nvPr>
        </p:nvSpPr>
        <p:spPr/>
        <p:txBody>
          <a:bodyPr/>
          <a:lstStyle/>
          <a:p>
            <a:pPr lvl="0"/>
            <a:fld id="{C7EFF5EF-2CAB-49A1-967B-1F0953AF03C2}" type="slidenum">
              <a:t>‹#›</a:t>
            </a:fld>
            <a:endParaRPr lang="en-US"/>
          </a:p>
        </p:txBody>
      </p:sp>
    </p:spTree>
    <p:extLst>
      <p:ext uri="{BB962C8B-B14F-4D97-AF65-F5344CB8AC3E}">
        <p14:creationId xmlns:p14="http://schemas.microsoft.com/office/powerpoint/2010/main" val="8684770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3678F-D8FB-4A0F-AC21-C28B004140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FF1260-06F7-4AE3-A091-9F9EEECB37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E0ED24-FC61-4798-99BA-A1613EA1C2F5}"/>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5" name="Footer Placeholder 4">
            <a:extLst>
              <a:ext uri="{FF2B5EF4-FFF2-40B4-BE49-F238E27FC236}">
                <a16:creationId xmlns:a16="http://schemas.microsoft.com/office/drawing/2014/main" id="{BA3BBB23-9439-4CB5-BF24-C79DACC3749A}"/>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0D29DF2C-2872-4367-B33A-F81FC03F17D3}"/>
              </a:ext>
            </a:extLst>
          </p:cNvPr>
          <p:cNvSpPr>
            <a:spLocks noGrp="1"/>
          </p:cNvSpPr>
          <p:nvPr>
            <p:ph type="sldNum" sz="quarter" idx="12"/>
          </p:nvPr>
        </p:nvSpPr>
        <p:spPr/>
        <p:txBody>
          <a:bodyPr/>
          <a:lstStyle/>
          <a:p>
            <a:pPr lvl="0"/>
            <a:fld id="{3D4A7129-A8DE-4C3A-8D9F-CEE19AC2DB65}" type="slidenum">
              <a:t>‹#›</a:t>
            </a:fld>
            <a:endParaRPr lang="en-US"/>
          </a:p>
        </p:txBody>
      </p:sp>
    </p:spTree>
    <p:extLst>
      <p:ext uri="{BB962C8B-B14F-4D97-AF65-F5344CB8AC3E}">
        <p14:creationId xmlns:p14="http://schemas.microsoft.com/office/powerpoint/2010/main" val="22054371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A2DF2-EE0D-4D08-9390-24D9B2D2E4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2BBAE6-9D64-43F6-BD34-F3CB1651AB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918C19-BD30-4FEA-B373-6D4AE17146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887D2B-3F3F-43AF-AA9C-56B41EDFF02C}"/>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6" name="Footer Placeholder 5">
            <a:extLst>
              <a:ext uri="{FF2B5EF4-FFF2-40B4-BE49-F238E27FC236}">
                <a16:creationId xmlns:a16="http://schemas.microsoft.com/office/drawing/2014/main" id="{F7CD9FB9-E443-4105-8A0D-10CD0ECECBBB}"/>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C34F9D32-23C8-4A9C-8372-B93DAEE4CABD}"/>
              </a:ext>
            </a:extLst>
          </p:cNvPr>
          <p:cNvSpPr>
            <a:spLocks noGrp="1"/>
          </p:cNvSpPr>
          <p:nvPr>
            <p:ph type="sldNum" sz="quarter" idx="12"/>
          </p:nvPr>
        </p:nvSpPr>
        <p:spPr/>
        <p:txBody>
          <a:bodyPr/>
          <a:lstStyle/>
          <a:p>
            <a:pPr lvl="0"/>
            <a:fld id="{A93783F3-C05B-4C5A-8B88-7C7B4063CBE0}" type="slidenum">
              <a:t>‹#›</a:t>
            </a:fld>
            <a:endParaRPr lang="en-US"/>
          </a:p>
        </p:txBody>
      </p:sp>
    </p:spTree>
    <p:extLst>
      <p:ext uri="{BB962C8B-B14F-4D97-AF65-F5344CB8AC3E}">
        <p14:creationId xmlns:p14="http://schemas.microsoft.com/office/powerpoint/2010/main" val="10972233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3E083-5FE2-42F3-AAD8-0659E61F24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EB41F4-2508-47E4-A453-E2D8C19AD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3821F6-AC39-4597-A55E-32B4A649CE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3BE5CB-AF5B-4AFE-9FAE-789DE205D66F}"/>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6" name="Footer Placeholder 5">
            <a:extLst>
              <a:ext uri="{FF2B5EF4-FFF2-40B4-BE49-F238E27FC236}">
                <a16:creationId xmlns:a16="http://schemas.microsoft.com/office/drawing/2014/main" id="{51EC66A3-E47B-468A-A948-B8F6E63FB8BD}"/>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B899D065-50E2-4470-A0B3-B001D55AF79C}"/>
              </a:ext>
            </a:extLst>
          </p:cNvPr>
          <p:cNvSpPr>
            <a:spLocks noGrp="1"/>
          </p:cNvSpPr>
          <p:nvPr>
            <p:ph type="sldNum" sz="quarter" idx="12"/>
          </p:nvPr>
        </p:nvSpPr>
        <p:spPr/>
        <p:txBody>
          <a:bodyPr/>
          <a:lstStyle/>
          <a:p>
            <a:pPr lvl="0"/>
            <a:fld id="{90E33B89-9917-49C6-B509-34266332DDAA}" type="slidenum">
              <a:t>‹#›</a:t>
            </a:fld>
            <a:endParaRPr lang="en-US"/>
          </a:p>
        </p:txBody>
      </p:sp>
    </p:spTree>
    <p:extLst>
      <p:ext uri="{BB962C8B-B14F-4D97-AF65-F5344CB8AC3E}">
        <p14:creationId xmlns:p14="http://schemas.microsoft.com/office/powerpoint/2010/main" val="1484198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BD096-6C55-495F-AF67-81B7CCA36D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84171E-7EB3-4AA2-9241-28B67ABCC0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9BB305-7841-489A-AC4C-7CD00D77F128}"/>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5" name="Footer Placeholder 4">
            <a:extLst>
              <a:ext uri="{FF2B5EF4-FFF2-40B4-BE49-F238E27FC236}">
                <a16:creationId xmlns:a16="http://schemas.microsoft.com/office/drawing/2014/main" id="{AE0B6EB9-8980-43F6-874A-79F24A5943D8}"/>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7D969E24-A002-480D-B034-47F2188E87F4}"/>
              </a:ext>
            </a:extLst>
          </p:cNvPr>
          <p:cNvSpPr>
            <a:spLocks noGrp="1"/>
          </p:cNvSpPr>
          <p:nvPr>
            <p:ph type="sldNum" sz="quarter" idx="12"/>
          </p:nvPr>
        </p:nvSpPr>
        <p:spPr/>
        <p:txBody>
          <a:bodyPr/>
          <a:lstStyle/>
          <a:p>
            <a:pPr lvl="0"/>
            <a:fld id="{13581669-C596-4C65-9897-5345BC22F89C}" type="slidenum">
              <a:t>‹#›</a:t>
            </a:fld>
            <a:endParaRPr lang="en-US"/>
          </a:p>
        </p:txBody>
      </p:sp>
    </p:spTree>
    <p:extLst>
      <p:ext uri="{BB962C8B-B14F-4D97-AF65-F5344CB8AC3E}">
        <p14:creationId xmlns:p14="http://schemas.microsoft.com/office/powerpoint/2010/main" val="34115256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1FAF01-23C4-445A-90A0-55FFF495C441}"/>
              </a:ext>
            </a:extLst>
          </p:cNvPr>
          <p:cNvSpPr>
            <a:spLocks noGrp="1"/>
          </p:cNvSpPr>
          <p:nvPr>
            <p:ph type="title" orient="vert"/>
          </p:nvPr>
        </p:nvSpPr>
        <p:spPr>
          <a:xfrm>
            <a:off x="8839200" y="365125"/>
            <a:ext cx="2743200" cy="5765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B6F2CB-67D1-48CB-A662-0994FBAA4510}"/>
              </a:ext>
            </a:extLst>
          </p:cNvPr>
          <p:cNvSpPr>
            <a:spLocks noGrp="1"/>
          </p:cNvSpPr>
          <p:nvPr>
            <p:ph type="body" orient="vert" idx="1"/>
          </p:nvPr>
        </p:nvSpPr>
        <p:spPr>
          <a:xfrm>
            <a:off x="609600" y="365125"/>
            <a:ext cx="8077200" cy="5765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28DE98-1C05-4FBB-89C3-3E0250139D54}"/>
              </a:ext>
            </a:extLst>
          </p:cNvPr>
          <p:cNvSpPr>
            <a:spLocks noGrp="1"/>
          </p:cNvSpPr>
          <p:nvPr>
            <p:ph type="dt" sz="half" idx="10"/>
          </p:nvPr>
        </p:nvSpPr>
        <p:spPr/>
        <p:txBody>
          <a:bodyPr/>
          <a:lstStyle/>
          <a:p>
            <a:pPr lvl="0"/>
            <a:fld id="{CCD3B07F-22CF-473F-82AA-4D720DBBC896}" type="datetime1">
              <a:rPr lang="en-US" smtClean="0"/>
              <a:pPr lvl="0"/>
              <a:t>9/10/2020</a:t>
            </a:fld>
            <a:endParaRPr lang="en-US"/>
          </a:p>
        </p:txBody>
      </p:sp>
      <p:sp>
        <p:nvSpPr>
          <p:cNvPr id="5" name="Footer Placeholder 4">
            <a:extLst>
              <a:ext uri="{FF2B5EF4-FFF2-40B4-BE49-F238E27FC236}">
                <a16:creationId xmlns:a16="http://schemas.microsoft.com/office/drawing/2014/main" id="{0167EE68-4C25-4901-8D42-5C221FF4210F}"/>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C8D1C411-58FD-4A02-877E-E4CA5D306674}"/>
              </a:ext>
            </a:extLst>
          </p:cNvPr>
          <p:cNvSpPr>
            <a:spLocks noGrp="1"/>
          </p:cNvSpPr>
          <p:nvPr>
            <p:ph type="sldNum" sz="quarter" idx="12"/>
          </p:nvPr>
        </p:nvSpPr>
        <p:spPr/>
        <p:txBody>
          <a:bodyPr/>
          <a:lstStyle/>
          <a:p>
            <a:pPr lvl="0"/>
            <a:fld id="{D07348A1-093B-47DF-AEA9-2DCE549763B7}" type="slidenum">
              <a:t>‹#›</a:t>
            </a:fld>
            <a:endParaRPr lang="en-US"/>
          </a:p>
        </p:txBody>
      </p:sp>
    </p:spTree>
    <p:extLst>
      <p:ext uri="{BB962C8B-B14F-4D97-AF65-F5344CB8AC3E}">
        <p14:creationId xmlns:p14="http://schemas.microsoft.com/office/powerpoint/2010/main" val="222759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EF2FB-C15D-479C-8718-528B444A06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BF1D3A-E072-4235-A5D1-95FC54C941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2C3A03-7AA0-45FA-A31A-CB2035007B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FFFD2C-4754-46DC-8A45-104E8588853C}"/>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6" name="Footer Placeholder 5">
            <a:extLst>
              <a:ext uri="{FF2B5EF4-FFF2-40B4-BE49-F238E27FC236}">
                <a16:creationId xmlns:a16="http://schemas.microsoft.com/office/drawing/2014/main" id="{C7222B7E-8459-492C-921B-200E9606EC01}"/>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1387C73B-3743-49EC-9544-DB0D6C112747}"/>
              </a:ext>
            </a:extLst>
          </p:cNvPr>
          <p:cNvSpPr>
            <a:spLocks noGrp="1"/>
          </p:cNvSpPr>
          <p:nvPr>
            <p:ph type="sldNum" sz="quarter" idx="12"/>
          </p:nvPr>
        </p:nvSpPr>
        <p:spPr/>
        <p:txBody>
          <a:bodyPr/>
          <a:lstStyle/>
          <a:p>
            <a:pPr lvl="0"/>
            <a:fld id="{60B922CD-D51B-4F33-829A-E4F4E373FDE5}" type="slidenum">
              <a:t>‹#›</a:t>
            </a:fld>
            <a:endParaRPr lang="en-US"/>
          </a:p>
        </p:txBody>
      </p:sp>
    </p:spTree>
    <p:extLst>
      <p:ext uri="{BB962C8B-B14F-4D97-AF65-F5344CB8AC3E}">
        <p14:creationId xmlns:p14="http://schemas.microsoft.com/office/powerpoint/2010/main" val="2545196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C6B9B-7CCE-41E3-A2DB-19C9BE3856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DCD4ED-E703-480F-9461-ACE456EB02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098C41-2393-4E89-BCE0-BD61739E94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9CE940-5329-4C14-B543-88B1050A40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E00EF0-ED06-476E-AEFE-F82E36E8CE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A59AEA-E55E-4282-B66D-33A3DD0975DD}"/>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8" name="Footer Placeholder 7">
            <a:extLst>
              <a:ext uri="{FF2B5EF4-FFF2-40B4-BE49-F238E27FC236}">
                <a16:creationId xmlns:a16="http://schemas.microsoft.com/office/drawing/2014/main" id="{D50DD882-FA3D-47A0-A166-A4483465888B}"/>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CEFDDA3A-849C-4F29-8148-6673724977B7}"/>
              </a:ext>
            </a:extLst>
          </p:cNvPr>
          <p:cNvSpPr>
            <a:spLocks noGrp="1"/>
          </p:cNvSpPr>
          <p:nvPr>
            <p:ph type="sldNum" sz="quarter" idx="12"/>
          </p:nvPr>
        </p:nvSpPr>
        <p:spPr/>
        <p:txBody>
          <a:bodyPr/>
          <a:lstStyle/>
          <a:p>
            <a:pPr lvl="0"/>
            <a:fld id="{28C732E4-3EC2-4E87-8FCF-26AD866154E8}" type="slidenum">
              <a:t>‹#›</a:t>
            </a:fld>
            <a:endParaRPr lang="en-US"/>
          </a:p>
        </p:txBody>
      </p:sp>
    </p:spTree>
    <p:extLst>
      <p:ext uri="{BB962C8B-B14F-4D97-AF65-F5344CB8AC3E}">
        <p14:creationId xmlns:p14="http://schemas.microsoft.com/office/powerpoint/2010/main" val="3039100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4B548-CF75-493A-9A37-E235E40A90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C4C8DA-90A0-407D-A4E3-945F0CFEF558}"/>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4" name="Footer Placeholder 3">
            <a:extLst>
              <a:ext uri="{FF2B5EF4-FFF2-40B4-BE49-F238E27FC236}">
                <a16:creationId xmlns:a16="http://schemas.microsoft.com/office/drawing/2014/main" id="{56D5F1B3-3591-45BB-89F1-59BD88ED2886}"/>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7BF19CA6-EC5B-4F96-BFA5-0BA183E4996C}"/>
              </a:ext>
            </a:extLst>
          </p:cNvPr>
          <p:cNvSpPr>
            <a:spLocks noGrp="1"/>
          </p:cNvSpPr>
          <p:nvPr>
            <p:ph type="sldNum" sz="quarter" idx="12"/>
          </p:nvPr>
        </p:nvSpPr>
        <p:spPr/>
        <p:txBody>
          <a:bodyPr/>
          <a:lstStyle/>
          <a:p>
            <a:pPr lvl="0"/>
            <a:fld id="{B53157A4-AFC6-4E68-A223-86E81E6D891A}" type="slidenum">
              <a:t>‹#›</a:t>
            </a:fld>
            <a:endParaRPr lang="en-US"/>
          </a:p>
        </p:txBody>
      </p:sp>
    </p:spTree>
    <p:extLst>
      <p:ext uri="{BB962C8B-B14F-4D97-AF65-F5344CB8AC3E}">
        <p14:creationId xmlns:p14="http://schemas.microsoft.com/office/powerpoint/2010/main" val="968277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736A4B-4B57-4886-A98D-32818DD3E9E0}"/>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3" name="Footer Placeholder 2">
            <a:extLst>
              <a:ext uri="{FF2B5EF4-FFF2-40B4-BE49-F238E27FC236}">
                <a16:creationId xmlns:a16="http://schemas.microsoft.com/office/drawing/2014/main" id="{5E703DE8-B95E-470F-94D7-A6F71F605F29}"/>
              </a:ext>
            </a:extLst>
          </p:cNvPr>
          <p:cNvSpPr>
            <a:spLocks noGrp="1"/>
          </p:cNvSpPr>
          <p:nvPr>
            <p:ph type="ftr" sz="quarter" idx="11"/>
          </p:nvPr>
        </p:nvSpPr>
        <p:spPr/>
        <p:txBody>
          <a:bodyPr/>
          <a:lstStyle/>
          <a:p>
            <a:pPr lvl="0"/>
            <a:endParaRPr lang="en-US"/>
          </a:p>
        </p:txBody>
      </p:sp>
      <p:sp>
        <p:nvSpPr>
          <p:cNvPr id="4" name="Slide Number Placeholder 3">
            <a:extLst>
              <a:ext uri="{FF2B5EF4-FFF2-40B4-BE49-F238E27FC236}">
                <a16:creationId xmlns:a16="http://schemas.microsoft.com/office/drawing/2014/main" id="{E168DF04-D2D7-45CE-8EFF-3973F7891E7C}"/>
              </a:ext>
            </a:extLst>
          </p:cNvPr>
          <p:cNvSpPr>
            <a:spLocks noGrp="1"/>
          </p:cNvSpPr>
          <p:nvPr>
            <p:ph type="sldNum" sz="quarter" idx="12"/>
          </p:nvPr>
        </p:nvSpPr>
        <p:spPr/>
        <p:txBody>
          <a:bodyPr/>
          <a:lstStyle/>
          <a:p>
            <a:pPr lvl="0"/>
            <a:fld id="{3A385124-C5EA-4061-8A3B-7F260C9D300B}" type="slidenum">
              <a:t>‹#›</a:t>
            </a:fld>
            <a:endParaRPr lang="en-US"/>
          </a:p>
        </p:txBody>
      </p:sp>
    </p:spTree>
    <p:extLst>
      <p:ext uri="{BB962C8B-B14F-4D97-AF65-F5344CB8AC3E}">
        <p14:creationId xmlns:p14="http://schemas.microsoft.com/office/powerpoint/2010/main" val="372444988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5FA94-723A-4EAC-91E9-725B64F49A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98E85E-4AA6-4674-8BEB-F35C7BE686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A9F69-CF53-4EE4-AC97-50F9BFE4B7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1906DE-1535-48BA-A7A0-D575677100BA}"/>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6" name="Footer Placeholder 5">
            <a:extLst>
              <a:ext uri="{FF2B5EF4-FFF2-40B4-BE49-F238E27FC236}">
                <a16:creationId xmlns:a16="http://schemas.microsoft.com/office/drawing/2014/main" id="{241DBBBD-39C5-4F3A-A16C-435C73BCED2B}"/>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AB83A05E-07AB-4DE7-A34D-2D2FB76EBCD8}"/>
              </a:ext>
            </a:extLst>
          </p:cNvPr>
          <p:cNvSpPr>
            <a:spLocks noGrp="1"/>
          </p:cNvSpPr>
          <p:nvPr>
            <p:ph type="sldNum" sz="quarter" idx="12"/>
          </p:nvPr>
        </p:nvSpPr>
        <p:spPr/>
        <p:txBody>
          <a:bodyPr/>
          <a:lstStyle/>
          <a:p>
            <a:pPr lvl="0"/>
            <a:fld id="{C63022DC-54A6-4D1F-8D91-CFF05C59633E}" type="slidenum">
              <a:t>‹#›</a:t>
            </a:fld>
            <a:endParaRPr lang="en-US"/>
          </a:p>
        </p:txBody>
      </p:sp>
    </p:spTree>
    <p:extLst>
      <p:ext uri="{BB962C8B-B14F-4D97-AF65-F5344CB8AC3E}">
        <p14:creationId xmlns:p14="http://schemas.microsoft.com/office/powerpoint/2010/main" val="3661501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6F8D-F7F2-40DE-BDB8-0F02D65B3D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9B1E0F-557A-4B75-86E7-69C904200F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4F67D1-1192-4E45-A2B1-9FF9676F5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350644-CB5E-4E1C-95FA-AE9A4020C79C}"/>
              </a:ext>
            </a:extLst>
          </p:cNvPr>
          <p:cNvSpPr>
            <a:spLocks noGrp="1"/>
          </p:cNvSpPr>
          <p:nvPr>
            <p:ph type="dt" sz="half" idx="10"/>
          </p:nvPr>
        </p:nvSpPr>
        <p:spPr/>
        <p:txBody>
          <a:bodyPr/>
          <a:lstStyle/>
          <a:p>
            <a:pPr lvl="0"/>
            <a:fld id="{CEE69994-972F-4B51-8DAE-C46B38CD42C1}" type="datetime1">
              <a:rPr lang="en-US" smtClean="0"/>
              <a:pPr lvl="0"/>
              <a:t>9/10/2020</a:t>
            </a:fld>
            <a:endParaRPr lang="en-US"/>
          </a:p>
        </p:txBody>
      </p:sp>
      <p:sp>
        <p:nvSpPr>
          <p:cNvPr id="6" name="Footer Placeholder 5">
            <a:extLst>
              <a:ext uri="{FF2B5EF4-FFF2-40B4-BE49-F238E27FC236}">
                <a16:creationId xmlns:a16="http://schemas.microsoft.com/office/drawing/2014/main" id="{D816FCC9-A7E4-4564-9981-7DD44F8D6940}"/>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6A025942-ADBF-41FF-B3EC-B1AEE39E48D9}"/>
              </a:ext>
            </a:extLst>
          </p:cNvPr>
          <p:cNvSpPr>
            <a:spLocks noGrp="1"/>
          </p:cNvSpPr>
          <p:nvPr>
            <p:ph type="sldNum" sz="quarter" idx="12"/>
          </p:nvPr>
        </p:nvSpPr>
        <p:spPr/>
        <p:txBody>
          <a:bodyPr/>
          <a:lstStyle/>
          <a:p>
            <a:pPr lvl="0"/>
            <a:fld id="{8C255D7C-8124-4B6F-B4B2-E8402EE60C07}" type="slidenum">
              <a:t>‹#›</a:t>
            </a:fld>
            <a:endParaRPr lang="en-US"/>
          </a:p>
        </p:txBody>
      </p:sp>
    </p:spTree>
    <p:extLst>
      <p:ext uri="{BB962C8B-B14F-4D97-AF65-F5344CB8AC3E}">
        <p14:creationId xmlns:p14="http://schemas.microsoft.com/office/powerpoint/2010/main" val="327734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2A1-5221-4BE9-A318-45D0210FE154}"/>
              </a:ext>
            </a:extLst>
          </p:cNvPr>
          <p:cNvSpPr txBox="1">
            <a:spLocks noGrp="1"/>
          </p:cNvSpPr>
          <p:nvPr>
            <p:ph type="title"/>
          </p:nvPr>
        </p:nvSpPr>
        <p:spPr>
          <a:xfrm>
            <a:off x="838080" y="365040"/>
            <a:ext cx="10515240" cy="1325160"/>
          </a:xfrm>
          <a:prstGeom prst="rect">
            <a:avLst/>
          </a:prstGeom>
          <a:noFill/>
          <a:ln>
            <a:noFill/>
          </a:ln>
        </p:spPr>
        <p:txBody>
          <a:bodyPr vert="horz" wrap="square" lIns="90000" tIns="45000" rIns="90000" bIns="45000" anchor="t">
            <a:noAutofit/>
          </a:bodyPr>
          <a:lstStyle/>
          <a:p>
            <a:pPr lvl="0"/>
            <a:r>
              <a:rPr lang="en-US"/>
              <a:t>Click to edit the title text formatClick to edit Master title style</a:t>
            </a:r>
          </a:p>
        </p:txBody>
      </p:sp>
      <p:sp>
        <p:nvSpPr>
          <p:cNvPr id="3" name="Content Placeholder 2">
            <a:extLst>
              <a:ext uri="{FF2B5EF4-FFF2-40B4-BE49-F238E27FC236}">
                <a16:creationId xmlns:a16="http://schemas.microsoft.com/office/drawing/2014/main" id="{6B96FE78-FD2F-42CD-AAC2-5B68C0A33052}"/>
              </a:ext>
            </a:extLst>
          </p:cNvPr>
          <p:cNvSpPr txBox="1">
            <a:spLocks noGrp="1"/>
          </p:cNvSpPr>
          <p:nvPr>
            <p:ph type="body" idx="1"/>
          </p:nvPr>
        </p:nvSpPr>
        <p:spPr>
          <a:xfrm>
            <a:off x="838080" y="1825560"/>
            <a:ext cx="10515240" cy="4350960"/>
          </a:xfrm>
          <a:prstGeom prst="rect">
            <a:avLst/>
          </a:prstGeom>
          <a:noFill/>
          <a:ln>
            <a:noFill/>
          </a:ln>
        </p:spPr>
        <p:txBody>
          <a:bodyPr vert="horz" wrap="square" lIns="90000" tIns="45000" rIns="90000" bIns="45000" anchor="t">
            <a:noAutofit/>
          </a:bodyPr>
          <a:lstStyle/>
          <a:p>
            <a:pPr lvl="0"/>
            <a:r>
              <a:rPr lang="en-US"/>
              <a:t>Click to edit the outline text format</a:t>
            </a:r>
          </a:p>
          <a:p>
            <a:pPr lvl="1"/>
            <a:r>
              <a:rPr lang="en-US"/>
              <a:t>Second Outline Level</a:t>
            </a:r>
          </a:p>
          <a:p>
            <a:pPr lvl="2"/>
            <a:r>
              <a:rPr lang="en-US"/>
              <a:t>Third Outline Level</a:t>
            </a:r>
          </a:p>
          <a:p>
            <a:pPr lvl="3"/>
            <a:r>
              <a:rPr lang="en-US"/>
              <a:t>Fourth Outline Level</a:t>
            </a:r>
          </a:p>
          <a:p>
            <a:pPr lvl="4"/>
            <a:r>
              <a:rPr lang="en-US"/>
              <a:t>Fifth Outline Level</a:t>
            </a:r>
          </a:p>
          <a:p>
            <a:pPr lvl="5"/>
            <a:r>
              <a:rPr lang="en-US"/>
              <a:t>Sixth Outline Level</a:t>
            </a:r>
          </a:p>
          <a:p>
            <a:pPr lvl="6"/>
            <a:r>
              <a:rPr lang="en-US"/>
              <a:t>Seventh Outline Level</a:t>
            </a:r>
          </a:p>
          <a:p>
            <a:pPr lvl="7"/>
            <a:r>
              <a:rPr lang="en-US"/>
              <a:t>Eighth Outline Level</a:t>
            </a:r>
          </a:p>
          <a:p>
            <a:pPr lvl="0"/>
            <a:r>
              <a:rPr lang="en-US"/>
              <a:t>Ninth Outline LevelClick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383BC8-8011-41DF-8BF5-13EAE40E9273}"/>
              </a:ext>
            </a:extLst>
          </p:cNvPr>
          <p:cNvSpPr txBox="1">
            <a:spLocks noGrp="1"/>
          </p:cNvSpPr>
          <p:nvPr>
            <p:ph type="dt" sz="half" idx="2"/>
          </p:nvPr>
        </p:nvSpPr>
        <p:spPr>
          <a:xfrm>
            <a:off x="838080" y="6356520"/>
            <a:ext cx="274284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n-US" sz="1800" b="0" i="0" u="none" strike="noStrike" kern="1200" spc="0">
                <a:solidFill>
                  <a:srgbClr val="000000"/>
                </a:solidFill>
                <a:latin typeface="Calibri" pitchFamily="18"/>
                <a:ea typeface="Arial Unicode MS" pitchFamily="2"/>
                <a:cs typeface="Tahoma" pitchFamily="2"/>
              </a:defRPr>
            </a:lvl1pPr>
          </a:lstStyle>
          <a:p>
            <a:pPr lvl="0"/>
            <a:fld id="{CEE69994-972F-4B51-8DAE-C46B38CD42C1}" type="datetime1">
              <a:rPr lang="en-US"/>
              <a:pPr lvl="0"/>
              <a:t>2020/9/10</a:t>
            </a:fld>
            <a:endParaRPr lang="en-US"/>
          </a:p>
        </p:txBody>
      </p:sp>
      <p:sp>
        <p:nvSpPr>
          <p:cNvPr id="5" name="Footer Placeholder 4">
            <a:extLst>
              <a:ext uri="{FF2B5EF4-FFF2-40B4-BE49-F238E27FC236}">
                <a16:creationId xmlns:a16="http://schemas.microsoft.com/office/drawing/2014/main" id="{12194F3D-2D26-4B20-836E-4ECA4407866F}"/>
              </a:ext>
            </a:extLst>
          </p:cNvPr>
          <p:cNvSpPr txBox="1">
            <a:spLocks noGrp="1"/>
          </p:cNvSpPr>
          <p:nvPr>
            <p:ph type="ftr" sz="quarter" idx="3"/>
          </p:nvPr>
        </p:nvSpPr>
        <p:spPr>
          <a:xfrm>
            <a:off x="4038479" y="6356520"/>
            <a:ext cx="4114440" cy="364679"/>
          </a:xfrm>
          <a:prstGeom prst="rect">
            <a:avLst/>
          </a:prstGeom>
          <a:noFill/>
          <a:ln>
            <a:noFill/>
          </a:ln>
        </p:spPr>
        <p:txBody>
          <a:bodyPr wrap="square" lIns="90000" tIns="45000" rIns="90000" bIns="45000" anchor="t" anchorCtr="0">
            <a:noAutofit/>
          </a:bodyPr>
          <a:lstStyle>
            <a:lvl1pPr lvl="0" rtl="0" hangingPunct="0">
              <a:buNone/>
              <a:tabLst/>
              <a:defRPr lang="en-US" sz="2400" kern="1200">
                <a:latin typeface="Times New Roman" pitchFamily="18"/>
                <a:ea typeface="Arial Unicode MS" pitchFamily="2"/>
                <a:cs typeface="Tahoma" pitchFamily="2"/>
              </a:defRPr>
            </a:lvl1pPr>
          </a:lstStyle>
          <a:p>
            <a:pPr lvl="0"/>
            <a:endParaRPr lang="en-US"/>
          </a:p>
        </p:txBody>
      </p:sp>
      <p:sp>
        <p:nvSpPr>
          <p:cNvPr id="6" name="Slide Number Placeholder 5">
            <a:extLst>
              <a:ext uri="{FF2B5EF4-FFF2-40B4-BE49-F238E27FC236}">
                <a16:creationId xmlns:a16="http://schemas.microsoft.com/office/drawing/2014/main" id="{AAE2674E-EA4E-42FF-B663-43C84E98A9F6}"/>
              </a:ext>
            </a:extLst>
          </p:cNvPr>
          <p:cNvSpPr txBox="1">
            <a:spLocks noGrp="1"/>
          </p:cNvSpPr>
          <p:nvPr>
            <p:ph type="sldNum" sz="quarter" idx="4"/>
          </p:nvPr>
        </p:nvSpPr>
        <p:spPr>
          <a:xfrm>
            <a:off x="8610480" y="6356520"/>
            <a:ext cx="274284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n-US" sz="1800" b="0" i="0" u="none" strike="noStrike" kern="1200" spc="0">
                <a:solidFill>
                  <a:srgbClr val="000000"/>
                </a:solidFill>
                <a:latin typeface="Calibri" pitchFamily="18"/>
                <a:ea typeface="Arial Unicode MS" pitchFamily="2"/>
                <a:cs typeface="Tahoma" pitchFamily="2"/>
              </a:defRPr>
            </a:lvl1pPr>
          </a:lstStyle>
          <a:p>
            <a:pPr lvl="0"/>
            <a:fld id="{75B11F3A-7CD0-4920-97E7-864418A72ABA}"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lvl="0" algn="l" rtl="0" hangingPunct="1">
        <a:lnSpc>
          <a:spcPct val="90000"/>
        </a:lnSpc>
        <a:spcBef>
          <a:spcPts val="0"/>
        </a:spcBef>
        <a:spcAft>
          <a:spcPts val="0"/>
        </a:spcAft>
        <a:buNone/>
        <a:tabLst/>
        <a:defRPr lang="en-US" sz="4400" b="0" i="0" u="none" strike="noStrike" kern="1200" spc="0">
          <a:ln>
            <a:noFill/>
          </a:ln>
          <a:solidFill>
            <a:srgbClr val="000000"/>
          </a:solidFill>
          <a:latin typeface="Calibri Light" pitchFamily="18"/>
          <a:ea typeface="Microsoft YaHei" pitchFamily="2"/>
          <a:cs typeface="Lucida Sans" pitchFamily="2"/>
        </a:defRPr>
      </a:lvl1pPr>
    </p:titleStyle>
    <p:bodyStyle>
      <a:lvl1pPr lvl="0" algn="l" rtl="0" hangingPunct="1">
        <a:lnSpc>
          <a:spcPct val="90000"/>
        </a:lnSpc>
        <a:spcBef>
          <a:spcPts val="0"/>
        </a:spcBef>
        <a:spcAft>
          <a:spcPts val="1417"/>
        </a:spcAft>
        <a:buSzPct val="45000"/>
        <a:buFont typeface="StarSymbol"/>
        <a:buChar char="●"/>
        <a:tabLst/>
        <a:defRPr lang="en-US" sz="2800" b="0" i="0" u="none" strike="noStrike" kern="1200" spc="0">
          <a:ln>
            <a:noFill/>
          </a:ln>
          <a:solidFill>
            <a:srgbClr val="000000"/>
          </a:solidFill>
          <a:latin typeface="Calibri" pitchFamily="18"/>
          <a:ea typeface="Microsoft YaHei" pitchFamily="2"/>
          <a:cs typeface="Lucida Sans" pitchFamily="2"/>
        </a:defRPr>
      </a:lvl1pPr>
      <a:lvl2pPr lvl="1" algn="l" rtl="0" hangingPunct="1">
        <a:lnSpc>
          <a:spcPct val="90000"/>
        </a:lnSpc>
        <a:spcBef>
          <a:spcPts val="0"/>
        </a:spcBef>
        <a:spcAft>
          <a:spcPts val="1417"/>
        </a:spcAft>
        <a:buSzPct val="75000"/>
        <a:buFont typeface="StarSymbol"/>
        <a:buChar char="–"/>
        <a:tabLst/>
        <a:defRPr lang="en-US" sz="2800" b="0" i="0" u="none" strike="noStrike" kern="1200" spc="0">
          <a:ln>
            <a:noFill/>
          </a:ln>
          <a:solidFill>
            <a:srgbClr val="000000"/>
          </a:solidFill>
          <a:latin typeface="Calibri" pitchFamily="18"/>
          <a:ea typeface="Microsoft YaHei" pitchFamily="2"/>
          <a:cs typeface="Lucida Sans" pitchFamily="2"/>
        </a:defRPr>
      </a:lvl2pPr>
      <a:lvl3pPr lvl="2" algn="l" rtl="0" hangingPunct="1">
        <a:lnSpc>
          <a:spcPct val="90000"/>
        </a:lnSpc>
        <a:spcBef>
          <a:spcPts val="0"/>
        </a:spcBef>
        <a:spcAft>
          <a:spcPts val="1417"/>
        </a:spcAft>
        <a:buSzPct val="45000"/>
        <a:buFont typeface="StarSymbol"/>
        <a:buChar char="●"/>
        <a:tabLst/>
        <a:defRPr lang="en-US" sz="2800" b="0" i="0" u="none" strike="noStrike" kern="1200" spc="0">
          <a:ln>
            <a:noFill/>
          </a:ln>
          <a:solidFill>
            <a:srgbClr val="000000"/>
          </a:solidFill>
          <a:latin typeface="Calibri" pitchFamily="18"/>
          <a:ea typeface="Microsoft YaHei" pitchFamily="2"/>
          <a:cs typeface="Lucida Sans" pitchFamily="2"/>
        </a:defRPr>
      </a:lvl3pPr>
      <a:lvl4pPr lvl="3" algn="l" rtl="0" hangingPunct="1">
        <a:lnSpc>
          <a:spcPct val="90000"/>
        </a:lnSpc>
        <a:spcBef>
          <a:spcPts val="0"/>
        </a:spcBef>
        <a:spcAft>
          <a:spcPts val="1417"/>
        </a:spcAft>
        <a:buSzPct val="75000"/>
        <a:buFont typeface="StarSymbol"/>
        <a:buChar char="–"/>
        <a:tabLst/>
        <a:defRPr lang="en-US" sz="2800" b="0" i="0" u="none" strike="noStrike" kern="1200" spc="0">
          <a:ln>
            <a:noFill/>
          </a:ln>
          <a:solidFill>
            <a:srgbClr val="000000"/>
          </a:solidFill>
          <a:latin typeface="Calibri" pitchFamily="18"/>
          <a:ea typeface="Microsoft YaHei" pitchFamily="2"/>
          <a:cs typeface="Lucida Sans" pitchFamily="2"/>
        </a:defRPr>
      </a:lvl4pPr>
      <a:lvl5pPr lvl="4" algn="l" rtl="0" hangingPunct="1">
        <a:lnSpc>
          <a:spcPct val="90000"/>
        </a:lnSpc>
        <a:spcBef>
          <a:spcPts val="0"/>
        </a:spcBef>
        <a:spcAft>
          <a:spcPts val="1417"/>
        </a:spcAft>
        <a:buSzPct val="45000"/>
        <a:buFont typeface="StarSymbol"/>
        <a:buChar char="●"/>
        <a:tabLst/>
        <a:defRPr lang="en-US" sz="2800" b="0" i="0" u="none" strike="noStrike" kern="1200" spc="0">
          <a:ln>
            <a:noFill/>
          </a:ln>
          <a:solidFill>
            <a:srgbClr val="000000"/>
          </a:solidFill>
          <a:latin typeface="Calibri" pitchFamily="18"/>
          <a:ea typeface="Microsoft YaHei" pitchFamily="2"/>
          <a:cs typeface="Lucida Sans" pitchFamily="2"/>
        </a:defRPr>
      </a:lvl5pPr>
      <a:lvl6pPr lvl="5" algn="l" rtl="0" hangingPunct="1">
        <a:lnSpc>
          <a:spcPct val="90000"/>
        </a:lnSpc>
        <a:spcBef>
          <a:spcPts val="0"/>
        </a:spcBef>
        <a:spcAft>
          <a:spcPts val="1417"/>
        </a:spcAft>
        <a:buSzPct val="45000"/>
        <a:buFont typeface="StarSymbol"/>
        <a:buChar char="●"/>
        <a:tabLst/>
        <a:defRPr lang="en-US" sz="2800" b="0" i="0" u="none" strike="noStrike" kern="1200" spc="0">
          <a:ln>
            <a:noFill/>
          </a:ln>
          <a:solidFill>
            <a:srgbClr val="000000"/>
          </a:solidFill>
          <a:latin typeface="Calibri" pitchFamily="18"/>
          <a:ea typeface="Microsoft YaHei" pitchFamily="2"/>
          <a:cs typeface="Lucida Sans" pitchFamily="2"/>
        </a:defRPr>
      </a:lvl6pPr>
      <a:lvl7pPr lvl="6" algn="l" rtl="0" hangingPunct="1">
        <a:lnSpc>
          <a:spcPct val="90000"/>
        </a:lnSpc>
        <a:spcBef>
          <a:spcPts val="0"/>
        </a:spcBef>
        <a:spcAft>
          <a:spcPts val="1417"/>
        </a:spcAft>
        <a:buSzPct val="45000"/>
        <a:buFont typeface="StarSymbol"/>
        <a:buChar char="●"/>
        <a:tabLst/>
        <a:defRPr lang="en-US" sz="2800" b="0" i="0" u="none" strike="noStrike" kern="1200" spc="0">
          <a:ln>
            <a:noFill/>
          </a:ln>
          <a:solidFill>
            <a:srgbClr val="000000"/>
          </a:solidFill>
          <a:latin typeface="Calibri" pitchFamily="18"/>
          <a:ea typeface="Microsoft YaHei" pitchFamily="2"/>
          <a:cs typeface="Lucida Sans" pitchFamily="2"/>
        </a:defRPr>
      </a:lvl7pPr>
      <a:lvl8pPr lvl="7" algn="l" rtl="0" hangingPunct="1">
        <a:lnSpc>
          <a:spcPct val="90000"/>
        </a:lnSpc>
        <a:spcBef>
          <a:spcPts val="0"/>
        </a:spcBef>
        <a:spcAft>
          <a:spcPts val="1417"/>
        </a:spcAft>
        <a:buSzPct val="45000"/>
        <a:buFont typeface="StarSymbol"/>
        <a:buChar char="●"/>
        <a:tabLst/>
        <a:defRPr lang="en-US" sz="2800" b="0" i="0" u="none" strike="noStrike" kern="1200" spc="0">
          <a:ln>
            <a:noFill/>
          </a:ln>
          <a:solidFill>
            <a:srgbClr val="000000"/>
          </a:solidFill>
          <a:latin typeface="Calibri" pitchFamily="18"/>
          <a:ea typeface="Microsoft YaHei" pitchFamily="2"/>
          <a:cs typeface="Lucida Sans" pitchFamily="2"/>
        </a:defRPr>
      </a:lvl8pPr>
      <a:lvl9pPr marL="0" marR="0" lvl="0" indent="0" algn="l" rtl="0" hangingPunct="1">
        <a:lnSpc>
          <a:spcPct val="90000"/>
        </a:lnSpc>
        <a:spcBef>
          <a:spcPts val="1001"/>
        </a:spcBef>
        <a:spcAft>
          <a:spcPts val="1417"/>
        </a:spcAft>
        <a:buSzPct val="45000"/>
        <a:buFont typeface="Arial" pitchFamily="32"/>
        <a:buChar char="•"/>
        <a:tabLst/>
        <a:defRPr lang="en-US" sz="2800" b="0" i="0" u="none" strike="noStrike" kern="1200" spc="0">
          <a:ln>
            <a:noFill/>
          </a:ln>
          <a:solidFill>
            <a:srgbClr val="000000"/>
          </a:solidFill>
          <a:latin typeface="Calibri" pitchFamily="18"/>
          <a:ea typeface="Microsoft YaHei" pitchFamily="2"/>
          <a:cs typeface="Lucida Sans" pitchFamily="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72D-AE41-415B-A676-0260D1E5A0B9}"/>
              </a:ext>
            </a:extLst>
          </p:cNvPr>
          <p:cNvSpPr txBox="1">
            <a:spLocks noGrp="1"/>
          </p:cNvSpPr>
          <p:nvPr>
            <p:ph type="title"/>
          </p:nvPr>
        </p:nvSpPr>
        <p:spPr>
          <a:xfrm>
            <a:off x="1523880" y="1122480"/>
            <a:ext cx="9143640" cy="2387160"/>
          </a:xfrm>
          <a:prstGeom prst="rect">
            <a:avLst/>
          </a:prstGeom>
          <a:noFill/>
          <a:ln>
            <a:noFill/>
          </a:ln>
        </p:spPr>
        <p:txBody>
          <a:bodyPr vert="horz" wrap="square" lIns="90000" tIns="45000" rIns="90000" bIns="45000" anchor="b">
            <a:noAutofit/>
          </a:bodyPr>
          <a:lstStyle/>
          <a:p>
            <a:pPr lvl="0"/>
            <a:r>
              <a:rPr lang="en-US"/>
              <a:t>Click to edit the title text formatClick to edit Master title style</a:t>
            </a:r>
          </a:p>
        </p:txBody>
      </p:sp>
      <p:sp>
        <p:nvSpPr>
          <p:cNvPr id="3" name="Date Placeholder 3">
            <a:extLst>
              <a:ext uri="{FF2B5EF4-FFF2-40B4-BE49-F238E27FC236}">
                <a16:creationId xmlns:a16="http://schemas.microsoft.com/office/drawing/2014/main" id="{EA9F83B9-5269-4B0C-8702-8A6D3D2C7D10}"/>
              </a:ext>
            </a:extLst>
          </p:cNvPr>
          <p:cNvSpPr txBox="1">
            <a:spLocks noGrp="1"/>
          </p:cNvSpPr>
          <p:nvPr>
            <p:ph type="dt" sz="half" idx="2"/>
          </p:nvPr>
        </p:nvSpPr>
        <p:spPr>
          <a:xfrm>
            <a:off x="838080" y="6356520"/>
            <a:ext cx="274284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n-US" sz="1800" b="0" i="0" u="none" strike="noStrike" kern="1200" spc="0">
                <a:solidFill>
                  <a:srgbClr val="000000"/>
                </a:solidFill>
                <a:latin typeface="Calibri" pitchFamily="18"/>
                <a:ea typeface="Arial Unicode MS" pitchFamily="2"/>
                <a:cs typeface="Tahoma" pitchFamily="2"/>
              </a:defRPr>
            </a:lvl1pPr>
          </a:lstStyle>
          <a:p>
            <a:pPr lvl="0"/>
            <a:fld id="{D5584E9F-73D6-4196-A30C-9B4D1735836D}" type="datetime1">
              <a:rPr lang="en-US"/>
              <a:pPr lvl="0"/>
              <a:t>2020/9/10</a:t>
            </a:fld>
            <a:endParaRPr lang="en-US"/>
          </a:p>
        </p:txBody>
      </p:sp>
      <p:sp>
        <p:nvSpPr>
          <p:cNvPr id="4" name="Footer Placeholder 4">
            <a:extLst>
              <a:ext uri="{FF2B5EF4-FFF2-40B4-BE49-F238E27FC236}">
                <a16:creationId xmlns:a16="http://schemas.microsoft.com/office/drawing/2014/main" id="{2C7F267A-5EB7-4686-B086-AD93DE0709E4}"/>
              </a:ext>
            </a:extLst>
          </p:cNvPr>
          <p:cNvSpPr txBox="1">
            <a:spLocks noGrp="1"/>
          </p:cNvSpPr>
          <p:nvPr>
            <p:ph type="ftr" sz="quarter" idx="3"/>
          </p:nvPr>
        </p:nvSpPr>
        <p:spPr>
          <a:xfrm>
            <a:off x="4038479" y="6356520"/>
            <a:ext cx="4114440" cy="364679"/>
          </a:xfrm>
          <a:prstGeom prst="rect">
            <a:avLst/>
          </a:prstGeom>
          <a:noFill/>
          <a:ln>
            <a:noFill/>
          </a:ln>
        </p:spPr>
        <p:txBody>
          <a:bodyPr wrap="square" lIns="90000" tIns="45000" rIns="90000" bIns="45000" anchor="t" anchorCtr="0">
            <a:noAutofit/>
          </a:bodyPr>
          <a:lstStyle>
            <a:lvl1pPr lvl="0" rtl="0" hangingPunct="0">
              <a:buNone/>
              <a:tabLst/>
              <a:defRPr lang="en-US" sz="2400" kern="1200">
                <a:latin typeface="Times New Roman" pitchFamily="18"/>
                <a:ea typeface="Arial Unicode MS" pitchFamily="2"/>
                <a:cs typeface="Tahoma" pitchFamily="2"/>
              </a:defRPr>
            </a:lvl1pPr>
          </a:lstStyle>
          <a:p>
            <a:pPr lvl="0"/>
            <a:endParaRPr lang="en-US"/>
          </a:p>
        </p:txBody>
      </p:sp>
      <p:sp>
        <p:nvSpPr>
          <p:cNvPr id="5" name="Slide Number Placeholder 5">
            <a:extLst>
              <a:ext uri="{FF2B5EF4-FFF2-40B4-BE49-F238E27FC236}">
                <a16:creationId xmlns:a16="http://schemas.microsoft.com/office/drawing/2014/main" id="{94CBB112-3D66-46C4-9367-11C04D479CEE}"/>
              </a:ext>
            </a:extLst>
          </p:cNvPr>
          <p:cNvSpPr txBox="1">
            <a:spLocks noGrp="1"/>
          </p:cNvSpPr>
          <p:nvPr>
            <p:ph type="sldNum" sz="quarter" idx="4"/>
          </p:nvPr>
        </p:nvSpPr>
        <p:spPr>
          <a:xfrm>
            <a:off x="8610480" y="6356520"/>
            <a:ext cx="274284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n-US" sz="1800" b="0" i="0" u="none" strike="noStrike" kern="1200" spc="0">
                <a:solidFill>
                  <a:srgbClr val="000000"/>
                </a:solidFill>
                <a:latin typeface="Calibri" pitchFamily="18"/>
                <a:ea typeface="Arial Unicode MS" pitchFamily="2"/>
                <a:cs typeface="Tahoma" pitchFamily="2"/>
              </a:defRPr>
            </a:lvl1pPr>
          </a:lstStyle>
          <a:p>
            <a:pPr lvl="0"/>
            <a:fld id="{FA07819F-8292-4DE6-A943-C490C8E3D4A5}" type="slidenum">
              <a:t>‹#›</a:t>
            </a:fld>
            <a:endParaRPr lang="en-US"/>
          </a:p>
        </p:txBody>
      </p:sp>
      <p:sp>
        <p:nvSpPr>
          <p:cNvPr id="6" name="Text Placeholder 5">
            <a:extLst>
              <a:ext uri="{FF2B5EF4-FFF2-40B4-BE49-F238E27FC236}">
                <a16:creationId xmlns:a16="http://schemas.microsoft.com/office/drawing/2014/main" id="{7DB7393F-EAE7-4394-B4A5-98291D143F71}"/>
              </a:ext>
            </a:extLst>
          </p:cNvPr>
          <p:cNvSpPr txBox="1">
            <a:spLocks noGrp="1"/>
          </p:cNvSpPr>
          <p:nvPr>
            <p:ph type="body" idx="1"/>
          </p:nvPr>
        </p:nvSpPr>
        <p:spPr>
          <a:xfrm>
            <a:off x="609480" y="1604520"/>
            <a:ext cx="10972440" cy="4525920"/>
          </a:xfrm>
          <a:prstGeom prst="rect">
            <a:avLst/>
          </a:prstGeom>
          <a:noFill/>
          <a:ln>
            <a:noFill/>
          </a:ln>
        </p:spPr>
        <p:txBody>
          <a:bodyPr vert="horz"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lvl="0" algn="l" rtl="0" hangingPunct="1">
        <a:lnSpc>
          <a:spcPct val="90000"/>
        </a:lnSpc>
        <a:spcBef>
          <a:spcPts val="0"/>
        </a:spcBef>
        <a:spcAft>
          <a:spcPts val="0"/>
        </a:spcAft>
        <a:buNone/>
        <a:tabLst/>
        <a:defRPr lang="en-US" sz="6000" b="0" i="0" u="none" strike="noStrike" kern="1200" spc="0">
          <a:ln>
            <a:noFill/>
          </a:ln>
          <a:solidFill>
            <a:srgbClr val="000000"/>
          </a:solidFill>
          <a:latin typeface="Calibri Light" pitchFamily="18"/>
          <a:ea typeface="Microsoft YaHei" pitchFamily="2"/>
          <a:cs typeface="Lucida Sans" pitchFamily="2"/>
        </a:defRPr>
      </a:lvl1pPr>
    </p:titleStyle>
    <p:bodyStyle>
      <a:lvl1pPr algn="l" rtl="0" hangingPunct="1">
        <a:lnSpc>
          <a:spcPct val="90000"/>
        </a:lnSpc>
        <a:spcBef>
          <a:spcPts val="0"/>
        </a:spcBef>
        <a:spcAft>
          <a:spcPts val="1417"/>
        </a:spcAft>
        <a:tabLst/>
        <a:defRPr lang="en-US" sz="2800" b="0" i="0" u="none" strike="noStrike" kern="1200" spc="0">
          <a:ln>
            <a:noFill/>
          </a:ln>
          <a:solidFill>
            <a:srgbClr val="000000"/>
          </a:solidFill>
          <a:latin typeface="Calibri" pitchFamily="18"/>
          <a:ea typeface="Microsoft YaHei"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BC82B-5EF4-4224-8099-F8FF26C92A65}"/>
              </a:ext>
            </a:extLst>
          </p:cNvPr>
          <p:cNvSpPr txBox="1">
            <a:spLocks noGrp="1"/>
          </p:cNvSpPr>
          <p:nvPr>
            <p:ph type="title"/>
          </p:nvPr>
        </p:nvSpPr>
        <p:spPr>
          <a:xfrm>
            <a:off x="838080" y="365040"/>
            <a:ext cx="10515240" cy="1325160"/>
          </a:xfrm>
          <a:prstGeom prst="rect">
            <a:avLst/>
          </a:prstGeom>
          <a:noFill/>
          <a:ln>
            <a:noFill/>
          </a:ln>
        </p:spPr>
        <p:txBody>
          <a:bodyPr vert="horz" wrap="square" lIns="90000" tIns="45000" rIns="90000" bIns="45000" anchor="t">
            <a:noAutofit/>
          </a:bodyPr>
          <a:lstStyle/>
          <a:p>
            <a:pPr lvl="0"/>
            <a:r>
              <a:rPr lang="en-US"/>
              <a:t>Click to edit the title text formatClick to edit Master title style</a:t>
            </a:r>
          </a:p>
        </p:txBody>
      </p:sp>
      <p:sp>
        <p:nvSpPr>
          <p:cNvPr id="3" name="Date Placeholder 2">
            <a:extLst>
              <a:ext uri="{FF2B5EF4-FFF2-40B4-BE49-F238E27FC236}">
                <a16:creationId xmlns:a16="http://schemas.microsoft.com/office/drawing/2014/main" id="{E26137EE-1B8E-4F28-85FE-AAB9C2E6F72F}"/>
              </a:ext>
            </a:extLst>
          </p:cNvPr>
          <p:cNvSpPr txBox="1">
            <a:spLocks noGrp="1"/>
          </p:cNvSpPr>
          <p:nvPr>
            <p:ph type="dt" sz="half" idx="2"/>
          </p:nvPr>
        </p:nvSpPr>
        <p:spPr>
          <a:xfrm>
            <a:off x="838080" y="6356520"/>
            <a:ext cx="274284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n-US" sz="1800" b="0" i="0" u="none" strike="noStrike" kern="1200" spc="0">
                <a:solidFill>
                  <a:srgbClr val="000000"/>
                </a:solidFill>
                <a:latin typeface="Calibri" pitchFamily="18"/>
                <a:ea typeface="Arial Unicode MS" pitchFamily="2"/>
                <a:cs typeface="Tahoma" pitchFamily="2"/>
              </a:defRPr>
            </a:lvl1pPr>
          </a:lstStyle>
          <a:p>
            <a:pPr lvl="0"/>
            <a:fld id="{CCD3B07F-22CF-473F-82AA-4D720DBBC896}" type="datetime1">
              <a:rPr lang="en-US"/>
              <a:pPr lvl="0"/>
              <a:t>2020/9/10</a:t>
            </a:fld>
            <a:endParaRPr lang="en-US"/>
          </a:p>
        </p:txBody>
      </p:sp>
      <p:sp>
        <p:nvSpPr>
          <p:cNvPr id="4" name="Footer Placeholder 3">
            <a:extLst>
              <a:ext uri="{FF2B5EF4-FFF2-40B4-BE49-F238E27FC236}">
                <a16:creationId xmlns:a16="http://schemas.microsoft.com/office/drawing/2014/main" id="{499619B8-9331-4AA6-B807-C34426978A6A}"/>
              </a:ext>
            </a:extLst>
          </p:cNvPr>
          <p:cNvSpPr txBox="1">
            <a:spLocks noGrp="1"/>
          </p:cNvSpPr>
          <p:nvPr>
            <p:ph type="ftr" sz="quarter" idx="3"/>
          </p:nvPr>
        </p:nvSpPr>
        <p:spPr>
          <a:xfrm>
            <a:off x="4038479" y="6356520"/>
            <a:ext cx="4114440" cy="364679"/>
          </a:xfrm>
          <a:prstGeom prst="rect">
            <a:avLst/>
          </a:prstGeom>
          <a:noFill/>
          <a:ln>
            <a:noFill/>
          </a:ln>
        </p:spPr>
        <p:txBody>
          <a:bodyPr wrap="square" lIns="90000" tIns="45000" rIns="90000" bIns="45000" anchor="t" anchorCtr="0">
            <a:noAutofit/>
          </a:bodyPr>
          <a:lstStyle>
            <a:lvl1pPr lvl="0" rtl="0" hangingPunct="0">
              <a:buNone/>
              <a:tabLst/>
              <a:defRPr lang="en-US" sz="2400" kern="1200">
                <a:latin typeface="Times New Roman" pitchFamily="18"/>
                <a:ea typeface="Arial Unicode MS" pitchFamily="2"/>
                <a:cs typeface="Tahoma" pitchFamily="2"/>
              </a:defRPr>
            </a:lvl1pPr>
          </a:lstStyle>
          <a:p>
            <a:pPr lvl="0"/>
            <a:endParaRPr lang="en-US"/>
          </a:p>
        </p:txBody>
      </p:sp>
      <p:sp>
        <p:nvSpPr>
          <p:cNvPr id="5" name="Slide Number Placeholder 4">
            <a:extLst>
              <a:ext uri="{FF2B5EF4-FFF2-40B4-BE49-F238E27FC236}">
                <a16:creationId xmlns:a16="http://schemas.microsoft.com/office/drawing/2014/main" id="{C36FB167-AF0A-4ABD-9EF0-B759F763AAF3}"/>
              </a:ext>
            </a:extLst>
          </p:cNvPr>
          <p:cNvSpPr txBox="1">
            <a:spLocks noGrp="1"/>
          </p:cNvSpPr>
          <p:nvPr>
            <p:ph type="sldNum" sz="quarter" idx="4"/>
          </p:nvPr>
        </p:nvSpPr>
        <p:spPr>
          <a:xfrm>
            <a:off x="8610480" y="6356520"/>
            <a:ext cx="274284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n-US" sz="1800" b="0" i="0" u="none" strike="noStrike" kern="1200" spc="0">
                <a:solidFill>
                  <a:srgbClr val="000000"/>
                </a:solidFill>
                <a:latin typeface="Calibri" pitchFamily="18"/>
                <a:ea typeface="Arial Unicode MS" pitchFamily="2"/>
                <a:cs typeface="Tahoma" pitchFamily="2"/>
              </a:defRPr>
            </a:lvl1pPr>
          </a:lstStyle>
          <a:p>
            <a:pPr lvl="0"/>
            <a:fld id="{286631B2-0E67-434C-A7E9-89BFBC7A21E6}" type="slidenum">
              <a:t>‹#›</a:t>
            </a:fld>
            <a:endParaRPr lang="en-US"/>
          </a:p>
        </p:txBody>
      </p:sp>
      <p:sp>
        <p:nvSpPr>
          <p:cNvPr id="6" name="Text Placeholder 5">
            <a:extLst>
              <a:ext uri="{FF2B5EF4-FFF2-40B4-BE49-F238E27FC236}">
                <a16:creationId xmlns:a16="http://schemas.microsoft.com/office/drawing/2014/main" id="{222A5150-440F-4114-A141-B2F90A951FD0}"/>
              </a:ext>
            </a:extLst>
          </p:cNvPr>
          <p:cNvSpPr txBox="1">
            <a:spLocks noGrp="1"/>
          </p:cNvSpPr>
          <p:nvPr>
            <p:ph type="body" idx="1"/>
          </p:nvPr>
        </p:nvSpPr>
        <p:spPr>
          <a:xfrm>
            <a:off x="609480" y="1604520"/>
            <a:ext cx="10972440" cy="4525920"/>
          </a:xfrm>
          <a:prstGeom prst="rect">
            <a:avLst/>
          </a:prstGeom>
          <a:noFill/>
          <a:ln>
            <a:noFill/>
          </a:ln>
        </p:spPr>
        <p:txBody>
          <a:bodyPr vert="horz"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lvl="0" algn="l" rtl="0" hangingPunct="1">
        <a:lnSpc>
          <a:spcPct val="90000"/>
        </a:lnSpc>
        <a:spcBef>
          <a:spcPts val="0"/>
        </a:spcBef>
        <a:spcAft>
          <a:spcPts val="0"/>
        </a:spcAft>
        <a:buNone/>
        <a:tabLst/>
        <a:defRPr lang="en-US" sz="4400" b="0" i="0" u="none" strike="noStrike" kern="1200" spc="0">
          <a:ln>
            <a:noFill/>
          </a:ln>
          <a:solidFill>
            <a:srgbClr val="000000"/>
          </a:solidFill>
          <a:latin typeface="Calibri Light" pitchFamily="18"/>
          <a:ea typeface="Microsoft YaHei" pitchFamily="2"/>
          <a:cs typeface="Lucida Sans" pitchFamily="2"/>
        </a:defRPr>
      </a:lvl1pPr>
    </p:titleStyle>
    <p:bodyStyle>
      <a:lvl1pPr algn="l" rtl="0" hangingPunct="1">
        <a:lnSpc>
          <a:spcPct val="90000"/>
        </a:lnSpc>
        <a:spcBef>
          <a:spcPts val="0"/>
        </a:spcBef>
        <a:spcAft>
          <a:spcPts val="1417"/>
        </a:spcAft>
        <a:tabLst/>
        <a:defRPr lang="en-US" sz="2800" b="0" i="0" u="none" strike="noStrike" kern="1200" spc="0">
          <a:ln>
            <a:noFill/>
          </a:ln>
          <a:solidFill>
            <a:srgbClr val="000000"/>
          </a:solidFill>
          <a:latin typeface="Calibri" pitchFamily="18"/>
          <a:ea typeface="Microsoft YaHei"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0.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 Id="rId5" Type="http://schemas.openxmlformats.org/officeDocument/2006/relationships/hyperlink" Target="https://www.stopbullying.gov/at-risk/effects" TargetMode="External"/><Relationship Id="rId4" Type="http://schemas.openxmlformats.org/officeDocument/2006/relationships/hyperlink" Target="https://www.stopbullying.gov/,%20bullyin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A90Wv_1pNJo" TargetMode="External"/><Relationship Id="rId2" Type="http://schemas.openxmlformats.org/officeDocument/2006/relationships/notesSlide" Target="../notesSlides/notesSlide4.xml"/><Relationship Id="rId1" Type="http://schemas.openxmlformats.org/officeDocument/2006/relationships/slideLayout" Target="../slideLayouts/slideLayout29.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hyperlink" Target="https://www.youtube.com/watch?v=sY8IhIPIaxw"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verywellfamily.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Bullying at PS 129">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8EB4D75A-E4B2-41CF-9EB1-28F7DB06AAA5}"/>
              </a:ext>
            </a:extLst>
          </p:cNvPr>
          <p:cNvSpPr/>
          <p:nvPr/>
        </p:nvSpPr>
        <p:spPr>
          <a:xfrm>
            <a:off x="0" y="0"/>
            <a:ext cx="121917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4472C4"/>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3" name="Picture 4">
            <a:extLst>
              <a:ext uri="{FF2B5EF4-FFF2-40B4-BE49-F238E27FC236}">
                <a16:creationId xmlns:a16="http://schemas.microsoft.com/office/drawing/2014/main" id="{349D0A71-BE86-4794-9989-5F2F7170F4B5}"/>
              </a:ext>
            </a:extLst>
          </p:cNvPr>
          <p:cNvPicPr>
            <a:picLocks noChangeAspect="1"/>
          </p:cNvPicPr>
          <p:nvPr/>
        </p:nvPicPr>
        <p:blipFill>
          <a:blip r:embed="rId3">
            <a:lum/>
            <a:alphaModFix/>
          </a:blip>
          <a:srcRect l="1488" r="11362"/>
          <a:stretch>
            <a:fillRect/>
          </a:stretch>
        </p:blipFill>
        <p:spPr>
          <a:xfrm>
            <a:off x="3242520" y="0"/>
            <a:ext cx="8948880" cy="6857640"/>
          </a:xfrm>
          <a:prstGeom prst="rect">
            <a:avLst/>
          </a:prstGeom>
          <a:noFill/>
          <a:ln>
            <a:noFill/>
          </a:ln>
        </p:spPr>
      </p:pic>
      <p:sp>
        <p:nvSpPr>
          <p:cNvPr id="4" name="Freeform: Shape 81">
            <a:extLst>
              <a:ext uri="{FF2B5EF4-FFF2-40B4-BE49-F238E27FC236}">
                <a16:creationId xmlns:a16="http://schemas.microsoft.com/office/drawing/2014/main" id="{B7D90543-375F-4FB3-ACAE-BB3DE4B2DFF4}"/>
              </a:ext>
            </a:extLst>
          </p:cNvPr>
          <p:cNvSpPr/>
          <p:nvPr/>
        </p:nvSpPr>
        <p:spPr>
          <a:xfrm>
            <a:off x="0" y="0"/>
            <a:ext cx="4455360" cy="6857640"/>
          </a:xfrm>
          <a:custGeom>
            <a:avLst/>
            <a:gdLst>
              <a:gd name="f0" fmla="val 0"/>
              <a:gd name="f1" fmla="val 4455673"/>
              <a:gd name="f2" fmla="val 6858000"/>
              <a:gd name="f3" fmla="val 3242695"/>
              <a:gd name="f4" fmla="val 3305678"/>
              <a:gd name="f5" fmla="val 69271"/>
              <a:gd name="f6" fmla="val 4016204"/>
              <a:gd name="f7" fmla="val 929100"/>
              <a:gd name="f8" fmla="val 2116944"/>
              <a:gd name="f9" fmla="val 3429000"/>
              <a:gd name="f10" fmla="val 4741056"/>
              <a:gd name="f11" fmla="val 5928900"/>
              <a:gd name="f12" fmla="val 6788730"/>
            </a:gdLst>
            <a:ahLst/>
            <a:cxnLst>
              <a:cxn ang="3cd4">
                <a:pos x="hc" y="t"/>
              </a:cxn>
              <a:cxn ang="0">
                <a:pos x="r" y="vc"/>
              </a:cxn>
              <a:cxn ang="cd4">
                <a:pos x="hc" y="b"/>
              </a:cxn>
              <a:cxn ang="cd2">
                <a:pos x="l" y="vc"/>
              </a:cxn>
            </a:cxnLst>
            <a:rect l="l" t="t" r="r" b="b"/>
            <a:pathLst>
              <a:path w="4455673" h="6858000">
                <a:moveTo>
                  <a:pt x="f0" y="f0"/>
                </a:moveTo>
                <a:lnTo>
                  <a:pt x="f3" y="f0"/>
                </a:lnTo>
                <a:lnTo>
                  <a:pt x="f4" y="f5"/>
                </a:lnTo>
                <a:cubicBezTo>
                  <a:pt x="f6" y="f7"/>
                  <a:pt x="f1" y="f8"/>
                  <a:pt x="f1" y="f9"/>
                </a:cubicBezTo>
                <a:cubicBezTo>
                  <a:pt x="f1" y="f10"/>
                  <a:pt x="f6" y="f11"/>
                  <a:pt x="f4" y="f12"/>
                </a:cubicBezTo>
                <a:lnTo>
                  <a:pt x="f3" y="f2"/>
                </a:lnTo>
                <a:lnTo>
                  <a:pt x="f0" y="f2"/>
                </a:lnTo>
                <a:close/>
              </a:path>
            </a:pathLst>
          </a:custGeom>
          <a:solidFill>
            <a:srgbClr val="4472C4"/>
          </a:solidFill>
          <a:ln w="9360">
            <a:solidFill>
              <a:srgbClr val="D5D5D5"/>
            </a:solidFill>
            <a:prstDash val="solid"/>
            <a:miter/>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5" name="Freeform: Shape 83">
            <a:extLst>
              <a:ext uri="{FF2B5EF4-FFF2-40B4-BE49-F238E27FC236}">
                <a16:creationId xmlns:a16="http://schemas.microsoft.com/office/drawing/2014/main" id="{E7310AC9-D086-4C29-ACC2-136E40ED4E2D}"/>
              </a:ext>
            </a:extLst>
          </p:cNvPr>
          <p:cNvSpPr/>
          <p:nvPr/>
        </p:nvSpPr>
        <p:spPr>
          <a:xfrm>
            <a:off x="0" y="0"/>
            <a:ext cx="4446000" cy="6857640"/>
          </a:xfrm>
          <a:custGeom>
            <a:avLst/>
            <a:gdLst>
              <a:gd name="f0" fmla="val 0"/>
              <a:gd name="f1" fmla="val 4446529"/>
              <a:gd name="f2" fmla="val 6858000"/>
              <a:gd name="f3" fmla="val 3233551"/>
              <a:gd name="f4" fmla="val 3296534"/>
              <a:gd name="f5" fmla="val 69271"/>
              <a:gd name="f6" fmla="val 4007060"/>
              <a:gd name="f7" fmla="val 929100"/>
              <a:gd name="f8" fmla="val 2116944"/>
              <a:gd name="f9" fmla="val 3429000"/>
              <a:gd name="f10" fmla="val 4741056"/>
              <a:gd name="f11" fmla="val 5928900"/>
              <a:gd name="f12" fmla="val 6788730"/>
            </a:gdLst>
            <a:ahLst/>
            <a:cxnLst>
              <a:cxn ang="3cd4">
                <a:pos x="hc" y="t"/>
              </a:cxn>
              <a:cxn ang="0">
                <a:pos x="r" y="vc"/>
              </a:cxn>
              <a:cxn ang="cd4">
                <a:pos x="hc" y="b"/>
              </a:cxn>
              <a:cxn ang="cd2">
                <a:pos x="l" y="vc"/>
              </a:cxn>
            </a:cxnLst>
            <a:rect l="l" t="t" r="r" b="b"/>
            <a:pathLst>
              <a:path w="4446529" h="6858000">
                <a:moveTo>
                  <a:pt x="f0" y="f0"/>
                </a:moveTo>
                <a:lnTo>
                  <a:pt x="f3" y="f0"/>
                </a:lnTo>
                <a:lnTo>
                  <a:pt x="f4" y="f5"/>
                </a:lnTo>
                <a:cubicBezTo>
                  <a:pt x="f6" y="f7"/>
                  <a:pt x="f1" y="f8"/>
                  <a:pt x="f1" y="f9"/>
                </a:cubicBezTo>
                <a:cubicBezTo>
                  <a:pt x="f1" y="f10"/>
                  <a:pt x="f6" y="f11"/>
                  <a:pt x="f4" y="f12"/>
                </a:cubicBezTo>
                <a:lnTo>
                  <a:pt x="f3" y="f2"/>
                </a:lnTo>
                <a:lnTo>
                  <a:pt x="f0" y="f2"/>
                </a:lnTo>
                <a:close/>
              </a:path>
            </a:pathLst>
          </a:custGeom>
          <a:solidFill>
            <a:srgbClr val="4472C4"/>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6" name="Title 3">
            <a:extLst>
              <a:ext uri="{FF2B5EF4-FFF2-40B4-BE49-F238E27FC236}">
                <a16:creationId xmlns:a16="http://schemas.microsoft.com/office/drawing/2014/main" id="{7B31CE63-C97F-4DF2-9779-256235AA5E04}"/>
              </a:ext>
            </a:extLst>
          </p:cNvPr>
          <p:cNvSpPr txBox="1">
            <a:spLocks noGrp="1"/>
          </p:cNvSpPr>
          <p:nvPr>
            <p:ph type="title" idx="4294967295"/>
          </p:nvPr>
        </p:nvSpPr>
        <p:spPr>
          <a:xfrm>
            <a:off x="371159" y="1161360"/>
            <a:ext cx="3437640" cy="1125360"/>
          </a:xfrm>
        </p:spPr>
        <p:txBody>
          <a:bodyPr anchor="b"/>
          <a:lstStyle/>
          <a:p>
            <a:pPr lvl="0"/>
            <a:r>
              <a:rPr lang="en-US" sz="2800" b="1">
                <a:latin typeface="Comic Sans MS" pitchFamily="66"/>
                <a:cs typeface="Aharoni" pitchFamily="34"/>
              </a:rPr>
              <a:t>Bullying at PS 129</a:t>
            </a:r>
          </a:p>
        </p:txBody>
      </p:sp>
      <p:sp>
        <p:nvSpPr>
          <p:cNvPr id="7" name="Rectangle 85">
            <a:extLst>
              <a:ext uri="{FF2B5EF4-FFF2-40B4-BE49-F238E27FC236}">
                <a16:creationId xmlns:a16="http://schemas.microsoft.com/office/drawing/2014/main" id="{3265E3B6-0C2F-42FB-95BB-74F2015FF532}"/>
              </a:ext>
            </a:extLst>
          </p:cNvPr>
          <p:cNvSpPr/>
          <p:nvPr/>
        </p:nvSpPr>
        <p:spPr>
          <a:xfrm rot="5400000">
            <a:off x="662940" y="605700"/>
            <a:ext cx="72720" cy="5482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ED7D31"/>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8" name="Rectangle 87">
            <a:extLst>
              <a:ext uri="{FF2B5EF4-FFF2-40B4-BE49-F238E27FC236}">
                <a16:creationId xmlns:a16="http://schemas.microsoft.com/office/drawing/2014/main" id="{8268AF92-4B58-4E50-B3D0-49FFDE3F2946}"/>
              </a:ext>
            </a:extLst>
          </p:cNvPr>
          <p:cNvSpPr/>
          <p:nvPr/>
        </p:nvSpPr>
        <p:spPr>
          <a:xfrm>
            <a:off x="428400" y="2443320"/>
            <a:ext cx="3337200" cy="18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D5D5D5"/>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9" name="Content Placeholder 4">
            <a:extLst>
              <a:ext uri="{FF2B5EF4-FFF2-40B4-BE49-F238E27FC236}">
                <a16:creationId xmlns:a16="http://schemas.microsoft.com/office/drawing/2014/main" id="{DFCE55D4-14C4-489F-AF05-736F761356BD}"/>
              </a:ext>
            </a:extLst>
          </p:cNvPr>
          <p:cNvSpPr txBox="1">
            <a:spLocks noGrp="1"/>
          </p:cNvSpPr>
          <p:nvPr>
            <p:ph type="body" idx="4294967295"/>
          </p:nvPr>
        </p:nvSpPr>
        <p:spPr>
          <a:xfrm>
            <a:off x="371159" y="2718000"/>
            <a:ext cx="3438720" cy="3206880"/>
          </a:xfrm>
        </p:spPr>
        <p:txBody>
          <a:bodyPr/>
          <a:lstStyle/>
          <a:p>
            <a:pPr lvl="0">
              <a:spcBef>
                <a:spcPts val="1001"/>
              </a:spcBef>
              <a:buFont typeface="Arial" pitchFamily="32"/>
              <a:buChar char="•"/>
            </a:pPr>
            <a:r>
              <a:rPr lang="en-US" sz="1600">
                <a:latin typeface="Comic Sans MS" pitchFamily="66"/>
                <a:cs typeface="Aharoni" pitchFamily="2"/>
              </a:rPr>
              <a:t>Why do students bully others?</a:t>
            </a:r>
          </a:p>
          <a:p>
            <a:pPr lvl="0">
              <a:spcBef>
                <a:spcPts val="1001"/>
              </a:spcBef>
              <a:buNone/>
            </a:pPr>
            <a:endParaRPr lang="en-US" sz="1600">
              <a:latin typeface="Comic Sans MS" pitchFamily="66"/>
              <a:cs typeface="Aharoni" pitchFamily="2"/>
            </a:endParaRPr>
          </a:p>
          <a:p>
            <a:pPr lvl="0">
              <a:spcBef>
                <a:spcPts val="1001"/>
              </a:spcBef>
              <a:buFont typeface="Arial" pitchFamily="32"/>
              <a:buChar char="•"/>
            </a:pPr>
            <a:r>
              <a:rPr lang="en-US" sz="1600">
                <a:latin typeface="Comic Sans MS" pitchFamily="66"/>
                <a:cs typeface="Aharoni" pitchFamily="2"/>
              </a:rPr>
              <a:t>How can school address/end it?</a:t>
            </a:r>
          </a:p>
          <a:p>
            <a:pPr lvl="0">
              <a:spcBef>
                <a:spcPts val="1001"/>
              </a:spcBef>
              <a:buNone/>
            </a:pPr>
            <a:endParaRPr lang="en-US" sz="1600">
              <a:cs typeface="Aharoni" pitchFamily="2"/>
            </a:endParaRPr>
          </a:p>
          <a:p>
            <a:pPr lvl="0">
              <a:spcBef>
                <a:spcPts val="1001"/>
              </a:spcBef>
              <a:buNone/>
            </a:pPr>
            <a:endParaRPr lang="en-US" sz="1600">
              <a:cs typeface="Aharoni" pitchFamily="2"/>
            </a:endParaRPr>
          </a:p>
          <a:p>
            <a:pPr lvl="0">
              <a:spcBef>
                <a:spcPts val="1001"/>
              </a:spcBef>
              <a:buNone/>
            </a:pPr>
            <a:r>
              <a:rPr lang="en-US" sz="1600">
                <a:cs typeface="Aharoni" pitchFamily="2"/>
              </a:rPr>
              <a:t>Allary Montague</a:t>
            </a:r>
          </a:p>
          <a:p>
            <a:pPr lvl="0">
              <a:spcBef>
                <a:spcPts val="1001"/>
              </a:spcBef>
              <a:buNone/>
            </a:pPr>
            <a:r>
              <a:rPr lang="en-US" sz="1600">
                <a:cs typeface="Aharoni" pitchFamily="2"/>
              </a:rPr>
              <a:t>PS 129 John H Finley</a:t>
            </a:r>
          </a:p>
          <a:p>
            <a:pPr lvl="0">
              <a:spcBef>
                <a:spcPts val="1001"/>
              </a:spcBef>
              <a:buNone/>
            </a:pPr>
            <a:r>
              <a:rPr lang="en-US" sz="1600">
                <a:cs typeface="Aharoni" pitchFamily="2"/>
              </a:rPr>
              <a:t>Amontague2@schools.nyc.gov</a:t>
            </a:r>
          </a:p>
          <a:p>
            <a:pPr lvl="0">
              <a:spcBef>
                <a:spcPts val="1001"/>
              </a:spcBef>
              <a:buNone/>
            </a:pPr>
            <a:endParaRPr lang="en-US" sz="1600">
              <a:cs typeface="Aharoni" pitchFamily="2"/>
            </a:endParaRPr>
          </a:p>
          <a:p>
            <a:pPr lvl="0">
              <a:spcBef>
                <a:spcPts val="1001"/>
              </a:spcBef>
              <a:buNone/>
            </a:pPr>
            <a:endParaRPr lang="en-US" sz="1600">
              <a:cs typeface="Aharoni" pitchFamily="2"/>
            </a:endParaRPr>
          </a:p>
          <a:p>
            <a:pPr lvl="0">
              <a:spcBef>
                <a:spcPts val="1001"/>
              </a:spcBef>
              <a:buNone/>
            </a:pPr>
            <a:endParaRPr lang="en-US" sz="1600">
              <a:cs typeface="Aharoni" pitchFamily="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Develop Solutions">
    <p:spTree>
      <p:nvGrpSpPr>
        <p:cNvPr id="1" name=""/>
        <p:cNvGrpSpPr/>
        <p:nvPr/>
      </p:nvGrpSpPr>
      <p:grpSpPr>
        <a:xfrm>
          <a:off x="0" y="0"/>
          <a:ext cx="0" cy="0"/>
          <a:chOff x="0" y="0"/>
          <a:chExt cx="0" cy="0"/>
        </a:xfrm>
      </p:grpSpPr>
      <p:sp>
        <p:nvSpPr>
          <p:cNvPr id="2" name="Rectangle 70">
            <a:extLst>
              <a:ext uri="{FF2B5EF4-FFF2-40B4-BE49-F238E27FC236}">
                <a16:creationId xmlns:a16="http://schemas.microsoft.com/office/drawing/2014/main" id="{B191F2DB-D553-41EC-BE0A-C57E34766053}"/>
              </a:ext>
            </a:extLst>
          </p:cNvPr>
          <p:cNvSpPr/>
          <p:nvPr/>
        </p:nvSpPr>
        <p:spPr>
          <a:xfrm>
            <a:off x="5920559" y="0"/>
            <a:ext cx="627119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rgbClr val="4472C4"/>
              </a:gs>
              <a:gs pos="100000">
                <a:srgbClr val="AFABAB"/>
              </a:gs>
            </a:gsLst>
            <a:lin ang="4200000"/>
          </a:gra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3" name="Picture 72">
            <a:extLst>
              <a:ext uri="{FF2B5EF4-FFF2-40B4-BE49-F238E27FC236}">
                <a16:creationId xmlns:a16="http://schemas.microsoft.com/office/drawing/2014/main" id="{E2854DD1-182B-41AA-BFE3-A045051D9A19}"/>
              </a:ext>
            </a:extLst>
          </p:cNvPr>
          <p:cNvPicPr>
            <a:picLocks noChangeAspect="1"/>
          </p:cNvPicPr>
          <p:nvPr/>
        </p:nvPicPr>
        <p:blipFill>
          <a:blip r:embed="rId3">
            <a:lum/>
            <a:alphaModFix/>
          </a:blip>
          <a:srcRect/>
          <a:stretch>
            <a:fillRect/>
          </a:stretch>
        </p:blipFill>
        <p:spPr>
          <a:xfrm>
            <a:off x="-360" y="0"/>
            <a:ext cx="12192480" cy="6857640"/>
          </a:xfrm>
          <a:prstGeom prst="rect">
            <a:avLst/>
          </a:prstGeom>
          <a:noFill/>
          <a:ln>
            <a:noFill/>
          </a:ln>
        </p:spPr>
      </p:pic>
      <p:sp>
        <p:nvSpPr>
          <p:cNvPr id="4" name="Title 1">
            <a:extLst>
              <a:ext uri="{FF2B5EF4-FFF2-40B4-BE49-F238E27FC236}">
                <a16:creationId xmlns:a16="http://schemas.microsoft.com/office/drawing/2014/main" id="{12181256-8A57-4470-B89C-F7263CCEB161}"/>
              </a:ext>
            </a:extLst>
          </p:cNvPr>
          <p:cNvSpPr txBox="1">
            <a:spLocks noGrp="1"/>
          </p:cNvSpPr>
          <p:nvPr>
            <p:ph type="title" idx="4294967295"/>
          </p:nvPr>
        </p:nvSpPr>
        <p:spPr>
          <a:xfrm>
            <a:off x="804959" y="798480"/>
            <a:ext cx="4803120" cy="1311480"/>
          </a:xfrm>
        </p:spPr>
        <p:txBody>
          <a:bodyPr/>
          <a:lstStyle/>
          <a:p>
            <a:pPr lvl="0"/>
            <a:r>
              <a:rPr lang="en-US"/>
              <a:t>Develop Solutions</a:t>
            </a:r>
          </a:p>
        </p:txBody>
      </p:sp>
      <p:sp>
        <p:nvSpPr>
          <p:cNvPr id="5" name="Content Placeholder 2">
            <a:extLst>
              <a:ext uri="{FF2B5EF4-FFF2-40B4-BE49-F238E27FC236}">
                <a16:creationId xmlns:a16="http://schemas.microsoft.com/office/drawing/2014/main" id="{2029F6F4-C86C-474A-B26C-6E750A8531C1}"/>
              </a:ext>
            </a:extLst>
          </p:cNvPr>
          <p:cNvSpPr txBox="1">
            <a:spLocks noGrp="1"/>
          </p:cNvSpPr>
          <p:nvPr>
            <p:ph type="body" idx="4294967295"/>
          </p:nvPr>
        </p:nvSpPr>
        <p:spPr>
          <a:xfrm>
            <a:off x="804959" y="2272320"/>
            <a:ext cx="4706280" cy="3788639"/>
          </a:xfrm>
        </p:spPr>
        <p:txBody>
          <a:bodyPr anchor="ctr"/>
          <a:lstStyle/>
          <a:p>
            <a:pPr lvl="0">
              <a:spcBef>
                <a:spcPts val="1001"/>
              </a:spcBef>
              <a:buClr>
                <a:srgbClr val="000000"/>
              </a:buClr>
              <a:buFont typeface="Arial" pitchFamily="32"/>
              <a:buChar char="•"/>
            </a:pPr>
            <a:r>
              <a:rPr lang="en-US" sz="2000"/>
              <a:t>With your partner, write down three negative ways in which a student being bullied may address and deescalate the situation</a:t>
            </a:r>
          </a:p>
          <a:p>
            <a:pPr lvl="0">
              <a:spcBef>
                <a:spcPts val="1001"/>
              </a:spcBef>
              <a:buClr>
                <a:srgbClr val="000000"/>
              </a:buClr>
              <a:buFont typeface="Arial" pitchFamily="32"/>
              <a:buChar char="•"/>
            </a:pPr>
            <a:r>
              <a:rPr lang="en-US" sz="2000"/>
              <a:t>Now, list three positive ways in which a student being bullied may address and deescalate the situation</a:t>
            </a:r>
          </a:p>
        </p:txBody>
      </p:sp>
      <p:sp>
        <p:nvSpPr>
          <p:cNvPr id="6" name="Freeform 49">
            <a:extLst>
              <a:ext uri="{FF2B5EF4-FFF2-40B4-BE49-F238E27FC236}">
                <a16:creationId xmlns:a16="http://schemas.microsoft.com/office/drawing/2014/main" id="{EF90F322-AEC8-45A5-B746-0E6D0E42D5C8}"/>
              </a:ext>
            </a:extLst>
          </p:cNvPr>
          <p:cNvSpPr/>
          <p:nvPr/>
        </p:nvSpPr>
        <p:spPr>
          <a:xfrm flipH="1">
            <a:off x="6714000" y="590760"/>
            <a:ext cx="5477760" cy="6276600"/>
          </a:xfrm>
          <a:custGeom>
            <a:avLst/>
            <a:gdLst>
              <a:gd name="f0" fmla="val 0"/>
              <a:gd name="f1" fmla="val 5478085"/>
              <a:gd name="f2" fmla="val 6276841"/>
              <a:gd name="f3" fmla="val 2178155"/>
              <a:gd name="f4" fmla="val 4000656"/>
              <a:gd name="f5" fmla="val 1477429"/>
              <a:gd name="f6" fmla="val 3299930"/>
              <a:gd name="f7" fmla="val 4552900"/>
              <a:gd name="f8" fmla="val 4779769"/>
              <a:gd name="f9" fmla="val 5642769"/>
              <a:gd name="f10" fmla="val 3751098"/>
              <a:gd name="f11" fmla="val 6201577"/>
              <a:gd name="f12" fmla="val 3594858"/>
              <a:gd name="f13" fmla="val 761453"/>
              <a:gd name="f14" fmla="val 605213"/>
              <a:gd name="f15" fmla="val 418182"/>
              <a:gd name="f16" fmla="val 6099975"/>
              <a:gd name="f17" fmla="val 242071"/>
              <a:gd name="f18" fmla="val 5980818"/>
              <a:gd name="f19" fmla="val 79093"/>
              <a:gd name="f20" fmla="val 5846317"/>
              <a:gd name="f21" fmla="val 5774432"/>
              <a:gd name="f22" fmla="val 825429"/>
              <a:gd name="f23" fmla="val 753544"/>
              <a:gd name="f24" fmla="val 649516"/>
              <a:gd name="f25" fmla="val 282789"/>
              <a:gd name="f26" fmla="val 1380811"/>
            </a:gdLst>
            <a:ahLst/>
            <a:cxnLst>
              <a:cxn ang="3cd4">
                <a:pos x="hc" y="t"/>
              </a:cxn>
              <a:cxn ang="0">
                <a:pos x="r" y="vc"/>
              </a:cxn>
              <a:cxn ang="cd4">
                <a:pos x="hc" y="b"/>
              </a:cxn>
              <a:cxn ang="cd2">
                <a:pos x="l" y="vc"/>
              </a:cxn>
            </a:cxnLst>
            <a:rect l="l" t="t" r="r" b="b"/>
            <a:pathLst>
              <a:path w="5478085" h="6276841">
                <a:moveTo>
                  <a:pt x="f3" y="f0"/>
                </a:moveTo>
                <a:cubicBezTo>
                  <a:pt x="f4" y="f0"/>
                  <a:pt x="f1" y="f5"/>
                  <a:pt x="f1" y="f6"/>
                </a:cubicBezTo>
                <a:cubicBezTo>
                  <a:pt x="f1" y="f7"/>
                  <a:pt x="f8" y="f9"/>
                  <a:pt x="f10" y="f11"/>
                </a:cubicBezTo>
                <a:lnTo>
                  <a:pt x="f12" y="f2"/>
                </a:lnTo>
                <a:lnTo>
                  <a:pt x="f13" y="f2"/>
                </a:lnTo>
                <a:lnTo>
                  <a:pt x="f14" y="f11"/>
                </a:lnTo>
                <a:cubicBezTo>
                  <a:pt x="f15" y="f16"/>
                  <a:pt x="f17" y="f18"/>
                  <a:pt x="f19" y="f20"/>
                </a:cubicBezTo>
                <a:lnTo>
                  <a:pt x="f0" y="f21"/>
                </a:lnTo>
                <a:lnTo>
                  <a:pt x="f0" y="f22"/>
                </a:lnTo>
                <a:lnTo>
                  <a:pt x="f19" y="f23"/>
                </a:lnTo>
                <a:cubicBezTo>
                  <a:pt x="f24" y="f25"/>
                  <a:pt x="f26" y="f0"/>
                  <a:pt x="f3" y="f0"/>
                </a:cubicBezTo>
                <a:close/>
              </a:path>
            </a:pathLst>
          </a:custGeom>
          <a:solidFill>
            <a:srgbClr val="FFFFFF"/>
          </a:solidFill>
          <a:ln w="12600">
            <a:solidFill>
              <a:srgbClr val="B4C7E7"/>
            </a:solidFill>
            <a:prstDash val="solid"/>
            <a:miter/>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7" name="Picture 2">
            <a:extLst>
              <a:ext uri="{FF2B5EF4-FFF2-40B4-BE49-F238E27FC236}">
                <a16:creationId xmlns:a16="http://schemas.microsoft.com/office/drawing/2014/main" id="{F7E0DDCE-CD1E-4C27-A1BF-0BFC58207B15}"/>
              </a:ext>
            </a:extLst>
          </p:cNvPr>
          <p:cNvPicPr>
            <a:picLocks noChangeAspect="1"/>
          </p:cNvPicPr>
          <p:nvPr/>
        </p:nvPicPr>
        <p:blipFill>
          <a:blip r:embed="rId4">
            <a:lum/>
            <a:alphaModFix/>
          </a:blip>
          <a:srcRect l="5409" r="7677"/>
          <a:stretch>
            <a:fillRect/>
          </a:stretch>
        </p:blipFill>
        <p:spPr>
          <a:xfrm>
            <a:off x="6893280" y="770039"/>
            <a:ext cx="5298479" cy="609696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The Best Solution!">
    <p:spTree>
      <p:nvGrpSpPr>
        <p:cNvPr id="1" name=""/>
        <p:cNvGrpSpPr/>
        <p:nvPr/>
      </p:nvGrpSpPr>
      <p:grpSpPr>
        <a:xfrm>
          <a:off x="0" y="0"/>
          <a:ext cx="0" cy="0"/>
          <a:chOff x="0" y="0"/>
          <a:chExt cx="0" cy="0"/>
        </a:xfrm>
      </p:grpSpPr>
      <p:sp>
        <p:nvSpPr>
          <p:cNvPr id="2" name="Rectangle 70">
            <a:extLst>
              <a:ext uri="{FF2B5EF4-FFF2-40B4-BE49-F238E27FC236}">
                <a16:creationId xmlns:a16="http://schemas.microsoft.com/office/drawing/2014/main" id="{853EC07C-24BD-4CD2-A211-EBBF2F926260}"/>
              </a:ext>
            </a:extLst>
          </p:cNvPr>
          <p:cNvSpPr/>
          <p:nvPr/>
        </p:nvSpPr>
        <p:spPr>
          <a:xfrm flipH="1">
            <a:off x="-720" y="0"/>
            <a:ext cx="642132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rgbClr val="4472C4"/>
              </a:gs>
              <a:gs pos="100000">
                <a:srgbClr val="AFABAB"/>
              </a:gs>
            </a:gsLst>
            <a:lin ang="4200000"/>
          </a:gra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3" name="Picture 72">
            <a:extLst>
              <a:ext uri="{FF2B5EF4-FFF2-40B4-BE49-F238E27FC236}">
                <a16:creationId xmlns:a16="http://schemas.microsoft.com/office/drawing/2014/main" id="{EFDE7BBE-F4AC-43A4-A1CA-6AC617CD5A6F}"/>
              </a:ext>
            </a:extLst>
          </p:cNvPr>
          <p:cNvPicPr>
            <a:picLocks noChangeAspect="1"/>
          </p:cNvPicPr>
          <p:nvPr/>
        </p:nvPicPr>
        <p:blipFill>
          <a:blip r:embed="rId3">
            <a:lum/>
            <a:alphaModFix/>
          </a:blip>
          <a:srcRect/>
          <a:stretch>
            <a:fillRect/>
          </a:stretch>
        </p:blipFill>
        <p:spPr>
          <a:xfrm>
            <a:off x="0" y="0"/>
            <a:ext cx="12191760" cy="6857640"/>
          </a:xfrm>
          <a:prstGeom prst="rect">
            <a:avLst/>
          </a:prstGeom>
          <a:noFill/>
          <a:ln>
            <a:noFill/>
          </a:ln>
        </p:spPr>
      </p:pic>
      <p:sp>
        <p:nvSpPr>
          <p:cNvPr id="4" name="Title 1">
            <a:extLst>
              <a:ext uri="{FF2B5EF4-FFF2-40B4-BE49-F238E27FC236}">
                <a16:creationId xmlns:a16="http://schemas.microsoft.com/office/drawing/2014/main" id="{F8269AD6-6513-4CA8-9D44-4DFD80D39893}"/>
              </a:ext>
            </a:extLst>
          </p:cNvPr>
          <p:cNvSpPr txBox="1">
            <a:spLocks noGrp="1"/>
          </p:cNvSpPr>
          <p:nvPr>
            <p:ph type="title" idx="4294967295"/>
          </p:nvPr>
        </p:nvSpPr>
        <p:spPr>
          <a:xfrm>
            <a:off x="6617880" y="802800"/>
            <a:ext cx="4766040" cy="1453680"/>
          </a:xfrm>
        </p:spPr>
        <p:txBody>
          <a:bodyPr/>
          <a:lstStyle/>
          <a:p>
            <a:pPr lvl="0"/>
            <a:r>
              <a:rPr lang="en-US" sz="3600"/>
              <a:t>The Best Solution!</a:t>
            </a:r>
          </a:p>
        </p:txBody>
      </p:sp>
      <p:sp>
        <p:nvSpPr>
          <p:cNvPr id="5" name="Freeform 50">
            <a:extLst>
              <a:ext uri="{FF2B5EF4-FFF2-40B4-BE49-F238E27FC236}">
                <a16:creationId xmlns:a16="http://schemas.microsoft.com/office/drawing/2014/main" id="{32C92995-18B5-429F-8530-2FA6D7E20893}"/>
              </a:ext>
            </a:extLst>
          </p:cNvPr>
          <p:cNvSpPr/>
          <p:nvPr/>
        </p:nvSpPr>
        <p:spPr>
          <a:xfrm flipH="1">
            <a:off x="-720" y="581040"/>
            <a:ext cx="5464440" cy="6276600"/>
          </a:xfrm>
          <a:custGeom>
            <a:avLst/>
            <a:gdLst>
              <a:gd name="f0" fmla="val 0"/>
              <a:gd name="f1" fmla="val 5464879"/>
              <a:gd name="f2" fmla="val 6276841"/>
              <a:gd name="f3" fmla="val 3299930"/>
              <a:gd name="f4" fmla="val 4097274"/>
              <a:gd name="f5" fmla="val 4828569"/>
              <a:gd name="f6" fmla="val 282789"/>
              <a:gd name="f7" fmla="val 5398992"/>
              <a:gd name="f8" fmla="val 753544"/>
              <a:gd name="f9" fmla="val 813426"/>
              <a:gd name="f10" fmla="val 5786434"/>
              <a:gd name="f11" fmla="val 5846317"/>
              <a:gd name="f12" fmla="val 5236014"/>
              <a:gd name="f13" fmla="val 5980818"/>
              <a:gd name="f14" fmla="val 5059904"/>
              <a:gd name="f15" fmla="val 6099975"/>
              <a:gd name="f16" fmla="val 4872873"/>
              <a:gd name="f17" fmla="val 6201577"/>
              <a:gd name="f18" fmla="val 4716632"/>
              <a:gd name="f19" fmla="val 1883227"/>
              <a:gd name="f20" fmla="val 1726987"/>
              <a:gd name="f21" fmla="val 698316"/>
              <a:gd name="f22" fmla="val 5642769"/>
              <a:gd name="f23" fmla="val 4552900"/>
              <a:gd name="f24" fmla="val 1477429"/>
            </a:gdLst>
            <a:ahLst/>
            <a:cxnLst>
              <a:cxn ang="3cd4">
                <a:pos x="hc" y="t"/>
              </a:cxn>
              <a:cxn ang="0">
                <a:pos x="r" y="vc"/>
              </a:cxn>
              <a:cxn ang="cd4">
                <a:pos x="hc" y="b"/>
              </a:cxn>
              <a:cxn ang="cd2">
                <a:pos x="l" y="vc"/>
              </a:cxn>
            </a:cxnLst>
            <a:rect l="l" t="t" r="r" b="b"/>
            <a:pathLst>
              <a:path w="5464879" h="6276841">
                <a:moveTo>
                  <a:pt x="f3" y="f0"/>
                </a:moveTo>
                <a:cubicBezTo>
                  <a:pt x="f4" y="f0"/>
                  <a:pt x="f5" y="f6"/>
                  <a:pt x="f7" y="f8"/>
                </a:cubicBezTo>
                <a:lnTo>
                  <a:pt x="f1" y="f9"/>
                </a:lnTo>
                <a:lnTo>
                  <a:pt x="f1" y="f10"/>
                </a:lnTo>
                <a:lnTo>
                  <a:pt x="f7" y="f11"/>
                </a:lnTo>
                <a:cubicBezTo>
                  <a:pt x="f12" y="f13"/>
                  <a:pt x="f14" y="f15"/>
                  <a:pt x="f16" y="f17"/>
                </a:cubicBezTo>
                <a:lnTo>
                  <a:pt x="f18" y="f2"/>
                </a:lnTo>
                <a:lnTo>
                  <a:pt x="f19" y="f2"/>
                </a:lnTo>
                <a:lnTo>
                  <a:pt x="f20" y="f17"/>
                </a:lnTo>
                <a:cubicBezTo>
                  <a:pt x="f21" y="f22"/>
                  <a:pt x="f0" y="f23"/>
                  <a:pt x="f0" y="f3"/>
                </a:cubicBezTo>
                <a:cubicBezTo>
                  <a:pt x="f0" y="f24"/>
                  <a:pt x="f24" y="f0"/>
                  <a:pt x="f3" y="f0"/>
                </a:cubicBezTo>
                <a:close/>
              </a:path>
            </a:pathLst>
          </a:custGeom>
          <a:solidFill>
            <a:srgbClr val="FFFFFF"/>
          </a:solidFill>
          <a:ln w="12600">
            <a:solidFill>
              <a:srgbClr val="B4C7E7"/>
            </a:solidFill>
            <a:prstDash val="solid"/>
            <a:miter/>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6" name="Picture 2">
            <a:extLst>
              <a:ext uri="{FF2B5EF4-FFF2-40B4-BE49-F238E27FC236}">
                <a16:creationId xmlns:a16="http://schemas.microsoft.com/office/drawing/2014/main" id="{E0604571-B37E-4FAE-92FE-40303DD08B9D}"/>
              </a:ext>
            </a:extLst>
          </p:cNvPr>
          <p:cNvPicPr>
            <a:picLocks noChangeAspect="1"/>
          </p:cNvPicPr>
          <p:nvPr/>
        </p:nvPicPr>
        <p:blipFill>
          <a:blip r:embed="rId4">
            <a:lum/>
            <a:alphaModFix/>
          </a:blip>
          <a:srcRect/>
          <a:stretch>
            <a:fillRect/>
          </a:stretch>
        </p:blipFill>
        <p:spPr>
          <a:xfrm>
            <a:off x="338400" y="2297160"/>
            <a:ext cx="4141800" cy="3187080"/>
          </a:xfrm>
          <a:prstGeom prst="rect">
            <a:avLst/>
          </a:prstGeom>
          <a:noFill/>
          <a:ln>
            <a:noFill/>
          </a:ln>
        </p:spPr>
      </p:pic>
      <p:sp>
        <p:nvSpPr>
          <p:cNvPr id="7" name="Content Placeholder 2">
            <a:extLst>
              <a:ext uri="{FF2B5EF4-FFF2-40B4-BE49-F238E27FC236}">
                <a16:creationId xmlns:a16="http://schemas.microsoft.com/office/drawing/2014/main" id="{FB1023E9-4606-4BEC-8974-A2FB5A92E859}"/>
              </a:ext>
            </a:extLst>
          </p:cNvPr>
          <p:cNvSpPr txBox="1">
            <a:spLocks noGrp="1"/>
          </p:cNvSpPr>
          <p:nvPr>
            <p:ph type="body" idx="4294967295"/>
          </p:nvPr>
        </p:nvSpPr>
        <p:spPr>
          <a:xfrm>
            <a:off x="6621120" y="2421720"/>
            <a:ext cx="4765679" cy="3353040"/>
          </a:xfrm>
        </p:spPr>
        <p:txBody>
          <a:bodyPr/>
          <a:lstStyle/>
          <a:p>
            <a:pPr lvl="0">
              <a:spcBef>
                <a:spcPts val="1001"/>
              </a:spcBef>
              <a:buClr>
                <a:srgbClr val="000000"/>
              </a:buClr>
              <a:buFont typeface="Arial" pitchFamily="32"/>
              <a:buChar char="•"/>
            </a:pPr>
            <a:r>
              <a:rPr lang="en-US" sz="1800"/>
              <a:t>After comprising your list with your partner, determine the absolute best solution. Make sure you have considered all angles of this problem.</a:t>
            </a:r>
          </a:p>
          <a:p>
            <a:pPr lvl="0">
              <a:spcBef>
                <a:spcPts val="1001"/>
              </a:spcBef>
              <a:buClr>
                <a:srgbClr val="000000"/>
              </a:buClr>
              <a:buFont typeface="Arial" pitchFamily="32"/>
              <a:buChar char="•"/>
            </a:pPr>
            <a:r>
              <a:rPr lang="en-US" sz="1800"/>
              <a:t>Once you and your partner have chosen the best possible solution, you are to create a one-page pamphlet detailing the reasons why your chosen solution is the best. Additionally, your pamphlet must include at least two reasons why other solutions were rejected.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2A55B-685F-4F08-AE23-4F92DC827EB1}"/>
              </a:ext>
            </a:extLst>
          </p:cNvPr>
          <p:cNvSpPr txBox="1">
            <a:spLocks noGrp="1"/>
          </p:cNvSpPr>
          <p:nvPr>
            <p:ph type="title" idx="4294967295"/>
          </p:nvPr>
        </p:nvSpPr>
        <p:spPr/>
        <p:txBody>
          <a:bodyPr/>
          <a:lstStyle/>
          <a:p>
            <a:pPr lvl="0"/>
            <a:endParaRPr lang="en-US" sz="1800">
              <a:latin typeface="Calibri" pitchFamily="18"/>
            </a:endParaRPr>
          </a:p>
        </p:txBody>
      </p:sp>
      <p:sp>
        <p:nvSpPr>
          <p:cNvPr id="3" name="Content Placeholder 2">
            <a:extLst>
              <a:ext uri="{FF2B5EF4-FFF2-40B4-BE49-F238E27FC236}">
                <a16:creationId xmlns:a16="http://schemas.microsoft.com/office/drawing/2014/main" id="{96009CC7-EDD6-4D33-9BB3-5865DF56687A}"/>
              </a:ext>
            </a:extLst>
          </p:cNvPr>
          <p:cNvSpPr txBox="1">
            <a:spLocks noGrp="1"/>
          </p:cNvSpPr>
          <p:nvPr>
            <p:ph type="body" idx="4294967295"/>
          </p:nvPr>
        </p:nvSpPr>
        <p:spPr/>
        <p:txBody>
          <a:bodyPr/>
          <a:lstStyle/>
          <a:p>
            <a:pPr lvl="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665068A7-0C54-477C-A6F1-F34EECCD21D0}"/>
              </a:ext>
            </a:extLst>
          </p:cNvPr>
          <p:cNvSpPr/>
          <p:nvPr/>
        </p:nvSpPr>
        <p:spPr>
          <a:xfrm>
            <a:off x="475560" y="0"/>
            <a:ext cx="1090980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rgbClr val="3965B5"/>
              </a:gs>
              <a:gs pos="100000">
                <a:srgbClr val="3B3838"/>
              </a:gs>
            </a:gsLst>
            <a:lin ang="4200000"/>
          </a:gra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3" name="Picture 11">
            <a:extLst>
              <a:ext uri="{FF2B5EF4-FFF2-40B4-BE49-F238E27FC236}">
                <a16:creationId xmlns:a16="http://schemas.microsoft.com/office/drawing/2014/main" id="{20A3B62E-F541-43CC-86A8-4BCF68AC1417}"/>
              </a:ext>
            </a:extLst>
          </p:cNvPr>
          <p:cNvPicPr>
            <a:picLocks noChangeAspect="1"/>
          </p:cNvPicPr>
          <p:nvPr/>
        </p:nvPicPr>
        <p:blipFill>
          <a:blip r:embed="rId3">
            <a:lum/>
            <a:alphaModFix/>
          </a:blip>
          <a:srcRect/>
          <a:stretch>
            <a:fillRect/>
          </a:stretch>
        </p:blipFill>
        <p:spPr>
          <a:xfrm>
            <a:off x="0" y="0"/>
            <a:ext cx="12191760" cy="6857640"/>
          </a:xfrm>
          <a:prstGeom prst="rect">
            <a:avLst/>
          </a:prstGeom>
          <a:noFill/>
          <a:ln>
            <a:noFill/>
          </a:ln>
        </p:spPr>
      </p:pic>
      <p:sp>
        <p:nvSpPr>
          <p:cNvPr id="4" name="Title 3">
            <a:extLst>
              <a:ext uri="{FF2B5EF4-FFF2-40B4-BE49-F238E27FC236}">
                <a16:creationId xmlns:a16="http://schemas.microsoft.com/office/drawing/2014/main" id="{87E3060B-1035-461D-ACC9-C01F042121AE}"/>
              </a:ext>
            </a:extLst>
          </p:cNvPr>
          <p:cNvSpPr txBox="1">
            <a:spLocks noGrp="1"/>
          </p:cNvSpPr>
          <p:nvPr>
            <p:ph type="title" idx="4294967295"/>
          </p:nvPr>
        </p:nvSpPr>
        <p:spPr>
          <a:xfrm>
            <a:off x="3045240" y="2043719"/>
            <a:ext cx="6104879" cy="2030760"/>
          </a:xfrm>
        </p:spPr>
        <p:txBody>
          <a:bodyPr anchor="t"/>
          <a:lstStyle/>
          <a:p>
            <a:pPr lvl="0"/>
            <a:r>
              <a:rPr lang="en-US" sz="4400" b="1" dirty="0">
                <a:latin typeface="Comic Sans MS" pitchFamily="66"/>
              </a:rPr>
              <a:t>PURPOSE</a:t>
            </a:r>
          </a:p>
        </p:txBody>
      </p:sp>
      <p:sp>
        <p:nvSpPr>
          <p:cNvPr id="5" name="Subtitle 4">
            <a:extLst>
              <a:ext uri="{FF2B5EF4-FFF2-40B4-BE49-F238E27FC236}">
                <a16:creationId xmlns:a16="http://schemas.microsoft.com/office/drawing/2014/main" id="{8797ED1F-98D3-44C3-B294-E0E4F985CB5B}"/>
              </a:ext>
            </a:extLst>
          </p:cNvPr>
          <p:cNvSpPr txBox="1">
            <a:spLocks noGrp="1"/>
          </p:cNvSpPr>
          <p:nvPr>
            <p:ph type="subTitle" idx="4294967295"/>
          </p:nvPr>
        </p:nvSpPr>
        <p:spPr>
          <a:xfrm>
            <a:off x="3045240" y="4074840"/>
            <a:ext cx="6104879" cy="681840"/>
          </a:xfrm>
        </p:spPr>
        <p:txBody>
          <a:bodyPr wrap="square" lIns="90000" tIns="45000" rIns="90000" bIns="45000" anchor="t">
            <a:noAutofit/>
          </a:bodyPr>
          <a:lstStyle/>
          <a:p>
            <a:pPr lvl="0">
              <a:spcAft>
                <a:spcPts val="0"/>
              </a:spcAft>
              <a:buClr>
                <a:srgbClr val="FFFFFF"/>
              </a:buClr>
              <a:buSzPct val="45000"/>
              <a:buFont typeface="Arial" pitchFamily="32"/>
              <a:buChar char="•"/>
            </a:pPr>
            <a:r>
              <a:rPr lang="en-US" sz="2000" dirty="0">
                <a:latin typeface="Comic Sans MS" pitchFamily="66"/>
              </a:rPr>
              <a:t>Define bullying</a:t>
            </a:r>
          </a:p>
          <a:p>
            <a:pPr lvl="0">
              <a:spcAft>
                <a:spcPts val="0"/>
              </a:spcAft>
              <a:buClr>
                <a:srgbClr val="FFFFFF"/>
              </a:buClr>
              <a:buSzPct val="45000"/>
              <a:buFont typeface="Arial" pitchFamily="32"/>
              <a:buChar char="•"/>
            </a:pPr>
            <a:r>
              <a:rPr lang="en-US" sz="2000" dirty="0">
                <a:latin typeface="Comic Sans MS" pitchFamily="66"/>
              </a:rPr>
              <a:t>Analyze and examine reasons students may bully</a:t>
            </a:r>
          </a:p>
          <a:p>
            <a:pPr lvl="0">
              <a:spcAft>
                <a:spcPts val="0"/>
              </a:spcAft>
              <a:buClr>
                <a:srgbClr val="FFFFFF"/>
              </a:buClr>
              <a:buSzPct val="45000"/>
              <a:buFont typeface="Arial" pitchFamily="32"/>
              <a:buChar char="•"/>
            </a:pPr>
            <a:r>
              <a:rPr lang="en-US" sz="2000" dirty="0">
                <a:latin typeface="Comic Sans MS" pitchFamily="66"/>
              </a:rPr>
              <a:t>Determine most efficient manner to end bullying within our school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What is Bullying?">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DC6AEFB6-6805-44AF-B6A2-EBA8C27827DD}"/>
              </a:ext>
            </a:extLst>
          </p:cNvPr>
          <p:cNvSpPr/>
          <p:nvPr/>
        </p:nvSpPr>
        <p:spPr>
          <a:xfrm>
            <a:off x="355680" y="0"/>
            <a:ext cx="11480040" cy="2753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rgbClr val="3965B5"/>
              </a:gs>
              <a:gs pos="100000">
                <a:srgbClr val="3B3838"/>
              </a:gs>
            </a:gsLst>
            <a:lin ang="4200000"/>
          </a:gra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3" name="Picture 12">
            <a:extLst>
              <a:ext uri="{FF2B5EF4-FFF2-40B4-BE49-F238E27FC236}">
                <a16:creationId xmlns:a16="http://schemas.microsoft.com/office/drawing/2014/main" id="{BF03FC64-7FDE-4407-B8FB-F91CEE8882A3}"/>
              </a:ext>
            </a:extLst>
          </p:cNvPr>
          <p:cNvPicPr>
            <a:picLocks noChangeAspect="1"/>
          </p:cNvPicPr>
          <p:nvPr/>
        </p:nvPicPr>
        <p:blipFill>
          <a:blip r:embed="rId3">
            <a:lum/>
            <a:alphaModFix/>
          </a:blip>
          <a:srcRect/>
          <a:stretch>
            <a:fillRect/>
          </a:stretch>
        </p:blipFill>
        <p:spPr>
          <a:xfrm>
            <a:off x="0" y="0"/>
            <a:ext cx="12191760" cy="6857640"/>
          </a:xfrm>
          <a:prstGeom prst="rect">
            <a:avLst/>
          </a:prstGeom>
          <a:noFill/>
          <a:ln>
            <a:noFill/>
          </a:ln>
        </p:spPr>
      </p:pic>
      <p:sp>
        <p:nvSpPr>
          <p:cNvPr id="4" name="Title 3">
            <a:extLst>
              <a:ext uri="{FF2B5EF4-FFF2-40B4-BE49-F238E27FC236}">
                <a16:creationId xmlns:a16="http://schemas.microsoft.com/office/drawing/2014/main" id="{3333E34C-DFAD-4628-A40A-DFFBFFD579A6}"/>
              </a:ext>
            </a:extLst>
          </p:cNvPr>
          <p:cNvSpPr txBox="1">
            <a:spLocks noGrp="1"/>
          </p:cNvSpPr>
          <p:nvPr>
            <p:ph type="title" idx="4294967295"/>
          </p:nvPr>
        </p:nvSpPr>
        <p:spPr>
          <a:xfrm>
            <a:off x="1179360" y="826559"/>
            <a:ext cx="9833040" cy="1325160"/>
          </a:xfrm>
        </p:spPr>
        <p:txBody>
          <a:bodyPr lIns="91440" tIns="45720" rIns="91440" bIns="45720" anchor="ctr"/>
          <a:lstStyle/>
          <a:p>
            <a:pPr lvl="0" algn="ctr"/>
            <a:r>
              <a:rPr lang="en-US" sz="4000" b="1"/>
              <a:t>What is Bullying?</a:t>
            </a:r>
          </a:p>
        </p:txBody>
      </p:sp>
      <p:sp>
        <p:nvSpPr>
          <p:cNvPr id="5" name="TextBox 5">
            <a:extLst>
              <a:ext uri="{FF2B5EF4-FFF2-40B4-BE49-F238E27FC236}">
                <a16:creationId xmlns:a16="http://schemas.microsoft.com/office/drawing/2014/main" id="{E1B44157-9026-4C91-AFCE-6F1797CD944E}"/>
              </a:ext>
            </a:extLst>
          </p:cNvPr>
          <p:cNvSpPr/>
          <p:nvPr/>
        </p:nvSpPr>
        <p:spPr>
          <a:xfrm>
            <a:off x="1179360" y="3093119"/>
            <a:ext cx="9833040" cy="349768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algn="l" rtl="0" hangingPunct="1">
              <a:lnSpc>
                <a:spcPct val="90000"/>
              </a:lnSpc>
              <a:spcBef>
                <a:spcPts val="0"/>
              </a:spcBef>
              <a:spcAft>
                <a:spcPts val="601"/>
              </a:spcAft>
              <a:buClr>
                <a:srgbClr val="000000"/>
              </a:buClr>
              <a:buSzPct val="45000"/>
              <a:buFont typeface="Arial" pitchFamily="32"/>
              <a:buChar char="•"/>
              <a:tabLst/>
              <a:defRPr sz="1800"/>
            </a:pPr>
            <a:r>
              <a:rPr lang="en-US" sz="1600" b="0" i="0" u="none" strike="noStrike" kern="1200" spc="0" dirty="0">
                <a:ln>
                  <a:noFill/>
                </a:ln>
                <a:solidFill>
                  <a:srgbClr val="000000"/>
                </a:solidFill>
                <a:latin typeface="Calibri" pitchFamily="18"/>
                <a:ea typeface="Microsoft YaHei" pitchFamily="2"/>
                <a:cs typeface="Lucida Sans" pitchFamily="2"/>
              </a:rPr>
              <a:t>According to </a:t>
            </a:r>
            <a:r>
              <a:rPr lang="en-US" sz="1600" b="0" i="0" u="none" strike="noStrike" kern="1200" spc="0" dirty="0">
                <a:ln>
                  <a:noFill/>
                </a:ln>
                <a:solidFill>
                  <a:srgbClr val="000000"/>
                </a:solidFill>
                <a:latin typeface="Calibri" pitchFamily="18"/>
                <a:ea typeface="Microsoft YaHei" pitchFamily="2"/>
                <a:cs typeface="Lucida Sans" pitchFamily="2"/>
                <a:hlinkClick r:id="rId4"/>
              </a:rPr>
              <a:t>https://www.stopbullying.gov/, bullying</a:t>
            </a:r>
            <a:r>
              <a:rPr lang="en-US" sz="1600" b="0" i="0" u="none" strike="noStrike" kern="1200" spc="0" dirty="0">
                <a:ln>
                  <a:noFill/>
                </a:ln>
                <a:solidFill>
                  <a:srgbClr val="000000"/>
                </a:solidFill>
                <a:latin typeface="Calibri" pitchFamily="18"/>
                <a:ea typeface="Microsoft YaHei" pitchFamily="2"/>
                <a:cs typeface="Lucida Sans" pitchFamily="2"/>
              </a:rPr>
              <a:t> is defined as “…unwanted, aggressive behavior among school aged children that involves a real or perceived power imbalance. The behavior is repeated, or has the potential to be repeated, over time. Both kids who are bullied and who bully others may have </a:t>
            </a:r>
            <a:r>
              <a:rPr lang="en-US" sz="1600" b="0" i="0" u="none" strike="noStrike" kern="1200" spc="0" dirty="0">
                <a:ln>
                  <a:noFill/>
                </a:ln>
                <a:solidFill>
                  <a:srgbClr val="000000"/>
                </a:solidFill>
                <a:latin typeface="Calibri" pitchFamily="18"/>
                <a:ea typeface="Microsoft YaHei" pitchFamily="2"/>
                <a:cs typeface="Lucida Sans" pitchFamily="2"/>
                <a:hlinkClick r:id="rId5"/>
              </a:rPr>
              <a:t>serious, lasting problems</a:t>
            </a:r>
            <a:r>
              <a:rPr lang="en-US" sz="1600" b="0" i="0" u="none" strike="noStrike" kern="1200" spc="0" dirty="0">
                <a:ln>
                  <a:noFill/>
                </a:ln>
                <a:solidFill>
                  <a:srgbClr val="000000"/>
                </a:solidFill>
                <a:latin typeface="Calibri" pitchFamily="18"/>
                <a:ea typeface="Microsoft YaHei" pitchFamily="2"/>
                <a:cs typeface="Lucida Sans" pitchFamily="2"/>
              </a:rPr>
              <a:t>.”</a:t>
            </a:r>
          </a:p>
          <a:p>
            <a:pPr marL="0" marR="0" lvl="0" indent="0" algn="l" rtl="0" hangingPunct="1">
              <a:lnSpc>
                <a:spcPct val="90000"/>
              </a:lnSpc>
              <a:spcBef>
                <a:spcPts val="0"/>
              </a:spcBef>
              <a:spcAft>
                <a:spcPts val="601"/>
              </a:spcAft>
              <a:buNone/>
              <a:tabLst/>
              <a:defRPr sz="1800"/>
            </a:pPr>
            <a:endParaRPr lang="en-US" sz="16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Clr>
                <a:srgbClr val="000000"/>
              </a:buClr>
              <a:buSzPct val="45000"/>
              <a:buFont typeface="Arial" pitchFamily="32"/>
              <a:buChar char="•"/>
              <a:tabLst/>
              <a:defRPr sz="1800"/>
            </a:pPr>
            <a:r>
              <a:rPr lang="en-US" sz="1600" b="0" i="0" u="none" strike="noStrike" kern="1200" spc="0" dirty="0">
                <a:ln>
                  <a:noFill/>
                </a:ln>
                <a:solidFill>
                  <a:srgbClr val="000000"/>
                </a:solidFill>
                <a:latin typeface="Calibri" pitchFamily="18"/>
                <a:ea typeface="Microsoft YaHei" pitchFamily="2"/>
                <a:cs typeface="Lucida Sans" pitchFamily="2"/>
              </a:rPr>
              <a:t>In order to be considered bullying, the behavior must be aggressive and include:</a:t>
            </a:r>
          </a:p>
          <a:p>
            <a:pPr marL="0" marR="0" lvl="0" indent="0" algn="l" rtl="0" hangingPunct="1">
              <a:lnSpc>
                <a:spcPct val="90000"/>
              </a:lnSpc>
              <a:spcBef>
                <a:spcPts val="0"/>
              </a:spcBef>
              <a:spcAft>
                <a:spcPts val="601"/>
              </a:spcAft>
              <a:buNone/>
              <a:tabLst/>
              <a:defRPr sz="1800"/>
            </a:pPr>
            <a:endParaRPr lang="en-US" sz="16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Clr>
                <a:srgbClr val="000000"/>
              </a:buClr>
              <a:buSzPct val="45000"/>
              <a:buFont typeface="Arial" pitchFamily="32"/>
              <a:buChar char="•"/>
              <a:tabLst/>
              <a:defRPr sz="1800"/>
            </a:pPr>
            <a:r>
              <a:rPr lang="en-US" sz="1600" b="0" i="0" u="none" strike="noStrike" kern="1200" spc="0" dirty="0">
                <a:ln>
                  <a:noFill/>
                </a:ln>
                <a:solidFill>
                  <a:srgbClr val="000000"/>
                </a:solidFill>
                <a:latin typeface="Calibri" pitchFamily="18"/>
                <a:ea typeface="Microsoft YaHei" pitchFamily="2"/>
                <a:cs typeface="Lucida Sans" pitchFamily="2"/>
              </a:rPr>
              <a:t>An Imbalance of Power: Kids who bully use their power—such as physical strength, access to embarrassing information, or popularity—to control or harm others. Power imbalances can change over time and in different situations, even if they involve the same people.</a:t>
            </a:r>
          </a:p>
          <a:p>
            <a:pPr marL="0" marR="0" lvl="0" indent="0" algn="l" rtl="0" hangingPunct="1">
              <a:lnSpc>
                <a:spcPct val="90000"/>
              </a:lnSpc>
              <a:spcBef>
                <a:spcPts val="0"/>
              </a:spcBef>
              <a:spcAft>
                <a:spcPts val="601"/>
              </a:spcAft>
              <a:buNone/>
              <a:tabLst/>
              <a:defRPr sz="1800"/>
            </a:pPr>
            <a:endParaRPr lang="en-US" sz="16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Clr>
                <a:srgbClr val="000000"/>
              </a:buClr>
              <a:buSzPct val="45000"/>
              <a:buFont typeface="Arial" pitchFamily="32"/>
              <a:buChar char="•"/>
              <a:tabLst/>
              <a:defRPr sz="1800"/>
            </a:pPr>
            <a:r>
              <a:rPr lang="en-US" sz="1600" b="0" i="0" u="none" strike="noStrike" kern="1200" spc="0" dirty="0">
                <a:ln>
                  <a:noFill/>
                </a:ln>
                <a:solidFill>
                  <a:srgbClr val="000000"/>
                </a:solidFill>
                <a:latin typeface="Calibri" pitchFamily="18"/>
                <a:ea typeface="Microsoft YaHei" pitchFamily="2"/>
                <a:cs typeface="Lucida Sans" pitchFamily="2"/>
              </a:rPr>
              <a:t>Repetition: Bullying behaviors happen more than once or have the potential to happen more than once. Bullying includes actions such as making threats, spreading rumors, attacking someone physically or verbally, and excluding someone from a group on purpose.</a:t>
            </a:r>
          </a:p>
          <a:p>
            <a:pPr marL="0" marR="0" lvl="0" indent="0" algn="l" rtl="0" hangingPunct="1">
              <a:lnSpc>
                <a:spcPct val="90000"/>
              </a:lnSpc>
              <a:spcBef>
                <a:spcPts val="0"/>
              </a:spcBef>
              <a:spcAft>
                <a:spcPts val="601"/>
              </a:spcAft>
              <a:buClr>
                <a:srgbClr val="000000"/>
              </a:buClr>
              <a:buSzPct val="45000"/>
              <a:buFont typeface="Arial" pitchFamily="32"/>
              <a:buChar char="•"/>
              <a:tabLst/>
              <a:defRPr sz="1800"/>
            </a:pPr>
            <a:r>
              <a:rPr lang="en-US" sz="1100" b="0" i="0" u="none" strike="noStrike" kern="1200" spc="0" dirty="0">
                <a:ln>
                  <a:noFill/>
                </a:ln>
                <a:solidFill>
                  <a:srgbClr val="000000"/>
                </a:solidFill>
                <a:latin typeface="Calibri" pitchFamily="18"/>
                <a:ea typeface="Microsoft YaHei" pitchFamily="2"/>
                <a:cs typeface="Lucida Sans" pitchFamily="2"/>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Be The Change!">
    <p:spTree>
      <p:nvGrpSpPr>
        <p:cNvPr id="1" name=""/>
        <p:cNvGrpSpPr/>
        <p:nvPr/>
      </p:nvGrpSpPr>
      <p:grpSpPr>
        <a:xfrm>
          <a:off x="0" y="0"/>
          <a:ext cx="0" cy="0"/>
          <a:chOff x="0" y="0"/>
          <a:chExt cx="0" cy="0"/>
        </a:xfrm>
      </p:grpSpPr>
      <p:sp>
        <p:nvSpPr>
          <p:cNvPr id="2" name="Rectangle 72">
            <a:extLst>
              <a:ext uri="{FF2B5EF4-FFF2-40B4-BE49-F238E27FC236}">
                <a16:creationId xmlns:a16="http://schemas.microsoft.com/office/drawing/2014/main" id="{5DDF5877-00C2-486F-87BB-F1FA3C6DD99A}"/>
              </a:ext>
            </a:extLst>
          </p:cNvPr>
          <p:cNvSpPr/>
          <p:nvPr/>
        </p:nvSpPr>
        <p:spPr>
          <a:xfrm>
            <a:off x="0" y="0"/>
            <a:ext cx="1218851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4472C4"/>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grpSp>
        <p:nvGrpSpPr>
          <p:cNvPr id="3" name="Group 74">
            <a:extLst>
              <a:ext uri="{FF2B5EF4-FFF2-40B4-BE49-F238E27FC236}">
                <a16:creationId xmlns:a16="http://schemas.microsoft.com/office/drawing/2014/main" id="{6A932E40-04F9-4C83-A58A-B8834F7AEE56}"/>
              </a:ext>
            </a:extLst>
          </p:cNvPr>
          <p:cNvGrpSpPr/>
          <p:nvPr/>
        </p:nvGrpSpPr>
        <p:grpSpPr>
          <a:xfrm>
            <a:off x="409680" y="635760"/>
            <a:ext cx="11142000" cy="2481839"/>
            <a:chOff x="409680" y="635760"/>
            <a:chExt cx="11142000" cy="2481839"/>
          </a:xfrm>
        </p:grpSpPr>
        <p:sp>
          <p:nvSpPr>
            <p:cNvPr id="4" name="Freeform 44">
              <a:extLst>
                <a:ext uri="{FF2B5EF4-FFF2-40B4-BE49-F238E27FC236}">
                  <a16:creationId xmlns:a16="http://schemas.microsoft.com/office/drawing/2014/main" id="{E446FBF7-054A-4048-B87E-6763AA7D7BD7}"/>
                </a:ext>
              </a:extLst>
            </p:cNvPr>
            <p:cNvSpPr/>
            <p:nvPr/>
          </p:nvSpPr>
          <p:spPr>
            <a:xfrm>
              <a:off x="11223360" y="635760"/>
              <a:ext cx="328320" cy="1742040"/>
            </a:xfrm>
            <a:custGeom>
              <a:avLst/>
              <a:gdLst>
                <a:gd name="f0" fmla="val 0"/>
                <a:gd name="f1" fmla="val 207"/>
                <a:gd name="f2" fmla="val 1114"/>
                <a:gd name="f3" fmla="val 987"/>
                <a:gd name="f4" fmla="val 127"/>
              </a:gdLst>
              <a:ahLst/>
              <a:cxnLst>
                <a:cxn ang="3cd4">
                  <a:pos x="hc" y="t"/>
                </a:cxn>
                <a:cxn ang="0">
                  <a:pos x="r" y="vc"/>
                </a:cxn>
                <a:cxn ang="cd4">
                  <a:pos x="hc" y="b"/>
                </a:cxn>
                <a:cxn ang="cd2">
                  <a:pos x="l" y="vc"/>
                </a:cxn>
              </a:cxnLst>
              <a:rect l="l" t="t" r="r" b="b"/>
              <a:pathLst>
                <a:path w="207" h="1114">
                  <a:moveTo>
                    <a:pt x="f1" y="f3"/>
                  </a:moveTo>
                  <a:lnTo>
                    <a:pt x="f0" y="f2"/>
                  </a:lnTo>
                  <a:lnTo>
                    <a:pt x="f0" y="f4"/>
                  </a:lnTo>
                  <a:lnTo>
                    <a:pt x="f1" y="f0"/>
                  </a:lnTo>
                  <a:lnTo>
                    <a:pt x="f1" y="f3"/>
                  </a:lnTo>
                  <a:close/>
                </a:path>
              </a:pathLst>
            </a:custGeom>
            <a:solidFill>
              <a:srgbClr val="203864"/>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5" name="Freeform 45">
              <a:extLst>
                <a:ext uri="{FF2B5EF4-FFF2-40B4-BE49-F238E27FC236}">
                  <a16:creationId xmlns:a16="http://schemas.microsoft.com/office/drawing/2014/main" id="{48C10A4C-6564-416F-A43D-E12EB3E76A00}"/>
                </a:ext>
              </a:extLst>
            </p:cNvPr>
            <p:cNvSpPr/>
            <p:nvPr/>
          </p:nvSpPr>
          <p:spPr>
            <a:xfrm>
              <a:off x="409680" y="1022400"/>
              <a:ext cx="709200" cy="2095199"/>
            </a:xfrm>
            <a:custGeom>
              <a:avLst/>
              <a:gdLst>
                <a:gd name="f0" fmla="val 0"/>
                <a:gd name="f1" fmla="val 447"/>
                <a:gd name="f2" fmla="val 1363"/>
                <a:gd name="f3" fmla="val 987"/>
                <a:gd name="f4" fmla="val 376"/>
              </a:gdLst>
              <a:ahLst/>
              <a:cxnLst>
                <a:cxn ang="3cd4">
                  <a:pos x="hc" y="t"/>
                </a:cxn>
                <a:cxn ang="0">
                  <a:pos x="r" y="vc"/>
                </a:cxn>
                <a:cxn ang="cd4">
                  <a:pos x="hc" y="b"/>
                </a:cxn>
                <a:cxn ang="cd2">
                  <a:pos x="l" y="vc"/>
                </a:cxn>
              </a:cxnLst>
              <a:rect l="l" t="t" r="r" b="b"/>
              <a:pathLst>
                <a:path w="447" h="1363">
                  <a:moveTo>
                    <a:pt x="f1" y="f2"/>
                  </a:moveTo>
                  <a:lnTo>
                    <a:pt x="f0" y="f3"/>
                  </a:lnTo>
                  <a:lnTo>
                    <a:pt x="f0" y="f0"/>
                  </a:lnTo>
                  <a:lnTo>
                    <a:pt x="f1" y="f4"/>
                  </a:lnTo>
                  <a:lnTo>
                    <a:pt x="f1" y="f2"/>
                  </a:lnTo>
                  <a:close/>
                </a:path>
              </a:pathLst>
            </a:custGeom>
            <a:solidFill>
              <a:srgbClr val="203864"/>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6" name="Freeform 46">
              <a:extLst>
                <a:ext uri="{FF2B5EF4-FFF2-40B4-BE49-F238E27FC236}">
                  <a16:creationId xmlns:a16="http://schemas.microsoft.com/office/drawing/2014/main" id="{CF2BB880-58AE-43D5-B666-A52CAF35E52B}"/>
                </a:ext>
              </a:extLst>
            </p:cNvPr>
            <p:cNvSpPr/>
            <p:nvPr/>
          </p:nvSpPr>
          <p:spPr>
            <a:xfrm>
              <a:off x="409680" y="837720"/>
              <a:ext cx="402840" cy="1704960"/>
            </a:xfrm>
            <a:custGeom>
              <a:avLst/>
              <a:gdLst>
                <a:gd name="f0" fmla="val 0"/>
                <a:gd name="f1" fmla="val 254"/>
                <a:gd name="f2" fmla="val 1109"/>
                <a:gd name="f3" fmla="val 987"/>
                <a:gd name="f4" fmla="val 119"/>
              </a:gdLst>
              <a:ahLst/>
              <a:cxnLst>
                <a:cxn ang="3cd4">
                  <a:pos x="hc" y="t"/>
                </a:cxn>
                <a:cxn ang="0">
                  <a:pos x="r" y="vc"/>
                </a:cxn>
                <a:cxn ang="cd4">
                  <a:pos x="hc" y="b"/>
                </a:cxn>
                <a:cxn ang="cd2">
                  <a:pos x="l" y="vc"/>
                </a:cxn>
              </a:cxnLst>
              <a:rect l="l" t="t" r="r" b="b"/>
              <a:pathLst>
                <a:path w="254" h="1109">
                  <a:moveTo>
                    <a:pt x="f1" y="f3"/>
                  </a:moveTo>
                  <a:lnTo>
                    <a:pt x="f0" y="f2"/>
                  </a:lnTo>
                  <a:lnTo>
                    <a:pt x="f0" y="f4"/>
                  </a:lnTo>
                  <a:lnTo>
                    <a:pt x="f1" y="f0"/>
                  </a:lnTo>
                  <a:lnTo>
                    <a:pt x="f1" y="f3"/>
                  </a:lnTo>
                  <a:close/>
                </a:path>
              </a:pathLst>
            </a:custGeom>
            <a:solidFill>
              <a:srgbClr val="2F5597"/>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7" name="Freeform 47">
              <a:extLst>
                <a:ext uri="{FF2B5EF4-FFF2-40B4-BE49-F238E27FC236}">
                  <a16:creationId xmlns:a16="http://schemas.microsoft.com/office/drawing/2014/main" id="{EE0F28B7-3864-4332-96B0-D17DC7AA0479}"/>
                </a:ext>
              </a:extLst>
            </p:cNvPr>
            <p:cNvSpPr/>
            <p:nvPr/>
          </p:nvSpPr>
          <p:spPr>
            <a:xfrm>
              <a:off x="644760" y="640800"/>
              <a:ext cx="167760" cy="1712880"/>
            </a:xfrm>
            <a:custGeom>
              <a:avLst/>
              <a:gdLst>
                <a:gd name="f0" fmla="val 0"/>
                <a:gd name="f1" fmla="val 106"/>
                <a:gd name="f2" fmla="val 1114"/>
                <a:gd name="f3" fmla="val 1005"/>
                <a:gd name="f4" fmla="val 110"/>
              </a:gdLst>
              <a:ahLst/>
              <a:cxnLst>
                <a:cxn ang="3cd4">
                  <a:pos x="hc" y="t"/>
                </a:cxn>
                <a:cxn ang="0">
                  <a:pos x="r" y="vc"/>
                </a:cxn>
                <a:cxn ang="cd4">
                  <a:pos x="hc" y="b"/>
                </a:cxn>
                <a:cxn ang="cd2">
                  <a:pos x="l" y="vc"/>
                </a:cxn>
              </a:cxnLst>
              <a:rect l="l" t="t" r="r" b="b"/>
              <a:pathLst>
                <a:path w="106" h="1114">
                  <a:moveTo>
                    <a:pt x="f1" y="f2"/>
                  </a:moveTo>
                  <a:lnTo>
                    <a:pt x="f0" y="f3"/>
                  </a:lnTo>
                  <a:lnTo>
                    <a:pt x="f0" y="f0"/>
                  </a:lnTo>
                  <a:lnTo>
                    <a:pt x="f1" y="f4"/>
                  </a:lnTo>
                  <a:lnTo>
                    <a:pt x="f1" y="f2"/>
                  </a:lnTo>
                  <a:close/>
                </a:path>
              </a:pathLst>
            </a:custGeom>
            <a:solidFill>
              <a:srgbClr val="203864"/>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8" name="Rectangle 79">
              <a:extLst>
                <a:ext uri="{FF2B5EF4-FFF2-40B4-BE49-F238E27FC236}">
                  <a16:creationId xmlns:a16="http://schemas.microsoft.com/office/drawing/2014/main" id="{4B9E19F5-44F6-4503-A034-E9DC52344D05}"/>
                </a:ext>
              </a:extLst>
            </p:cNvPr>
            <p:cNvSpPr/>
            <p:nvPr/>
          </p:nvSpPr>
          <p:spPr>
            <a:xfrm>
              <a:off x="644040" y="635760"/>
              <a:ext cx="10907640" cy="1541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4472C4"/>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grpSp>
      <p:sp>
        <p:nvSpPr>
          <p:cNvPr id="9" name="Title 1">
            <a:extLst>
              <a:ext uri="{FF2B5EF4-FFF2-40B4-BE49-F238E27FC236}">
                <a16:creationId xmlns:a16="http://schemas.microsoft.com/office/drawing/2014/main" id="{B1042857-A7F1-4F32-BD6C-708B97B985BB}"/>
              </a:ext>
            </a:extLst>
          </p:cNvPr>
          <p:cNvSpPr txBox="1">
            <a:spLocks noGrp="1"/>
          </p:cNvSpPr>
          <p:nvPr>
            <p:ph type="title" idx="4294967295"/>
          </p:nvPr>
        </p:nvSpPr>
        <p:spPr>
          <a:xfrm>
            <a:off x="1047239" y="759959"/>
            <a:ext cx="10306080" cy="1325160"/>
          </a:xfrm>
        </p:spPr>
        <p:txBody>
          <a:bodyPr lIns="91440" tIns="45720" rIns="91440" bIns="45720" anchor="ctr"/>
          <a:lstStyle/>
          <a:p>
            <a:pPr lvl="0"/>
            <a:r>
              <a:rPr lang="en-US" sz="4000" dirty="0"/>
              <a:t>Be The Change!</a:t>
            </a:r>
          </a:p>
        </p:txBody>
      </p:sp>
      <p:sp>
        <p:nvSpPr>
          <p:cNvPr id="10" name="TextBox 2">
            <a:extLst>
              <a:ext uri="{FF2B5EF4-FFF2-40B4-BE49-F238E27FC236}">
                <a16:creationId xmlns:a16="http://schemas.microsoft.com/office/drawing/2014/main" id="{C2285A0C-A077-4D5C-837F-DEFF24100638}"/>
              </a:ext>
            </a:extLst>
          </p:cNvPr>
          <p:cNvSpPr/>
          <p:nvPr/>
        </p:nvSpPr>
        <p:spPr>
          <a:xfrm>
            <a:off x="1424880" y="2494440"/>
            <a:ext cx="4053240" cy="35629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algn="l" rtl="0" hangingPunct="1">
              <a:lnSpc>
                <a:spcPct val="90000"/>
              </a:lnSpc>
              <a:spcBef>
                <a:spcPts val="0"/>
              </a:spcBef>
              <a:spcAft>
                <a:spcPts val="601"/>
              </a:spcAft>
              <a:buSzPct val="45000"/>
              <a:buFont typeface="Arial" pitchFamily="32"/>
              <a:buChar char="•"/>
              <a:tabLst/>
              <a:defRPr sz="1800"/>
            </a:pPr>
            <a:r>
              <a:rPr lang="en-US" sz="2400" b="0" i="0" u="none" strike="noStrike" kern="1200" spc="0" dirty="0">
                <a:ln>
                  <a:noFill/>
                </a:ln>
                <a:solidFill>
                  <a:srgbClr val="000000"/>
                </a:solidFill>
                <a:latin typeface="Calibri" pitchFamily="18"/>
                <a:ea typeface="Microsoft YaHei" pitchFamily="2"/>
                <a:cs typeface="Lucida Sans" pitchFamily="2"/>
              </a:rPr>
              <a:t>This video  is an Anti-Bullying film that has been streamed more than 6.6. million times worldwide.</a:t>
            </a:r>
          </a:p>
          <a:p>
            <a:pPr marL="0" marR="0" lvl="0" indent="0" algn="l" rtl="0" hangingPunct="1">
              <a:lnSpc>
                <a:spcPct val="90000"/>
              </a:lnSpc>
              <a:spcBef>
                <a:spcPts val="0"/>
              </a:spcBef>
              <a:spcAft>
                <a:spcPts val="601"/>
              </a:spcAft>
              <a:buNone/>
              <a:tabLst/>
              <a:defRPr sz="1800"/>
            </a:pPr>
            <a:endParaRPr lang="en-US" sz="15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None/>
              <a:tabLst/>
              <a:defRPr sz="1800"/>
            </a:pPr>
            <a:endParaRPr lang="en-US" sz="15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None/>
              <a:tabLst/>
              <a:defRPr sz="1800"/>
            </a:pPr>
            <a:endParaRPr lang="en-US" sz="15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None/>
              <a:tabLst/>
              <a:defRPr sz="1800"/>
            </a:pPr>
            <a:endParaRPr lang="en-US" sz="15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None/>
              <a:tabLst/>
              <a:defRPr sz="1800"/>
            </a:pPr>
            <a:endParaRPr lang="en-US" sz="15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None/>
              <a:tabLst/>
              <a:defRPr sz="1800"/>
            </a:pPr>
            <a:endParaRPr lang="en-US" sz="15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None/>
              <a:tabLst/>
              <a:defRPr sz="1800"/>
            </a:pPr>
            <a:endParaRPr lang="en-US" sz="15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SzPct val="45000"/>
              <a:buFont typeface="Arial" pitchFamily="32"/>
              <a:buChar char="•"/>
              <a:tabLst/>
              <a:defRPr sz="1800"/>
            </a:pPr>
            <a:r>
              <a:rPr lang="en-US" sz="1500" b="0" i="0" u="none" strike="noStrike" kern="1200" spc="0" dirty="0">
                <a:ln>
                  <a:noFill/>
                </a:ln>
                <a:solidFill>
                  <a:srgbClr val="000000"/>
                </a:solidFill>
                <a:latin typeface="Calibri" pitchFamily="18"/>
                <a:ea typeface="Microsoft YaHei" pitchFamily="2"/>
                <a:cs typeface="Lucida Sans" pitchFamily="2"/>
                <a:hlinkClick r:id="rId3"/>
              </a:rPr>
              <a:t>https://www.youtube.com/watch?v=A90Wv_1pNJo</a:t>
            </a:r>
          </a:p>
          <a:p>
            <a:pPr marL="0" marR="0" lvl="0" indent="0" algn="l" rtl="0" hangingPunct="1">
              <a:lnSpc>
                <a:spcPct val="90000"/>
              </a:lnSpc>
              <a:spcBef>
                <a:spcPts val="0"/>
              </a:spcBef>
              <a:spcAft>
                <a:spcPts val="601"/>
              </a:spcAft>
              <a:buNone/>
              <a:tabLst/>
              <a:defRPr sz="1800"/>
            </a:pPr>
            <a:endParaRPr lang="en-US" sz="1500" b="0" i="0" u="none" strike="noStrike" kern="1200" spc="0" dirty="0">
              <a:ln>
                <a:noFill/>
              </a:ln>
              <a:solidFill>
                <a:srgbClr val="000000"/>
              </a:solidFill>
              <a:latin typeface="Calibri" pitchFamily="18"/>
              <a:ea typeface="Microsoft YaHei" pitchFamily="2"/>
              <a:cs typeface="Lucida Sans" pitchFamily="2"/>
            </a:endParaRPr>
          </a:p>
          <a:p>
            <a:pPr marL="0" marR="0" lvl="0" indent="0" algn="l" rtl="0" hangingPunct="1">
              <a:lnSpc>
                <a:spcPct val="90000"/>
              </a:lnSpc>
              <a:spcBef>
                <a:spcPts val="0"/>
              </a:spcBef>
              <a:spcAft>
                <a:spcPts val="601"/>
              </a:spcAft>
              <a:buNone/>
              <a:tabLst/>
              <a:defRPr sz="1800"/>
            </a:pPr>
            <a:endParaRPr lang="en-US" sz="1500" b="0" i="0" u="none" strike="noStrike" kern="1200" spc="0" dirty="0">
              <a:ln>
                <a:noFill/>
              </a:ln>
              <a:solidFill>
                <a:srgbClr val="000000"/>
              </a:solidFill>
              <a:latin typeface="Calibri" pitchFamily="18"/>
              <a:ea typeface="Microsoft YaHei" pitchFamily="2"/>
              <a:cs typeface="Lucida Sans" pitchFamily="2"/>
            </a:endParaRPr>
          </a:p>
        </p:txBody>
      </p:sp>
      <p:pic>
        <p:nvPicPr>
          <p:cNvPr id="11" name="Picture 4">
            <a:extLst>
              <a:ext uri="{FF2B5EF4-FFF2-40B4-BE49-F238E27FC236}">
                <a16:creationId xmlns:a16="http://schemas.microsoft.com/office/drawing/2014/main" id="{B834FB4D-060B-4B2B-8C85-34E0CBDA9190}"/>
              </a:ext>
            </a:extLst>
          </p:cNvPr>
          <p:cNvPicPr>
            <a:picLocks noChangeAspect="1"/>
          </p:cNvPicPr>
          <p:nvPr/>
        </p:nvPicPr>
        <p:blipFill>
          <a:blip r:embed="rId4">
            <a:lum/>
            <a:alphaModFix/>
          </a:blip>
          <a:srcRect l="7337" r="11782"/>
          <a:stretch>
            <a:fillRect/>
          </a:stretch>
        </p:blipFill>
        <p:spPr>
          <a:xfrm>
            <a:off x="6098760" y="2492280"/>
            <a:ext cx="4802040" cy="356292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8A58A6FB-CCCC-42A3-81E8-884F26C67CF7}"/>
              </a:ext>
            </a:extLst>
          </p:cNvPr>
          <p:cNvSpPr/>
          <p:nvPr/>
        </p:nvSpPr>
        <p:spPr>
          <a:xfrm>
            <a:off x="0" y="0"/>
            <a:ext cx="6081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4472C4"/>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3" name="Rectangle 10">
            <a:extLst>
              <a:ext uri="{FF2B5EF4-FFF2-40B4-BE49-F238E27FC236}">
                <a16:creationId xmlns:a16="http://schemas.microsoft.com/office/drawing/2014/main" id="{2B6CA928-25C3-4AC6-B690-9B8930EBAA31}"/>
              </a:ext>
            </a:extLst>
          </p:cNvPr>
          <p:cNvSpPr/>
          <p:nvPr/>
        </p:nvSpPr>
        <p:spPr>
          <a:xfrm>
            <a:off x="0" y="0"/>
            <a:ext cx="121917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rgbClr val="3965B5"/>
              </a:gs>
              <a:gs pos="100000">
                <a:srgbClr val="3B3838"/>
              </a:gs>
            </a:gsLst>
            <a:lin ang="4200000"/>
          </a:gra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4" name="Picture 12">
            <a:extLst>
              <a:ext uri="{FF2B5EF4-FFF2-40B4-BE49-F238E27FC236}">
                <a16:creationId xmlns:a16="http://schemas.microsoft.com/office/drawing/2014/main" id="{137270F5-6857-48C9-934A-204552534B03}"/>
              </a:ext>
            </a:extLst>
          </p:cNvPr>
          <p:cNvPicPr>
            <a:picLocks noChangeAspect="1"/>
          </p:cNvPicPr>
          <p:nvPr/>
        </p:nvPicPr>
        <p:blipFill>
          <a:blip r:embed="rId3">
            <a:lum/>
            <a:alphaModFix/>
          </a:blip>
          <a:srcRect/>
          <a:stretch>
            <a:fillRect/>
          </a:stretch>
        </p:blipFill>
        <p:spPr>
          <a:xfrm>
            <a:off x="0" y="0"/>
            <a:ext cx="12191760" cy="6857640"/>
          </a:xfrm>
          <a:prstGeom prst="rect">
            <a:avLst/>
          </a:prstGeom>
          <a:noFill/>
          <a:ln>
            <a:noFill/>
          </a:ln>
        </p:spPr>
      </p:pic>
      <p:sp>
        <p:nvSpPr>
          <p:cNvPr id="5" name="Title 2">
            <a:extLst>
              <a:ext uri="{FF2B5EF4-FFF2-40B4-BE49-F238E27FC236}">
                <a16:creationId xmlns:a16="http://schemas.microsoft.com/office/drawing/2014/main" id="{8555650F-C7BF-4A63-8762-337E0967D2DA}"/>
              </a:ext>
            </a:extLst>
          </p:cNvPr>
          <p:cNvSpPr txBox="1">
            <a:spLocks noGrp="1"/>
          </p:cNvSpPr>
          <p:nvPr>
            <p:ph type="title" idx="4294967295"/>
          </p:nvPr>
        </p:nvSpPr>
        <p:spPr>
          <a:xfrm>
            <a:off x="640080" y="1199408"/>
            <a:ext cx="3860668" cy="4343151"/>
          </a:xfrm>
        </p:spPr>
        <p:txBody>
          <a:bodyPr lIns="91440" tIns="45720" rIns="91440" bIns="45720" anchor="ctr"/>
          <a:lstStyle/>
          <a:p>
            <a:pPr lvl="0"/>
            <a:br>
              <a:rPr lang="en-US" sz="1400" dirty="0"/>
            </a:br>
            <a:r>
              <a:rPr lang="en-US" sz="4400" b="1" dirty="0"/>
              <a:t>Dig Deeper!!!</a:t>
            </a:r>
            <a:br>
              <a:rPr lang="en-US" sz="1400" dirty="0"/>
            </a:br>
            <a:r>
              <a:rPr lang="en-US" sz="3600" dirty="0"/>
              <a:t>What does Bullying look like?</a:t>
            </a:r>
            <a:br>
              <a:rPr lang="en-US" sz="1400" dirty="0"/>
            </a:br>
            <a:br>
              <a:rPr lang="en-US" sz="1400" dirty="0"/>
            </a:br>
            <a:r>
              <a:rPr lang="en-US" sz="3100" dirty="0"/>
              <a:t>Let’s closely examine what bullying is and all that it entails. Additionally, let’s examine reasons why bullying is identified as a social problem and needs to be stopped.</a:t>
            </a:r>
            <a:br>
              <a:rPr lang="en-US" sz="3100" dirty="0"/>
            </a:br>
            <a:br>
              <a:rPr lang="en-US" sz="3100" dirty="0"/>
            </a:br>
            <a:r>
              <a:rPr lang="en-US" sz="2200" dirty="0">
                <a:hlinkClick r:id="rId4"/>
              </a:rPr>
              <a:t>https://www.youtube.com/watch?v=sY8IhIPIaxw</a:t>
            </a:r>
            <a:br>
              <a:rPr lang="en-US" sz="1400" dirty="0"/>
            </a:br>
            <a:br>
              <a:rPr lang="en-US" sz="1400" dirty="0"/>
            </a:br>
            <a:endParaRPr lang="en-US" sz="1400" dirty="0"/>
          </a:p>
        </p:txBody>
      </p:sp>
      <p:sp>
        <p:nvSpPr>
          <p:cNvPr id="6" name="Subtitle 3">
            <a:extLst>
              <a:ext uri="{FF2B5EF4-FFF2-40B4-BE49-F238E27FC236}">
                <a16:creationId xmlns:a16="http://schemas.microsoft.com/office/drawing/2014/main" id="{F3EFA77F-A6DD-4E0D-BDA3-42D7EDAC1595}"/>
              </a:ext>
            </a:extLst>
          </p:cNvPr>
          <p:cNvSpPr txBox="1">
            <a:spLocks noGrp="1"/>
          </p:cNvSpPr>
          <p:nvPr>
            <p:ph type="subTitle" idx="4294967295"/>
          </p:nvPr>
        </p:nvSpPr>
        <p:spPr>
          <a:xfrm>
            <a:off x="6090480" y="801720"/>
            <a:ext cx="5305679" cy="5230440"/>
          </a:xfrm>
        </p:spPr>
        <p:txBody>
          <a:bodyPr wrap="square" lIns="91440" tIns="45720" rIns="91440" bIns="45720" anchor="ctr">
            <a:noAutofit/>
          </a:bodyPr>
          <a:lstStyle/>
          <a:p>
            <a:pPr lvl="0">
              <a:spcAft>
                <a:spcPts val="0"/>
              </a:spcAft>
              <a:buClr>
                <a:srgbClr val="000000"/>
              </a:buClr>
              <a:buSzPct val="45000"/>
              <a:buFont typeface="Arial" pitchFamily="32"/>
              <a:buChar char="•"/>
            </a:pPr>
            <a:r>
              <a:rPr lang="en-US" dirty="0">
                <a:latin typeface="Calibri Light" pitchFamily="18"/>
              </a:rPr>
              <a:t>Before the Video:	</a:t>
            </a:r>
          </a:p>
          <a:p>
            <a:pPr lvl="0">
              <a:spcAft>
                <a:spcPts val="0"/>
              </a:spcAft>
              <a:buClr>
                <a:srgbClr val="000000"/>
              </a:buClr>
              <a:buSzPct val="45000"/>
              <a:buFont typeface="Arial" pitchFamily="32"/>
              <a:buChar char="•"/>
            </a:pPr>
            <a:r>
              <a:rPr lang="en-US" dirty="0">
                <a:latin typeface="Calibri Light" pitchFamily="18"/>
              </a:rPr>
              <a:t>Talk with a partner about what comes to your mind when you think of bullying.</a:t>
            </a:r>
          </a:p>
          <a:p>
            <a:pPr lvl="0">
              <a:spcAft>
                <a:spcPts val="0"/>
              </a:spcAft>
            </a:pPr>
            <a:endParaRPr lang="en-US" dirty="0">
              <a:latin typeface="Calibri Light" pitchFamily="18"/>
            </a:endParaRPr>
          </a:p>
          <a:p>
            <a:pPr lvl="0">
              <a:spcAft>
                <a:spcPts val="0"/>
              </a:spcAft>
            </a:pPr>
            <a:endParaRPr lang="en-US" dirty="0">
              <a:latin typeface="Calibri Light" pitchFamily="18"/>
            </a:endParaRPr>
          </a:p>
          <a:p>
            <a:pPr lvl="0">
              <a:spcAft>
                <a:spcPts val="0"/>
              </a:spcAft>
              <a:buClr>
                <a:srgbClr val="000000"/>
              </a:buClr>
              <a:buSzPct val="45000"/>
              <a:buFont typeface="Arial" pitchFamily="32"/>
              <a:buChar char="•"/>
            </a:pPr>
            <a:r>
              <a:rPr lang="en-US" dirty="0">
                <a:latin typeface="Calibri Light" pitchFamily="18"/>
              </a:rPr>
              <a:t>After the Video:	</a:t>
            </a:r>
          </a:p>
          <a:p>
            <a:pPr lvl="0">
              <a:spcAft>
                <a:spcPts val="0"/>
              </a:spcAft>
              <a:buClr>
                <a:srgbClr val="000000"/>
              </a:buClr>
              <a:buSzPct val="45000"/>
              <a:buFont typeface="Arial" pitchFamily="32"/>
              <a:buChar char="•"/>
            </a:pPr>
            <a:r>
              <a:rPr lang="en-US" dirty="0">
                <a:latin typeface="Calibri Light" pitchFamily="18"/>
              </a:rPr>
              <a:t>Has your perception of bullying changed? please share with your partner.</a:t>
            </a:r>
          </a:p>
          <a:p>
            <a:pPr lvl="0">
              <a:spcAft>
                <a:spcPts val="0"/>
              </a:spcAft>
            </a:pPr>
            <a:endParaRPr lang="en-US" dirty="0">
              <a:latin typeface="Calibri Light" pitchFamily="18"/>
            </a:endParaRPr>
          </a:p>
          <a:p>
            <a:pPr lvl="0">
              <a:spcAft>
                <a:spcPts val="0"/>
              </a:spcAft>
            </a:pPr>
            <a:endParaRPr lang="en-US" sz="4400" dirty="0">
              <a:latin typeface="Calibri Light" pitchFamily="1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Different Types of Bullyin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C0E7CC4C-4D4E-48DD-AC53-47D3C189D891}"/>
              </a:ext>
            </a:extLst>
          </p:cNvPr>
          <p:cNvSpPr/>
          <p:nvPr/>
        </p:nvSpPr>
        <p:spPr>
          <a:xfrm>
            <a:off x="355680" y="0"/>
            <a:ext cx="11480040" cy="2753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rgbClr val="4472C4"/>
              </a:gs>
              <a:gs pos="100000">
                <a:srgbClr val="5B9BD5"/>
              </a:gs>
            </a:gsLst>
            <a:lin ang="4200000"/>
          </a:gra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3" name="Picture 11">
            <a:extLst>
              <a:ext uri="{FF2B5EF4-FFF2-40B4-BE49-F238E27FC236}">
                <a16:creationId xmlns:a16="http://schemas.microsoft.com/office/drawing/2014/main" id="{BBFF3112-61F8-47CA-8EE6-AF23F08CA7CF}"/>
              </a:ext>
            </a:extLst>
          </p:cNvPr>
          <p:cNvPicPr>
            <a:picLocks noChangeAspect="1"/>
          </p:cNvPicPr>
          <p:nvPr/>
        </p:nvPicPr>
        <p:blipFill>
          <a:blip r:embed="rId3">
            <a:lum/>
            <a:alphaModFix/>
          </a:blip>
          <a:srcRect/>
          <a:stretch>
            <a:fillRect/>
          </a:stretch>
        </p:blipFill>
        <p:spPr>
          <a:xfrm>
            <a:off x="0" y="0"/>
            <a:ext cx="12191760" cy="6857640"/>
          </a:xfrm>
          <a:prstGeom prst="rect">
            <a:avLst/>
          </a:prstGeom>
          <a:noFill/>
          <a:ln>
            <a:noFill/>
          </a:ln>
        </p:spPr>
      </p:pic>
      <p:sp>
        <p:nvSpPr>
          <p:cNvPr id="4" name="Title 1">
            <a:extLst>
              <a:ext uri="{FF2B5EF4-FFF2-40B4-BE49-F238E27FC236}">
                <a16:creationId xmlns:a16="http://schemas.microsoft.com/office/drawing/2014/main" id="{DB0AF99F-9523-4322-99F0-E1C3C7BF7CD6}"/>
              </a:ext>
            </a:extLst>
          </p:cNvPr>
          <p:cNvSpPr txBox="1">
            <a:spLocks noGrp="1"/>
          </p:cNvSpPr>
          <p:nvPr>
            <p:ph type="title" idx="4294967295"/>
          </p:nvPr>
        </p:nvSpPr>
        <p:spPr>
          <a:xfrm>
            <a:off x="1179360" y="826559"/>
            <a:ext cx="9833040" cy="1325160"/>
          </a:xfrm>
        </p:spPr>
        <p:txBody>
          <a:bodyPr/>
          <a:lstStyle/>
          <a:p>
            <a:pPr lvl="0" algn="ctr"/>
            <a:r>
              <a:rPr lang="en-US" sz="4000" b="1"/>
              <a:t>Different Types of Bullying</a:t>
            </a:r>
          </a:p>
        </p:txBody>
      </p:sp>
      <p:sp>
        <p:nvSpPr>
          <p:cNvPr id="5" name="Content Placeholder 2">
            <a:extLst>
              <a:ext uri="{FF2B5EF4-FFF2-40B4-BE49-F238E27FC236}">
                <a16:creationId xmlns:a16="http://schemas.microsoft.com/office/drawing/2014/main" id="{E9447A97-CF5F-4934-A955-C25D49AEDA7E}"/>
              </a:ext>
            </a:extLst>
          </p:cNvPr>
          <p:cNvSpPr txBox="1">
            <a:spLocks noGrp="1"/>
          </p:cNvSpPr>
          <p:nvPr>
            <p:ph type="body" idx="4294967295"/>
          </p:nvPr>
        </p:nvSpPr>
        <p:spPr>
          <a:xfrm>
            <a:off x="1179360" y="2398816"/>
            <a:ext cx="9833040" cy="4458824"/>
          </a:xfrm>
        </p:spPr>
        <p:txBody>
          <a:bodyPr/>
          <a:lstStyle/>
          <a:p>
            <a:pPr lvl="0">
              <a:spcBef>
                <a:spcPts val="1001"/>
              </a:spcBef>
              <a:buClr>
                <a:srgbClr val="000000"/>
              </a:buClr>
              <a:buFont typeface="Arial" pitchFamily="32"/>
              <a:buChar char="•"/>
            </a:pPr>
            <a:r>
              <a:rPr lang="en-US" sz="1800" dirty="0"/>
              <a:t>While bullying can appear in many different forms, according to </a:t>
            </a:r>
            <a:r>
              <a:rPr lang="en-US" sz="1800" dirty="0">
                <a:hlinkClick r:id="rId4"/>
              </a:rPr>
              <a:t>www.VeryWellFamily.com</a:t>
            </a:r>
            <a:r>
              <a:rPr lang="en-US" sz="1800" dirty="0"/>
              <a:t>, the 6 main types of bullying are:</a:t>
            </a:r>
          </a:p>
          <a:p>
            <a:pPr lvl="0">
              <a:spcBef>
                <a:spcPts val="1001"/>
              </a:spcBef>
              <a:buNone/>
            </a:pPr>
            <a:endParaRPr lang="en-US" sz="1800" dirty="0"/>
          </a:p>
          <a:p>
            <a:pPr lvl="0">
              <a:spcBef>
                <a:spcPts val="1001"/>
              </a:spcBef>
              <a:buClr>
                <a:srgbClr val="000000"/>
              </a:buClr>
              <a:buAutoNum type="arabicParenR"/>
            </a:pPr>
            <a:r>
              <a:rPr lang="en-US" sz="1800" dirty="0"/>
              <a:t>Verbal Bullying</a:t>
            </a:r>
          </a:p>
          <a:p>
            <a:pPr lvl="0">
              <a:spcBef>
                <a:spcPts val="1001"/>
              </a:spcBef>
              <a:buClr>
                <a:srgbClr val="000000"/>
              </a:buClr>
              <a:buAutoNum type="arabicParenR"/>
            </a:pPr>
            <a:r>
              <a:rPr lang="en-US" sz="1800" dirty="0"/>
              <a:t>Prejudicial Bullying</a:t>
            </a:r>
          </a:p>
          <a:p>
            <a:pPr lvl="0">
              <a:spcBef>
                <a:spcPts val="1001"/>
              </a:spcBef>
              <a:buClr>
                <a:srgbClr val="000000"/>
              </a:buClr>
              <a:buAutoNum type="arabicParenR"/>
            </a:pPr>
            <a:r>
              <a:rPr lang="en-US" sz="1800" dirty="0"/>
              <a:t>Sexual Bullying</a:t>
            </a:r>
          </a:p>
          <a:p>
            <a:pPr lvl="0">
              <a:spcBef>
                <a:spcPts val="1001"/>
              </a:spcBef>
              <a:buClr>
                <a:srgbClr val="000000"/>
              </a:buClr>
              <a:buAutoNum type="arabicParenR"/>
            </a:pPr>
            <a:r>
              <a:rPr lang="en-US" sz="1800" dirty="0"/>
              <a:t>Cyber Bullying</a:t>
            </a:r>
          </a:p>
          <a:p>
            <a:pPr lvl="0">
              <a:spcBef>
                <a:spcPts val="1001"/>
              </a:spcBef>
              <a:buClr>
                <a:srgbClr val="000000"/>
              </a:buClr>
              <a:buAutoNum type="arabicParenR"/>
            </a:pPr>
            <a:r>
              <a:rPr lang="en-US" sz="1800" dirty="0"/>
              <a:t>Relational Aggression</a:t>
            </a:r>
          </a:p>
          <a:p>
            <a:pPr lvl="0">
              <a:spcBef>
                <a:spcPts val="1001"/>
              </a:spcBef>
              <a:buClr>
                <a:srgbClr val="000000"/>
              </a:buClr>
              <a:buAutoNum type="arabicParenR"/>
            </a:pPr>
            <a:r>
              <a:rPr lang="en-US" sz="1800" dirty="0"/>
              <a:t>Physical Bullying</a:t>
            </a:r>
          </a:p>
          <a:p>
            <a:pPr lvl="0">
              <a:spcBef>
                <a:spcPts val="1001"/>
              </a:spcBef>
              <a:buNone/>
            </a:pPr>
            <a:endParaRPr lang="en-US" sz="1400" dirty="0"/>
          </a:p>
        </p:txBody>
      </p:sp>
      <p:sp>
        <p:nvSpPr>
          <p:cNvPr id="6" name="AutoShape 2">
            <a:extLst>
              <a:ext uri="{FF2B5EF4-FFF2-40B4-BE49-F238E27FC236}">
                <a16:creationId xmlns:a16="http://schemas.microsoft.com/office/drawing/2014/main" id="{200FDED2-02D3-45BA-B6E6-AC1115D810B5}"/>
              </a:ext>
            </a:extLst>
          </p:cNvPr>
          <p:cNvSpPr/>
          <p:nvPr/>
        </p:nvSpPr>
        <p:spPr>
          <a:xfrm>
            <a:off x="5943600" y="3276720"/>
            <a:ext cx="304560" cy="304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7" name="AutoShape 4">
            <a:extLst>
              <a:ext uri="{FF2B5EF4-FFF2-40B4-BE49-F238E27FC236}">
                <a16:creationId xmlns:a16="http://schemas.microsoft.com/office/drawing/2014/main" id="{6BEFCE42-84B3-44A1-8757-971D6D197677}"/>
              </a:ext>
            </a:extLst>
          </p:cNvPr>
          <p:cNvSpPr/>
          <p:nvPr/>
        </p:nvSpPr>
        <p:spPr>
          <a:xfrm>
            <a:off x="6095880" y="3429000"/>
            <a:ext cx="304560" cy="304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Why BULLY?">
    <p:spTree>
      <p:nvGrpSpPr>
        <p:cNvPr id="1" name=""/>
        <p:cNvGrpSpPr/>
        <p:nvPr/>
      </p:nvGrpSpPr>
      <p:grpSpPr>
        <a:xfrm>
          <a:off x="0" y="0"/>
          <a:ext cx="0" cy="0"/>
          <a:chOff x="0" y="0"/>
          <a:chExt cx="0" cy="0"/>
        </a:xfrm>
      </p:grpSpPr>
      <p:sp>
        <p:nvSpPr>
          <p:cNvPr id="2" name="Rectangle 70">
            <a:extLst>
              <a:ext uri="{FF2B5EF4-FFF2-40B4-BE49-F238E27FC236}">
                <a16:creationId xmlns:a16="http://schemas.microsoft.com/office/drawing/2014/main" id="{E4923016-F59B-4B91-AC3D-69D45E79C652}"/>
              </a:ext>
            </a:extLst>
          </p:cNvPr>
          <p:cNvSpPr/>
          <p:nvPr/>
        </p:nvSpPr>
        <p:spPr>
          <a:xfrm>
            <a:off x="0" y="3600"/>
            <a:ext cx="56145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rgbClr val="4472C4"/>
              </a:gs>
              <a:gs pos="100000">
                <a:srgbClr val="AFABAB"/>
              </a:gs>
            </a:gsLst>
            <a:lin ang="4200000"/>
          </a:gra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3" name="Picture 72">
            <a:extLst>
              <a:ext uri="{FF2B5EF4-FFF2-40B4-BE49-F238E27FC236}">
                <a16:creationId xmlns:a16="http://schemas.microsoft.com/office/drawing/2014/main" id="{79FD8FD0-4BA5-4103-B268-CEB9EFBF8BE1}"/>
              </a:ext>
            </a:extLst>
          </p:cNvPr>
          <p:cNvPicPr>
            <a:picLocks noChangeAspect="1"/>
          </p:cNvPicPr>
          <p:nvPr/>
        </p:nvPicPr>
        <p:blipFill>
          <a:blip r:embed="rId3">
            <a:lum/>
            <a:alphaModFix/>
          </a:blip>
          <a:srcRect/>
          <a:stretch>
            <a:fillRect/>
          </a:stretch>
        </p:blipFill>
        <p:spPr>
          <a:xfrm>
            <a:off x="0" y="0"/>
            <a:ext cx="12191760" cy="6857640"/>
          </a:xfrm>
          <a:prstGeom prst="rect">
            <a:avLst/>
          </a:prstGeom>
          <a:noFill/>
          <a:ln>
            <a:noFill/>
          </a:ln>
        </p:spPr>
      </p:pic>
      <p:sp>
        <p:nvSpPr>
          <p:cNvPr id="4" name="Title 1">
            <a:extLst>
              <a:ext uri="{FF2B5EF4-FFF2-40B4-BE49-F238E27FC236}">
                <a16:creationId xmlns:a16="http://schemas.microsoft.com/office/drawing/2014/main" id="{A5F7F6FF-188B-4264-92DC-52EE6FB3407A}"/>
              </a:ext>
            </a:extLst>
          </p:cNvPr>
          <p:cNvSpPr txBox="1">
            <a:spLocks noGrp="1"/>
          </p:cNvSpPr>
          <p:nvPr>
            <p:ph type="title" idx="4294967295"/>
          </p:nvPr>
        </p:nvSpPr>
        <p:spPr>
          <a:xfrm>
            <a:off x="6094079" y="802800"/>
            <a:ext cx="4977720" cy="1453680"/>
          </a:xfrm>
        </p:spPr>
        <p:txBody>
          <a:bodyPr/>
          <a:lstStyle/>
          <a:p>
            <a:pPr lvl="0"/>
            <a:r>
              <a:rPr lang="en-US" sz="7200" b="1"/>
              <a:t>Why BULLY?</a:t>
            </a:r>
          </a:p>
        </p:txBody>
      </p:sp>
      <p:sp>
        <p:nvSpPr>
          <p:cNvPr id="5" name="Freeform 62">
            <a:extLst>
              <a:ext uri="{FF2B5EF4-FFF2-40B4-BE49-F238E27FC236}">
                <a16:creationId xmlns:a16="http://schemas.microsoft.com/office/drawing/2014/main" id="{425B430A-EBBE-42ED-9F07-FE2706F4830B}"/>
              </a:ext>
            </a:extLst>
          </p:cNvPr>
          <p:cNvSpPr/>
          <p:nvPr/>
        </p:nvSpPr>
        <p:spPr>
          <a:xfrm>
            <a:off x="0" y="738719"/>
            <a:ext cx="5000040" cy="5400720"/>
          </a:xfrm>
          <a:custGeom>
            <a:avLst/>
            <a:gdLst>
              <a:gd name="f0" fmla="val 0"/>
              <a:gd name="f1" fmla="val 5000438"/>
              <a:gd name="f2" fmla="val 5400962"/>
              <a:gd name="f3" fmla="val 2299956"/>
              <a:gd name="f4" fmla="val 3791390"/>
              <a:gd name="f5" fmla="val 1209047"/>
              <a:gd name="f6" fmla="val 2700481"/>
              <a:gd name="f7" fmla="val 4191915"/>
              <a:gd name="f8" fmla="val 1367810"/>
              <a:gd name="f9" fmla="val 545971"/>
              <a:gd name="f10" fmla="val 4928678"/>
              <a:gd name="f11" fmla="val 60675"/>
              <a:gd name="f12" fmla="val 4210346"/>
              <a:gd name="f13" fmla="val 4110472"/>
              <a:gd name="f14" fmla="val 1290491"/>
              <a:gd name="f15" fmla="val 1190617"/>
              <a:gd name="f16" fmla="val 472284"/>
            </a:gdLst>
            <a:ahLst/>
            <a:cxnLst>
              <a:cxn ang="3cd4">
                <a:pos x="hc" y="t"/>
              </a:cxn>
              <a:cxn ang="0">
                <a:pos x="r" y="vc"/>
              </a:cxn>
              <a:cxn ang="cd4">
                <a:pos x="hc" y="b"/>
              </a:cxn>
              <a:cxn ang="cd2">
                <a:pos x="l" y="vc"/>
              </a:cxn>
            </a:cxnLst>
            <a:rect l="l" t="t" r="r" b="b"/>
            <a:pathLst>
              <a:path w="5000438" h="5400962">
                <a:moveTo>
                  <a:pt x="f3" y="f0"/>
                </a:moveTo>
                <a:cubicBezTo>
                  <a:pt x="f4" y="f0"/>
                  <a:pt x="f1" y="f5"/>
                  <a:pt x="f1" y="f6"/>
                </a:cubicBezTo>
                <a:cubicBezTo>
                  <a:pt x="f1" y="f7"/>
                  <a:pt x="f4" y="f2"/>
                  <a:pt x="f3" y="f2"/>
                </a:cubicBezTo>
                <a:cubicBezTo>
                  <a:pt x="f8" y="f2"/>
                  <a:pt x="f9" y="f10"/>
                  <a:pt x="f11" y="f12"/>
                </a:cubicBezTo>
                <a:lnTo>
                  <a:pt x="f0" y="f13"/>
                </a:lnTo>
                <a:lnTo>
                  <a:pt x="f0" y="f14"/>
                </a:lnTo>
                <a:lnTo>
                  <a:pt x="f11" y="f15"/>
                </a:lnTo>
                <a:cubicBezTo>
                  <a:pt x="f9" y="f16"/>
                  <a:pt x="f8" y="f0"/>
                  <a:pt x="f3" y="f0"/>
                </a:cubicBezTo>
                <a:close/>
              </a:path>
            </a:pathLst>
          </a:custGeom>
          <a:solidFill>
            <a:srgbClr val="FFFFFF"/>
          </a:solidFill>
          <a:ln w="12600">
            <a:solidFill>
              <a:srgbClr val="B4C7E7"/>
            </a:solidFill>
            <a:prstDash val="solid"/>
            <a:miter/>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6" name="Picture 2">
            <a:extLst>
              <a:ext uri="{FF2B5EF4-FFF2-40B4-BE49-F238E27FC236}">
                <a16:creationId xmlns:a16="http://schemas.microsoft.com/office/drawing/2014/main" id="{45DB7FFB-C216-41F5-A04B-C70A68B4604D}"/>
              </a:ext>
            </a:extLst>
          </p:cNvPr>
          <p:cNvPicPr>
            <a:picLocks noChangeAspect="1"/>
          </p:cNvPicPr>
          <p:nvPr/>
        </p:nvPicPr>
        <p:blipFill>
          <a:blip r:embed="rId4">
            <a:lum/>
            <a:alphaModFix/>
          </a:blip>
          <a:srcRect/>
          <a:stretch>
            <a:fillRect/>
          </a:stretch>
        </p:blipFill>
        <p:spPr>
          <a:xfrm>
            <a:off x="450359" y="1628999"/>
            <a:ext cx="3619800" cy="3619800"/>
          </a:xfrm>
          <a:prstGeom prst="rect">
            <a:avLst/>
          </a:prstGeom>
          <a:noFill/>
          <a:ln>
            <a:noFill/>
          </a:ln>
        </p:spPr>
      </p:pic>
      <p:sp>
        <p:nvSpPr>
          <p:cNvPr id="7" name="Content Placeholder 2">
            <a:extLst>
              <a:ext uri="{FF2B5EF4-FFF2-40B4-BE49-F238E27FC236}">
                <a16:creationId xmlns:a16="http://schemas.microsoft.com/office/drawing/2014/main" id="{FDE953A5-662B-4C9F-B51F-631C560CCC0B}"/>
              </a:ext>
            </a:extLst>
          </p:cNvPr>
          <p:cNvSpPr txBox="1">
            <a:spLocks noGrp="1"/>
          </p:cNvSpPr>
          <p:nvPr>
            <p:ph type="body" idx="4294967295"/>
          </p:nvPr>
        </p:nvSpPr>
        <p:spPr>
          <a:xfrm>
            <a:off x="6090480" y="2421720"/>
            <a:ext cx="4977360" cy="3638879"/>
          </a:xfrm>
        </p:spPr>
        <p:txBody>
          <a:bodyPr anchor="ctr"/>
          <a:lstStyle/>
          <a:p>
            <a:pPr lvl="0">
              <a:spcBef>
                <a:spcPts val="1001"/>
              </a:spcBef>
              <a:buClr>
                <a:srgbClr val="000000"/>
              </a:buClr>
              <a:buFont typeface="Arial" pitchFamily="32"/>
              <a:buChar char="•"/>
            </a:pPr>
            <a:r>
              <a:rPr lang="en-US" sz="3600"/>
              <a:t>It seems like everyone knows that bullying is wrong, and yet students are still doing it?</a:t>
            </a:r>
          </a:p>
          <a:p>
            <a:pPr lvl="0">
              <a:spcBef>
                <a:spcPts val="1001"/>
              </a:spcBef>
              <a:buClr>
                <a:srgbClr val="000000"/>
              </a:buClr>
              <a:buFont typeface="Arial" pitchFamily="32"/>
              <a:buChar char="•"/>
            </a:pPr>
            <a:r>
              <a:rPr lang="en-US" sz="3600"/>
              <a:t>Why?</a:t>
            </a:r>
          </a:p>
          <a:p>
            <a:pPr lvl="0">
              <a:spcBef>
                <a:spcPts val="1001"/>
              </a:spcBef>
              <a:buNone/>
            </a:pPr>
            <a:endParaRPr lang="en-US" sz="2000"/>
          </a:p>
          <a:p>
            <a:pPr lvl="0">
              <a:spcBef>
                <a:spcPts val="1001"/>
              </a:spcBef>
              <a:buNone/>
            </a:pPr>
            <a:endParaRPr lang="en-US" sz="2000"/>
          </a:p>
          <a:p>
            <a:pPr lvl="0">
              <a:spcBef>
                <a:spcPts val="1001"/>
              </a:spcBef>
              <a:buNone/>
            </a:pPr>
            <a:endParaRPr lang="en-U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Evaluate the Policy">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EA47CCA-8C06-468F-B6B1-D4B0D0406FDD}"/>
              </a:ext>
            </a:extLst>
          </p:cNvPr>
          <p:cNvSpPr/>
          <p:nvPr/>
        </p:nvSpPr>
        <p:spPr>
          <a:xfrm>
            <a:off x="0" y="0"/>
            <a:ext cx="6081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4472C4"/>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3" name="Rectangle 9">
            <a:extLst>
              <a:ext uri="{FF2B5EF4-FFF2-40B4-BE49-F238E27FC236}">
                <a16:creationId xmlns:a16="http://schemas.microsoft.com/office/drawing/2014/main" id="{21B2491C-876A-411E-80AE-4268C169E35A}"/>
              </a:ext>
            </a:extLst>
          </p:cNvPr>
          <p:cNvSpPr/>
          <p:nvPr/>
        </p:nvSpPr>
        <p:spPr>
          <a:xfrm>
            <a:off x="0" y="0"/>
            <a:ext cx="121917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rgbClr val="3965B5"/>
              </a:gs>
              <a:gs pos="100000">
                <a:srgbClr val="3B3838"/>
              </a:gs>
            </a:gsLst>
            <a:lin ang="4200000"/>
          </a:gra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pic>
        <p:nvPicPr>
          <p:cNvPr id="4" name="Picture 11">
            <a:extLst>
              <a:ext uri="{FF2B5EF4-FFF2-40B4-BE49-F238E27FC236}">
                <a16:creationId xmlns:a16="http://schemas.microsoft.com/office/drawing/2014/main" id="{645ACE73-0765-41B1-A87B-353691E7D4C3}"/>
              </a:ext>
            </a:extLst>
          </p:cNvPr>
          <p:cNvPicPr>
            <a:picLocks noChangeAspect="1"/>
          </p:cNvPicPr>
          <p:nvPr/>
        </p:nvPicPr>
        <p:blipFill>
          <a:blip r:embed="rId3">
            <a:lum/>
            <a:alphaModFix/>
          </a:blip>
          <a:srcRect/>
          <a:stretch>
            <a:fillRect/>
          </a:stretch>
        </p:blipFill>
        <p:spPr>
          <a:xfrm>
            <a:off x="0" y="0"/>
            <a:ext cx="12191760" cy="6857640"/>
          </a:xfrm>
          <a:prstGeom prst="rect">
            <a:avLst/>
          </a:prstGeom>
          <a:noFill/>
          <a:ln>
            <a:noFill/>
          </a:ln>
        </p:spPr>
      </p:pic>
      <p:sp>
        <p:nvSpPr>
          <p:cNvPr id="5" name="Title 1">
            <a:extLst>
              <a:ext uri="{FF2B5EF4-FFF2-40B4-BE49-F238E27FC236}">
                <a16:creationId xmlns:a16="http://schemas.microsoft.com/office/drawing/2014/main" id="{F1B0E06C-7963-4161-A29A-86841808BA43}"/>
              </a:ext>
            </a:extLst>
          </p:cNvPr>
          <p:cNvSpPr txBox="1">
            <a:spLocks noGrp="1"/>
          </p:cNvSpPr>
          <p:nvPr>
            <p:ph type="title" idx="4294967295"/>
          </p:nvPr>
        </p:nvSpPr>
        <p:spPr>
          <a:xfrm>
            <a:off x="640080" y="2053800"/>
            <a:ext cx="3668759" cy="2759760"/>
          </a:xfrm>
        </p:spPr>
        <p:txBody>
          <a:bodyPr/>
          <a:lstStyle/>
          <a:p>
            <a:pPr lvl="0" algn="ctr"/>
            <a:r>
              <a:rPr lang="en-US" b="1"/>
              <a:t>Evaluate the Policy</a:t>
            </a:r>
          </a:p>
        </p:txBody>
      </p:sp>
      <p:sp>
        <p:nvSpPr>
          <p:cNvPr id="6" name="Content Placeholder 2">
            <a:extLst>
              <a:ext uri="{FF2B5EF4-FFF2-40B4-BE49-F238E27FC236}">
                <a16:creationId xmlns:a16="http://schemas.microsoft.com/office/drawing/2014/main" id="{2AA5D3CC-E0F0-4C81-A12C-FC8F0E367267}"/>
              </a:ext>
            </a:extLst>
          </p:cNvPr>
          <p:cNvSpPr txBox="1">
            <a:spLocks noGrp="1"/>
          </p:cNvSpPr>
          <p:nvPr>
            <p:ph type="body" idx="4294967295"/>
          </p:nvPr>
        </p:nvSpPr>
        <p:spPr>
          <a:xfrm>
            <a:off x="6090480" y="801720"/>
            <a:ext cx="5305679" cy="5230440"/>
          </a:xfrm>
        </p:spPr>
        <p:txBody>
          <a:bodyPr anchor="ctr"/>
          <a:lstStyle/>
          <a:p>
            <a:pPr lvl="0">
              <a:spcBef>
                <a:spcPts val="1001"/>
              </a:spcBef>
              <a:buNone/>
            </a:pPr>
            <a:r>
              <a:rPr lang="en-US" sz="2400"/>
              <a:t>We know bullying is bad and needs to be stopped. How can we go about stopping it in our school?</a:t>
            </a:r>
          </a:p>
          <a:p>
            <a:pPr lvl="0">
              <a:spcBef>
                <a:spcPts val="1001"/>
              </a:spcBef>
              <a:buNone/>
            </a:pPr>
            <a:r>
              <a:rPr lang="en-US" sz="2400"/>
              <a:t>With your partner, answer the following questions:</a:t>
            </a:r>
          </a:p>
          <a:p>
            <a:pPr lvl="0">
              <a:spcBef>
                <a:spcPts val="1001"/>
              </a:spcBef>
              <a:buNone/>
            </a:pPr>
            <a:r>
              <a:rPr lang="en-US" sz="2400"/>
              <a:t>1)Does PS 129 have a policy for bullying currently in place?</a:t>
            </a:r>
          </a:p>
          <a:p>
            <a:pPr lvl="0">
              <a:spcBef>
                <a:spcPts val="1001"/>
              </a:spcBef>
              <a:buNone/>
            </a:pPr>
            <a:r>
              <a:rPr lang="en-US" sz="2400"/>
              <a:t>2)Does NYC have a current policy for bullying in place?</a:t>
            </a:r>
          </a:p>
          <a:p>
            <a:pPr lvl="0">
              <a:spcBef>
                <a:spcPts val="1001"/>
              </a:spcBef>
              <a:buNone/>
            </a:pPr>
            <a:r>
              <a:rPr lang="en-US" sz="2400"/>
              <a:t>3) Does the Country have a policy for bullying in place?</a:t>
            </a:r>
          </a:p>
          <a:p>
            <a:pPr lvl="0">
              <a:spcBef>
                <a:spcPts val="1001"/>
              </a:spcBef>
              <a:buNone/>
            </a:pP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Identify">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65F4C43D-A33A-4D19-BBB2-279EDAFD6913}"/>
              </a:ext>
            </a:extLst>
          </p:cNvPr>
          <p:cNvSpPr/>
          <p:nvPr/>
        </p:nvSpPr>
        <p:spPr>
          <a:xfrm>
            <a:off x="0" y="0"/>
            <a:ext cx="1218851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4472C4"/>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3" name="Freeform 45">
            <a:extLst>
              <a:ext uri="{FF2B5EF4-FFF2-40B4-BE49-F238E27FC236}">
                <a16:creationId xmlns:a16="http://schemas.microsoft.com/office/drawing/2014/main" id="{5DC5997D-0F64-4B34-83CD-FD3A5C15A0CF}"/>
              </a:ext>
            </a:extLst>
          </p:cNvPr>
          <p:cNvSpPr/>
          <p:nvPr/>
        </p:nvSpPr>
        <p:spPr>
          <a:xfrm>
            <a:off x="409680" y="1022400"/>
            <a:ext cx="709200" cy="2095199"/>
          </a:xfrm>
          <a:custGeom>
            <a:avLst/>
            <a:gdLst>
              <a:gd name="f0" fmla="val 0"/>
              <a:gd name="f1" fmla="val 447"/>
              <a:gd name="f2" fmla="val 1363"/>
              <a:gd name="f3" fmla="val 987"/>
              <a:gd name="f4" fmla="val 376"/>
            </a:gdLst>
            <a:ahLst/>
            <a:cxnLst>
              <a:cxn ang="3cd4">
                <a:pos x="hc" y="t"/>
              </a:cxn>
              <a:cxn ang="0">
                <a:pos x="r" y="vc"/>
              </a:cxn>
              <a:cxn ang="cd4">
                <a:pos x="hc" y="b"/>
              </a:cxn>
              <a:cxn ang="cd2">
                <a:pos x="l" y="vc"/>
              </a:cxn>
            </a:cxnLst>
            <a:rect l="l" t="t" r="r" b="b"/>
            <a:pathLst>
              <a:path w="447" h="1363">
                <a:moveTo>
                  <a:pt x="f1" y="f2"/>
                </a:moveTo>
                <a:lnTo>
                  <a:pt x="f0" y="f3"/>
                </a:lnTo>
                <a:lnTo>
                  <a:pt x="f0" y="f0"/>
                </a:lnTo>
                <a:lnTo>
                  <a:pt x="f1" y="f4"/>
                </a:lnTo>
                <a:lnTo>
                  <a:pt x="f1" y="f2"/>
                </a:lnTo>
                <a:close/>
              </a:path>
            </a:pathLst>
          </a:custGeom>
          <a:solidFill>
            <a:srgbClr val="203864"/>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4" name="Freeform 46">
            <a:extLst>
              <a:ext uri="{FF2B5EF4-FFF2-40B4-BE49-F238E27FC236}">
                <a16:creationId xmlns:a16="http://schemas.microsoft.com/office/drawing/2014/main" id="{9CA030F0-618A-4E3E-BE86-6C7E5E137F78}"/>
              </a:ext>
            </a:extLst>
          </p:cNvPr>
          <p:cNvSpPr/>
          <p:nvPr/>
        </p:nvSpPr>
        <p:spPr>
          <a:xfrm>
            <a:off x="409680" y="837720"/>
            <a:ext cx="402840" cy="1704960"/>
          </a:xfrm>
          <a:custGeom>
            <a:avLst/>
            <a:gdLst>
              <a:gd name="f0" fmla="val 0"/>
              <a:gd name="f1" fmla="val 254"/>
              <a:gd name="f2" fmla="val 1109"/>
              <a:gd name="f3" fmla="val 987"/>
              <a:gd name="f4" fmla="val 119"/>
            </a:gdLst>
            <a:ahLst/>
            <a:cxnLst>
              <a:cxn ang="3cd4">
                <a:pos x="hc" y="t"/>
              </a:cxn>
              <a:cxn ang="0">
                <a:pos x="r" y="vc"/>
              </a:cxn>
              <a:cxn ang="cd4">
                <a:pos x="hc" y="b"/>
              </a:cxn>
              <a:cxn ang="cd2">
                <a:pos x="l" y="vc"/>
              </a:cxn>
            </a:cxnLst>
            <a:rect l="l" t="t" r="r" b="b"/>
            <a:pathLst>
              <a:path w="254" h="1109">
                <a:moveTo>
                  <a:pt x="f1" y="f3"/>
                </a:moveTo>
                <a:lnTo>
                  <a:pt x="f0" y="f2"/>
                </a:lnTo>
                <a:lnTo>
                  <a:pt x="f0" y="f4"/>
                </a:lnTo>
                <a:lnTo>
                  <a:pt x="f1" y="f0"/>
                </a:lnTo>
                <a:lnTo>
                  <a:pt x="f1" y="f3"/>
                </a:lnTo>
                <a:close/>
              </a:path>
            </a:pathLst>
          </a:custGeom>
          <a:solidFill>
            <a:srgbClr val="2F5597"/>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5" name="Freeform 47">
            <a:extLst>
              <a:ext uri="{FF2B5EF4-FFF2-40B4-BE49-F238E27FC236}">
                <a16:creationId xmlns:a16="http://schemas.microsoft.com/office/drawing/2014/main" id="{0FEC1AC5-841C-4A26-9879-DDDBFE25810D}"/>
              </a:ext>
            </a:extLst>
          </p:cNvPr>
          <p:cNvSpPr/>
          <p:nvPr/>
        </p:nvSpPr>
        <p:spPr>
          <a:xfrm>
            <a:off x="644760" y="640800"/>
            <a:ext cx="167760" cy="1712880"/>
          </a:xfrm>
          <a:custGeom>
            <a:avLst/>
            <a:gdLst>
              <a:gd name="f0" fmla="val 0"/>
              <a:gd name="f1" fmla="val 106"/>
              <a:gd name="f2" fmla="val 1114"/>
              <a:gd name="f3" fmla="val 1005"/>
              <a:gd name="f4" fmla="val 110"/>
            </a:gdLst>
            <a:ahLst/>
            <a:cxnLst>
              <a:cxn ang="3cd4">
                <a:pos x="hc" y="t"/>
              </a:cxn>
              <a:cxn ang="0">
                <a:pos x="r" y="vc"/>
              </a:cxn>
              <a:cxn ang="cd4">
                <a:pos x="hc" y="b"/>
              </a:cxn>
              <a:cxn ang="cd2">
                <a:pos x="l" y="vc"/>
              </a:cxn>
            </a:cxnLst>
            <a:rect l="l" t="t" r="r" b="b"/>
            <a:pathLst>
              <a:path w="106" h="1114">
                <a:moveTo>
                  <a:pt x="f1" y="f2"/>
                </a:moveTo>
                <a:lnTo>
                  <a:pt x="f0" y="f3"/>
                </a:lnTo>
                <a:lnTo>
                  <a:pt x="f0" y="f0"/>
                </a:lnTo>
                <a:lnTo>
                  <a:pt x="f1" y="f4"/>
                </a:lnTo>
                <a:lnTo>
                  <a:pt x="f1" y="f2"/>
                </a:lnTo>
                <a:close/>
              </a:path>
            </a:pathLst>
          </a:custGeom>
          <a:solidFill>
            <a:srgbClr val="203864"/>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6" name="Freeform 44">
            <a:extLst>
              <a:ext uri="{FF2B5EF4-FFF2-40B4-BE49-F238E27FC236}">
                <a16:creationId xmlns:a16="http://schemas.microsoft.com/office/drawing/2014/main" id="{FA38EC5C-C22F-471D-A9C1-4BFFF98300C9}"/>
              </a:ext>
            </a:extLst>
          </p:cNvPr>
          <p:cNvSpPr/>
          <p:nvPr/>
        </p:nvSpPr>
        <p:spPr>
          <a:xfrm>
            <a:off x="11223360" y="635760"/>
            <a:ext cx="328320" cy="1742040"/>
          </a:xfrm>
          <a:custGeom>
            <a:avLst/>
            <a:gdLst>
              <a:gd name="f0" fmla="val 0"/>
              <a:gd name="f1" fmla="val 207"/>
              <a:gd name="f2" fmla="val 1114"/>
              <a:gd name="f3" fmla="val 987"/>
              <a:gd name="f4" fmla="val 127"/>
            </a:gdLst>
            <a:ahLst/>
            <a:cxnLst>
              <a:cxn ang="3cd4">
                <a:pos x="hc" y="t"/>
              </a:cxn>
              <a:cxn ang="0">
                <a:pos x="r" y="vc"/>
              </a:cxn>
              <a:cxn ang="cd4">
                <a:pos x="hc" y="b"/>
              </a:cxn>
              <a:cxn ang="cd2">
                <a:pos x="l" y="vc"/>
              </a:cxn>
            </a:cxnLst>
            <a:rect l="l" t="t" r="r" b="b"/>
            <a:pathLst>
              <a:path w="207" h="1114">
                <a:moveTo>
                  <a:pt x="f1" y="f3"/>
                </a:moveTo>
                <a:lnTo>
                  <a:pt x="f0" y="f2"/>
                </a:lnTo>
                <a:lnTo>
                  <a:pt x="f0" y="f4"/>
                </a:lnTo>
                <a:lnTo>
                  <a:pt x="f1" y="f0"/>
                </a:lnTo>
                <a:lnTo>
                  <a:pt x="f1" y="f3"/>
                </a:lnTo>
                <a:close/>
              </a:path>
            </a:pathLst>
          </a:custGeom>
          <a:solidFill>
            <a:srgbClr val="203864"/>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7" name="Rectangle 17">
            <a:extLst>
              <a:ext uri="{FF2B5EF4-FFF2-40B4-BE49-F238E27FC236}">
                <a16:creationId xmlns:a16="http://schemas.microsoft.com/office/drawing/2014/main" id="{DE07529F-0EE4-4CD7-B727-B4307F6AA415}"/>
              </a:ext>
            </a:extLst>
          </p:cNvPr>
          <p:cNvSpPr/>
          <p:nvPr/>
        </p:nvSpPr>
        <p:spPr>
          <a:xfrm>
            <a:off x="644040" y="635760"/>
            <a:ext cx="10907640" cy="1541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4472C4"/>
          </a:solidFill>
          <a:ln>
            <a:noFill/>
            <a:prstDash val="solid"/>
          </a:ln>
        </p:spPr>
        <p:txBody>
          <a:bodyPr vert="horz" wrap="square" lIns="91440" tIns="45720" rIns="91440" bIns="45720" anchor="t"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Microsoft YaHei" pitchFamily="2"/>
              <a:cs typeface="Lucida Sans" pitchFamily="2"/>
            </a:endParaRPr>
          </a:p>
        </p:txBody>
      </p:sp>
      <p:sp>
        <p:nvSpPr>
          <p:cNvPr id="8" name="Title 1">
            <a:extLst>
              <a:ext uri="{FF2B5EF4-FFF2-40B4-BE49-F238E27FC236}">
                <a16:creationId xmlns:a16="http://schemas.microsoft.com/office/drawing/2014/main" id="{44747D51-510D-4475-8B83-F4ED4F424C26}"/>
              </a:ext>
            </a:extLst>
          </p:cNvPr>
          <p:cNvSpPr txBox="1">
            <a:spLocks noGrp="1"/>
          </p:cNvSpPr>
          <p:nvPr>
            <p:ph type="title" idx="4294967295"/>
          </p:nvPr>
        </p:nvSpPr>
        <p:spPr>
          <a:xfrm>
            <a:off x="958680" y="800280"/>
            <a:ext cx="10264320" cy="1211759"/>
          </a:xfrm>
        </p:spPr>
        <p:txBody>
          <a:bodyPr/>
          <a:lstStyle/>
          <a:p>
            <a:pPr lvl="0"/>
            <a:r>
              <a:rPr lang="en-US" sz="4000"/>
              <a:t>Identify</a:t>
            </a:r>
          </a:p>
        </p:txBody>
      </p:sp>
      <p:sp>
        <p:nvSpPr>
          <p:cNvPr id="9" name="Content Placeholder 2">
            <a:extLst>
              <a:ext uri="{FF2B5EF4-FFF2-40B4-BE49-F238E27FC236}">
                <a16:creationId xmlns:a16="http://schemas.microsoft.com/office/drawing/2014/main" id="{AE7ABDEF-24BC-4E38-A8AE-5486BFDD1173}"/>
              </a:ext>
            </a:extLst>
          </p:cNvPr>
          <p:cNvSpPr txBox="1">
            <a:spLocks noGrp="1"/>
          </p:cNvSpPr>
          <p:nvPr>
            <p:ph type="body" idx="4294967295"/>
          </p:nvPr>
        </p:nvSpPr>
        <p:spPr>
          <a:xfrm>
            <a:off x="1367640" y="2490480"/>
            <a:ext cx="9708479" cy="3566880"/>
          </a:xfrm>
        </p:spPr>
        <p:txBody>
          <a:bodyPr anchor="ctr"/>
          <a:lstStyle/>
          <a:p>
            <a:pPr lvl="0">
              <a:spcBef>
                <a:spcPts val="1001"/>
              </a:spcBef>
              <a:buFont typeface="Arial" pitchFamily="32"/>
              <a:buChar char="•"/>
            </a:pPr>
            <a:r>
              <a:rPr lang="en-US" sz="1700"/>
              <a:t>Next, you’re going to identify the specific problem of bullying within our school, PS 129.</a:t>
            </a:r>
          </a:p>
          <a:p>
            <a:pPr lvl="0">
              <a:spcBef>
                <a:spcPts val="1001"/>
              </a:spcBef>
              <a:buFont typeface="Arial" pitchFamily="32"/>
              <a:buChar char="•"/>
            </a:pPr>
            <a:r>
              <a:rPr lang="en-US" sz="1700"/>
              <a:t>You and your partner are instructed to interview ten students (at least one from each class/grade).</a:t>
            </a:r>
          </a:p>
          <a:p>
            <a:pPr lvl="0">
              <a:spcBef>
                <a:spcPts val="1001"/>
              </a:spcBef>
              <a:buFont typeface="Arial" pitchFamily="32"/>
              <a:buChar char="•"/>
            </a:pPr>
            <a:r>
              <a:rPr lang="en-US" sz="1700"/>
              <a:t>You may use the questions below or formulate your own.</a:t>
            </a:r>
          </a:p>
          <a:p>
            <a:pPr lvl="2">
              <a:spcBef>
                <a:spcPts val="499"/>
              </a:spcBef>
              <a:buFont typeface="Arial" pitchFamily="32"/>
              <a:buChar char="•"/>
            </a:pPr>
            <a:r>
              <a:rPr lang="en-US" sz="1700"/>
              <a:t>How would you define bullying?</a:t>
            </a:r>
          </a:p>
          <a:p>
            <a:pPr lvl="2">
              <a:spcBef>
                <a:spcPts val="499"/>
              </a:spcBef>
              <a:buFont typeface="Arial" pitchFamily="32"/>
              <a:buChar char="•"/>
            </a:pPr>
            <a:r>
              <a:rPr lang="en-US" sz="1700"/>
              <a:t>Have you or a close friend/sibling ever experienced bullying at PS 129?</a:t>
            </a:r>
          </a:p>
          <a:p>
            <a:pPr lvl="2">
              <a:spcBef>
                <a:spcPts val="499"/>
              </a:spcBef>
              <a:buFont typeface="Arial" pitchFamily="32"/>
              <a:buChar char="•"/>
            </a:pPr>
            <a:r>
              <a:rPr lang="en-US" sz="1700"/>
              <a:t>Have you ever witnessed any type of bullying at PS 129?</a:t>
            </a:r>
          </a:p>
          <a:p>
            <a:pPr lvl="2">
              <a:spcBef>
                <a:spcPts val="499"/>
              </a:spcBef>
              <a:buFont typeface="Arial" pitchFamily="32"/>
              <a:buChar char="•"/>
            </a:pPr>
            <a:r>
              <a:rPr lang="en-US" sz="1700"/>
              <a:t>Does the school have a system or policy in place to address bullying?</a:t>
            </a:r>
          </a:p>
          <a:p>
            <a:pPr lvl="2">
              <a:spcBef>
                <a:spcPts val="499"/>
              </a:spcBef>
              <a:buFont typeface="Arial" pitchFamily="32"/>
              <a:buChar char="•"/>
            </a:pPr>
            <a:r>
              <a:rPr lang="en-US" sz="1700"/>
              <a:t>Do you think the school’s current policy is sufficient regarding addressing bullying? If yes, why? If no, what would you change?</a:t>
            </a:r>
          </a:p>
          <a:p>
            <a:pPr lvl="2">
              <a:spcBef>
                <a:spcPts val="499"/>
              </a:spcBef>
              <a:buFont typeface="Arial" pitchFamily="32"/>
              <a:buChar char="•"/>
            </a:pPr>
            <a:r>
              <a:rPr lang="en-US" sz="1700"/>
              <a:t>Are there specific roles/actions clearly outlined in the school’s policy? (What is expected of administration, teachers, support staff, parents, and students?)</a:t>
            </a:r>
          </a:p>
          <a:p>
            <a:pPr lvl="0">
              <a:buNone/>
            </a:pPr>
            <a:endParaRPr lang="en-US" sz="1700"/>
          </a:p>
          <a:p>
            <a:pPr lvl="0">
              <a:buNone/>
            </a:pPr>
            <a:endParaRPr lang="en-US" sz="1700"/>
          </a:p>
        </p:txBody>
      </p:sp>
    </p:spTree>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786</Words>
  <Application>Microsoft Office PowerPoint</Application>
  <PresentationFormat>Widescreen</PresentationFormat>
  <Paragraphs>87</Paragraphs>
  <Slides>12</Slides>
  <Notes>12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Arial</vt:lpstr>
      <vt:lpstr>Calibri</vt:lpstr>
      <vt:lpstr>Calibri Light</vt:lpstr>
      <vt:lpstr>Comic Sans MS</vt:lpstr>
      <vt:lpstr>StarSymbol</vt:lpstr>
      <vt:lpstr>Times New Roman</vt:lpstr>
      <vt:lpstr>Default</vt:lpstr>
      <vt:lpstr>Default 1</vt:lpstr>
      <vt:lpstr>Default 2</vt:lpstr>
      <vt:lpstr>Bullying at PS 129</vt:lpstr>
      <vt:lpstr>PURPOSE</vt:lpstr>
      <vt:lpstr>What is Bullying?</vt:lpstr>
      <vt:lpstr>Be The Change!</vt:lpstr>
      <vt:lpstr> Dig Deeper!!! What does Bullying look like?  Let’s closely examine what bullying is and all that it entails. Additionally, let’s examine reasons why bullying is identified as a social problem and needs to be stopped.  https://www.youtube.com/watch?v=sY8IhIPIaxw  </vt:lpstr>
      <vt:lpstr>Different Types of Bullying</vt:lpstr>
      <vt:lpstr>Why BULLY?</vt:lpstr>
      <vt:lpstr>Evaluate the Policy</vt:lpstr>
      <vt:lpstr>Identify</vt:lpstr>
      <vt:lpstr>Develop Solutions</vt:lpstr>
      <vt:lpstr>The Best Solution!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at PS 129</dc:title>
  <dc:creator>Joseph Montecalvo</dc:creator>
  <cp:lastModifiedBy>Joseph Montecalvo</cp:lastModifiedBy>
  <cp:revision>1</cp:revision>
  <dcterms:modified xsi:type="dcterms:W3CDTF">2020-09-10T13:09:26Z</dcterms:modified>
</cp:coreProperties>
</file>