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2BBAD5-6108-4DB1-8804-72054D149CE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24A5B-7884-4DD5-A194-A9D09780416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339F0-ABBA-42B3-8E70-50294834841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4D653-C269-4B03-A107-1201E4C81A8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DB8ED27-69E3-4548-8707-29CB50E62FAB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87096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F7A4B-60E2-425F-AD7C-C3A67AA410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C92D6-54E1-460C-A8FB-106E37AAD12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7EF303F-E2A4-45AC-AC35-F1966188C4F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65CE2-2D84-4A51-8F9D-11C99EED499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154EB-F41C-4704-A0CF-AB65DFB68FC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EC3E9-C63D-48AE-A29B-E43338132A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9EA25D9-7C72-4D55-833E-1EC437C654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7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BD833-02D7-437B-B183-9BB68EAF45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6673DD4-1AA7-4A8C-A08F-6A964F048C42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0F801-AF5E-4C2A-BBF4-A2B1BB51D7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91040-B652-4AC0-AAD1-5EF496D4CF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04AE7-DCCD-4E35-B228-06BE55D4BA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F2615BD-9430-45BF-8454-DB527EA40FB9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F367AF-E12A-4867-9507-9D3D130B0D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B37D63-34E8-4748-88F4-067FB91ECE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040CA-3FB5-44C9-9207-72E91FCF34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E441283-223C-4F7D-AA7E-BF70502706A7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17A9F-262A-4135-B27A-43E6D51A17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46B7C-122F-4F96-B6AD-51116709AA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C5432-2432-488C-8976-54BC88E7F3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7C80E3-7B03-44ED-8757-2AD89A880741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C3140-52FE-412E-9DEC-388E4244DC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0EE709-ED4D-4E92-99D7-7A2152505D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E274D-0AD8-4651-BC71-3AAE133874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07C6EB1-FF5F-44A6-A162-083A13E77850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6B6107-6BA1-4210-8FF6-275CF5243C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7CB76-59CA-4237-A956-358F9AF42E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C4935-E6A6-4433-A20F-F18582EB5C3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13A261-019A-43E5-A4F9-20082E165F66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19D13-F9CC-485E-9E6E-AE1D87E2E9F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76ED1B-31FB-401F-9557-64E61340BB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B46BA-4E48-45C6-A3DA-7B5C4A5465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0E97DD2-5026-4CE7-B3D6-09A57E33AD14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E56607-7A44-4369-BF21-AA0A6CC958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5F58E-1F84-4FAA-9F5D-2AA1D9B8CE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2FAF8-F935-4464-B3D9-DC57BCD26A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4BD7F3D-2949-4FAE-85B9-51376E6A4262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7E07B-0334-45A9-81A3-E00CC23B83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B1025-594E-49F9-91E4-257EE5F147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F068D-38BF-499E-BE8D-D009E00146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48A477-E0B3-434A-B49C-C34C6EFD443F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509C7-F579-452F-8FFA-8186BE7C58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DCA979-AF81-4D37-BC86-F099CDF4CD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B9444-9875-4936-9DC8-A7BF7CD521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8FC3FFF-86CE-4063-9779-7B4DBC1E7DDD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99640-891E-49E6-AEA5-3934A113A8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DD437B-073C-43B5-B687-031EF4DDF4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05FD-47CD-44A1-AFD6-A2EED1F64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D4BCB-F706-4099-8933-732A9E05F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A9500-8E94-437E-9FAA-6711A035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117EA3-C015-406B-B9FF-85C3DDC92661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47D08-43B7-49DF-A310-E15DCA9A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6BED9-60AC-4928-92B6-085B1F31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0DCFAE-B623-46BC-B8FC-5EC49AAB26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90D7-0B91-4E33-86C7-8D1B401E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5ACD6-333D-4684-85D8-68B7CBC44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EAD93-1797-4039-91D0-20A54032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117EA3-C015-406B-B9FF-85C3DDC92661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4545-15C8-4CA7-B415-A569BC67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552F6-056D-49C4-B8CB-AC009DC5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8527C9-1073-4FB0-86EF-EF5747A43A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5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F8BCA-965C-40FD-81AB-6C628F5B8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3200" cy="4525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33039-F504-4EDE-86DA-704DD770E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5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F5813-6856-48F4-9461-2CA88322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117EA3-C015-406B-B9FF-85C3DDC92661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D38B0-01F9-4B99-885E-B846E3FA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CF873-EF30-46CF-B4F7-136873EC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D7617B-88F1-446C-AEF7-1A749E76B4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9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1234-D640-4E43-B638-85226D94B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14C69-E310-4228-A668-A4338EAA5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5A68C-1A5E-498F-A7CA-9BCF1DF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65840-E0C8-408F-B6A2-64D73FD8462B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76862-2F12-4C0D-BCBB-E4235278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9C3A-0D47-4F5F-8398-BE1C6C48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29A9F6-8A58-4F20-B3B9-CF2875A96D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79B4-077D-486F-AD7E-15077E09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294F-FBBF-4394-BFB6-E2C1306B0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E9354-BE2D-4072-809B-9B069352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65840-E0C8-408F-B6A2-64D73FD8462B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2B3F4-D91C-4C3F-8C71-24A6EE30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98AB1-217A-4157-80D6-BEE016E3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CD8491-00B9-484D-BE77-DEC38514A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7DB1-6D70-48DB-B9EE-67D2938D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90081-BCF6-4DFB-B7F4-558F30AD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B7B68-985D-4074-A68F-517D9643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65840-E0C8-408F-B6A2-64D73FD8462B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9E32F-C79F-4297-96AF-E18DB143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4FA3-E4CC-4D4B-8BB7-D89C26F0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496201-8195-43B9-9749-24206D2FBE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0B689-308B-4DFE-8431-92B0A2CC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D042D-0353-440C-9961-1674B5A6E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113" y="2603500"/>
            <a:ext cx="4303712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54514-6D41-4365-8241-6FD651CBE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0225" y="2603500"/>
            <a:ext cx="4305300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04023-F412-41D5-A1B7-6263A95E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65840-E0C8-408F-B6A2-64D73FD8462B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A216F-80FE-4E87-98D2-3180B70B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C2565-ABB0-4C4C-BAF7-7773CECF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AB779A-05EF-435D-AEF1-FAAE21AE23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4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0DC6-5349-4D1E-BAEA-39542EF3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BC2A2-4292-4950-B971-A7437A205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E7C76-0D52-440A-A246-5D96F6A16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F2089-7E55-477B-9C9E-158D1C455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4B52F-49DA-4044-A704-73B2F5AAE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E2E1C-13D7-45AE-8B82-E2989F59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65840-E0C8-408F-B6A2-64D73FD8462B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A4E98-F8CF-4806-A708-F5082398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357B5-1B6F-4244-8951-8D46AAE9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F62B3E-F54D-4239-8CD1-062FBFDA44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471A-FC53-487A-83A8-BAC1BDEF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F4016-FB05-492A-AA87-E2C04DD0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65840-E0C8-408F-B6A2-64D73FD8462B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EC35E-297C-4D18-9E9B-80FD0A71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F1CF1-754C-454A-B844-AFADCD87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9F6E1B-B126-48BA-BF85-3CB3BB9C90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59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6807F-01E0-442E-ADE9-B674C46C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65840-E0C8-408F-B6A2-64D73FD8462B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A6D90-7C03-4C3B-9813-DEC1725D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33E63-D463-4C7B-AA43-FE436821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1083D3-F090-4882-BDEC-D79835BD47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095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A3E8-41C3-4484-82E9-2C8986D4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C6300-1347-4079-B4F1-417E90A42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B2122-AC2C-4956-A649-1618F5D87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FC31D-3773-4B39-8301-8A26496F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65840-E0C8-408F-B6A2-64D73FD8462B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40B00-5CB6-40B5-95F8-9A9E860E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71C9D-1FE9-41C8-BB04-29435C0A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ECCE0B-6E9D-400E-AA75-191CAF454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7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DB40-802F-4E27-8B2B-54D05C00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4B687-C5C8-4554-808F-581A82104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16B91-EC9E-4755-8D29-5A317A4B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117EA3-C015-406B-B9FF-85C3DDC92661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87F3-845E-4B00-A373-0CAC0B3D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2BAE6-B1F3-4033-A9A8-45766BF7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D7EE65-01F9-420D-A41E-B122E753A9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0080C-787D-489E-B769-97A3D30F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B2E3C-871F-4C6A-A068-914A56B35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27B2-132D-4FBF-ADD6-5D14C5BB8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05567-D672-4FB9-B030-49138E27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65840-E0C8-408F-B6A2-64D73FD8462B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88D51-B671-4305-9F6D-262959AD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A9D2E-0F36-44FC-8A6A-2977F902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D3CF64-F9D0-42BE-BCEE-35B7737B9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7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B19F-FF0C-4210-A6C0-CB41CC2D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F1821-43F6-4604-99EF-9040B01B5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38AD4-AA7F-425C-9B10-737336B9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65840-E0C8-408F-B6A2-64D73FD8462B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02180-B5E5-40FB-9CD5-813A49DF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86F32-3AC7-461B-B4E9-CF96B2A7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192996-5CB4-41DB-885C-5610F1197C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4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102FC-FACD-4320-BEC7-64741E3EA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6363" y="973138"/>
            <a:ext cx="2189162" cy="5046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37ED3-21B1-463A-82BD-ACCB69D85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4113" y="973138"/>
            <a:ext cx="6419850" cy="5046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36614-2AF2-4356-B8DE-D59BA7C4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1E65840-E0C8-408F-B6A2-64D73FD8462B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E3E9-EE84-4237-A44F-8B7A9AF0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EBE4E-AE10-4A9D-B937-DF69CD58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CAE974-AE39-49C4-9996-84B146CFF8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FCFE-E403-43FB-9D03-51393C5B0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7F114-F187-4A14-B7A8-3A271B7DF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C5490-C57C-43CB-88F7-9C9EF61C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117EA3-C015-406B-B9FF-85C3DDC92661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05DAE-689E-4B07-ADFD-A1F7E311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5923A-3AD7-46E3-BD08-43C83BBA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F43DE3-E917-4C5F-848C-FC920105E8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5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1C5D-A6AF-418C-BF41-61D2EE5B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5BBC6-88F8-4138-8839-DB0A0C79A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A66F4-F08A-4F04-9375-948E4974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F8C6E-13BD-4843-B52C-3FC9273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117EA3-C015-406B-B9FF-85C3DDC92661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A3F9F-0CBB-4959-B514-A6E91DF9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C729F-25A6-4CEF-A067-6896F31A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6FC552-6AA7-44D1-B1DC-CC996A1014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6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0DDF-CBF1-4531-A5AB-90CD6F42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66572-8348-46F9-92B4-95DCA24AA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4EDA8-D3AD-48DE-97A2-BF7D6609A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71881-0938-49B8-A71C-E351CB4F0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B5E89-B0C1-46F1-9B3F-A1BD7E748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C5ED4-561C-483F-BF1D-03A1CD49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117EA3-C015-406B-B9FF-85C3DDC92661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39E09B-2465-457A-8430-17437F6F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C93C1-5AF5-4482-89C2-1D2176DD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596855-5351-4855-864D-B4CBC5537A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E27D-CBBE-46FC-A61B-659BB743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BA85F-61D2-41D8-B373-1C069C66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117EA3-C015-406B-B9FF-85C3DDC92661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681D6-5FE0-482C-97F1-BA28E751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AC31E-61FC-4DA9-A023-881F206F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4632AA-926D-453B-82FA-803C9F91F7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68490-0E07-4C44-A397-BA172297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117EA3-C015-406B-B9FF-85C3DDC92661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09AB9-6A57-4344-A46E-9807B09E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5A177-B341-4631-91E0-5049493E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DB2CA3-77C2-4723-89A7-5A1CD119DC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338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87C9-0500-48CE-B78B-141DD585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B86AA-5377-4E5A-AD83-597D7ADFA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01B5D-3C61-42DF-B2C8-164A07450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60AD6-3A6A-4DD5-8926-A0FBBCFD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117EA3-C015-406B-B9FF-85C3DDC92661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CD9C3-30CA-49CB-801C-383C6B68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64AFD-DA6F-49C3-9E54-B703BC6F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8B72D1-D7E6-47D3-B719-DAFE896568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0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CEEB-6A0D-4457-AC06-857DB0A8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D8BAE-8EF5-4804-9500-83DE229A2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A8953-0661-44F3-ACA8-2F87D3C2F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A4F3D-86A8-41A4-AC1B-896FB8E6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D117EA3-C015-406B-B9FF-85C3DDC92661}" type="datetime1">
              <a:rPr lang="en-US" smtClean="0"/>
              <a:pPr lvl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D2111-8AD9-4412-8C64-9117F8C3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A214F-1E0E-4C9C-8A7F-9AA28CDF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5D1635-1350-4532-85CF-AB6DC774B3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8CC491F6-26AA-4750-BFFC-05F725646652}"/>
              </a:ext>
            </a:extLst>
          </p:cNvPr>
          <p:cNvGrpSpPr/>
          <p:nvPr/>
        </p:nvGrpSpPr>
        <p:grpSpPr>
          <a:xfrm>
            <a:off x="0" y="-2520"/>
            <a:ext cx="12191760" cy="6867000"/>
            <a:chOff x="0" y="-2520"/>
            <a:chExt cx="12191760" cy="6867000"/>
          </a:xfrm>
        </p:grpSpPr>
        <p:sp>
          <p:nvSpPr>
            <p:cNvPr id="3" name="Rectangle 25">
              <a:extLst>
                <a:ext uri="{FF2B5EF4-FFF2-40B4-BE49-F238E27FC236}">
                  <a16:creationId xmlns:a16="http://schemas.microsoft.com/office/drawing/2014/main" id="{36040DFD-02E6-46BE-8F90-AC8EABEC623E}"/>
                </a:ext>
              </a:extLst>
            </p:cNvPr>
            <p:cNvSpPr/>
            <p:nvPr/>
          </p:nvSpPr>
          <p:spPr>
            <a:xfrm>
              <a:off x="0" y="0"/>
              <a:ext cx="12191760" cy="6857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9D3D1A24-A47D-417F-8E79-017CC0E78227}"/>
                </a:ext>
              </a:extLst>
            </p:cNvPr>
            <p:cNvSpPr/>
            <p:nvPr/>
          </p:nvSpPr>
          <p:spPr>
            <a:xfrm>
              <a:off x="3240" y="2666880"/>
              <a:ext cx="4190759" cy="4190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Oval 15">
              <a:extLst>
                <a:ext uri="{FF2B5EF4-FFF2-40B4-BE49-F238E27FC236}">
                  <a16:creationId xmlns:a16="http://schemas.microsoft.com/office/drawing/2014/main" id="{2A6EA468-BAF1-4376-8840-D41D7702C925}"/>
                </a:ext>
              </a:extLst>
            </p:cNvPr>
            <p:cNvSpPr/>
            <p:nvPr/>
          </p:nvSpPr>
          <p:spPr>
            <a:xfrm>
              <a:off x="1800" y="2895479"/>
              <a:ext cx="2361960" cy="2361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id="{CCF8E90C-5402-4C65-B69B-289C2AF43418}"/>
                </a:ext>
              </a:extLst>
            </p:cNvPr>
            <p:cNvSpPr/>
            <p:nvPr/>
          </p:nvSpPr>
          <p:spPr>
            <a:xfrm>
              <a:off x="8609040" y="1676519"/>
              <a:ext cx="2819160" cy="2819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0A70D621-566D-4FFF-A362-7D8B0C9B3B76}"/>
                </a:ext>
              </a:extLst>
            </p:cNvPr>
            <p:cNvSpPr/>
            <p:nvPr/>
          </p:nvSpPr>
          <p:spPr>
            <a:xfrm>
              <a:off x="7999560" y="-2520"/>
              <a:ext cx="1599840" cy="159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67D84C10-BE48-4C80-820C-DC84D77F4B16}"/>
                </a:ext>
              </a:extLst>
            </p:cNvPr>
            <p:cNvSpPr/>
            <p:nvPr/>
          </p:nvSpPr>
          <p:spPr>
            <a:xfrm>
              <a:off x="8609040" y="5874120"/>
              <a:ext cx="990360" cy="990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5F3C62F-67A4-47A3-8B64-78A6988B4031}"/>
                </a:ext>
              </a:extLst>
            </p:cNvPr>
            <p:cNvSpPr/>
            <p:nvPr/>
          </p:nvSpPr>
          <p:spPr>
            <a:xfrm rot="589800">
              <a:off x="8415809" y="2360980"/>
              <a:ext cx="3299040" cy="440640"/>
            </a:xfrm>
            <a:custGeom>
              <a:avLst/>
              <a:gdLst>
                <a:gd name="f0" fmla="val 0"/>
                <a:gd name="f1" fmla="val 10000"/>
                <a:gd name="f2" fmla="val 5291"/>
                <a:gd name="f3" fmla="val 85"/>
                <a:gd name="f4" fmla="val 2532"/>
                <a:gd name="f5" fmla="val 1736"/>
                <a:gd name="f6" fmla="val 3911"/>
                <a:gd name="f7" fmla="val 7524"/>
                <a:gd name="f8" fmla="val 5298"/>
                <a:gd name="f9" fmla="val 9958"/>
                <a:gd name="f10" fmla="val 9989"/>
                <a:gd name="f11" fmla="val 1958"/>
                <a:gd name="f12" fmla="val 9969"/>
                <a:gd name="f13" fmla="val 3333"/>
                <a:gd name="f14" fmla="val 9667"/>
                <a:gd name="f15" fmla="val 204"/>
                <a:gd name="f16" fmla="val 9334"/>
                <a:gd name="f17" fmla="val 400"/>
                <a:gd name="f18" fmla="val 9001"/>
                <a:gd name="f19" fmla="val 590"/>
                <a:gd name="f20" fmla="val 8667"/>
                <a:gd name="f21" fmla="val 753"/>
                <a:gd name="f22" fmla="val 8333"/>
                <a:gd name="f23" fmla="val 917"/>
                <a:gd name="f24" fmla="val 7999"/>
                <a:gd name="f25" fmla="val 1071"/>
                <a:gd name="f26" fmla="val 7669"/>
                <a:gd name="f27" fmla="val 1202"/>
                <a:gd name="f28" fmla="val 7333"/>
                <a:gd name="f29" fmla="val 1325"/>
                <a:gd name="f30" fmla="val 7000"/>
                <a:gd name="f31" fmla="val 1440"/>
                <a:gd name="f32" fmla="val 6673"/>
                <a:gd name="f33" fmla="val 1538"/>
                <a:gd name="f34" fmla="val 6340"/>
                <a:gd name="f35" fmla="val 1636"/>
                <a:gd name="f36" fmla="val 6013"/>
                <a:gd name="f37" fmla="val 1719"/>
                <a:gd name="f38" fmla="val 5686"/>
                <a:gd name="f39" fmla="val 1784"/>
                <a:gd name="f40" fmla="val 5359"/>
                <a:gd name="f41" fmla="val 1850"/>
                <a:gd name="f42" fmla="val 5036"/>
                <a:gd name="f43" fmla="val 1906"/>
                <a:gd name="f44" fmla="val 4717"/>
                <a:gd name="f45" fmla="val 1948"/>
                <a:gd name="f46" fmla="val 4396"/>
                <a:gd name="f47" fmla="val 1980"/>
                <a:gd name="f48" fmla="val 4079"/>
                <a:gd name="f49" fmla="val 2013"/>
                <a:gd name="f50" fmla="val 3766"/>
                <a:gd name="f51" fmla="val 2029"/>
                <a:gd name="f52" fmla="val 3454"/>
                <a:gd name="f53" fmla="val 2046"/>
                <a:gd name="f54" fmla="val 3145"/>
                <a:gd name="f55" fmla="val 2053"/>
                <a:gd name="f56" fmla="val 2839"/>
                <a:gd name="f57" fmla="val 2537"/>
                <a:gd name="f58" fmla="val 2238"/>
                <a:gd name="f59" fmla="val 1943"/>
                <a:gd name="f60" fmla="val 2004"/>
                <a:gd name="f61" fmla="val 1653"/>
                <a:gd name="f62" fmla="val 1368"/>
                <a:gd name="f63" fmla="val 1955"/>
                <a:gd name="f64" fmla="val 1085"/>
                <a:gd name="f65" fmla="val 1915"/>
                <a:gd name="f66" fmla="val 806"/>
                <a:gd name="f67" fmla="val 1873"/>
                <a:gd name="f68" fmla="val 533"/>
                <a:gd name="f69" fmla="val 1833"/>
                <a:gd name="f70" fmla="val 1726"/>
                <a:gd name="f71" fmla="val 28"/>
                <a:gd name="f72" fmla="val 1995"/>
                <a:gd name="f73" fmla="val 57"/>
                <a:gd name="f74" fmla="val 226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5291">
                  <a:moveTo>
                    <a:pt x="f3" y="f4"/>
                  </a:moveTo>
                  <a:cubicBezTo>
                    <a:pt x="f5" y="f6"/>
                    <a:pt x="f7" y="f8"/>
                    <a:pt x="f9" y="f2"/>
                  </a:cubicBezTo>
                  <a:cubicBezTo>
                    <a:pt x="f10" y="f11"/>
                    <a:pt x="f12" y="f13"/>
                    <a:pt x="f1" y="f0"/>
                  </a:cubicBezTo>
                  <a:lnTo>
                    <a:pt x="f1" y="f0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3"/>
                  </a:lnTo>
                  <a:lnTo>
                    <a:pt x="f57" y="f53"/>
                  </a:lnTo>
                  <a:lnTo>
                    <a:pt x="f58" y="f51"/>
                  </a:lnTo>
                  <a:lnTo>
                    <a:pt x="f59" y="f60"/>
                  </a:lnTo>
                  <a:lnTo>
                    <a:pt x="f61" y="f47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0" y="f70"/>
                  </a:lnTo>
                  <a:cubicBezTo>
                    <a:pt x="f71" y="f72"/>
                    <a:pt x="f73" y="f74"/>
                    <a:pt x="f3" y="f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D6216B8-B3A8-4D7B-8915-88CE49A88A51}"/>
                </a:ext>
              </a:extLst>
            </p:cNvPr>
            <p:cNvSpPr/>
            <p:nvPr/>
          </p:nvSpPr>
          <p:spPr>
            <a:xfrm>
              <a:off x="459360" y="1866239"/>
              <a:ext cx="11277360" cy="4533480"/>
            </a:xfrm>
            <a:custGeom>
              <a:avLst/>
              <a:gdLst>
                <a:gd name="f0" fmla="val 0"/>
                <a:gd name="f1" fmla="val 7104"/>
                <a:gd name="f2" fmla="val 2856"/>
                <a:gd name="f3" fmla="val 1"/>
                <a:gd name="f4" fmla="val 6943"/>
                <a:gd name="f5" fmla="val 26"/>
                <a:gd name="f6" fmla="val 6782"/>
                <a:gd name="f7" fmla="val 50"/>
                <a:gd name="f8" fmla="val 6621"/>
                <a:gd name="f9" fmla="val 73"/>
                <a:gd name="f10" fmla="val 6459"/>
                <a:gd name="f11" fmla="val 93"/>
                <a:gd name="f12" fmla="val 6298"/>
                <a:gd name="f13" fmla="val 113"/>
                <a:gd name="f14" fmla="val 6136"/>
                <a:gd name="f15" fmla="val 132"/>
                <a:gd name="f16" fmla="val 5976"/>
                <a:gd name="f17" fmla="val 148"/>
                <a:gd name="f18" fmla="val 5814"/>
                <a:gd name="f19" fmla="val 163"/>
                <a:gd name="f20" fmla="val 5653"/>
                <a:gd name="f21" fmla="val 177"/>
                <a:gd name="f22" fmla="val 5494"/>
                <a:gd name="f23" fmla="val 189"/>
                <a:gd name="f24" fmla="val 5334"/>
                <a:gd name="f25" fmla="val 201"/>
                <a:gd name="f26" fmla="val 5175"/>
                <a:gd name="f27" fmla="val 211"/>
                <a:gd name="f28" fmla="val 5017"/>
                <a:gd name="f29" fmla="val 219"/>
                <a:gd name="f30" fmla="val 4859"/>
                <a:gd name="f31" fmla="val 227"/>
                <a:gd name="f32" fmla="val 4703"/>
                <a:gd name="f33" fmla="val 234"/>
                <a:gd name="f34" fmla="val 4548"/>
                <a:gd name="f35" fmla="val 239"/>
                <a:gd name="f36" fmla="val 4393"/>
                <a:gd name="f37" fmla="val 243"/>
                <a:gd name="f38" fmla="val 4240"/>
                <a:gd name="f39" fmla="val 247"/>
                <a:gd name="f40" fmla="val 4088"/>
                <a:gd name="f41" fmla="val 249"/>
                <a:gd name="f42" fmla="val 3937"/>
                <a:gd name="f43" fmla="val 251"/>
                <a:gd name="f44" fmla="val 3788"/>
                <a:gd name="f45" fmla="val 252"/>
                <a:gd name="f46" fmla="val 3640"/>
                <a:gd name="f47" fmla="val 3494"/>
                <a:gd name="f48" fmla="val 3349"/>
                <a:gd name="f49" fmla="val 3207"/>
                <a:gd name="f50" fmla="val 246"/>
                <a:gd name="f51" fmla="val 3066"/>
                <a:gd name="f52" fmla="val 2928"/>
                <a:gd name="f53" fmla="val 240"/>
                <a:gd name="f54" fmla="val 2791"/>
                <a:gd name="f55" fmla="val 235"/>
                <a:gd name="f56" fmla="val 2656"/>
                <a:gd name="f57" fmla="val 230"/>
                <a:gd name="f58" fmla="val 2524"/>
                <a:gd name="f59" fmla="val 225"/>
                <a:gd name="f60" fmla="val 2266"/>
                <a:gd name="f61" fmla="val 212"/>
                <a:gd name="f62" fmla="val 2019"/>
                <a:gd name="f63" fmla="val 198"/>
                <a:gd name="f64" fmla="val 1782"/>
                <a:gd name="f65" fmla="val 183"/>
                <a:gd name="f66" fmla="val 1557"/>
                <a:gd name="f67" fmla="val 167"/>
                <a:gd name="f68" fmla="val 1343"/>
                <a:gd name="f69" fmla="val 150"/>
                <a:gd name="f70" fmla="val 1144"/>
                <a:gd name="f71" fmla="val 957"/>
                <a:gd name="f72" fmla="val 114"/>
                <a:gd name="f73" fmla="val 785"/>
                <a:gd name="f74" fmla="val 96"/>
                <a:gd name="f75" fmla="val 627"/>
                <a:gd name="f76" fmla="val 79"/>
                <a:gd name="f77" fmla="val 487"/>
                <a:gd name="f78" fmla="val 63"/>
                <a:gd name="f79" fmla="val 361"/>
                <a:gd name="f80" fmla="val 48"/>
                <a:gd name="f81" fmla="val 254"/>
                <a:gd name="f82" fmla="val 35"/>
                <a:gd name="f83" fmla="val 165"/>
                <a:gd name="f84" fmla="val 23"/>
                <a:gd name="f85" fmla="val 42"/>
                <a:gd name="f86" fmla="val 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104" h="2856">
                  <a:moveTo>
                    <a:pt x="f0" y="f0"/>
                  </a:moveTo>
                  <a:lnTo>
                    <a:pt x="f0" y="f2"/>
                  </a:lnTo>
                  <a:lnTo>
                    <a:pt x="f1" y="f2"/>
                  </a:lnTo>
                  <a:lnTo>
                    <a:pt x="f1" y="f3"/>
                  </a:lnTo>
                  <a:lnTo>
                    <a:pt x="f1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3"/>
                  </a:lnTo>
                  <a:lnTo>
                    <a:pt x="f47" y="f43"/>
                  </a:lnTo>
                  <a:lnTo>
                    <a:pt x="f48" y="f41"/>
                  </a:lnTo>
                  <a:lnTo>
                    <a:pt x="f49" y="f50"/>
                  </a:lnTo>
                  <a:lnTo>
                    <a:pt x="f51" y="f37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15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52B0E56-13C1-4488-88FA-39208DFD1933}"/>
                </a:ext>
              </a:extLst>
            </p:cNvPr>
            <p:cNvSpPr/>
            <p:nvPr/>
          </p:nvSpPr>
          <p:spPr>
            <a:xfrm>
              <a:off x="0" y="1440"/>
              <a:ext cx="12191760" cy="6856199"/>
            </a:xfrm>
            <a:custGeom>
              <a:avLst/>
              <a:gdLst>
                <a:gd name="f0" fmla="val 0"/>
                <a:gd name="f1" fmla="val 15356"/>
                <a:gd name="f2" fmla="val 8638"/>
                <a:gd name="f3" fmla="val 14748"/>
                <a:gd name="f4" fmla="val 8038"/>
                <a:gd name="f5" fmla="val 600"/>
                <a:gd name="f6" fmla="val 59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5356" h="8638">
                  <a:moveTo>
                    <a:pt x="f0" y="f0"/>
                  </a:moveTo>
                  <a:lnTo>
                    <a:pt x="f0" y="f2"/>
                  </a:lnTo>
                  <a:lnTo>
                    <a:pt x="f1" y="f2"/>
                  </a:lnTo>
                  <a:lnTo>
                    <a:pt x="f1" y="f0"/>
                  </a:lnTo>
                  <a:lnTo>
                    <a:pt x="f0" y="f0"/>
                  </a:lnTo>
                  <a:close/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2" name="Rectangle 21">
            <a:extLst>
              <a:ext uri="{FF2B5EF4-FFF2-40B4-BE49-F238E27FC236}">
                <a16:creationId xmlns:a16="http://schemas.microsoft.com/office/drawing/2014/main" id="{19C7365C-BB80-4C7E-BFED-9199CD67A21C}"/>
              </a:ext>
            </a:extLst>
          </p:cNvPr>
          <p:cNvSpPr/>
          <p:nvPr/>
        </p:nvSpPr>
        <p:spPr>
          <a:xfrm>
            <a:off x="10437840" y="0"/>
            <a:ext cx="685440" cy="1142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CD433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80E87601-1A90-41FA-8CA9-20F1D324685B}"/>
              </a:ext>
            </a:extLst>
          </p:cNvPr>
          <p:cNvGrpSpPr/>
          <p:nvPr/>
        </p:nvGrpSpPr>
        <p:grpSpPr>
          <a:xfrm>
            <a:off x="0" y="-2520"/>
            <a:ext cx="12191760" cy="6867000"/>
            <a:chOff x="0" y="-2520"/>
            <a:chExt cx="12191760" cy="6867000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349F627B-6A75-45B4-9D31-FF31B0216217}"/>
                </a:ext>
              </a:extLst>
            </p:cNvPr>
            <p:cNvSpPr/>
            <p:nvPr/>
          </p:nvSpPr>
          <p:spPr>
            <a:xfrm>
              <a:off x="0" y="0"/>
              <a:ext cx="12191760" cy="6857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CC715FEF-D770-4861-BB0F-3498D722D6BE}"/>
                </a:ext>
              </a:extLst>
            </p:cNvPr>
            <p:cNvSpPr/>
            <p:nvPr/>
          </p:nvSpPr>
          <p:spPr>
            <a:xfrm>
              <a:off x="3240" y="2666880"/>
              <a:ext cx="4190759" cy="4190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DB115F0F-EDB6-4694-94E7-F2F945B580C5}"/>
                </a:ext>
              </a:extLst>
            </p:cNvPr>
            <p:cNvSpPr/>
            <p:nvPr/>
          </p:nvSpPr>
          <p:spPr>
            <a:xfrm>
              <a:off x="1800" y="2895479"/>
              <a:ext cx="2361960" cy="2361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BD438082-CB85-4CE8-80BA-88EA3A540553}"/>
                </a:ext>
              </a:extLst>
            </p:cNvPr>
            <p:cNvSpPr/>
            <p:nvPr/>
          </p:nvSpPr>
          <p:spPr>
            <a:xfrm>
              <a:off x="8609040" y="1676519"/>
              <a:ext cx="2819160" cy="2819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25BD80D3-64EF-4228-B574-54EC8ADE2ABF}"/>
                </a:ext>
              </a:extLst>
            </p:cNvPr>
            <p:cNvSpPr/>
            <p:nvPr/>
          </p:nvSpPr>
          <p:spPr>
            <a:xfrm>
              <a:off x="7999560" y="-2520"/>
              <a:ext cx="1599840" cy="159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E6060616-CEE0-4387-9F4C-56A5CE446502}"/>
                </a:ext>
              </a:extLst>
            </p:cNvPr>
            <p:cNvSpPr/>
            <p:nvPr/>
          </p:nvSpPr>
          <p:spPr>
            <a:xfrm>
              <a:off x="8609040" y="5874120"/>
              <a:ext cx="990360" cy="990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319C341-D59E-4CF1-A4F3-30FD9474ADB6}"/>
                </a:ext>
              </a:extLst>
            </p:cNvPr>
            <p:cNvSpPr/>
            <p:nvPr/>
          </p:nvSpPr>
          <p:spPr>
            <a:xfrm>
              <a:off x="0" y="1440"/>
              <a:ext cx="12191760" cy="6856199"/>
            </a:xfrm>
            <a:custGeom>
              <a:avLst/>
              <a:gdLst>
                <a:gd name="f0" fmla="val 0"/>
                <a:gd name="f1" fmla="val 15356"/>
                <a:gd name="f2" fmla="val 8638"/>
                <a:gd name="f3" fmla="val 14748"/>
                <a:gd name="f4" fmla="val 8038"/>
                <a:gd name="f5" fmla="val 600"/>
                <a:gd name="f6" fmla="val 59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5356" h="8638">
                  <a:moveTo>
                    <a:pt x="f0" y="f0"/>
                  </a:moveTo>
                  <a:lnTo>
                    <a:pt x="f0" y="f2"/>
                  </a:lnTo>
                  <a:lnTo>
                    <a:pt x="f1" y="f2"/>
                  </a:lnTo>
                  <a:lnTo>
                    <a:pt x="f1" y="f0"/>
                  </a:lnTo>
                  <a:lnTo>
                    <a:pt x="f0" y="f0"/>
                  </a:lnTo>
                  <a:close/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BF0AC61E-6137-4BE1-B472-AE618EE55B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880" y="2099880"/>
            <a:ext cx="8825400" cy="2677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/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F5A3AB0-A62C-41DB-BCE9-C26838E07D0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5400000">
            <a:off x="10089540" y="179226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D117EA3-C015-406B-B9FF-85C3DDC92661}" type="datetime1">
              <a:rPr lang="en-US"/>
              <a:pPr lvl="0"/>
              <a:t>2020/9/10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11AC9C7-3AF9-41E5-A2C5-2EDABF4C12E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00">
            <a:off x="8959861" y="3226860"/>
            <a:ext cx="3859559" cy="304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F3995B99-CA70-43D9-AB98-BDBC49FB2C89}"/>
              </a:ext>
            </a:extLst>
          </p:cNvPr>
          <p:cNvSpPr/>
          <p:nvPr/>
        </p:nvSpPr>
        <p:spPr>
          <a:xfrm>
            <a:off x="10437840" y="0"/>
            <a:ext cx="685440" cy="1142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CD433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A6F058B-00E1-429E-9A4E-B732DF12CAC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1080" y="292680"/>
            <a:ext cx="837720" cy="7671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2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4C480F7-5F95-4A08-992A-166D298EA043}" type="slidenum">
              <a:t>‹#›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2D26B3-94C1-4DC8-AF60-48209114AF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en-US" sz="5400" b="0" i="0" u="none" strike="noStrike" kern="1200" spc="0">
          <a:ln>
            <a:noFill/>
          </a:ln>
          <a:solidFill>
            <a:srgbClr val="EBEBEB"/>
          </a:solidFill>
          <a:latin typeface="Century Gothic" pitchFamily="18"/>
          <a:ea typeface="Microsoft YaHei" pitchFamily="2"/>
          <a:cs typeface="Lucida San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Century Gothic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393E048C-D886-449F-AC07-4D45E7A4B252}"/>
              </a:ext>
            </a:extLst>
          </p:cNvPr>
          <p:cNvGrpSpPr/>
          <p:nvPr/>
        </p:nvGrpSpPr>
        <p:grpSpPr>
          <a:xfrm>
            <a:off x="0" y="-2520"/>
            <a:ext cx="12191760" cy="6867000"/>
            <a:chOff x="0" y="-2520"/>
            <a:chExt cx="12191760" cy="6867000"/>
          </a:xfrm>
        </p:grpSpPr>
        <p:sp>
          <p:nvSpPr>
            <p:cNvPr id="3" name="Rectangle 25">
              <a:extLst>
                <a:ext uri="{FF2B5EF4-FFF2-40B4-BE49-F238E27FC236}">
                  <a16:creationId xmlns:a16="http://schemas.microsoft.com/office/drawing/2014/main" id="{C330074B-D652-414D-B572-A5B22BA2B392}"/>
                </a:ext>
              </a:extLst>
            </p:cNvPr>
            <p:cNvSpPr/>
            <p:nvPr/>
          </p:nvSpPr>
          <p:spPr>
            <a:xfrm>
              <a:off x="0" y="0"/>
              <a:ext cx="12191760" cy="6857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6C650847-32F0-4732-A043-B739247EBDED}"/>
                </a:ext>
              </a:extLst>
            </p:cNvPr>
            <p:cNvSpPr/>
            <p:nvPr/>
          </p:nvSpPr>
          <p:spPr>
            <a:xfrm>
              <a:off x="3240" y="2666880"/>
              <a:ext cx="4190759" cy="4190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Oval 15">
              <a:extLst>
                <a:ext uri="{FF2B5EF4-FFF2-40B4-BE49-F238E27FC236}">
                  <a16:creationId xmlns:a16="http://schemas.microsoft.com/office/drawing/2014/main" id="{DE0D3CCE-D2AE-4F64-8E1B-8FA7074E6862}"/>
                </a:ext>
              </a:extLst>
            </p:cNvPr>
            <p:cNvSpPr/>
            <p:nvPr/>
          </p:nvSpPr>
          <p:spPr>
            <a:xfrm>
              <a:off x="1800" y="2895479"/>
              <a:ext cx="2361960" cy="2361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id="{DDB0B29A-D41D-4100-9E25-7B6C468B08DD}"/>
                </a:ext>
              </a:extLst>
            </p:cNvPr>
            <p:cNvSpPr/>
            <p:nvPr/>
          </p:nvSpPr>
          <p:spPr>
            <a:xfrm>
              <a:off x="8609040" y="1676519"/>
              <a:ext cx="2819160" cy="2819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79700181-D2A2-4328-BDD3-DE91E82E87BD}"/>
                </a:ext>
              </a:extLst>
            </p:cNvPr>
            <p:cNvSpPr/>
            <p:nvPr/>
          </p:nvSpPr>
          <p:spPr>
            <a:xfrm>
              <a:off x="7999560" y="-2520"/>
              <a:ext cx="1599840" cy="159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E270F92A-3E19-46E9-8715-C0FD3A8BEAB8}"/>
                </a:ext>
              </a:extLst>
            </p:cNvPr>
            <p:cNvSpPr/>
            <p:nvPr/>
          </p:nvSpPr>
          <p:spPr>
            <a:xfrm>
              <a:off x="8609040" y="5874120"/>
              <a:ext cx="990360" cy="990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F7F7F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0B7C6-F9EF-4B05-9044-A349E44AC97D}"/>
                </a:ext>
              </a:extLst>
            </p:cNvPr>
            <p:cNvSpPr/>
            <p:nvPr/>
          </p:nvSpPr>
          <p:spPr>
            <a:xfrm rot="589800">
              <a:off x="8415809" y="2360980"/>
              <a:ext cx="3299040" cy="440640"/>
            </a:xfrm>
            <a:custGeom>
              <a:avLst/>
              <a:gdLst>
                <a:gd name="f0" fmla="val 0"/>
                <a:gd name="f1" fmla="val 10000"/>
                <a:gd name="f2" fmla="val 5291"/>
                <a:gd name="f3" fmla="val 85"/>
                <a:gd name="f4" fmla="val 2532"/>
                <a:gd name="f5" fmla="val 1736"/>
                <a:gd name="f6" fmla="val 3911"/>
                <a:gd name="f7" fmla="val 7524"/>
                <a:gd name="f8" fmla="val 5298"/>
                <a:gd name="f9" fmla="val 9958"/>
                <a:gd name="f10" fmla="val 9989"/>
                <a:gd name="f11" fmla="val 1958"/>
                <a:gd name="f12" fmla="val 9969"/>
                <a:gd name="f13" fmla="val 3333"/>
                <a:gd name="f14" fmla="val 9667"/>
                <a:gd name="f15" fmla="val 204"/>
                <a:gd name="f16" fmla="val 9334"/>
                <a:gd name="f17" fmla="val 400"/>
                <a:gd name="f18" fmla="val 9001"/>
                <a:gd name="f19" fmla="val 590"/>
                <a:gd name="f20" fmla="val 8667"/>
                <a:gd name="f21" fmla="val 753"/>
                <a:gd name="f22" fmla="val 8333"/>
                <a:gd name="f23" fmla="val 917"/>
                <a:gd name="f24" fmla="val 7999"/>
                <a:gd name="f25" fmla="val 1071"/>
                <a:gd name="f26" fmla="val 7669"/>
                <a:gd name="f27" fmla="val 1202"/>
                <a:gd name="f28" fmla="val 7333"/>
                <a:gd name="f29" fmla="val 1325"/>
                <a:gd name="f30" fmla="val 7000"/>
                <a:gd name="f31" fmla="val 1440"/>
                <a:gd name="f32" fmla="val 6673"/>
                <a:gd name="f33" fmla="val 1538"/>
                <a:gd name="f34" fmla="val 6340"/>
                <a:gd name="f35" fmla="val 1636"/>
                <a:gd name="f36" fmla="val 6013"/>
                <a:gd name="f37" fmla="val 1719"/>
                <a:gd name="f38" fmla="val 5686"/>
                <a:gd name="f39" fmla="val 1784"/>
                <a:gd name="f40" fmla="val 5359"/>
                <a:gd name="f41" fmla="val 1850"/>
                <a:gd name="f42" fmla="val 5036"/>
                <a:gd name="f43" fmla="val 1906"/>
                <a:gd name="f44" fmla="val 4717"/>
                <a:gd name="f45" fmla="val 1948"/>
                <a:gd name="f46" fmla="val 4396"/>
                <a:gd name="f47" fmla="val 1980"/>
                <a:gd name="f48" fmla="val 4079"/>
                <a:gd name="f49" fmla="val 2013"/>
                <a:gd name="f50" fmla="val 3766"/>
                <a:gd name="f51" fmla="val 2029"/>
                <a:gd name="f52" fmla="val 3454"/>
                <a:gd name="f53" fmla="val 2046"/>
                <a:gd name="f54" fmla="val 3145"/>
                <a:gd name="f55" fmla="val 2053"/>
                <a:gd name="f56" fmla="val 2839"/>
                <a:gd name="f57" fmla="val 2537"/>
                <a:gd name="f58" fmla="val 2238"/>
                <a:gd name="f59" fmla="val 1943"/>
                <a:gd name="f60" fmla="val 2004"/>
                <a:gd name="f61" fmla="val 1653"/>
                <a:gd name="f62" fmla="val 1368"/>
                <a:gd name="f63" fmla="val 1955"/>
                <a:gd name="f64" fmla="val 1085"/>
                <a:gd name="f65" fmla="val 1915"/>
                <a:gd name="f66" fmla="val 806"/>
                <a:gd name="f67" fmla="val 1873"/>
                <a:gd name="f68" fmla="val 533"/>
                <a:gd name="f69" fmla="val 1833"/>
                <a:gd name="f70" fmla="val 1726"/>
                <a:gd name="f71" fmla="val 28"/>
                <a:gd name="f72" fmla="val 1995"/>
                <a:gd name="f73" fmla="val 57"/>
                <a:gd name="f74" fmla="val 226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5291">
                  <a:moveTo>
                    <a:pt x="f3" y="f4"/>
                  </a:moveTo>
                  <a:cubicBezTo>
                    <a:pt x="f5" y="f6"/>
                    <a:pt x="f7" y="f8"/>
                    <a:pt x="f9" y="f2"/>
                  </a:cubicBezTo>
                  <a:cubicBezTo>
                    <a:pt x="f10" y="f11"/>
                    <a:pt x="f12" y="f13"/>
                    <a:pt x="f1" y="f0"/>
                  </a:cubicBezTo>
                  <a:lnTo>
                    <a:pt x="f1" y="f0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3"/>
                  </a:lnTo>
                  <a:lnTo>
                    <a:pt x="f57" y="f53"/>
                  </a:lnTo>
                  <a:lnTo>
                    <a:pt x="f58" y="f51"/>
                  </a:lnTo>
                  <a:lnTo>
                    <a:pt x="f59" y="f60"/>
                  </a:lnTo>
                  <a:lnTo>
                    <a:pt x="f61" y="f47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0" y="f70"/>
                  </a:lnTo>
                  <a:cubicBezTo>
                    <a:pt x="f71" y="f72"/>
                    <a:pt x="f73" y="f74"/>
                    <a:pt x="f3" y="f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C0353FF-499F-4FB7-B402-83410279D438}"/>
                </a:ext>
              </a:extLst>
            </p:cNvPr>
            <p:cNvSpPr/>
            <p:nvPr/>
          </p:nvSpPr>
          <p:spPr>
            <a:xfrm>
              <a:off x="459360" y="1866239"/>
              <a:ext cx="11277360" cy="4533480"/>
            </a:xfrm>
            <a:custGeom>
              <a:avLst/>
              <a:gdLst>
                <a:gd name="f0" fmla="val 0"/>
                <a:gd name="f1" fmla="val 7104"/>
                <a:gd name="f2" fmla="val 2856"/>
                <a:gd name="f3" fmla="val 1"/>
                <a:gd name="f4" fmla="val 6943"/>
                <a:gd name="f5" fmla="val 26"/>
                <a:gd name="f6" fmla="val 6782"/>
                <a:gd name="f7" fmla="val 50"/>
                <a:gd name="f8" fmla="val 6621"/>
                <a:gd name="f9" fmla="val 73"/>
                <a:gd name="f10" fmla="val 6459"/>
                <a:gd name="f11" fmla="val 93"/>
                <a:gd name="f12" fmla="val 6298"/>
                <a:gd name="f13" fmla="val 113"/>
                <a:gd name="f14" fmla="val 6136"/>
                <a:gd name="f15" fmla="val 132"/>
                <a:gd name="f16" fmla="val 5976"/>
                <a:gd name="f17" fmla="val 148"/>
                <a:gd name="f18" fmla="val 5814"/>
                <a:gd name="f19" fmla="val 163"/>
                <a:gd name="f20" fmla="val 5653"/>
                <a:gd name="f21" fmla="val 177"/>
                <a:gd name="f22" fmla="val 5494"/>
                <a:gd name="f23" fmla="val 189"/>
                <a:gd name="f24" fmla="val 5334"/>
                <a:gd name="f25" fmla="val 201"/>
                <a:gd name="f26" fmla="val 5175"/>
                <a:gd name="f27" fmla="val 211"/>
                <a:gd name="f28" fmla="val 5017"/>
                <a:gd name="f29" fmla="val 219"/>
                <a:gd name="f30" fmla="val 4859"/>
                <a:gd name="f31" fmla="val 227"/>
                <a:gd name="f32" fmla="val 4703"/>
                <a:gd name="f33" fmla="val 234"/>
                <a:gd name="f34" fmla="val 4548"/>
                <a:gd name="f35" fmla="val 239"/>
                <a:gd name="f36" fmla="val 4393"/>
                <a:gd name="f37" fmla="val 243"/>
                <a:gd name="f38" fmla="val 4240"/>
                <a:gd name="f39" fmla="val 247"/>
                <a:gd name="f40" fmla="val 4088"/>
                <a:gd name="f41" fmla="val 249"/>
                <a:gd name="f42" fmla="val 3937"/>
                <a:gd name="f43" fmla="val 251"/>
                <a:gd name="f44" fmla="val 3788"/>
                <a:gd name="f45" fmla="val 252"/>
                <a:gd name="f46" fmla="val 3640"/>
                <a:gd name="f47" fmla="val 3494"/>
                <a:gd name="f48" fmla="val 3349"/>
                <a:gd name="f49" fmla="val 3207"/>
                <a:gd name="f50" fmla="val 246"/>
                <a:gd name="f51" fmla="val 3066"/>
                <a:gd name="f52" fmla="val 2928"/>
                <a:gd name="f53" fmla="val 240"/>
                <a:gd name="f54" fmla="val 2791"/>
                <a:gd name="f55" fmla="val 235"/>
                <a:gd name="f56" fmla="val 2656"/>
                <a:gd name="f57" fmla="val 230"/>
                <a:gd name="f58" fmla="val 2524"/>
                <a:gd name="f59" fmla="val 225"/>
                <a:gd name="f60" fmla="val 2266"/>
                <a:gd name="f61" fmla="val 212"/>
                <a:gd name="f62" fmla="val 2019"/>
                <a:gd name="f63" fmla="val 198"/>
                <a:gd name="f64" fmla="val 1782"/>
                <a:gd name="f65" fmla="val 183"/>
                <a:gd name="f66" fmla="val 1557"/>
                <a:gd name="f67" fmla="val 167"/>
                <a:gd name="f68" fmla="val 1343"/>
                <a:gd name="f69" fmla="val 150"/>
                <a:gd name="f70" fmla="val 1144"/>
                <a:gd name="f71" fmla="val 957"/>
                <a:gd name="f72" fmla="val 114"/>
                <a:gd name="f73" fmla="val 785"/>
                <a:gd name="f74" fmla="val 96"/>
                <a:gd name="f75" fmla="val 627"/>
                <a:gd name="f76" fmla="val 79"/>
                <a:gd name="f77" fmla="val 487"/>
                <a:gd name="f78" fmla="val 63"/>
                <a:gd name="f79" fmla="val 361"/>
                <a:gd name="f80" fmla="val 48"/>
                <a:gd name="f81" fmla="val 254"/>
                <a:gd name="f82" fmla="val 35"/>
                <a:gd name="f83" fmla="val 165"/>
                <a:gd name="f84" fmla="val 23"/>
                <a:gd name="f85" fmla="val 42"/>
                <a:gd name="f86" fmla="val 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104" h="2856">
                  <a:moveTo>
                    <a:pt x="f0" y="f0"/>
                  </a:moveTo>
                  <a:lnTo>
                    <a:pt x="f0" y="f2"/>
                  </a:lnTo>
                  <a:lnTo>
                    <a:pt x="f1" y="f2"/>
                  </a:lnTo>
                  <a:lnTo>
                    <a:pt x="f1" y="f3"/>
                  </a:lnTo>
                  <a:lnTo>
                    <a:pt x="f1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3"/>
                  </a:lnTo>
                  <a:lnTo>
                    <a:pt x="f47" y="f43"/>
                  </a:lnTo>
                  <a:lnTo>
                    <a:pt x="f48" y="f41"/>
                  </a:lnTo>
                  <a:lnTo>
                    <a:pt x="f49" y="f50"/>
                  </a:lnTo>
                  <a:lnTo>
                    <a:pt x="f51" y="f37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15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D62DDA1-4170-4B40-9795-0A7E6E0A175C}"/>
                </a:ext>
              </a:extLst>
            </p:cNvPr>
            <p:cNvSpPr/>
            <p:nvPr/>
          </p:nvSpPr>
          <p:spPr>
            <a:xfrm>
              <a:off x="0" y="1440"/>
              <a:ext cx="12191760" cy="6856199"/>
            </a:xfrm>
            <a:custGeom>
              <a:avLst/>
              <a:gdLst>
                <a:gd name="f0" fmla="val 0"/>
                <a:gd name="f1" fmla="val 15356"/>
                <a:gd name="f2" fmla="val 8638"/>
                <a:gd name="f3" fmla="val 14748"/>
                <a:gd name="f4" fmla="val 8038"/>
                <a:gd name="f5" fmla="val 600"/>
                <a:gd name="f6" fmla="val 59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5356" h="8638">
                  <a:moveTo>
                    <a:pt x="f0" y="f0"/>
                  </a:moveTo>
                  <a:lnTo>
                    <a:pt x="f0" y="f2"/>
                  </a:lnTo>
                  <a:lnTo>
                    <a:pt x="f1" y="f2"/>
                  </a:lnTo>
                  <a:lnTo>
                    <a:pt x="f1" y="f0"/>
                  </a:lnTo>
                  <a:lnTo>
                    <a:pt x="f0" y="f0"/>
                  </a:lnTo>
                  <a:close/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2" name="Rectangle 21">
            <a:extLst>
              <a:ext uri="{FF2B5EF4-FFF2-40B4-BE49-F238E27FC236}">
                <a16:creationId xmlns:a16="http://schemas.microsoft.com/office/drawing/2014/main" id="{98DBAF32-1F4E-4CDC-BCE0-E5959060A150}"/>
              </a:ext>
            </a:extLst>
          </p:cNvPr>
          <p:cNvSpPr/>
          <p:nvPr/>
        </p:nvSpPr>
        <p:spPr>
          <a:xfrm>
            <a:off x="10437840" y="0"/>
            <a:ext cx="685440" cy="1142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CD433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9DB47D-FFE4-4E42-AE7D-AED8A1687C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0494F5E-C1AC-47F1-AFAE-34738D7D8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880" y="2603520"/>
            <a:ext cx="8760960" cy="3416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4DCB4D1-885A-487F-9FD6-B456CEFC4DD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650960" y="639396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1E65840-E0C8-408F-B6A2-64D73FD8462B}" type="datetime1">
              <a:rPr lang="en-US"/>
              <a:pPr lvl="0"/>
              <a:t>2020/9/10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55FE443-C767-4464-B9F1-90DBCE89D2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28480" y="6391800"/>
            <a:ext cx="3859559" cy="304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B8D170E-4558-4184-AFB7-DF31E8E503C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2520" y="295560"/>
            <a:ext cx="837720" cy="7671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A92B090-2867-440A-A0FC-BA299084033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en-US" sz="3600" b="0" i="0" u="none" strike="noStrike" kern="1200" spc="0">
          <a:ln>
            <a:noFill/>
          </a:ln>
          <a:solidFill>
            <a:srgbClr val="EBEBEB"/>
          </a:solidFill>
          <a:latin typeface="Century Gothic" pitchFamily="18"/>
          <a:ea typeface="Microsoft YaHei" pitchFamily="2"/>
          <a:cs typeface="Lucida Sans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Century Gothic" pitchFamily="18"/>
          <a:ea typeface="Microsoft YaHei" pitchFamily="2"/>
          <a:cs typeface="Lucida Sans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Century Gothic" pitchFamily="18"/>
          <a:ea typeface="Microsoft YaHei" pitchFamily="2"/>
          <a:cs typeface="Lucida Sans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Century Gothic" pitchFamily="18"/>
          <a:ea typeface="Microsoft YaHei" pitchFamily="2"/>
          <a:cs typeface="Lucida Sans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Century Gothic" pitchFamily="18"/>
          <a:ea typeface="Microsoft YaHei" pitchFamily="2"/>
          <a:cs typeface="Lucida Sans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Century Gothic" pitchFamily="18"/>
          <a:ea typeface="Microsoft YaHei" pitchFamily="2"/>
          <a:cs typeface="Lucida Sans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Century Gothic" pitchFamily="18"/>
          <a:ea typeface="Microsoft YaHei" pitchFamily="2"/>
          <a:cs typeface="Lucida Sans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Century Gothic" pitchFamily="18"/>
          <a:ea typeface="Microsoft YaHei" pitchFamily="2"/>
          <a:cs typeface="Lucida Sans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Century Gothic" pitchFamily="18"/>
          <a:ea typeface="Microsoft YaHei" pitchFamily="2"/>
          <a:cs typeface="Lucida Sans" pitchFamily="2"/>
        </a:defRPr>
      </a:lvl8pPr>
      <a:lvl9pPr marL="0" marR="0" lvl="0" indent="0" algn="l" rtl="0" hangingPunct="1">
        <a:spcBef>
          <a:spcPts val="1001"/>
        </a:spcBef>
        <a:spcAft>
          <a:spcPts val="0"/>
        </a:spcAft>
        <a:buClr>
          <a:srgbClr val="ACD433"/>
        </a:buClr>
        <a:buSzPct val="80000"/>
        <a:buFont typeface="Wingdings 3"/>
        <a:buChar char="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Century Gothic" pitchFamily="18"/>
          <a:ea typeface="Microsoft YaHei" pitchFamily="2"/>
          <a:cs typeface="Lucida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72Xz63b9V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ela.com/read/flint-residents/id/14324/?_flash_query_param_1=?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hyperlink" Target="https://www.nrdc.org/flint?gclid=CjwKCAjwkJj6BRA-EiwA0ZVPVsP93JP3UCsnfVVFrtk1PCLT8VAxicFUQkTHvyHRkTt2CQe3iTNwrxoCGhsQAvD_Bw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fl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3500-999D-4407-A5FA-586D0FBB67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4880" y="1495079"/>
            <a:ext cx="8825400" cy="2677320"/>
          </a:xfrm>
        </p:spPr>
        <p:txBody>
          <a:bodyPr anchor="t"/>
          <a:lstStyle/>
          <a:p>
            <a:pPr lvl="0"/>
            <a:r>
              <a:rPr lang="en-US" sz="3600"/>
              <a:t>Access to Clean Water</a:t>
            </a:r>
            <a:br>
              <a:rPr lang="en-US" sz="3600"/>
            </a:br>
            <a:r>
              <a:rPr lang="en-US" sz="3600"/>
              <a:t>Flint, Michigan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7D985-A299-4F0D-B882-3F89309B93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313717" y="4848811"/>
            <a:ext cx="6682834" cy="861119"/>
          </a:xfrm>
        </p:spPr>
        <p:txBody>
          <a:bodyPr wrap="square" lIns="90000" tIns="45000" rIns="90000" bIns="45000" anchor="t"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2000" b="1">
                <a:solidFill>
                  <a:srgbClr val="EBEBEB"/>
                </a:solidFill>
              </a:rPr>
              <a:t>Miss Larkin		klarkin@newdesignmiddle.org</a:t>
            </a:r>
          </a:p>
          <a:p>
            <a:pPr lvl="0">
              <a:spcAft>
                <a:spcPts val="0"/>
              </a:spcAft>
            </a:pPr>
            <a:r>
              <a:rPr lang="en-US" sz="2000" b="1">
                <a:solidFill>
                  <a:srgbClr val="EBEBEB"/>
                </a:solidFill>
              </a:rPr>
              <a:t>New design middle school</a:t>
            </a:r>
          </a:p>
          <a:p>
            <a:pPr lvl="0">
              <a:spcAft>
                <a:spcPts val="0"/>
              </a:spcAft>
            </a:pPr>
            <a:r>
              <a:rPr lang="en-US" sz="2000" b="1">
                <a:solidFill>
                  <a:srgbClr val="EBEBEB"/>
                </a:solidFill>
              </a:rPr>
              <a:t>703 7th grade ela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. Select the best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20B1-3F1A-46E5-ADD5-5B11FC5524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6. Select the best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940F-CFA3-4D81-AEAC-6013CB3539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000"/>
              <a:t>What is the most effective solution for this problem?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3000"/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3000"/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200" b="1"/>
              <a:t>Research Catcher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o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ECC5-4A35-4298-8D5B-D23460CF6C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Do Now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56563E-B71A-47A6-B352-1DF231AA2D22}"/>
              </a:ext>
            </a:extLst>
          </p:cNvPr>
          <p:cNvGraphicFramePr>
            <a:graphicFrameLocks noGrp="1"/>
          </p:cNvGraphicFramePr>
          <p:nvPr/>
        </p:nvGraphicFramePr>
        <p:xfrm>
          <a:off x="1154880" y="4549679"/>
          <a:ext cx="8760960" cy="2307960"/>
        </p:xfrm>
        <a:graphic>
          <a:graphicData uri="http://schemas.openxmlformats.org/drawingml/2006/table">
            <a:tbl>
              <a:tblPr/>
              <a:tblGrid>
                <a:gridCol w="2920320">
                  <a:extLst>
                    <a:ext uri="{9D8B030D-6E8A-4147-A177-3AD203B41FA5}">
                      <a16:colId xmlns:a16="http://schemas.microsoft.com/office/drawing/2014/main" val="2819171193"/>
                    </a:ext>
                  </a:extLst>
                </a:gridCol>
                <a:gridCol w="2920320">
                  <a:extLst>
                    <a:ext uri="{9D8B030D-6E8A-4147-A177-3AD203B41FA5}">
                      <a16:colId xmlns:a16="http://schemas.microsoft.com/office/drawing/2014/main" val="3117111765"/>
                    </a:ext>
                  </a:extLst>
                </a:gridCol>
                <a:gridCol w="2920320">
                  <a:extLst>
                    <a:ext uri="{9D8B030D-6E8A-4147-A177-3AD203B41FA5}">
                      <a16:colId xmlns:a16="http://schemas.microsoft.com/office/drawing/2014/main" val="2059376712"/>
                    </a:ext>
                  </a:extLst>
                </a:gridCol>
              </a:tblGrid>
              <a:tr h="61920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entury Gothic" pitchFamily="18"/>
                          <a:ea typeface="Microsoft YaHei" pitchFamily="2"/>
                          <a:cs typeface="Lucida Sans" pitchFamily="2"/>
                        </a:rPr>
                        <a:t>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entury Gothic" pitchFamily="18"/>
                          <a:ea typeface="Microsoft YaHei" pitchFamily="2"/>
                          <a:cs typeface="Lucida Sans" pitchFamily="2"/>
                        </a:rPr>
                        <a:t>Want to know/ Wonder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spc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Century Gothic" pitchFamily="18"/>
                          <a:ea typeface="Microsoft YaHei" pitchFamily="2"/>
                          <a:cs typeface="Lucida Sans" pitchFamily="2"/>
                        </a:rPr>
                        <a:t>Learn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98860"/>
                  </a:ext>
                </a:extLst>
              </a:tr>
              <a:tr h="1688760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rial" pitchFamily="18"/>
                        <a:ea typeface="Microsoft YaHei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rial" pitchFamily="18"/>
                        <a:ea typeface="Microsoft YaHei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800" b="0" i="0" u="none" strike="noStrike" kern="1200">
                        <a:ln>
                          <a:noFill/>
                        </a:ln>
                        <a:latin typeface="Arial" pitchFamily="18"/>
                        <a:ea typeface="Microsoft YaHei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990746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7AFBB53B-8975-457D-9402-927C34C7784E}"/>
              </a:ext>
            </a:extLst>
          </p:cNvPr>
          <p:cNvSpPr/>
          <p:nvPr/>
        </p:nvSpPr>
        <p:spPr>
          <a:xfrm>
            <a:off x="866880" y="2293560"/>
            <a:ext cx="10177920" cy="207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AutoNum type="arabicPeriod"/>
              <a:tabLst/>
              <a:defRPr sz="1800"/>
            </a:pPr>
            <a:r>
              <a:rPr lang="en-US" sz="2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Lucida Sans" pitchFamily="2"/>
              </a:rPr>
              <a:t>What are all of the ways that you use water?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600" b="1" i="0" u="none" strike="noStrike" kern="1200" spc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AutoNum type="arabicPeriod"/>
              <a:tabLst/>
              <a:defRPr sz="1800"/>
            </a:pPr>
            <a:r>
              <a:rPr lang="en-US" sz="2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Lucida Sans" pitchFamily="2"/>
              </a:rPr>
              <a:t>Flint, Michigan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Lucida Sans" pitchFamily="2"/>
              </a:rPr>
              <a:t>What do you know and want to know/ wonder about the city of Flint, Michigan?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Public Policy Analyst Model (P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87A3-6311-49E8-A0D7-DDD298AC5B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The Public Policy Analyst Model (PPA)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83423-5BD8-457B-AFD1-05D39B5720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000"/>
              <a:t>The Public Policy Analyst is a tool made up of 6 steps.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000"/>
              <a:t>These steps help you take a very close look at an issue by using evidence.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ublic Policy Analyst Model: 6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55B4-92E8-4F9F-B0C7-07B28A3E79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Public Policy Analyst Model: 6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1D860-F2C1-4211-9C32-9323CFDA86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880" y="2398319"/>
            <a:ext cx="8760960" cy="362088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000"/>
              <a:t>1. Define the problem.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000"/>
              <a:t>2. Gather the evidence.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000"/>
              <a:t>3. Identify the causes.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000"/>
              <a:t>4. Evaluate existing policy.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000"/>
              <a:t>5. Develop solutions.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000"/>
              <a:t>6. Select the best solution</a:t>
            </a:r>
          </a:p>
          <a:p>
            <a:pPr lvl="1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000"/>
              <a:t>Evaluate effectiveness and feasibility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. Define the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CFCD-127E-4035-9F4B-6F3797BF2B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1. Define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0393-18F4-4F5F-9260-69A53B6EFD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1800" y="2397240"/>
            <a:ext cx="6289200" cy="4176359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2600"/>
              <a:t>The city of Flint, Michigan had a contaminated water supply for years. The city’s tap water had dangerous levels of lead in it. It caused health problems and made people very sick.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2600"/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2600"/>
              <a:t>Check out this video to learn more about the issue:</a:t>
            </a:r>
          </a:p>
          <a:p>
            <a:pPr lvl="1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2800">
                <a:hlinkClick r:id="rId3"/>
              </a:rPr>
              <a:t>https://www.youtube.com/watch?v=872Xz63b9VU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F64992-18AA-41BE-A3B5-CF30B29255C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18760" y="0"/>
            <a:ext cx="5373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57A7E42-CB16-4092-9F8D-9E02ED28932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18760" y="3240360"/>
            <a:ext cx="5373000" cy="361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2. Gather the evid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FE7D-7A21-4690-9EC6-CB5E296B97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840" y="991080"/>
            <a:ext cx="8760960" cy="706680"/>
          </a:xfrm>
        </p:spPr>
        <p:txBody>
          <a:bodyPr/>
          <a:lstStyle/>
          <a:p>
            <a:pPr lvl="0"/>
            <a:r>
              <a:rPr lang="en-US"/>
              <a:t>2. Gather the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8370-6E8B-4A9B-8B8B-94E2B63558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6000" y="2393280"/>
            <a:ext cx="5962319" cy="4179959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b="1"/>
              <a:t>Research: Article </a:t>
            </a:r>
            <a:r>
              <a:rPr lang="en-US">
                <a:hlinkClick r:id="rId3"/>
              </a:rPr>
              <a:t>https://newsela.com/read/flint-residents/id/14324/?_flash_query_param_1=?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b="1"/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b="1"/>
              <a:t>Website </a:t>
            </a:r>
            <a:r>
              <a:rPr lang="en-US">
                <a:hlinkClick r:id="rId4"/>
              </a:rPr>
              <a:t>https://www.nrdc.org/flint?gclid=CjwKCAjwkJj6BRA-EiwA0ZVPVsP93JP3UCsnfVVFrtk1PCLT8VAxicFUQkTHvyHRkTt2CQe3iTNwrxoCGhsQAvD_BwE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b="1"/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b="1"/>
              <a:t>Research Catcher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b="1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B7031D6-4748-44B1-AC71-81C6CB2B63E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78320" y="0"/>
            <a:ext cx="598608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3. Identify ca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2B6F-4E2E-4DBF-91BF-FEAD414276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3. Identify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0E53-DF73-4EDA-BF75-C538A0DE67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/>
              <a:t>1. The city of Flint, Michigan changed its water supply to the Flint River in order to save money.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/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/>
              <a:t>2. The river water contained high levels of coliform bacteria.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/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/>
              <a:t>3. Officials knew the water was contaminated, but allowed it to remain as the city’s water source.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4. Evaluate an existing poli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1EA7-D8CD-4183-94F1-5C39BAB3BB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4. Evaluate an existing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3EE5-6280-4E00-B003-CA1AC457EA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8240" y="2467439"/>
            <a:ext cx="10138680" cy="40316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2400"/>
              <a:t>The EPA (Environmental Protection Agency) awarded the city of Flint, Michigan $100 Million for infrastructure updates for their water supply system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2400"/>
              <a:t>They have been monitoring the situation to ensure that the city transitions to a safe water source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2400"/>
              <a:t>They have been monitoring the lead and copper levels in the water to make sure that it is safe to drink.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2400"/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2400" b="1"/>
              <a:t>Read more about the policy here: </a:t>
            </a:r>
            <a:r>
              <a:rPr lang="en-US" sz="2400">
                <a:hlinkClick r:id="rId3"/>
              </a:rPr>
              <a:t>https://www.epa.gov/flint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5. Develop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6ED2-8FF5-4DE0-A36A-2CDEE5CD32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5. Develop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0D4B2-0D08-4026-BA3F-CB15BE3518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000"/>
              <a:t>What are some solutions to this problem?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3000"/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3000"/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/>
              <a:buChar char=""/>
            </a:pPr>
            <a:r>
              <a:rPr lang="en-US" sz="3200" b="1"/>
              <a:t>Research Catcher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Widescreen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StarSymbol</vt:lpstr>
      <vt:lpstr>Times New Roman</vt:lpstr>
      <vt:lpstr>Wingdings 3</vt:lpstr>
      <vt:lpstr>Default</vt:lpstr>
      <vt:lpstr>Default 1</vt:lpstr>
      <vt:lpstr>Access to Clean Water Flint, Michigan</vt:lpstr>
      <vt:lpstr>Do Now</vt:lpstr>
      <vt:lpstr>The Public Policy Analyst Model (PPA)</vt:lpstr>
      <vt:lpstr>Public Policy Analyst Model: 6 Steps</vt:lpstr>
      <vt:lpstr>1. Define the problem</vt:lpstr>
      <vt:lpstr>2. Gather the evidence</vt:lpstr>
      <vt:lpstr>3. Identify causes</vt:lpstr>
      <vt:lpstr>4. Evaluate an existing policy</vt:lpstr>
      <vt:lpstr>5. Develop solutions</vt:lpstr>
      <vt:lpstr>6. Select the best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Clean Water Flint, Michigan</dc:title>
  <dc:creator>Joseph Montecalvo</dc:creator>
  <cp:lastModifiedBy>Joseph Montecalvo</cp:lastModifiedBy>
  <cp:revision>1</cp:revision>
  <dcterms:modified xsi:type="dcterms:W3CDTF">2020-09-10T13:04:57Z</dcterms:modified>
</cp:coreProperties>
</file>