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4" clrIdx="0"/>
  <p:cmAuthor id="1" name="norman harris" initials="" lastIdx="8" clrIdx="1"/>
  <p:cmAuthor id="2" name="Renee Jones"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26"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1-16T23:46:47.369" idx="1">
    <p:pos x="196" y="725"/>
    <p:text>I am trying to say that homelessness is a reason why students do poor.</p:text>
  </p:cm>
  <p:cm authorId="0" dt="2022-11-17T01:42:40.884" idx="3">
    <p:pos x="196" y="725"/>
    <p:text>Okay then start with the problem of poor student performance and bring in homelessness as a cause in step 3 of the PPA.</p:text>
  </p:cm>
  <p:cm authorId="0" dt="2022-12-14T19:35:38.324" idx="4">
    <p:pos x="196" y="725"/>
    <p:text>So the problem should be defined at step 1 as "Poor student performance in schools.  Then homelessness can be used as one of the causes (Step 3 of the PPA).  ANd then your proposed solutions (in Step 5 of the PPA) will be focused on helping those students).</p:text>
  </p:cm>
  <p:cm authorId="0" dt="2022-12-14T22:37:46.930" idx="2">
    <p:pos x="196" y="725"/>
    <p:text>You have to be clear on whether you want to choose "homelessness" or "poor student performance" as your problem.  One is probably a cause of the other.  Either one is a problem, you just need to be consistent throughout.</p:text>
  </p:cm>
  <p:cm authorId="2" dt="2022-12-14T22:37:46.930" idx="2">
    <p:pos x="196" y="725"/>
    <p:text>Good evening
I will fix the slide . I wanted to know if there was a schedule on how we
will get paid.
Thank you again
Renee Jones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Changed title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8fed43a4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8fed43a4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no idea what you mean by linking worksheets.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8fed43a46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8fed43a4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homelessness is the problem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8fed43a46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8fed43a46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Gave evidence about poor student performance in NYC public schools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8071abbc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8071abbc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8071abbcc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8071abbcc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b439c8ebc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b439c8eb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b439c8ebc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b439c8ebc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three solutions were providing more funds to NYS-TEACHS program, Providing more low income housing and Creating more policies on a national level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b5d4cbf4f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b5d4cbf4f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the grid, I figured that the agency NYS-TEACHS is feasible and most effective.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ypost.com/2022/10/26/nyc-sees-spike-in-number-of-homeless-public-school-studen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hyperlink" Target="https://ny.chalkbeat.org/2022/10/26/23423652/nyc-homeless-students-pandemic-shelter-transportation-bu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ytimes.com/interactive/2020/09/09/magazine/homeless-students.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s://nn4youth.org/policy/federal-policy-on-youth-homelessnes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nn4youth.org/presidentialagenda202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ysteachs.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2848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Student Homelessness in NYC Public Schools</a:t>
            </a:r>
            <a:endParaRPr/>
          </a:p>
        </p:txBody>
      </p:sp>
      <p:sp>
        <p:nvSpPr>
          <p:cNvPr id="55" name="Google Shape;55;p13"/>
          <p:cNvSpPr txBox="1">
            <a:spLocks noGrp="1"/>
          </p:cNvSpPr>
          <p:nvPr>
            <p:ph type="subTitle" idx="1"/>
          </p:nvPr>
        </p:nvSpPr>
        <p:spPr>
          <a:xfrm>
            <a:off x="311700" y="35935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Renee Jones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Six steps of the PPA</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Define the social problem.</a:t>
            </a:r>
            <a:endParaRPr/>
          </a:p>
          <a:p>
            <a:pPr marL="457200" lvl="0" indent="-342900" algn="l" rtl="0">
              <a:spcBef>
                <a:spcPts val="0"/>
              </a:spcBef>
              <a:spcAft>
                <a:spcPts val="0"/>
              </a:spcAft>
              <a:buSzPts val="1800"/>
              <a:buAutoNum type="arabicPeriod"/>
            </a:pPr>
            <a:r>
              <a:rPr lang="en"/>
              <a:t>Gathering evidence of the problem</a:t>
            </a:r>
            <a:endParaRPr/>
          </a:p>
          <a:p>
            <a:pPr marL="457200" lvl="0" indent="-342900" algn="l" rtl="0">
              <a:spcBef>
                <a:spcPts val="0"/>
              </a:spcBef>
              <a:spcAft>
                <a:spcPts val="0"/>
              </a:spcAft>
              <a:buSzPts val="1800"/>
              <a:buAutoNum type="arabicPeriod"/>
            </a:pPr>
            <a:r>
              <a:rPr lang="en"/>
              <a:t>Identifying causes of the problem</a:t>
            </a:r>
            <a:endParaRPr/>
          </a:p>
          <a:p>
            <a:pPr marL="457200" lvl="0" indent="-342900" algn="l" rtl="0">
              <a:spcBef>
                <a:spcPts val="0"/>
              </a:spcBef>
              <a:spcAft>
                <a:spcPts val="0"/>
              </a:spcAft>
              <a:buSzPts val="1800"/>
              <a:buAutoNum type="arabicPeriod"/>
            </a:pPr>
            <a:r>
              <a:rPr lang="en"/>
              <a:t>Evaluating existing public policies</a:t>
            </a:r>
            <a:endParaRPr/>
          </a:p>
          <a:p>
            <a:pPr marL="457200" lvl="0" indent="-342900" algn="l" rtl="0">
              <a:spcBef>
                <a:spcPts val="0"/>
              </a:spcBef>
              <a:spcAft>
                <a:spcPts val="0"/>
              </a:spcAft>
              <a:buSzPts val="1800"/>
              <a:buAutoNum type="arabicPeriod"/>
            </a:pPr>
            <a:r>
              <a:rPr lang="en"/>
              <a:t>Developing public policy solutions</a:t>
            </a:r>
            <a:endParaRPr/>
          </a:p>
          <a:p>
            <a:pPr marL="457200" lvl="0" indent="-342900" algn="l" rtl="0">
              <a:spcBef>
                <a:spcPts val="0"/>
              </a:spcBef>
              <a:spcAft>
                <a:spcPts val="0"/>
              </a:spcAft>
              <a:buSzPts val="1800"/>
              <a:buAutoNum type="arabicPeriod"/>
            </a:pPr>
            <a:r>
              <a:rPr lang="en"/>
              <a:t>Selecting the best public policy solution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Defining the social problem</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There is negative performance of students who are at risk of homelessness.  As a child, it is very important to have a stable living environment. </a:t>
            </a:r>
            <a:r>
              <a:rPr lang="en" u="sng">
                <a:solidFill>
                  <a:schemeClr val="hlink"/>
                </a:solidFill>
                <a:hlinkClick r:id="rId3"/>
              </a:rPr>
              <a:t>Student homelessness is on the rise in NYC.</a:t>
            </a:r>
            <a:endParaRPr/>
          </a:p>
          <a:p>
            <a:pPr marL="0" lvl="0" indent="0" algn="l" rtl="0">
              <a:spcBef>
                <a:spcPts val="1200"/>
              </a:spcBef>
              <a:spcAft>
                <a:spcPts val="0"/>
              </a:spcAft>
              <a:buNone/>
            </a:pPr>
            <a:r>
              <a:rPr lang="en"/>
              <a:t>There were more than 220,000 NYC Public School Students that have experienced homelessness since 2010. The numbers have grown since the Covid 19 Pandemic.</a:t>
            </a:r>
            <a:endParaRPr/>
          </a:p>
          <a:p>
            <a:pPr marL="0" lvl="0" indent="0" algn="l" rtl="0">
              <a:spcBef>
                <a:spcPts val="1200"/>
              </a:spcBef>
              <a:spcAft>
                <a:spcPts val="1200"/>
              </a:spcAft>
              <a:buNone/>
            </a:pPr>
            <a:endParaRPr/>
          </a:p>
        </p:txBody>
      </p:sp>
      <p:pic>
        <p:nvPicPr>
          <p:cNvPr id="68" name="Google Shape;68;p15"/>
          <p:cNvPicPr preferRelativeResize="0"/>
          <p:nvPr/>
        </p:nvPicPr>
        <p:blipFill>
          <a:blip r:embed="rId4">
            <a:alphaModFix/>
          </a:blip>
          <a:stretch>
            <a:fillRect/>
          </a:stretch>
        </p:blipFill>
        <p:spPr>
          <a:xfrm>
            <a:off x="1830400" y="3319399"/>
            <a:ext cx="2741604" cy="1824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Gathering evidence about student homelessness in NYC</a:t>
            </a: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Nearly 1 in 10 students in New York City public schools were homeless last school year. </a:t>
            </a:r>
            <a:r>
              <a:rPr lang="en" u="sng">
                <a:solidFill>
                  <a:schemeClr val="hlink"/>
                </a:solidFill>
                <a:hlinkClick r:id="rId3"/>
              </a:rPr>
              <a:t>https://ny.chalkbeat.org/2022/10/26/23423652/nyc-homeless-students-pandemic-shelter-transportation-bus</a:t>
            </a:r>
            <a:endParaRPr/>
          </a:p>
          <a:p>
            <a:pPr marL="0" lvl="0" indent="0" algn="l" rtl="0">
              <a:spcBef>
                <a:spcPts val="1200"/>
              </a:spcBef>
              <a:spcAft>
                <a:spcPts val="0"/>
              </a:spcAft>
              <a:buNone/>
            </a:pPr>
            <a:r>
              <a:rPr lang="en"/>
              <a:t>An annual report from Advocates for Children New York showed in an annual report that a total of 104,383 children lacked permanent housing last school year. This was in NYC public schools as well as charter schools.</a:t>
            </a:r>
            <a:endParaRPr/>
          </a:p>
          <a:p>
            <a:pPr marL="0" lvl="0" indent="0" algn="l" rtl="0">
              <a:spcBef>
                <a:spcPts val="1200"/>
              </a:spcBef>
              <a:spcAft>
                <a:spcPts val="0"/>
              </a:spcAft>
              <a:buNone/>
            </a:pPr>
            <a:r>
              <a:rPr lang="en"/>
              <a:t>District 9 in the Bronx has the highest percentage of student homelessness in the city.</a:t>
            </a:r>
            <a:endParaRPr/>
          </a:p>
          <a:p>
            <a:pPr marL="0" lvl="0" indent="0" algn="l" rtl="0">
              <a:spcBef>
                <a:spcPts val="1200"/>
              </a:spcBef>
              <a:spcAft>
                <a:spcPts val="1200"/>
              </a:spcAft>
              <a:buNone/>
            </a:pPr>
            <a:r>
              <a:rPr lang="en" sz="1350">
                <a:solidFill>
                  <a:srgbClr val="393939"/>
                </a:solidFill>
                <a:highlight>
                  <a:srgbClr val="FFFFFF"/>
                </a:highlight>
              </a:rPr>
              <a:t>While graduation data for last school year is not yet available, in the 2020-21 school year, just 70% of students who were homeless graduated, compared with 81% of all students. Twelve percent of those students dropped out, compared with 5% of all children.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Identifying the causes of student homelessness</a:t>
            </a:r>
            <a:endParaRPr/>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One of the main reasons that student homelessness has grown is because of the Covid 19 pandemic that occurred in 2020. Many parents lost their jobs and once the city opened back up, they were faced with widespread poverty and evictions.</a:t>
            </a:r>
            <a:endParaRPr/>
          </a:p>
          <a:p>
            <a:pPr marL="0" lvl="0" indent="0" algn="l" rtl="0">
              <a:spcBef>
                <a:spcPts val="1200"/>
              </a:spcBef>
              <a:spcAft>
                <a:spcPts val="0"/>
              </a:spcAft>
              <a:buNone/>
            </a:pPr>
            <a:r>
              <a:rPr lang="en" u="sng">
                <a:solidFill>
                  <a:schemeClr val="hlink"/>
                </a:solidFill>
                <a:hlinkClick r:id="rId3"/>
              </a:rPr>
              <a:t>https://www.nytimes.com/interactive/2020/09/09/magazine/homeless-students.html</a:t>
            </a:r>
            <a:endParaRPr/>
          </a:p>
          <a:p>
            <a:pPr marL="0" lvl="0" indent="0" algn="l" rtl="0">
              <a:spcBef>
                <a:spcPts val="1200"/>
              </a:spcBef>
              <a:spcAft>
                <a:spcPts val="1200"/>
              </a:spcAft>
              <a:buNone/>
            </a:pPr>
            <a:r>
              <a:rPr lang="en"/>
              <a:t>Homeless students miss a lot of school because their parents are overwhelmed by the burden of getting the kids to school or they are not picked up by a bus route because of no address.l</a:t>
            </a:r>
            <a:endParaRPr/>
          </a:p>
        </p:txBody>
      </p:sp>
      <p:pic>
        <p:nvPicPr>
          <p:cNvPr id="81" name="Google Shape;81;p17"/>
          <p:cNvPicPr preferRelativeResize="0"/>
          <p:nvPr/>
        </p:nvPicPr>
        <p:blipFill>
          <a:blip r:embed="rId4">
            <a:alphaModFix/>
          </a:blip>
          <a:stretch>
            <a:fillRect/>
          </a:stretch>
        </p:blipFill>
        <p:spPr>
          <a:xfrm>
            <a:off x="3157875" y="3837751"/>
            <a:ext cx="1958628" cy="13057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141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Evaluating Existing Public Policies</a:t>
            </a:r>
            <a:endParaRPr/>
          </a:p>
        </p:txBody>
      </p:sp>
      <p:sp>
        <p:nvSpPr>
          <p:cNvPr id="87" name="Google Shape;87;p18"/>
          <p:cNvSpPr txBox="1">
            <a:spLocks noGrp="1"/>
          </p:cNvSpPr>
          <p:nvPr>
            <p:ph type="body" idx="1"/>
          </p:nvPr>
        </p:nvSpPr>
        <p:spPr>
          <a:xfrm>
            <a:off x="311700" y="656350"/>
            <a:ext cx="8520600" cy="443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4000"/>
              <a:t>No young person should experience homelessness, but each year there is an estimated 4.2 million youth and young adults that experience homelessness. </a:t>
            </a:r>
            <a:endParaRPr sz="4000"/>
          </a:p>
          <a:p>
            <a:pPr marL="0" lvl="0" indent="0" algn="l" rtl="0">
              <a:spcBef>
                <a:spcPts val="1200"/>
              </a:spcBef>
              <a:spcAft>
                <a:spcPts val="0"/>
              </a:spcAft>
              <a:buNone/>
            </a:pPr>
            <a:r>
              <a:rPr lang="en" sz="4000"/>
              <a:t>The National Network for youth is a policy under the Biden-Harris administration that was created to ensure that youth and young adults experiencing homelessness are at the forefront to receive efforts from all possible outlets.</a:t>
            </a:r>
            <a:r>
              <a:rPr lang="en" sz="4000" u="sng">
                <a:solidFill>
                  <a:schemeClr val="hlink"/>
                </a:solidFill>
                <a:hlinkClick r:id="rId3"/>
              </a:rPr>
              <a:t>https://nn4youth.org/policy/federal-policy-on-youth-homelessness/</a:t>
            </a:r>
            <a:endParaRPr sz="4000"/>
          </a:p>
          <a:p>
            <a:pPr marL="0" lvl="0" indent="0" algn="l" rtl="0">
              <a:spcBef>
                <a:spcPts val="1200"/>
              </a:spcBef>
              <a:spcAft>
                <a:spcPts val="0"/>
              </a:spcAft>
              <a:buNone/>
            </a:pPr>
            <a:r>
              <a:rPr lang="en" sz="4000"/>
              <a:t>The National Network for Youth has various recommendations to help homeless youth. Some of these include: </a:t>
            </a:r>
            <a:r>
              <a:rPr lang="en" sz="4000" u="sng">
                <a:solidFill>
                  <a:schemeClr val="hlink"/>
                </a:solidFill>
                <a:hlinkClick r:id="rId4"/>
              </a:rPr>
              <a:t>https://nn4youth.org/presidentialagenda2020/</a:t>
            </a:r>
            <a:endParaRPr sz="4000"/>
          </a:p>
          <a:p>
            <a:pPr marL="457200" lvl="0" indent="-292100" algn="l" rtl="0">
              <a:spcBef>
                <a:spcPts val="1300"/>
              </a:spcBef>
              <a:spcAft>
                <a:spcPts val="0"/>
              </a:spcAft>
              <a:buClr>
                <a:srgbClr val="343434"/>
              </a:buClr>
              <a:buSzPct val="100000"/>
              <a:buChar char="●"/>
            </a:pPr>
            <a:r>
              <a:rPr lang="en" sz="4000">
                <a:solidFill>
                  <a:srgbClr val="343434"/>
                </a:solidFill>
                <a:highlight>
                  <a:srgbClr val="FFFFFF"/>
                </a:highlight>
              </a:rPr>
              <a:t>Issue an Executive Order to address systemic barriers youth encounter across multiple federal programs, including</a:t>
            </a:r>
            <a:br>
              <a:rPr lang="en" sz="4000">
                <a:solidFill>
                  <a:srgbClr val="343434"/>
                </a:solidFill>
                <a:highlight>
                  <a:srgbClr val="FFFFFF"/>
                </a:highlight>
              </a:rPr>
            </a:br>
            <a:r>
              <a:rPr lang="en" sz="4000">
                <a:solidFill>
                  <a:srgbClr val="343434"/>
                </a:solidFill>
                <a:highlight>
                  <a:srgbClr val="FFFFFF"/>
                </a:highlight>
              </a:rPr>
              <a:t>access to a valid government ID and other vital documents, and make it easier for young people to access health</a:t>
            </a:r>
            <a:br>
              <a:rPr lang="en" sz="4000">
                <a:solidFill>
                  <a:srgbClr val="343434"/>
                </a:solidFill>
                <a:highlight>
                  <a:srgbClr val="FFFFFF"/>
                </a:highlight>
              </a:rPr>
            </a:br>
            <a:r>
              <a:rPr lang="en" sz="4000">
                <a:solidFill>
                  <a:srgbClr val="343434"/>
                </a:solidFill>
                <a:highlight>
                  <a:srgbClr val="FFFFFF"/>
                </a:highlight>
              </a:rPr>
              <a:t>care and public benefits.</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Federal programs should capture similar outcome data, collect data on racial and LGBTQ+ identities, improve data</a:t>
            </a:r>
            <a:br>
              <a:rPr lang="en" sz="4000">
                <a:solidFill>
                  <a:srgbClr val="343434"/>
                </a:solidFill>
                <a:highlight>
                  <a:srgbClr val="FFFFFF"/>
                </a:highlight>
              </a:rPr>
            </a:br>
            <a:r>
              <a:rPr lang="en" sz="4000">
                <a:solidFill>
                  <a:srgbClr val="343434"/>
                </a:solidFill>
                <a:highlight>
                  <a:srgbClr val="FFFFFF"/>
                </a:highlight>
              </a:rPr>
              <a:t>sharing across systems, and analyze data to identify any disparities inequitable access and treatment.</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Significantly increase investment in preventing homelessness experience and expand housing and service options</a:t>
            </a:r>
            <a:br>
              <a:rPr lang="en" sz="4000">
                <a:solidFill>
                  <a:srgbClr val="343434"/>
                </a:solidFill>
                <a:highlight>
                  <a:srgbClr val="FFFFFF"/>
                </a:highlight>
              </a:rPr>
            </a:br>
            <a:r>
              <a:rPr lang="en" sz="4000">
                <a:solidFill>
                  <a:srgbClr val="343434"/>
                </a:solidFill>
                <a:highlight>
                  <a:srgbClr val="FFFFFF"/>
                </a:highlight>
              </a:rPr>
              <a:t>explicitly targeted to youth and young adults.</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Pass key legislation to advance the solutions and resources needed to end YYA homelessness.</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Improve the administration of the Runaway and Homeless Youth Act (RHYA) program at HHS.</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Create an office at HHS for children, youth, and families experiencing homelessness to administer a new program to prevent and respond to child, youth, and family homelessness.</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Invest in learning and innovation through targeted HHS demonstration grants that focus on: (1) community-wide prevention strategies; (2) building anti-racist institutions; and (3) creating trauma-informed systems.</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Provide and require training and technical assistance to RHYA grantees on serving LGBTQIA and BIPOC young people in culturally competent ways.</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HUD should launch an “on-demand” voucher program for youth experiencing any form of homelessness.</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Improve education supports for students experiencing homelessness in K-12 and higher education institutions.</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Improve pathways to college and access to youth employment and career program opportunities.</a:t>
            </a:r>
            <a:endParaRPr sz="4000">
              <a:solidFill>
                <a:srgbClr val="343434"/>
              </a:solidFill>
              <a:highlight>
                <a:srgbClr val="FFFFFF"/>
              </a:highlight>
            </a:endParaRPr>
          </a:p>
          <a:p>
            <a:pPr marL="457200" lvl="0" indent="-292100" algn="l" rtl="0">
              <a:spcBef>
                <a:spcPts val="0"/>
              </a:spcBef>
              <a:spcAft>
                <a:spcPts val="0"/>
              </a:spcAft>
              <a:buClr>
                <a:srgbClr val="343434"/>
              </a:buClr>
              <a:buSzPct val="100000"/>
              <a:buChar char="●"/>
            </a:pPr>
            <a:r>
              <a:rPr lang="en" sz="4000">
                <a:solidFill>
                  <a:srgbClr val="343434"/>
                </a:solidFill>
                <a:highlight>
                  <a:srgbClr val="FFFFFF"/>
                </a:highlight>
              </a:rPr>
              <a:t>Develop and implement a strategic plan focused exclusively on YYA experiencing homelessness.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Evaluating Existing Public Policy Cont</a:t>
            </a: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600"/>
              <a:t>On a local level in NYC there is the New York State Technical and Educational Assistance Center for Homeless Students (NYS-TEACHS). This is an important policy because it gives school districts, social service providers, and other professionals free information and trainings about the rights for the students who are experiencing homelessness.</a:t>
            </a:r>
            <a:r>
              <a:rPr lang="en" sz="5600" u="sng">
                <a:solidFill>
                  <a:schemeClr val="hlink"/>
                </a:solidFill>
                <a:hlinkClick r:id="rId3"/>
              </a:rPr>
              <a:t>https://www.nysteachs.org/</a:t>
            </a:r>
            <a:endParaRPr sz="5600"/>
          </a:p>
          <a:p>
            <a:pPr marL="0" lvl="0" indent="0" algn="l" rtl="0">
              <a:spcBef>
                <a:spcPts val="1200"/>
              </a:spcBef>
              <a:spcAft>
                <a:spcPts val="0"/>
              </a:spcAft>
              <a:buNone/>
            </a:pPr>
            <a:r>
              <a:rPr lang="en" sz="5600"/>
              <a:t>One advantage to the National Network for Youth is that it touches the aspects of helping all students who experience homelessness on a National level. It helps on a Legislative level to get resources needed to assist youth.</a:t>
            </a:r>
            <a:endParaRPr sz="5600"/>
          </a:p>
          <a:p>
            <a:pPr marL="0" lvl="0" indent="0" algn="l" rtl="0">
              <a:spcBef>
                <a:spcPts val="1200"/>
              </a:spcBef>
              <a:spcAft>
                <a:spcPts val="0"/>
              </a:spcAft>
              <a:buNone/>
            </a:pPr>
            <a:r>
              <a:rPr lang="en" sz="5600"/>
              <a:t>One disadvantage of NNY is there is a lot of red tape and bureaucracy. A lot of the agencies that are needed to help ( HUD and DOE) do not receive a lot of funding to help homeless students. </a:t>
            </a:r>
            <a:endParaRPr sz="5600"/>
          </a:p>
          <a:p>
            <a:pPr marL="0" lvl="0" indent="0" algn="l" rtl="0">
              <a:spcBef>
                <a:spcPts val="1200"/>
              </a:spcBef>
              <a:spcAft>
                <a:spcPts val="0"/>
              </a:spcAft>
              <a:buNone/>
            </a:pPr>
            <a:r>
              <a:rPr lang="en" sz="5600"/>
              <a:t>One advantage to NYS-TEACHS is that homeless students actually receive a mentor to help them navigate through the process of getting resources for school and helping their families with steps on temporary housing.</a:t>
            </a:r>
            <a:endParaRPr sz="5600"/>
          </a:p>
          <a:p>
            <a:pPr marL="0" lvl="0" indent="0" algn="l" rtl="0">
              <a:spcBef>
                <a:spcPts val="1200"/>
              </a:spcBef>
              <a:spcAft>
                <a:spcPts val="0"/>
              </a:spcAft>
              <a:buNone/>
            </a:pPr>
            <a:r>
              <a:rPr lang="en" sz="5600"/>
              <a:t>One Disadvantage to NYS-TEACHS is there are not enough mentors and resources to help all students who are homeless. </a:t>
            </a:r>
            <a:endParaRPr sz="5600"/>
          </a:p>
          <a:p>
            <a:pPr marL="0" lvl="0" indent="0" algn="l" rtl="0">
              <a:spcBef>
                <a:spcPts val="1200"/>
              </a:spcBef>
              <a:spcAft>
                <a:spcPts val="0"/>
              </a:spcAft>
              <a:buNone/>
            </a:pPr>
            <a:endParaRPr sz="1500"/>
          </a:p>
          <a:p>
            <a:pPr marL="0" lvl="0" indent="0" algn="l" rtl="0">
              <a:spcBef>
                <a:spcPts val="1200"/>
              </a:spcBef>
              <a:spcAft>
                <a:spcPts val="1200"/>
              </a:spcAft>
              <a:buNone/>
            </a:pP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Developing Public Policy Solutions</a:t>
            </a:r>
            <a:endParaRPr/>
          </a:p>
        </p:txBody>
      </p:sp>
      <p:sp>
        <p:nvSpPr>
          <p:cNvPr id="99" name="Google Shape;9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34327" algn="l" rtl="0">
              <a:spcBef>
                <a:spcPts val="0"/>
              </a:spcBef>
              <a:spcAft>
                <a:spcPts val="0"/>
              </a:spcAft>
              <a:buSzPct val="100000"/>
              <a:buChar char="●"/>
            </a:pPr>
            <a:r>
              <a:rPr lang="en"/>
              <a:t>Many agencies are trying their best to help beat the fight with student homelessness. Some solutions that will help this fight are:</a:t>
            </a:r>
            <a:endParaRPr/>
          </a:p>
          <a:p>
            <a:pPr marL="457200" lvl="0" indent="-334327" algn="l" rtl="0">
              <a:spcBef>
                <a:spcPts val="0"/>
              </a:spcBef>
              <a:spcAft>
                <a:spcPts val="0"/>
              </a:spcAft>
              <a:buSzPct val="100000"/>
              <a:buChar char="●"/>
            </a:pPr>
            <a:r>
              <a:rPr lang="en"/>
              <a:t>Providing more funds to the NYS-TEACHS program. This would greatly benefit NYS students. Students would be able to have a mentor and an advocate to help them go through the tough steps of navigating the school system while being homeless. This can also help the student’s parents as well. </a:t>
            </a:r>
            <a:endParaRPr/>
          </a:p>
          <a:p>
            <a:pPr marL="457200" lvl="0" indent="-334327" algn="l" rtl="0">
              <a:spcBef>
                <a:spcPts val="0"/>
              </a:spcBef>
              <a:spcAft>
                <a:spcPts val="0"/>
              </a:spcAft>
              <a:buSzPct val="100000"/>
              <a:buChar char="●"/>
            </a:pPr>
            <a:r>
              <a:rPr lang="en"/>
              <a:t>Providing more low income housing so that families can afford to live anywhere in the United States.</a:t>
            </a:r>
            <a:endParaRPr/>
          </a:p>
          <a:p>
            <a:pPr marL="457200" lvl="0" indent="-334327" algn="l" rtl="0">
              <a:spcBef>
                <a:spcPts val="0"/>
              </a:spcBef>
              <a:spcAft>
                <a:spcPts val="0"/>
              </a:spcAft>
              <a:buSzPct val="100000"/>
              <a:buChar char="●"/>
            </a:pPr>
            <a:r>
              <a:rPr lang="en"/>
              <a:t>Creating more policies on a National level to make student homelessness more aware to politicians.</a:t>
            </a:r>
            <a:endParaRPr/>
          </a:p>
          <a:p>
            <a:pPr marL="0" lvl="0" indent="0" algn="l" rtl="0">
              <a:spcBef>
                <a:spcPts val="1200"/>
              </a:spcBef>
              <a:spcAft>
                <a:spcPts val="1200"/>
              </a:spcAft>
              <a:buNone/>
            </a:pPr>
            <a:endParaRPr/>
          </a:p>
        </p:txBody>
      </p:sp>
      <p:pic>
        <p:nvPicPr>
          <p:cNvPr id="100" name="Google Shape;100;p20"/>
          <p:cNvPicPr preferRelativeResize="0"/>
          <p:nvPr/>
        </p:nvPicPr>
        <p:blipFill>
          <a:blip r:embed="rId3">
            <a:alphaModFix/>
          </a:blip>
          <a:stretch>
            <a:fillRect/>
          </a:stretch>
        </p:blipFill>
        <p:spPr>
          <a:xfrm>
            <a:off x="2038825" y="3841800"/>
            <a:ext cx="1282175" cy="1301700"/>
          </a:xfrm>
          <a:prstGeom prst="rect">
            <a:avLst/>
          </a:prstGeom>
          <a:noFill/>
          <a:ln>
            <a:noFill/>
          </a:ln>
        </p:spPr>
      </p:pic>
      <p:pic>
        <p:nvPicPr>
          <p:cNvPr id="101" name="Google Shape;101;p20"/>
          <p:cNvPicPr preferRelativeResize="0"/>
          <p:nvPr/>
        </p:nvPicPr>
        <p:blipFill>
          <a:blip r:embed="rId4">
            <a:alphaModFix/>
          </a:blip>
          <a:stretch>
            <a:fillRect/>
          </a:stretch>
        </p:blipFill>
        <p:spPr>
          <a:xfrm>
            <a:off x="6237000" y="3774300"/>
            <a:ext cx="2054624" cy="1369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Selecting the best public policy solution</a:t>
            </a:r>
            <a:endParaRPr/>
          </a:p>
        </p:txBody>
      </p:sp>
      <p:sp>
        <p:nvSpPr>
          <p:cNvPr id="107" name="Google Shape;10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policy or agency that works the best for homeless students and youth is NYS-TEACHS. </a:t>
            </a:r>
            <a:endParaRPr/>
          </a:p>
          <a:p>
            <a:pPr marL="0" lvl="0" indent="0" algn="l" rtl="0">
              <a:spcBef>
                <a:spcPts val="1200"/>
              </a:spcBef>
              <a:spcAft>
                <a:spcPts val="1200"/>
              </a:spcAft>
              <a:buNone/>
            </a:pPr>
            <a:r>
              <a:rPr lang="en"/>
              <a:t>Through this program, students are protected under the McKinney -Vento Act. This states that students have the right to attend the same school they were in before they became homeless. They also have the right to free transportation. They also receive a liaison to protect them and let them know their rights as they navigate being in the homeless community.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1212</Words>
  <Application>Microsoft Office PowerPoint</Application>
  <PresentationFormat>On-screen Show (16:9)</PresentationFormat>
  <Paragraphs>57</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Simple Light</vt:lpstr>
      <vt:lpstr>Student Homelessness in NYC Public Schools</vt:lpstr>
      <vt:lpstr>Six steps of the PPA</vt:lpstr>
      <vt:lpstr>Defining the social problem</vt:lpstr>
      <vt:lpstr>Gathering evidence about student homelessness in NYC</vt:lpstr>
      <vt:lpstr>Identifying the causes of student homelessness</vt:lpstr>
      <vt:lpstr>Evaluating Existing Public Policies</vt:lpstr>
      <vt:lpstr>Evaluating Existing Public Policy Cont</vt:lpstr>
      <vt:lpstr>Developing Public Policy Solutions</vt:lpstr>
      <vt:lpstr>Selecting the best public policy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Homelessness in NYC Public Schools</dc:title>
  <cp:lastModifiedBy>Joseph Montecalvo</cp:lastModifiedBy>
  <cp:revision>1</cp:revision>
  <dcterms:modified xsi:type="dcterms:W3CDTF">2022-12-29T01:50:30Z</dcterms:modified>
</cp:coreProperties>
</file>