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8" r:id="rId9"/>
    <p:sldId id="263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580"/>
  </p:normalViewPr>
  <p:slideViewPr>
    <p:cSldViewPr snapToGrid="0">
      <p:cViewPr>
        <p:scale>
          <a:sx n="117" d="100"/>
          <a:sy n="117" d="100"/>
        </p:scale>
        <p:origin x="2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image" Target="../media/image1.png"/><Relationship Id="rId2" Type="http://schemas.openxmlformats.org/officeDocument/2006/relationships/image" Target="../media/image2.svg"/></Relationships>
</file>

<file path=ppt/diagrams/_rels/data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8.svg"/><Relationship Id="rId1" Type="http://schemas.openxmlformats.org/officeDocument/2006/relationships/image" Target="../media/image4.png"/><Relationship Id="rId2" Type="http://schemas.openxmlformats.org/officeDocument/2006/relationships/image" Target="../media/image8.svg"/><Relationship Id="rId3" Type="http://schemas.openxmlformats.org/officeDocument/2006/relationships/image" Target="../media/image5.png"/><Relationship Id="rId4" Type="http://schemas.openxmlformats.org/officeDocument/2006/relationships/image" Target="../media/image10.svg"/><Relationship Id="rId5" Type="http://schemas.openxmlformats.org/officeDocument/2006/relationships/image" Target="../media/image6.png"/><Relationship Id="rId6" Type="http://schemas.openxmlformats.org/officeDocument/2006/relationships/image" Target="../media/image12.svg"/><Relationship Id="rId7" Type="http://schemas.openxmlformats.org/officeDocument/2006/relationships/image" Target="../media/image7.png"/><Relationship Id="rId8" Type="http://schemas.openxmlformats.org/officeDocument/2006/relationships/image" Target="../media/image14.svg"/><Relationship Id="rId9" Type="http://schemas.openxmlformats.org/officeDocument/2006/relationships/image" Target="../media/image8.png"/><Relationship Id="rId10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image" Target="../media/image1.png"/><Relationship Id="rId2" Type="http://schemas.openxmlformats.org/officeDocument/2006/relationships/image" Target="../media/image2.svg"/></Relationships>
</file>

<file path=ppt/diagrams/_rels/drawing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8.svg"/><Relationship Id="rId1" Type="http://schemas.openxmlformats.org/officeDocument/2006/relationships/image" Target="../media/image4.png"/><Relationship Id="rId2" Type="http://schemas.openxmlformats.org/officeDocument/2006/relationships/image" Target="../media/image8.svg"/><Relationship Id="rId3" Type="http://schemas.openxmlformats.org/officeDocument/2006/relationships/image" Target="../media/image5.png"/><Relationship Id="rId4" Type="http://schemas.openxmlformats.org/officeDocument/2006/relationships/image" Target="../media/image10.svg"/><Relationship Id="rId5" Type="http://schemas.openxmlformats.org/officeDocument/2006/relationships/image" Target="../media/image6.png"/><Relationship Id="rId6" Type="http://schemas.openxmlformats.org/officeDocument/2006/relationships/image" Target="../media/image12.svg"/><Relationship Id="rId7" Type="http://schemas.openxmlformats.org/officeDocument/2006/relationships/image" Target="../media/image7.png"/><Relationship Id="rId8" Type="http://schemas.openxmlformats.org/officeDocument/2006/relationships/image" Target="../media/image14.svg"/><Relationship Id="rId9" Type="http://schemas.openxmlformats.org/officeDocument/2006/relationships/image" Target="../media/image8.png"/><Relationship Id="rId10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1C9CD-7321-4BBB-9384-87CE7C962F1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3AABC20-B5FD-408F-B00A-79762370FCAE}">
      <dgm:prSet/>
      <dgm:spPr/>
      <dgm:t>
        <a:bodyPr/>
        <a:lstStyle/>
        <a:p>
          <a:pPr>
            <a:defRPr cap="all"/>
          </a:pPr>
          <a:r>
            <a:rPr lang="en-US"/>
            <a:t>Students will be able to identify the six steps of the public policy analyst</a:t>
          </a:r>
        </a:p>
      </dgm:t>
    </dgm:pt>
    <dgm:pt modelId="{E519CEE5-0DCD-4729-8C2A-3531E6F9D5C6}" type="parTrans" cxnId="{D8746746-B398-4180-A2ED-981B4C03F373}">
      <dgm:prSet/>
      <dgm:spPr/>
      <dgm:t>
        <a:bodyPr/>
        <a:lstStyle/>
        <a:p>
          <a:endParaRPr lang="en-US"/>
        </a:p>
      </dgm:t>
    </dgm:pt>
    <dgm:pt modelId="{3ED76230-8059-4A9F-8DDD-08221191AAB7}" type="sibTrans" cxnId="{D8746746-B398-4180-A2ED-981B4C03F373}">
      <dgm:prSet/>
      <dgm:spPr/>
      <dgm:t>
        <a:bodyPr/>
        <a:lstStyle/>
        <a:p>
          <a:endParaRPr lang="en-US"/>
        </a:p>
      </dgm:t>
    </dgm:pt>
    <dgm:pt modelId="{654AC94B-CD47-45DF-9A45-11BFCD2DC5F3}">
      <dgm:prSet/>
      <dgm:spPr/>
      <dgm:t>
        <a:bodyPr/>
        <a:lstStyle/>
        <a:p>
          <a:pPr>
            <a:defRPr cap="all"/>
          </a:pPr>
          <a:r>
            <a:rPr lang="en-US" dirty="0"/>
            <a:t>Students will be able to apply the model of the steps of PPA FOR a social problem of their own</a:t>
          </a:r>
        </a:p>
      </dgm:t>
    </dgm:pt>
    <dgm:pt modelId="{4DAA7AC7-E542-4E2C-8C98-CCF58C05EA94}" type="parTrans" cxnId="{361BE390-295F-4B0B-BAB1-BDB3D2988B8A}">
      <dgm:prSet/>
      <dgm:spPr/>
      <dgm:t>
        <a:bodyPr/>
        <a:lstStyle/>
        <a:p>
          <a:endParaRPr lang="en-US"/>
        </a:p>
      </dgm:t>
    </dgm:pt>
    <dgm:pt modelId="{B6755AA1-6220-44C8-AA2D-2AF0DC976304}" type="sibTrans" cxnId="{361BE390-295F-4B0B-BAB1-BDB3D2988B8A}">
      <dgm:prSet/>
      <dgm:spPr/>
      <dgm:t>
        <a:bodyPr/>
        <a:lstStyle/>
        <a:p>
          <a:endParaRPr lang="en-US"/>
        </a:p>
      </dgm:t>
    </dgm:pt>
    <dgm:pt modelId="{3A22A3DA-C4F8-4976-ABA0-B2589937F9AE}" type="pres">
      <dgm:prSet presAssocID="{E6A1C9CD-7321-4BBB-9384-87CE7C962F1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7FB71-DEF7-4FE5-A91F-94DD216B00B6}" type="pres">
      <dgm:prSet presAssocID="{83AABC20-B5FD-408F-B00A-79762370FCAE}" presName="compNode" presStyleCnt="0"/>
      <dgm:spPr/>
    </dgm:pt>
    <dgm:pt modelId="{779CA86D-9752-4527-A266-5E816939D597}" type="pres">
      <dgm:prSet presAssocID="{83AABC20-B5FD-408F-B00A-79762370FCAE}" presName="iconBgRect" presStyleLbl="bgShp" presStyleIdx="0" presStyleCnt="2"/>
      <dgm:spPr/>
    </dgm:pt>
    <dgm:pt modelId="{20D2E76B-AF37-4EE4-9B8D-B365532DE12A}" type="pres">
      <dgm:prSet presAssocID="{83AABC20-B5FD-408F-B00A-79762370FC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6870F57-61AD-4E8A-B961-A63CE1320463}" type="pres">
      <dgm:prSet presAssocID="{83AABC20-B5FD-408F-B00A-79762370FCAE}" presName="spaceRect" presStyleCnt="0"/>
      <dgm:spPr/>
    </dgm:pt>
    <dgm:pt modelId="{3B7DAEA5-65DB-4ECE-9B91-115C87797DD3}" type="pres">
      <dgm:prSet presAssocID="{83AABC20-B5FD-408F-B00A-79762370FCAE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3897B5-C46D-4CB1-9A2F-6CC01E0DEF67}" type="pres">
      <dgm:prSet presAssocID="{3ED76230-8059-4A9F-8DDD-08221191AAB7}" presName="sibTrans" presStyleCnt="0"/>
      <dgm:spPr/>
    </dgm:pt>
    <dgm:pt modelId="{189273B4-E15B-4B69-A53F-DD249F52AA17}" type="pres">
      <dgm:prSet presAssocID="{654AC94B-CD47-45DF-9A45-11BFCD2DC5F3}" presName="compNode" presStyleCnt="0"/>
      <dgm:spPr/>
    </dgm:pt>
    <dgm:pt modelId="{2F420BDF-3FB4-4086-91C0-A98842A602D4}" type="pres">
      <dgm:prSet presAssocID="{654AC94B-CD47-45DF-9A45-11BFCD2DC5F3}" presName="iconBgRect" presStyleLbl="bgShp" presStyleIdx="1" presStyleCnt="2"/>
      <dgm:spPr/>
    </dgm:pt>
    <dgm:pt modelId="{B1C96C99-2CB7-401C-AD45-D02C765845EC}" type="pres">
      <dgm:prSet presAssocID="{654AC94B-CD47-45DF-9A45-11BFCD2DC5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DA87223-F298-4BCA-92B5-F97F98D93268}" type="pres">
      <dgm:prSet presAssocID="{654AC94B-CD47-45DF-9A45-11BFCD2DC5F3}" presName="spaceRect" presStyleCnt="0"/>
      <dgm:spPr/>
    </dgm:pt>
    <dgm:pt modelId="{0CFF48C8-5014-4AF1-8528-7212C2A85653}" type="pres">
      <dgm:prSet presAssocID="{654AC94B-CD47-45DF-9A45-11BFCD2DC5F3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656C1-F28A-4296-979B-29492C790B13}" type="presOf" srcId="{83AABC20-B5FD-408F-B00A-79762370FCAE}" destId="{3B7DAEA5-65DB-4ECE-9B91-115C87797DD3}" srcOrd="0" destOrd="0" presId="urn:microsoft.com/office/officeart/2018/5/layout/IconCircleLabelList"/>
    <dgm:cxn modelId="{361BE390-295F-4B0B-BAB1-BDB3D2988B8A}" srcId="{E6A1C9CD-7321-4BBB-9384-87CE7C962F17}" destId="{654AC94B-CD47-45DF-9A45-11BFCD2DC5F3}" srcOrd="1" destOrd="0" parTransId="{4DAA7AC7-E542-4E2C-8C98-CCF58C05EA94}" sibTransId="{B6755AA1-6220-44C8-AA2D-2AF0DC976304}"/>
    <dgm:cxn modelId="{D8746746-B398-4180-A2ED-981B4C03F373}" srcId="{E6A1C9CD-7321-4BBB-9384-87CE7C962F17}" destId="{83AABC20-B5FD-408F-B00A-79762370FCAE}" srcOrd="0" destOrd="0" parTransId="{E519CEE5-0DCD-4729-8C2A-3531E6F9D5C6}" sibTransId="{3ED76230-8059-4A9F-8DDD-08221191AAB7}"/>
    <dgm:cxn modelId="{F2B97839-F19C-486E-9DFD-CFBF8B92E2E9}" type="presOf" srcId="{654AC94B-CD47-45DF-9A45-11BFCD2DC5F3}" destId="{0CFF48C8-5014-4AF1-8528-7212C2A85653}" srcOrd="0" destOrd="0" presId="urn:microsoft.com/office/officeart/2018/5/layout/IconCircleLabelList"/>
    <dgm:cxn modelId="{026865B1-3AF8-40F1-A2D8-5A625014A137}" type="presOf" srcId="{E6A1C9CD-7321-4BBB-9384-87CE7C962F17}" destId="{3A22A3DA-C4F8-4976-ABA0-B2589937F9AE}" srcOrd="0" destOrd="0" presId="urn:microsoft.com/office/officeart/2018/5/layout/IconCircleLabelList"/>
    <dgm:cxn modelId="{295FB788-0C73-48DB-9195-3D4067716F4C}" type="presParOf" srcId="{3A22A3DA-C4F8-4976-ABA0-B2589937F9AE}" destId="{BAB7FB71-DEF7-4FE5-A91F-94DD216B00B6}" srcOrd="0" destOrd="0" presId="urn:microsoft.com/office/officeart/2018/5/layout/IconCircleLabelList"/>
    <dgm:cxn modelId="{46E16226-AAE9-41D4-AE14-83120B99F849}" type="presParOf" srcId="{BAB7FB71-DEF7-4FE5-A91F-94DD216B00B6}" destId="{779CA86D-9752-4527-A266-5E816939D597}" srcOrd="0" destOrd="0" presId="urn:microsoft.com/office/officeart/2018/5/layout/IconCircleLabelList"/>
    <dgm:cxn modelId="{D31ED09C-03D8-4644-94BE-0189ED0A784F}" type="presParOf" srcId="{BAB7FB71-DEF7-4FE5-A91F-94DD216B00B6}" destId="{20D2E76B-AF37-4EE4-9B8D-B365532DE12A}" srcOrd="1" destOrd="0" presId="urn:microsoft.com/office/officeart/2018/5/layout/IconCircleLabelList"/>
    <dgm:cxn modelId="{BD43A3BA-4CC3-4A40-9007-EC288EFFFA75}" type="presParOf" srcId="{BAB7FB71-DEF7-4FE5-A91F-94DD216B00B6}" destId="{56870F57-61AD-4E8A-B961-A63CE1320463}" srcOrd="2" destOrd="0" presId="urn:microsoft.com/office/officeart/2018/5/layout/IconCircleLabelList"/>
    <dgm:cxn modelId="{1192A0DB-2A16-474B-9517-01464719AFE6}" type="presParOf" srcId="{BAB7FB71-DEF7-4FE5-A91F-94DD216B00B6}" destId="{3B7DAEA5-65DB-4ECE-9B91-115C87797DD3}" srcOrd="3" destOrd="0" presId="urn:microsoft.com/office/officeart/2018/5/layout/IconCircleLabelList"/>
    <dgm:cxn modelId="{60DFD702-FD66-470F-B81C-1E1DDA2E6DCB}" type="presParOf" srcId="{3A22A3DA-C4F8-4976-ABA0-B2589937F9AE}" destId="{A43897B5-C46D-4CB1-9A2F-6CC01E0DEF67}" srcOrd="1" destOrd="0" presId="urn:microsoft.com/office/officeart/2018/5/layout/IconCircleLabelList"/>
    <dgm:cxn modelId="{2E13FCDB-B822-475B-B59E-36F7F8AAF4E8}" type="presParOf" srcId="{3A22A3DA-C4F8-4976-ABA0-B2589937F9AE}" destId="{189273B4-E15B-4B69-A53F-DD249F52AA17}" srcOrd="2" destOrd="0" presId="urn:microsoft.com/office/officeart/2018/5/layout/IconCircleLabelList"/>
    <dgm:cxn modelId="{0EE9A301-6EE2-468D-BD12-8B10B54E1DF9}" type="presParOf" srcId="{189273B4-E15B-4B69-A53F-DD249F52AA17}" destId="{2F420BDF-3FB4-4086-91C0-A98842A602D4}" srcOrd="0" destOrd="0" presId="urn:microsoft.com/office/officeart/2018/5/layout/IconCircleLabelList"/>
    <dgm:cxn modelId="{190A4489-38F8-4B1D-B3B4-1D41583D38A2}" type="presParOf" srcId="{189273B4-E15B-4B69-A53F-DD249F52AA17}" destId="{B1C96C99-2CB7-401C-AD45-D02C765845EC}" srcOrd="1" destOrd="0" presId="urn:microsoft.com/office/officeart/2018/5/layout/IconCircleLabelList"/>
    <dgm:cxn modelId="{5810B5A7-B044-46C8-A5B3-5FF1060F2237}" type="presParOf" srcId="{189273B4-E15B-4B69-A53F-DD249F52AA17}" destId="{CDA87223-F298-4BCA-92B5-F97F98D93268}" srcOrd="2" destOrd="0" presId="urn:microsoft.com/office/officeart/2018/5/layout/IconCircleLabelList"/>
    <dgm:cxn modelId="{06616149-C015-4597-BCF9-2884C120BF0D}" type="presParOf" srcId="{189273B4-E15B-4B69-A53F-DD249F52AA17}" destId="{0CFF48C8-5014-4AF1-8528-7212C2A8565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A6A2-63D7-4833-BF9E-3C955F99ED4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C11182-4E0D-4693-9E60-30C2548B3B1F}">
      <dgm:prSet custT="1"/>
      <dgm:spPr/>
      <dgm:t>
        <a:bodyPr/>
        <a:lstStyle/>
        <a:p>
          <a:r>
            <a:rPr lang="en-US" sz="1800" b="1" dirty="0"/>
            <a:t>Define the problem:</a:t>
          </a:r>
          <a:r>
            <a:rPr lang="en-US" sz="1800" dirty="0"/>
            <a:t> describe what the problem is at hand</a:t>
          </a:r>
        </a:p>
      </dgm:t>
    </dgm:pt>
    <dgm:pt modelId="{49FDD025-724A-4B1C-A480-8AEBC9C54BE4}" type="parTrans" cxnId="{5694093F-84DC-4E5F-8EC3-1D49FE963D3D}">
      <dgm:prSet/>
      <dgm:spPr/>
      <dgm:t>
        <a:bodyPr/>
        <a:lstStyle/>
        <a:p>
          <a:endParaRPr lang="en-US"/>
        </a:p>
      </dgm:t>
    </dgm:pt>
    <dgm:pt modelId="{1EEB97BF-2689-4211-A001-79013D95BFF9}" type="sibTrans" cxnId="{5694093F-84DC-4E5F-8EC3-1D49FE963D3D}">
      <dgm:prSet phldrT="1" phldr="0"/>
      <dgm:spPr/>
      <dgm:t>
        <a:bodyPr/>
        <a:lstStyle/>
        <a:p>
          <a:endParaRPr lang="en-US"/>
        </a:p>
      </dgm:t>
    </dgm:pt>
    <dgm:pt modelId="{A5FF4758-0B95-44AC-B2D8-ED63A5A264D5}">
      <dgm:prSet custT="1"/>
      <dgm:spPr/>
      <dgm:t>
        <a:bodyPr/>
        <a:lstStyle/>
        <a:p>
          <a:r>
            <a:rPr lang="en-US" sz="1800" b="1" dirty="0"/>
            <a:t>Gather the evidence: </a:t>
          </a:r>
          <a:r>
            <a:rPr lang="en-US" sz="1800" dirty="0"/>
            <a:t>what proof is there that the problem exist</a:t>
          </a:r>
        </a:p>
      </dgm:t>
    </dgm:pt>
    <dgm:pt modelId="{704DFD80-D71E-487D-B5FA-4216F9DBE7BE}" type="parTrans" cxnId="{CD5B6A93-D186-44A4-831B-71DDD56FDEC4}">
      <dgm:prSet/>
      <dgm:spPr/>
      <dgm:t>
        <a:bodyPr/>
        <a:lstStyle/>
        <a:p>
          <a:endParaRPr lang="en-US"/>
        </a:p>
      </dgm:t>
    </dgm:pt>
    <dgm:pt modelId="{D17D4426-4583-4C1D-83ED-0AD357429D3E}" type="sibTrans" cxnId="{CD5B6A93-D186-44A4-831B-71DDD56FDEC4}">
      <dgm:prSet phldrT="2" phldr="0"/>
      <dgm:spPr/>
      <dgm:t>
        <a:bodyPr/>
        <a:lstStyle/>
        <a:p>
          <a:endParaRPr lang="en-US"/>
        </a:p>
      </dgm:t>
    </dgm:pt>
    <dgm:pt modelId="{1EDEF8ED-4A1B-4419-8314-8B9E645C8270}">
      <dgm:prSet custT="1"/>
      <dgm:spPr/>
      <dgm:t>
        <a:bodyPr/>
        <a:lstStyle/>
        <a:p>
          <a:r>
            <a:rPr lang="en-US" sz="1800" b="1" dirty="0"/>
            <a:t>Identify the causes: </a:t>
          </a:r>
          <a:r>
            <a:rPr lang="en-US" sz="1800" dirty="0"/>
            <a:t>determine what caused the identified problem</a:t>
          </a:r>
        </a:p>
      </dgm:t>
    </dgm:pt>
    <dgm:pt modelId="{F316A4F9-C4A1-4AE2-9BCB-2F934D8C9D62}" type="parTrans" cxnId="{69E7119B-9DAA-4356-A954-EC48F0AA3BBA}">
      <dgm:prSet/>
      <dgm:spPr/>
      <dgm:t>
        <a:bodyPr/>
        <a:lstStyle/>
        <a:p>
          <a:endParaRPr lang="en-US"/>
        </a:p>
      </dgm:t>
    </dgm:pt>
    <dgm:pt modelId="{EA086372-E50F-4AE3-9C83-B6770C20157B}" type="sibTrans" cxnId="{69E7119B-9DAA-4356-A954-EC48F0AA3BBA}">
      <dgm:prSet phldrT="3" phldr="0"/>
      <dgm:spPr/>
      <dgm:t>
        <a:bodyPr/>
        <a:lstStyle/>
        <a:p>
          <a:endParaRPr lang="en-US"/>
        </a:p>
      </dgm:t>
    </dgm:pt>
    <dgm:pt modelId="{688D87C3-F231-4B4D-8923-0761541554FF}">
      <dgm:prSet custT="1"/>
      <dgm:spPr/>
      <dgm:t>
        <a:bodyPr/>
        <a:lstStyle/>
        <a:p>
          <a:r>
            <a:rPr lang="en-US" sz="1800" b="1" dirty="0"/>
            <a:t>Evaluate an existing policy: </a:t>
          </a:r>
          <a:r>
            <a:rPr lang="en-US" sz="1800" dirty="0"/>
            <a:t>what solution is already in place to deal with said problem</a:t>
          </a:r>
        </a:p>
      </dgm:t>
    </dgm:pt>
    <dgm:pt modelId="{99F4F80B-D8B5-4374-A29A-2CA62B230CE5}" type="parTrans" cxnId="{85343345-02C7-4565-8425-8A60F95ACDE2}">
      <dgm:prSet/>
      <dgm:spPr/>
      <dgm:t>
        <a:bodyPr/>
        <a:lstStyle/>
        <a:p>
          <a:endParaRPr lang="en-US"/>
        </a:p>
      </dgm:t>
    </dgm:pt>
    <dgm:pt modelId="{0CEBE2EE-57E4-43A0-B2C0-1579E4C0E998}" type="sibTrans" cxnId="{85343345-02C7-4565-8425-8A60F95ACDE2}">
      <dgm:prSet phldrT="4" phldr="0"/>
      <dgm:spPr/>
      <dgm:t>
        <a:bodyPr/>
        <a:lstStyle/>
        <a:p>
          <a:endParaRPr lang="en-US"/>
        </a:p>
      </dgm:t>
    </dgm:pt>
    <dgm:pt modelId="{06E73072-390C-4B15-8845-24E63328CB99}">
      <dgm:prSet custT="1"/>
      <dgm:spPr/>
      <dgm:t>
        <a:bodyPr/>
        <a:lstStyle/>
        <a:p>
          <a:r>
            <a:rPr lang="en-US" sz="1800" b="1" dirty="0"/>
            <a:t>Develop solutions: </a:t>
          </a:r>
          <a:r>
            <a:rPr lang="en-US" sz="1800" dirty="0"/>
            <a:t>outside of the existing policy, determine a few more solutions</a:t>
          </a:r>
        </a:p>
      </dgm:t>
    </dgm:pt>
    <dgm:pt modelId="{277FC390-2A53-46AD-A498-76084BE3E1BE}" type="parTrans" cxnId="{30485EB1-D84B-414D-9F09-9622BA1BC6BB}">
      <dgm:prSet/>
      <dgm:spPr/>
      <dgm:t>
        <a:bodyPr/>
        <a:lstStyle/>
        <a:p>
          <a:endParaRPr lang="en-US"/>
        </a:p>
      </dgm:t>
    </dgm:pt>
    <dgm:pt modelId="{92108EF9-D4F0-4C10-B737-2A30C321A744}" type="sibTrans" cxnId="{30485EB1-D84B-414D-9F09-9622BA1BC6BB}">
      <dgm:prSet phldrT="5" phldr="0"/>
      <dgm:spPr/>
      <dgm:t>
        <a:bodyPr/>
        <a:lstStyle/>
        <a:p>
          <a:endParaRPr lang="en-US"/>
        </a:p>
      </dgm:t>
    </dgm:pt>
    <dgm:pt modelId="{66E80461-4E51-4B51-B09D-E94418052944}">
      <dgm:prSet custT="1"/>
      <dgm:spPr/>
      <dgm:t>
        <a:bodyPr/>
        <a:lstStyle/>
        <a:p>
          <a:r>
            <a:rPr lang="en-US" sz="1800" b="1" dirty="0"/>
            <a:t>Select the best solution: </a:t>
          </a:r>
          <a:r>
            <a:rPr lang="en-US" sz="1800" dirty="0"/>
            <a:t>based on the developed solutions, picked the one that is feasible (easy to implement) and effective (high probability of being successful)</a:t>
          </a:r>
        </a:p>
      </dgm:t>
    </dgm:pt>
    <dgm:pt modelId="{FFC23B2F-75BF-4BF0-9F56-E91370D504BA}" type="parTrans" cxnId="{22D74FBC-C3E9-4E30-97E6-650A5A78A24D}">
      <dgm:prSet/>
      <dgm:spPr/>
      <dgm:t>
        <a:bodyPr/>
        <a:lstStyle/>
        <a:p>
          <a:endParaRPr lang="en-US"/>
        </a:p>
      </dgm:t>
    </dgm:pt>
    <dgm:pt modelId="{E91C4242-9C9A-4264-9F3A-FC16F949CF62}" type="sibTrans" cxnId="{22D74FBC-C3E9-4E30-97E6-650A5A78A24D}">
      <dgm:prSet phldrT="6" phldr="0"/>
      <dgm:spPr/>
      <dgm:t>
        <a:bodyPr/>
        <a:lstStyle/>
        <a:p>
          <a:endParaRPr lang="en-US"/>
        </a:p>
      </dgm:t>
    </dgm:pt>
    <dgm:pt modelId="{43CCCC60-AE61-4C45-A7B4-587432F747DE}" type="pres">
      <dgm:prSet presAssocID="{1A6BA6A2-63D7-4833-BF9E-3C955F99ED4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8D4F2D-BB05-4EFC-87AE-9064997B4900}" type="pres">
      <dgm:prSet presAssocID="{1A6BA6A2-63D7-4833-BF9E-3C955F99ED44}" presName="container" presStyleCnt="0">
        <dgm:presLayoutVars>
          <dgm:dir/>
          <dgm:resizeHandles val="exact"/>
        </dgm:presLayoutVars>
      </dgm:prSet>
      <dgm:spPr/>
    </dgm:pt>
    <dgm:pt modelId="{E6D9FA27-C6BC-44A1-A5C4-D8DB23098521}" type="pres">
      <dgm:prSet presAssocID="{A0C11182-4E0D-4693-9E60-30C2548B3B1F}" presName="compNode" presStyleCnt="0"/>
      <dgm:spPr/>
    </dgm:pt>
    <dgm:pt modelId="{B0F9E527-2801-4542-B539-A68640820EB8}" type="pres">
      <dgm:prSet presAssocID="{A0C11182-4E0D-4693-9E60-30C2548B3B1F}" presName="iconBgRect" presStyleLbl="bgShp" presStyleIdx="0" presStyleCnt="6"/>
      <dgm:spPr/>
    </dgm:pt>
    <dgm:pt modelId="{BCAAB083-41BD-44F8-B7DF-DEE081820177}" type="pres">
      <dgm:prSet presAssocID="{A0C11182-4E0D-4693-9E60-30C2548B3B1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70575CDE-18C6-4406-A4AD-B104E02E3168}" type="pres">
      <dgm:prSet presAssocID="{A0C11182-4E0D-4693-9E60-30C2548B3B1F}" presName="spaceRect" presStyleCnt="0"/>
      <dgm:spPr/>
    </dgm:pt>
    <dgm:pt modelId="{FEE13DA7-96F5-493B-B670-FE16468499FA}" type="pres">
      <dgm:prSet presAssocID="{A0C11182-4E0D-4693-9E60-30C2548B3B1F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496D7CD-EA7A-4A86-8754-6DAACC58ECDF}" type="pres">
      <dgm:prSet presAssocID="{1EEB97BF-2689-4211-A001-79013D95BF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08D9293-481A-4E9C-A689-332C25A62312}" type="pres">
      <dgm:prSet presAssocID="{A5FF4758-0B95-44AC-B2D8-ED63A5A264D5}" presName="compNode" presStyleCnt="0"/>
      <dgm:spPr/>
    </dgm:pt>
    <dgm:pt modelId="{5061BE2B-697D-4369-A16E-FBAAB2C25895}" type="pres">
      <dgm:prSet presAssocID="{A5FF4758-0B95-44AC-B2D8-ED63A5A264D5}" presName="iconBgRect" presStyleLbl="bgShp" presStyleIdx="1" presStyleCnt="6"/>
      <dgm:spPr/>
    </dgm:pt>
    <dgm:pt modelId="{E6E26E49-FE68-4FF5-B2C2-455522D26E9B}" type="pres">
      <dgm:prSet presAssocID="{A5FF4758-0B95-44AC-B2D8-ED63A5A264D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4AD2187-1321-4A80-9D0D-9659FEF80D90}" type="pres">
      <dgm:prSet presAssocID="{A5FF4758-0B95-44AC-B2D8-ED63A5A264D5}" presName="spaceRect" presStyleCnt="0"/>
      <dgm:spPr/>
    </dgm:pt>
    <dgm:pt modelId="{C08AE29E-34A9-4D2D-B25B-5905CD3B61AA}" type="pres">
      <dgm:prSet presAssocID="{A5FF4758-0B95-44AC-B2D8-ED63A5A264D5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C6F3653-D198-41D9-A8FE-6393F066C2E0}" type="pres">
      <dgm:prSet presAssocID="{D17D4426-4583-4C1D-83ED-0AD357429D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CAFAE-1C20-4883-9516-5917D4D67E38}" type="pres">
      <dgm:prSet presAssocID="{1EDEF8ED-4A1B-4419-8314-8B9E645C8270}" presName="compNode" presStyleCnt="0"/>
      <dgm:spPr/>
    </dgm:pt>
    <dgm:pt modelId="{CA734130-4476-4F1A-AA33-2DD1A3EBB151}" type="pres">
      <dgm:prSet presAssocID="{1EDEF8ED-4A1B-4419-8314-8B9E645C8270}" presName="iconBgRect" presStyleLbl="bgShp" presStyleIdx="2" presStyleCnt="6"/>
      <dgm:spPr/>
    </dgm:pt>
    <dgm:pt modelId="{282B196E-8557-442A-BF52-AAB4FD7076EE}" type="pres">
      <dgm:prSet presAssocID="{1EDEF8ED-4A1B-4419-8314-8B9E645C827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2782B5-4806-4C37-B31A-7E25A34278EE}" type="pres">
      <dgm:prSet presAssocID="{1EDEF8ED-4A1B-4419-8314-8B9E645C8270}" presName="spaceRect" presStyleCnt="0"/>
      <dgm:spPr/>
    </dgm:pt>
    <dgm:pt modelId="{EF327231-90B9-4B2D-9F82-7A7DA6D9614C}" type="pres">
      <dgm:prSet presAssocID="{1EDEF8ED-4A1B-4419-8314-8B9E645C8270}" presName="textRect" presStyleLbl="revTx" presStyleIdx="2" presStyleCnt="6" custLinFactNeighborX="1422" custLinFactNeighborY="1193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C6BC25-4365-4514-A393-89EC1DE91290}" type="pres">
      <dgm:prSet presAssocID="{EA086372-E50F-4AE3-9C83-B6770C2015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3B7D1A-3B30-40F4-9AD3-30F357963D96}" type="pres">
      <dgm:prSet presAssocID="{688D87C3-F231-4B4D-8923-0761541554FF}" presName="compNode" presStyleCnt="0"/>
      <dgm:spPr/>
    </dgm:pt>
    <dgm:pt modelId="{C78916A8-5B07-4845-A22A-0DB58BCD79FA}" type="pres">
      <dgm:prSet presAssocID="{688D87C3-F231-4B4D-8923-0761541554FF}" presName="iconBgRect" presStyleLbl="bgShp" presStyleIdx="3" presStyleCnt="6"/>
      <dgm:spPr/>
    </dgm:pt>
    <dgm:pt modelId="{EBF5936E-39D4-4EB7-88B6-C50D7BC89257}" type="pres">
      <dgm:prSet presAssocID="{688D87C3-F231-4B4D-8923-0761541554F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DC7C992-3E36-41BB-B6E7-567C782D18EC}" type="pres">
      <dgm:prSet presAssocID="{688D87C3-F231-4B4D-8923-0761541554FF}" presName="spaceRect" presStyleCnt="0"/>
      <dgm:spPr/>
    </dgm:pt>
    <dgm:pt modelId="{5AD560AD-0C89-4292-9DC6-7EAACEBBF991}" type="pres">
      <dgm:prSet presAssocID="{688D87C3-F231-4B4D-8923-0761541554FF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53E5B9F-B992-4FE1-9ECE-9B35B2E7C2DB}" type="pres">
      <dgm:prSet presAssocID="{0CEBE2EE-57E4-43A0-B2C0-1579E4C0E9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E3F99D7-BBC6-4A5C-898F-37D525271926}" type="pres">
      <dgm:prSet presAssocID="{06E73072-390C-4B15-8845-24E63328CB99}" presName="compNode" presStyleCnt="0"/>
      <dgm:spPr/>
    </dgm:pt>
    <dgm:pt modelId="{70318B37-9D8B-409E-9FFC-040C27099B0C}" type="pres">
      <dgm:prSet presAssocID="{06E73072-390C-4B15-8845-24E63328CB99}" presName="iconBgRect" presStyleLbl="bgShp" presStyleIdx="4" presStyleCnt="6"/>
      <dgm:spPr/>
    </dgm:pt>
    <dgm:pt modelId="{A8C8B0AD-E824-4F11-AE49-D0384FC66B81}" type="pres">
      <dgm:prSet presAssocID="{06E73072-390C-4B15-8845-24E63328CB9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902E3B3-6612-495A-B282-19AB98FD2708}" type="pres">
      <dgm:prSet presAssocID="{06E73072-390C-4B15-8845-24E63328CB99}" presName="spaceRect" presStyleCnt="0"/>
      <dgm:spPr/>
    </dgm:pt>
    <dgm:pt modelId="{E1AC33E2-380E-471C-8811-18B12378663D}" type="pres">
      <dgm:prSet presAssocID="{06E73072-390C-4B15-8845-24E63328CB99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647D43B-EEA6-463F-923B-81F564815756}" type="pres">
      <dgm:prSet presAssocID="{92108EF9-D4F0-4C10-B737-2A30C321A7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6AEFCC4-B524-4B6B-B518-AD7E4913BDEB}" type="pres">
      <dgm:prSet presAssocID="{66E80461-4E51-4B51-B09D-E94418052944}" presName="compNode" presStyleCnt="0"/>
      <dgm:spPr/>
    </dgm:pt>
    <dgm:pt modelId="{EEC757EB-3DAF-422B-9463-BD52CD420DBC}" type="pres">
      <dgm:prSet presAssocID="{66E80461-4E51-4B51-B09D-E94418052944}" presName="iconBgRect" presStyleLbl="bgShp" presStyleIdx="5" presStyleCnt="6"/>
      <dgm:spPr/>
    </dgm:pt>
    <dgm:pt modelId="{A0EF1ECC-1765-4CE9-8E66-EDB05BA20C2D}" type="pres">
      <dgm:prSet presAssocID="{66E80461-4E51-4B51-B09D-E9441805294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4134AAC-560D-4666-99E1-AA1082EDCAB4}" type="pres">
      <dgm:prSet presAssocID="{66E80461-4E51-4B51-B09D-E94418052944}" presName="spaceRect" presStyleCnt="0"/>
      <dgm:spPr/>
    </dgm:pt>
    <dgm:pt modelId="{089A663E-B6CC-41C3-8972-B5548CB4EEBD}" type="pres">
      <dgm:prSet presAssocID="{66E80461-4E51-4B51-B09D-E94418052944}" presName="textRect" presStyleLbl="revTx" presStyleIdx="5" presStyleCnt="6" custLinFactNeighborX="-1796" custLinFactNeighborY="6031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7119B-9DAA-4356-A954-EC48F0AA3BBA}" srcId="{1A6BA6A2-63D7-4833-BF9E-3C955F99ED44}" destId="{1EDEF8ED-4A1B-4419-8314-8B9E645C8270}" srcOrd="2" destOrd="0" parTransId="{F316A4F9-C4A1-4AE2-9BCB-2F934D8C9D62}" sibTransId="{EA086372-E50F-4AE3-9C83-B6770C20157B}"/>
    <dgm:cxn modelId="{499432CC-E326-44A0-83E1-7A63DCE0B7E2}" type="presOf" srcId="{688D87C3-F231-4B4D-8923-0761541554FF}" destId="{5AD560AD-0C89-4292-9DC6-7EAACEBBF991}" srcOrd="0" destOrd="0" presId="urn:microsoft.com/office/officeart/2018/2/layout/IconCircleList"/>
    <dgm:cxn modelId="{E946CB86-6169-45FA-9D59-AEFCC15E408E}" type="presOf" srcId="{06E73072-390C-4B15-8845-24E63328CB99}" destId="{E1AC33E2-380E-471C-8811-18B12378663D}" srcOrd="0" destOrd="0" presId="urn:microsoft.com/office/officeart/2018/2/layout/IconCircleList"/>
    <dgm:cxn modelId="{DEFAD9CA-F186-435A-BD90-F10D6D5055F3}" type="presOf" srcId="{EA086372-E50F-4AE3-9C83-B6770C20157B}" destId="{C3C6BC25-4365-4514-A393-89EC1DE91290}" srcOrd="0" destOrd="0" presId="urn:microsoft.com/office/officeart/2018/2/layout/IconCircleList"/>
    <dgm:cxn modelId="{7C6CB655-A58B-40E7-AFE3-1E5C76BE92D3}" type="presOf" srcId="{A0C11182-4E0D-4693-9E60-30C2548B3B1F}" destId="{FEE13DA7-96F5-493B-B670-FE16468499FA}" srcOrd="0" destOrd="0" presId="urn:microsoft.com/office/officeart/2018/2/layout/IconCircleList"/>
    <dgm:cxn modelId="{4EF6316E-8C32-467A-9398-05657D63C485}" type="presOf" srcId="{1EDEF8ED-4A1B-4419-8314-8B9E645C8270}" destId="{EF327231-90B9-4B2D-9F82-7A7DA6D9614C}" srcOrd="0" destOrd="0" presId="urn:microsoft.com/office/officeart/2018/2/layout/IconCircleList"/>
    <dgm:cxn modelId="{22D74FBC-C3E9-4E30-97E6-650A5A78A24D}" srcId="{1A6BA6A2-63D7-4833-BF9E-3C955F99ED44}" destId="{66E80461-4E51-4B51-B09D-E94418052944}" srcOrd="5" destOrd="0" parTransId="{FFC23B2F-75BF-4BF0-9F56-E91370D504BA}" sibTransId="{E91C4242-9C9A-4264-9F3A-FC16F949CF62}"/>
    <dgm:cxn modelId="{7F45EF4B-06EF-4C0E-A7CC-88DA3B8EE07D}" type="presOf" srcId="{66E80461-4E51-4B51-B09D-E94418052944}" destId="{089A663E-B6CC-41C3-8972-B5548CB4EEBD}" srcOrd="0" destOrd="0" presId="urn:microsoft.com/office/officeart/2018/2/layout/IconCircleList"/>
    <dgm:cxn modelId="{6F7E1D46-2ADF-4027-8E98-407AF5A1E9CC}" type="presOf" srcId="{A5FF4758-0B95-44AC-B2D8-ED63A5A264D5}" destId="{C08AE29E-34A9-4D2D-B25B-5905CD3B61AA}" srcOrd="0" destOrd="0" presId="urn:microsoft.com/office/officeart/2018/2/layout/IconCircleList"/>
    <dgm:cxn modelId="{CD5B6A93-D186-44A4-831B-71DDD56FDEC4}" srcId="{1A6BA6A2-63D7-4833-BF9E-3C955F99ED44}" destId="{A5FF4758-0B95-44AC-B2D8-ED63A5A264D5}" srcOrd="1" destOrd="0" parTransId="{704DFD80-D71E-487D-B5FA-4216F9DBE7BE}" sibTransId="{D17D4426-4583-4C1D-83ED-0AD357429D3E}"/>
    <dgm:cxn modelId="{30485EB1-D84B-414D-9F09-9622BA1BC6BB}" srcId="{1A6BA6A2-63D7-4833-BF9E-3C955F99ED44}" destId="{06E73072-390C-4B15-8845-24E63328CB99}" srcOrd="4" destOrd="0" parTransId="{277FC390-2A53-46AD-A498-76084BE3E1BE}" sibTransId="{92108EF9-D4F0-4C10-B737-2A30C321A744}"/>
    <dgm:cxn modelId="{BCBDE63B-A122-4098-A2D9-172627728D16}" type="presOf" srcId="{0CEBE2EE-57E4-43A0-B2C0-1579E4C0E998}" destId="{853E5B9F-B992-4FE1-9ECE-9B35B2E7C2DB}" srcOrd="0" destOrd="0" presId="urn:microsoft.com/office/officeart/2018/2/layout/IconCircleList"/>
    <dgm:cxn modelId="{85343345-02C7-4565-8425-8A60F95ACDE2}" srcId="{1A6BA6A2-63D7-4833-BF9E-3C955F99ED44}" destId="{688D87C3-F231-4B4D-8923-0761541554FF}" srcOrd="3" destOrd="0" parTransId="{99F4F80B-D8B5-4374-A29A-2CA62B230CE5}" sibTransId="{0CEBE2EE-57E4-43A0-B2C0-1579E4C0E998}"/>
    <dgm:cxn modelId="{15ADA8FB-FCCB-4176-A54A-5C150330F099}" type="presOf" srcId="{1EEB97BF-2689-4211-A001-79013D95BFF9}" destId="{2496D7CD-EA7A-4A86-8754-6DAACC58ECDF}" srcOrd="0" destOrd="0" presId="urn:microsoft.com/office/officeart/2018/2/layout/IconCircleList"/>
    <dgm:cxn modelId="{9DFC128B-539E-4236-85C7-97397506CC17}" type="presOf" srcId="{92108EF9-D4F0-4C10-B737-2A30C321A744}" destId="{1647D43B-EEA6-463F-923B-81F564815756}" srcOrd="0" destOrd="0" presId="urn:microsoft.com/office/officeart/2018/2/layout/IconCircleList"/>
    <dgm:cxn modelId="{F7F0ABA8-A129-463C-8E1B-DE8292665A1E}" type="presOf" srcId="{1A6BA6A2-63D7-4833-BF9E-3C955F99ED44}" destId="{43CCCC60-AE61-4C45-A7B4-587432F747DE}" srcOrd="0" destOrd="0" presId="urn:microsoft.com/office/officeart/2018/2/layout/IconCircleList"/>
    <dgm:cxn modelId="{5694093F-84DC-4E5F-8EC3-1D49FE963D3D}" srcId="{1A6BA6A2-63D7-4833-BF9E-3C955F99ED44}" destId="{A0C11182-4E0D-4693-9E60-30C2548B3B1F}" srcOrd="0" destOrd="0" parTransId="{49FDD025-724A-4B1C-A480-8AEBC9C54BE4}" sibTransId="{1EEB97BF-2689-4211-A001-79013D95BFF9}"/>
    <dgm:cxn modelId="{FF0FEA14-6AA3-4896-A497-412F6B01FAA8}" type="presOf" srcId="{D17D4426-4583-4C1D-83ED-0AD357429D3E}" destId="{3C6F3653-D198-41D9-A8FE-6393F066C2E0}" srcOrd="0" destOrd="0" presId="urn:microsoft.com/office/officeart/2018/2/layout/IconCircleList"/>
    <dgm:cxn modelId="{AA620ABD-3139-4331-840B-4A671F505127}" type="presParOf" srcId="{43CCCC60-AE61-4C45-A7B4-587432F747DE}" destId="{108D4F2D-BB05-4EFC-87AE-9064997B4900}" srcOrd="0" destOrd="0" presId="urn:microsoft.com/office/officeart/2018/2/layout/IconCircleList"/>
    <dgm:cxn modelId="{0D6B6F6C-416F-43AD-9F51-2E995E5353B8}" type="presParOf" srcId="{108D4F2D-BB05-4EFC-87AE-9064997B4900}" destId="{E6D9FA27-C6BC-44A1-A5C4-D8DB23098521}" srcOrd="0" destOrd="0" presId="urn:microsoft.com/office/officeart/2018/2/layout/IconCircleList"/>
    <dgm:cxn modelId="{AC60B344-3CC9-4917-B85D-18E28DF8D4A1}" type="presParOf" srcId="{E6D9FA27-C6BC-44A1-A5C4-D8DB23098521}" destId="{B0F9E527-2801-4542-B539-A68640820EB8}" srcOrd="0" destOrd="0" presId="urn:microsoft.com/office/officeart/2018/2/layout/IconCircleList"/>
    <dgm:cxn modelId="{E4440A83-1889-4974-A8F1-C102B6D6C0D0}" type="presParOf" srcId="{E6D9FA27-C6BC-44A1-A5C4-D8DB23098521}" destId="{BCAAB083-41BD-44F8-B7DF-DEE081820177}" srcOrd="1" destOrd="0" presId="urn:microsoft.com/office/officeart/2018/2/layout/IconCircleList"/>
    <dgm:cxn modelId="{C0996E40-957E-4950-B8CD-5668C66E8924}" type="presParOf" srcId="{E6D9FA27-C6BC-44A1-A5C4-D8DB23098521}" destId="{70575CDE-18C6-4406-A4AD-B104E02E3168}" srcOrd="2" destOrd="0" presId="urn:microsoft.com/office/officeart/2018/2/layout/IconCircleList"/>
    <dgm:cxn modelId="{04E3EBE0-88B4-49E9-848B-4E980ED1A76B}" type="presParOf" srcId="{E6D9FA27-C6BC-44A1-A5C4-D8DB23098521}" destId="{FEE13DA7-96F5-493B-B670-FE16468499FA}" srcOrd="3" destOrd="0" presId="urn:microsoft.com/office/officeart/2018/2/layout/IconCircleList"/>
    <dgm:cxn modelId="{CBCF38A7-1E65-46E3-AC22-FB794BEB3C2E}" type="presParOf" srcId="{108D4F2D-BB05-4EFC-87AE-9064997B4900}" destId="{2496D7CD-EA7A-4A86-8754-6DAACC58ECDF}" srcOrd="1" destOrd="0" presId="urn:microsoft.com/office/officeart/2018/2/layout/IconCircleList"/>
    <dgm:cxn modelId="{78B2B28D-4E3D-4D0E-BA6D-FA047A79D20D}" type="presParOf" srcId="{108D4F2D-BB05-4EFC-87AE-9064997B4900}" destId="{108D9293-481A-4E9C-A689-332C25A62312}" srcOrd="2" destOrd="0" presId="urn:microsoft.com/office/officeart/2018/2/layout/IconCircleList"/>
    <dgm:cxn modelId="{BB559C7F-7622-4C9B-9816-B579ECF36AEF}" type="presParOf" srcId="{108D9293-481A-4E9C-A689-332C25A62312}" destId="{5061BE2B-697D-4369-A16E-FBAAB2C25895}" srcOrd="0" destOrd="0" presId="urn:microsoft.com/office/officeart/2018/2/layout/IconCircleList"/>
    <dgm:cxn modelId="{C32885A6-8231-419B-A1B9-805F5892B26F}" type="presParOf" srcId="{108D9293-481A-4E9C-A689-332C25A62312}" destId="{E6E26E49-FE68-4FF5-B2C2-455522D26E9B}" srcOrd="1" destOrd="0" presId="urn:microsoft.com/office/officeart/2018/2/layout/IconCircleList"/>
    <dgm:cxn modelId="{901B912D-9358-486E-B632-8873FD967974}" type="presParOf" srcId="{108D9293-481A-4E9C-A689-332C25A62312}" destId="{14AD2187-1321-4A80-9D0D-9659FEF80D90}" srcOrd="2" destOrd="0" presId="urn:microsoft.com/office/officeart/2018/2/layout/IconCircleList"/>
    <dgm:cxn modelId="{21E7CDEA-0992-4A0C-802F-6727D0A912E7}" type="presParOf" srcId="{108D9293-481A-4E9C-A689-332C25A62312}" destId="{C08AE29E-34A9-4D2D-B25B-5905CD3B61AA}" srcOrd="3" destOrd="0" presId="urn:microsoft.com/office/officeart/2018/2/layout/IconCircleList"/>
    <dgm:cxn modelId="{0F70F2C5-05CF-402B-8C30-29B8C7578875}" type="presParOf" srcId="{108D4F2D-BB05-4EFC-87AE-9064997B4900}" destId="{3C6F3653-D198-41D9-A8FE-6393F066C2E0}" srcOrd="3" destOrd="0" presId="urn:microsoft.com/office/officeart/2018/2/layout/IconCircleList"/>
    <dgm:cxn modelId="{9293B3BB-0FD2-40FF-8D5F-EAD40BF88BCF}" type="presParOf" srcId="{108D4F2D-BB05-4EFC-87AE-9064997B4900}" destId="{953CAFAE-1C20-4883-9516-5917D4D67E38}" srcOrd="4" destOrd="0" presId="urn:microsoft.com/office/officeart/2018/2/layout/IconCircleList"/>
    <dgm:cxn modelId="{DE4D4E8F-94B6-47F4-B669-C6FC7C26A6BB}" type="presParOf" srcId="{953CAFAE-1C20-4883-9516-5917D4D67E38}" destId="{CA734130-4476-4F1A-AA33-2DD1A3EBB151}" srcOrd="0" destOrd="0" presId="urn:microsoft.com/office/officeart/2018/2/layout/IconCircleList"/>
    <dgm:cxn modelId="{D113F361-1149-4FDB-B602-1159DBB094DC}" type="presParOf" srcId="{953CAFAE-1C20-4883-9516-5917D4D67E38}" destId="{282B196E-8557-442A-BF52-AAB4FD7076EE}" srcOrd="1" destOrd="0" presId="urn:microsoft.com/office/officeart/2018/2/layout/IconCircleList"/>
    <dgm:cxn modelId="{7BCECB0C-81D7-426E-922C-890FF377B6A3}" type="presParOf" srcId="{953CAFAE-1C20-4883-9516-5917D4D67E38}" destId="{902782B5-4806-4C37-B31A-7E25A34278EE}" srcOrd="2" destOrd="0" presId="urn:microsoft.com/office/officeart/2018/2/layout/IconCircleList"/>
    <dgm:cxn modelId="{7B4E76E0-55AF-4D1E-B72F-468CE8EFF447}" type="presParOf" srcId="{953CAFAE-1C20-4883-9516-5917D4D67E38}" destId="{EF327231-90B9-4B2D-9F82-7A7DA6D9614C}" srcOrd="3" destOrd="0" presId="urn:microsoft.com/office/officeart/2018/2/layout/IconCircleList"/>
    <dgm:cxn modelId="{30003176-5652-475D-88F1-4DBD7E503E45}" type="presParOf" srcId="{108D4F2D-BB05-4EFC-87AE-9064997B4900}" destId="{C3C6BC25-4365-4514-A393-89EC1DE91290}" srcOrd="5" destOrd="0" presId="urn:microsoft.com/office/officeart/2018/2/layout/IconCircleList"/>
    <dgm:cxn modelId="{9773EDB7-82DD-4905-BD23-7AE303D1B3AC}" type="presParOf" srcId="{108D4F2D-BB05-4EFC-87AE-9064997B4900}" destId="{1D3B7D1A-3B30-40F4-9AD3-30F357963D96}" srcOrd="6" destOrd="0" presId="urn:microsoft.com/office/officeart/2018/2/layout/IconCircleList"/>
    <dgm:cxn modelId="{0C3F2919-B382-4309-A22F-82754D8C6768}" type="presParOf" srcId="{1D3B7D1A-3B30-40F4-9AD3-30F357963D96}" destId="{C78916A8-5B07-4845-A22A-0DB58BCD79FA}" srcOrd="0" destOrd="0" presId="urn:microsoft.com/office/officeart/2018/2/layout/IconCircleList"/>
    <dgm:cxn modelId="{1E85607A-D88A-47D1-A627-2F5146845D34}" type="presParOf" srcId="{1D3B7D1A-3B30-40F4-9AD3-30F357963D96}" destId="{EBF5936E-39D4-4EB7-88B6-C50D7BC89257}" srcOrd="1" destOrd="0" presId="urn:microsoft.com/office/officeart/2018/2/layout/IconCircleList"/>
    <dgm:cxn modelId="{F86E1A7D-8C91-4D72-A16D-6FC78A17A8A1}" type="presParOf" srcId="{1D3B7D1A-3B30-40F4-9AD3-30F357963D96}" destId="{6DC7C992-3E36-41BB-B6E7-567C782D18EC}" srcOrd="2" destOrd="0" presId="urn:microsoft.com/office/officeart/2018/2/layout/IconCircleList"/>
    <dgm:cxn modelId="{368BD9BB-D817-4F18-924E-4109D506E4E4}" type="presParOf" srcId="{1D3B7D1A-3B30-40F4-9AD3-30F357963D96}" destId="{5AD560AD-0C89-4292-9DC6-7EAACEBBF991}" srcOrd="3" destOrd="0" presId="urn:microsoft.com/office/officeart/2018/2/layout/IconCircleList"/>
    <dgm:cxn modelId="{46597A54-FEB0-4164-BC38-7B1E2ED10752}" type="presParOf" srcId="{108D4F2D-BB05-4EFC-87AE-9064997B4900}" destId="{853E5B9F-B992-4FE1-9ECE-9B35B2E7C2DB}" srcOrd="7" destOrd="0" presId="urn:microsoft.com/office/officeart/2018/2/layout/IconCircleList"/>
    <dgm:cxn modelId="{A82EC60A-D82E-4D61-924F-674F53C4DED7}" type="presParOf" srcId="{108D4F2D-BB05-4EFC-87AE-9064997B4900}" destId="{8E3F99D7-BBC6-4A5C-898F-37D525271926}" srcOrd="8" destOrd="0" presId="urn:microsoft.com/office/officeart/2018/2/layout/IconCircleList"/>
    <dgm:cxn modelId="{BDD55F56-7142-4545-938C-02F9FF4FFB6B}" type="presParOf" srcId="{8E3F99D7-BBC6-4A5C-898F-37D525271926}" destId="{70318B37-9D8B-409E-9FFC-040C27099B0C}" srcOrd="0" destOrd="0" presId="urn:microsoft.com/office/officeart/2018/2/layout/IconCircleList"/>
    <dgm:cxn modelId="{E708345D-2C05-4805-879E-5CB562558E10}" type="presParOf" srcId="{8E3F99D7-BBC6-4A5C-898F-37D525271926}" destId="{A8C8B0AD-E824-4F11-AE49-D0384FC66B81}" srcOrd="1" destOrd="0" presId="urn:microsoft.com/office/officeart/2018/2/layout/IconCircleList"/>
    <dgm:cxn modelId="{2EAC0E45-B900-49DF-8D0F-4A7F5324602C}" type="presParOf" srcId="{8E3F99D7-BBC6-4A5C-898F-37D525271926}" destId="{6902E3B3-6612-495A-B282-19AB98FD2708}" srcOrd="2" destOrd="0" presId="urn:microsoft.com/office/officeart/2018/2/layout/IconCircleList"/>
    <dgm:cxn modelId="{161F1CEB-316C-4557-9323-3501879E1547}" type="presParOf" srcId="{8E3F99D7-BBC6-4A5C-898F-37D525271926}" destId="{E1AC33E2-380E-471C-8811-18B12378663D}" srcOrd="3" destOrd="0" presId="urn:microsoft.com/office/officeart/2018/2/layout/IconCircleList"/>
    <dgm:cxn modelId="{E58E2C9E-BD68-4E92-B4A8-8B60475C6B71}" type="presParOf" srcId="{108D4F2D-BB05-4EFC-87AE-9064997B4900}" destId="{1647D43B-EEA6-463F-923B-81F564815756}" srcOrd="9" destOrd="0" presId="urn:microsoft.com/office/officeart/2018/2/layout/IconCircleList"/>
    <dgm:cxn modelId="{991A9EC9-858A-4817-918D-88B151968892}" type="presParOf" srcId="{108D4F2D-BB05-4EFC-87AE-9064997B4900}" destId="{A6AEFCC4-B524-4B6B-B518-AD7E4913BDEB}" srcOrd="10" destOrd="0" presId="urn:microsoft.com/office/officeart/2018/2/layout/IconCircleList"/>
    <dgm:cxn modelId="{46271B2C-8BE2-4155-A19A-179C5E2FA3BF}" type="presParOf" srcId="{A6AEFCC4-B524-4B6B-B518-AD7E4913BDEB}" destId="{EEC757EB-3DAF-422B-9463-BD52CD420DBC}" srcOrd="0" destOrd="0" presId="urn:microsoft.com/office/officeart/2018/2/layout/IconCircleList"/>
    <dgm:cxn modelId="{D94D458C-3343-4FB0-9466-B81BA63B4C3F}" type="presParOf" srcId="{A6AEFCC4-B524-4B6B-B518-AD7E4913BDEB}" destId="{A0EF1ECC-1765-4CE9-8E66-EDB05BA20C2D}" srcOrd="1" destOrd="0" presId="urn:microsoft.com/office/officeart/2018/2/layout/IconCircleList"/>
    <dgm:cxn modelId="{6EC5E1E1-58EB-4920-A5C9-BB7689BF6362}" type="presParOf" srcId="{A6AEFCC4-B524-4B6B-B518-AD7E4913BDEB}" destId="{04134AAC-560D-4666-99E1-AA1082EDCAB4}" srcOrd="2" destOrd="0" presId="urn:microsoft.com/office/officeart/2018/2/layout/IconCircleList"/>
    <dgm:cxn modelId="{FDCFB68F-F362-45BF-BE8D-A798043A3EB7}" type="presParOf" srcId="{A6AEFCC4-B524-4B6B-B518-AD7E4913BDEB}" destId="{089A663E-B6CC-41C3-8972-B5548CB4EEB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6B461-0FD4-46D2-8725-AA954B04B24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31C369-8AC1-4C42-AC4C-0299927477D6}">
      <dgm:prSet/>
      <dgm:spPr/>
      <dgm:t>
        <a:bodyPr/>
        <a:lstStyle/>
        <a:p>
          <a:r>
            <a:rPr lang="en-US" dirty="0"/>
            <a:t>Teachers call parents of absent students</a:t>
          </a:r>
        </a:p>
      </dgm:t>
    </dgm:pt>
    <dgm:pt modelId="{D50AB0B8-FD09-44D0-B128-F6B4AA3E8317}" type="parTrans" cxnId="{1AE18B4A-4448-47B6-8F04-4E59D1930B10}">
      <dgm:prSet/>
      <dgm:spPr/>
      <dgm:t>
        <a:bodyPr/>
        <a:lstStyle/>
        <a:p>
          <a:endParaRPr lang="en-US"/>
        </a:p>
      </dgm:t>
    </dgm:pt>
    <dgm:pt modelId="{8044FF8A-73C0-41B1-8F76-0A1707C45985}" type="sibTrans" cxnId="{1AE18B4A-4448-47B6-8F04-4E59D1930B10}">
      <dgm:prSet/>
      <dgm:spPr/>
      <dgm:t>
        <a:bodyPr/>
        <a:lstStyle/>
        <a:p>
          <a:endParaRPr lang="en-US"/>
        </a:p>
      </dgm:t>
    </dgm:pt>
    <dgm:pt modelId="{CC3B491D-B5FE-4ACC-B555-F2F11AB86B49}">
      <dgm:prSet/>
      <dgm:spPr/>
      <dgm:t>
        <a:bodyPr/>
        <a:lstStyle/>
        <a:p>
          <a:r>
            <a:rPr lang="en-US" dirty="0"/>
            <a:t>Office send out notices to all parents encouraging online attendance</a:t>
          </a:r>
        </a:p>
      </dgm:t>
    </dgm:pt>
    <dgm:pt modelId="{7DC6626F-B157-462A-AEA3-519E6527AF98}" type="parTrans" cxnId="{5E41ADE9-9F86-407E-9323-C29B9546D4AB}">
      <dgm:prSet/>
      <dgm:spPr/>
      <dgm:t>
        <a:bodyPr/>
        <a:lstStyle/>
        <a:p>
          <a:endParaRPr lang="en-US"/>
        </a:p>
      </dgm:t>
    </dgm:pt>
    <dgm:pt modelId="{A5BDD632-1620-4986-B335-237D6BAD5545}" type="sibTrans" cxnId="{5E41ADE9-9F86-407E-9323-C29B9546D4AB}">
      <dgm:prSet/>
      <dgm:spPr/>
      <dgm:t>
        <a:bodyPr/>
        <a:lstStyle/>
        <a:p>
          <a:endParaRPr lang="en-US"/>
        </a:p>
      </dgm:t>
    </dgm:pt>
    <dgm:pt modelId="{13D5310D-05B0-40EA-8BD1-341F810108B8}">
      <dgm:prSet/>
      <dgm:spPr/>
      <dgm:t>
        <a:bodyPr/>
        <a:lstStyle/>
        <a:p>
          <a:r>
            <a:rPr lang="en-US"/>
            <a:t>Teachers send out progress reports that details not only grades but attendance</a:t>
          </a:r>
        </a:p>
      </dgm:t>
    </dgm:pt>
    <dgm:pt modelId="{15B0DEDF-1DFC-4A16-8868-F1B82EDF654F}" type="parTrans" cxnId="{5C35ECD5-7CCD-47DC-B054-FB353B3E0354}">
      <dgm:prSet/>
      <dgm:spPr/>
      <dgm:t>
        <a:bodyPr/>
        <a:lstStyle/>
        <a:p>
          <a:endParaRPr lang="en-US"/>
        </a:p>
      </dgm:t>
    </dgm:pt>
    <dgm:pt modelId="{8C664406-97E7-46B3-943B-A2AF2081959E}" type="sibTrans" cxnId="{5C35ECD5-7CCD-47DC-B054-FB353B3E0354}">
      <dgm:prSet/>
      <dgm:spPr/>
      <dgm:t>
        <a:bodyPr/>
        <a:lstStyle/>
        <a:p>
          <a:endParaRPr lang="en-US"/>
        </a:p>
      </dgm:t>
    </dgm:pt>
    <dgm:pt modelId="{86F9309A-D085-4545-B96A-21BABBB4E7B6}">
      <dgm:prSet/>
      <dgm:spPr/>
      <dgm:t>
        <a:bodyPr/>
        <a:lstStyle/>
        <a:p>
          <a:r>
            <a:rPr lang="en-US"/>
            <a:t>Robo calls to parents reminding them to remind their children to login</a:t>
          </a:r>
        </a:p>
      </dgm:t>
    </dgm:pt>
    <dgm:pt modelId="{ACFC49A6-FD3B-41CE-8835-E1303E2EDB01}" type="parTrans" cxnId="{E40F64A3-AACF-4E12-BE91-F6DA64A338B8}">
      <dgm:prSet/>
      <dgm:spPr/>
      <dgm:t>
        <a:bodyPr/>
        <a:lstStyle/>
        <a:p>
          <a:endParaRPr lang="en-US"/>
        </a:p>
      </dgm:t>
    </dgm:pt>
    <dgm:pt modelId="{D82492E4-5942-413B-9AAC-F2278F02575C}" type="sibTrans" cxnId="{E40F64A3-AACF-4E12-BE91-F6DA64A338B8}">
      <dgm:prSet/>
      <dgm:spPr/>
      <dgm:t>
        <a:bodyPr/>
        <a:lstStyle/>
        <a:p>
          <a:endParaRPr lang="en-US"/>
        </a:p>
      </dgm:t>
    </dgm:pt>
    <dgm:pt modelId="{18D9D863-4D99-4CFC-845F-46EE3FB646A7}">
      <dgm:prSet/>
      <dgm:spPr/>
      <dgm:t>
        <a:bodyPr/>
        <a:lstStyle/>
        <a:p>
          <a:r>
            <a:rPr lang="en-US"/>
            <a:t>Incentive programs for students who are present daily</a:t>
          </a:r>
        </a:p>
      </dgm:t>
    </dgm:pt>
    <dgm:pt modelId="{BA75B2DC-EA52-4E58-816B-56DD8D0D6A4C}" type="parTrans" cxnId="{2A6A1917-FA0E-4521-8532-8452D7E8D343}">
      <dgm:prSet/>
      <dgm:spPr/>
      <dgm:t>
        <a:bodyPr/>
        <a:lstStyle/>
        <a:p>
          <a:endParaRPr lang="en-US"/>
        </a:p>
      </dgm:t>
    </dgm:pt>
    <dgm:pt modelId="{171D261F-1B77-4716-912D-122F50334E4C}" type="sibTrans" cxnId="{2A6A1917-FA0E-4521-8532-8452D7E8D343}">
      <dgm:prSet/>
      <dgm:spPr/>
      <dgm:t>
        <a:bodyPr/>
        <a:lstStyle/>
        <a:p>
          <a:endParaRPr lang="en-US"/>
        </a:p>
      </dgm:t>
    </dgm:pt>
    <dgm:pt modelId="{1AF82F7E-841F-4DA0-A4EA-0B09F943A7DC}">
      <dgm:prSet/>
      <dgm:spPr/>
      <dgm:t>
        <a:bodyPr/>
        <a:lstStyle/>
        <a:p>
          <a:r>
            <a:rPr lang="en-US"/>
            <a:t>Coffee time with principal every Wednesday</a:t>
          </a:r>
        </a:p>
      </dgm:t>
    </dgm:pt>
    <dgm:pt modelId="{9B9E9901-FAB2-479C-8390-7BD011E82EA8}" type="parTrans" cxnId="{D1BFC7AC-3A46-43C5-9CD4-655EEDD905B0}">
      <dgm:prSet/>
      <dgm:spPr/>
      <dgm:t>
        <a:bodyPr/>
        <a:lstStyle/>
        <a:p>
          <a:endParaRPr lang="en-US"/>
        </a:p>
      </dgm:t>
    </dgm:pt>
    <dgm:pt modelId="{9DC6A75D-5A98-4BF9-A075-9CB59856A5D4}" type="sibTrans" cxnId="{D1BFC7AC-3A46-43C5-9CD4-655EEDD905B0}">
      <dgm:prSet/>
      <dgm:spPr/>
      <dgm:t>
        <a:bodyPr/>
        <a:lstStyle/>
        <a:p>
          <a:endParaRPr lang="en-US"/>
        </a:p>
      </dgm:t>
    </dgm:pt>
    <dgm:pt modelId="{327AB5BD-D18F-45EC-A9D8-1DCC9DC9933B}" type="pres">
      <dgm:prSet presAssocID="{CB06B461-0FD4-46D2-8725-AA954B04B2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1B1C4-0BDB-424F-B914-3B417BAFB87C}" type="pres">
      <dgm:prSet presAssocID="{1031C369-8AC1-4C42-AC4C-0299927477D6}" presName="thickLine" presStyleLbl="alignNode1" presStyleIdx="0" presStyleCnt="6"/>
      <dgm:spPr/>
    </dgm:pt>
    <dgm:pt modelId="{6EE5AD88-594E-4C56-9BFD-BD62869412C0}" type="pres">
      <dgm:prSet presAssocID="{1031C369-8AC1-4C42-AC4C-0299927477D6}" presName="horz1" presStyleCnt="0"/>
      <dgm:spPr/>
    </dgm:pt>
    <dgm:pt modelId="{D95D6CFA-69CC-4519-8DB8-0C6B848182A2}" type="pres">
      <dgm:prSet presAssocID="{1031C369-8AC1-4C42-AC4C-0299927477D6}" presName="tx1" presStyleLbl="revTx" presStyleIdx="0" presStyleCnt="6"/>
      <dgm:spPr/>
      <dgm:t>
        <a:bodyPr/>
        <a:lstStyle/>
        <a:p>
          <a:endParaRPr lang="en-US"/>
        </a:p>
      </dgm:t>
    </dgm:pt>
    <dgm:pt modelId="{E84E89D2-9145-4B4B-A275-9D84F3F3100A}" type="pres">
      <dgm:prSet presAssocID="{1031C369-8AC1-4C42-AC4C-0299927477D6}" presName="vert1" presStyleCnt="0"/>
      <dgm:spPr/>
    </dgm:pt>
    <dgm:pt modelId="{1939F4FB-C3A3-4157-84E7-8FAE6E5078C9}" type="pres">
      <dgm:prSet presAssocID="{CC3B491D-B5FE-4ACC-B555-F2F11AB86B49}" presName="thickLine" presStyleLbl="alignNode1" presStyleIdx="1" presStyleCnt="6"/>
      <dgm:spPr/>
    </dgm:pt>
    <dgm:pt modelId="{E16D104A-7CFB-45DF-8706-0C75781468CF}" type="pres">
      <dgm:prSet presAssocID="{CC3B491D-B5FE-4ACC-B555-F2F11AB86B49}" presName="horz1" presStyleCnt="0"/>
      <dgm:spPr/>
    </dgm:pt>
    <dgm:pt modelId="{892A7152-2E1D-4275-A77C-B953187BD338}" type="pres">
      <dgm:prSet presAssocID="{CC3B491D-B5FE-4ACC-B555-F2F11AB86B49}" presName="tx1" presStyleLbl="revTx" presStyleIdx="1" presStyleCnt="6"/>
      <dgm:spPr/>
      <dgm:t>
        <a:bodyPr/>
        <a:lstStyle/>
        <a:p>
          <a:endParaRPr lang="en-US"/>
        </a:p>
      </dgm:t>
    </dgm:pt>
    <dgm:pt modelId="{E775D0A5-18A4-4D1B-91B9-7DD3457DF7ED}" type="pres">
      <dgm:prSet presAssocID="{CC3B491D-B5FE-4ACC-B555-F2F11AB86B49}" presName="vert1" presStyleCnt="0"/>
      <dgm:spPr/>
    </dgm:pt>
    <dgm:pt modelId="{49E0A104-C392-4A1F-8656-60AE3B5F0C51}" type="pres">
      <dgm:prSet presAssocID="{13D5310D-05B0-40EA-8BD1-341F810108B8}" presName="thickLine" presStyleLbl="alignNode1" presStyleIdx="2" presStyleCnt="6"/>
      <dgm:spPr/>
    </dgm:pt>
    <dgm:pt modelId="{78736572-DD09-4912-B345-A3E972C6C212}" type="pres">
      <dgm:prSet presAssocID="{13D5310D-05B0-40EA-8BD1-341F810108B8}" presName="horz1" presStyleCnt="0"/>
      <dgm:spPr/>
    </dgm:pt>
    <dgm:pt modelId="{68F58FBE-0194-4D8C-B0C0-26C043D7D6E1}" type="pres">
      <dgm:prSet presAssocID="{13D5310D-05B0-40EA-8BD1-341F810108B8}" presName="tx1" presStyleLbl="revTx" presStyleIdx="2" presStyleCnt="6"/>
      <dgm:spPr/>
      <dgm:t>
        <a:bodyPr/>
        <a:lstStyle/>
        <a:p>
          <a:endParaRPr lang="en-US"/>
        </a:p>
      </dgm:t>
    </dgm:pt>
    <dgm:pt modelId="{47D640AB-3E8F-4AB5-A43E-50FA0629551D}" type="pres">
      <dgm:prSet presAssocID="{13D5310D-05B0-40EA-8BD1-341F810108B8}" presName="vert1" presStyleCnt="0"/>
      <dgm:spPr/>
    </dgm:pt>
    <dgm:pt modelId="{75C19B93-F9EF-41CF-9228-4B2146BAE7FB}" type="pres">
      <dgm:prSet presAssocID="{86F9309A-D085-4545-B96A-21BABBB4E7B6}" presName="thickLine" presStyleLbl="alignNode1" presStyleIdx="3" presStyleCnt="6"/>
      <dgm:spPr/>
    </dgm:pt>
    <dgm:pt modelId="{E5F1A0EF-1272-4844-9567-F46A5FE43F43}" type="pres">
      <dgm:prSet presAssocID="{86F9309A-D085-4545-B96A-21BABBB4E7B6}" presName="horz1" presStyleCnt="0"/>
      <dgm:spPr/>
    </dgm:pt>
    <dgm:pt modelId="{2073D402-5F23-4B18-8498-B7C1411CC076}" type="pres">
      <dgm:prSet presAssocID="{86F9309A-D085-4545-B96A-21BABBB4E7B6}" presName="tx1" presStyleLbl="revTx" presStyleIdx="3" presStyleCnt="6"/>
      <dgm:spPr/>
      <dgm:t>
        <a:bodyPr/>
        <a:lstStyle/>
        <a:p>
          <a:endParaRPr lang="en-US"/>
        </a:p>
      </dgm:t>
    </dgm:pt>
    <dgm:pt modelId="{541982AC-C09A-4B7B-B3E1-AFC03EAE831C}" type="pres">
      <dgm:prSet presAssocID="{86F9309A-D085-4545-B96A-21BABBB4E7B6}" presName="vert1" presStyleCnt="0"/>
      <dgm:spPr/>
    </dgm:pt>
    <dgm:pt modelId="{E61DE0B8-DBFF-48BB-B62D-741B85531626}" type="pres">
      <dgm:prSet presAssocID="{18D9D863-4D99-4CFC-845F-46EE3FB646A7}" presName="thickLine" presStyleLbl="alignNode1" presStyleIdx="4" presStyleCnt="6"/>
      <dgm:spPr/>
    </dgm:pt>
    <dgm:pt modelId="{5265BFF8-E925-41DA-9FC4-6A183C08FDD6}" type="pres">
      <dgm:prSet presAssocID="{18D9D863-4D99-4CFC-845F-46EE3FB646A7}" presName="horz1" presStyleCnt="0"/>
      <dgm:spPr/>
    </dgm:pt>
    <dgm:pt modelId="{692E41A2-6487-47BC-A7BA-6769DD7BCFFE}" type="pres">
      <dgm:prSet presAssocID="{18D9D863-4D99-4CFC-845F-46EE3FB646A7}" presName="tx1" presStyleLbl="revTx" presStyleIdx="4" presStyleCnt="6"/>
      <dgm:spPr/>
      <dgm:t>
        <a:bodyPr/>
        <a:lstStyle/>
        <a:p>
          <a:endParaRPr lang="en-US"/>
        </a:p>
      </dgm:t>
    </dgm:pt>
    <dgm:pt modelId="{32CE8E26-A7AF-4052-85C9-1EB115C54E86}" type="pres">
      <dgm:prSet presAssocID="{18D9D863-4D99-4CFC-845F-46EE3FB646A7}" presName="vert1" presStyleCnt="0"/>
      <dgm:spPr/>
    </dgm:pt>
    <dgm:pt modelId="{43D93022-2A5A-4672-B859-9970AC15612B}" type="pres">
      <dgm:prSet presAssocID="{1AF82F7E-841F-4DA0-A4EA-0B09F943A7DC}" presName="thickLine" presStyleLbl="alignNode1" presStyleIdx="5" presStyleCnt="6"/>
      <dgm:spPr/>
    </dgm:pt>
    <dgm:pt modelId="{66057F76-537F-4FBB-A037-29C6DD2D9E07}" type="pres">
      <dgm:prSet presAssocID="{1AF82F7E-841F-4DA0-A4EA-0B09F943A7DC}" presName="horz1" presStyleCnt="0"/>
      <dgm:spPr/>
    </dgm:pt>
    <dgm:pt modelId="{204B606E-3618-4999-81DF-5443953E19DB}" type="pres">
      <dgm:prSet presAssocID="{1AF82F7E-841F-4DA0-A4EA-0B09F943A7DC}" presName="tx1" presStyleLbl="revTx" presStyleIdx="5" presStyleCnt="6"/>
      <dgm:spPr/>
      <dgm:t>
        <a:bodyPr/>
        <a:lstStyle/>
        <a:p>
          <a:endParaRPr lang="en-US"/>
        </a:p>
      </dgm:t>
    </dgm:pt>
    <dgm:pt modelId="{BD3D3E07-E118-4F5B-8989-0D8882056023}" type="pres">
      <dgm:prSet presAssocID="{1AF82F7E-841F-4DA0-A4EA-0B09F943A7DC}" presName="vert1" presStyleCnt="0"/>
      <dgm:spPr/>
    </dgm:pt>
  </dgm:ptLst>
  <dgm:cxnLst>
    <dgm:cxn modelId="{31042BA3-56AE-4405-B85A-E04548E43073}" type="presOf" srcId="{CC3B491D-B5FE-4ACC-B555-F2F11AB86B49}" destId="{892A7152-2E1D-4275-A77C-B953187BD338}" srcOrd="0" destOrd="0" presId="urn:microsoft.com/office/officeart/2008/layout/LinedList"/>
    <dgm:cxn modelId="{2A9EE423-2E17-4110-A538-35285604DBE3}" type="presOf" srcId="{1031C369-8AC1-4C42-AC4C-0299927477D6}" destId="{D95D6CFA-69CC-4519-8DB8-0C6B848182A2}" srcOrd="0" destOrd="0" presId="urn:microsoft.com/office/officeart/2008/layout/LinedList"/>
    <dgm:cxn modelId="{E40F64A3-AACF-4E12-BE91-F6DA64A338B8}" srcId="{CB06B461-0FD4-46D2-8725-AA954B04B242}" destId="{86F9309A-D085-4545-B96A-21BABBB4E7B6}" srcOrd="3" destOrd="0" parTransId="{ACFC49A6-FD3B-41CE-8835-E1303E2EDB01}" sibTransId="{D82492E4-5942-413B-9AAC-F2278F02575C}"/>
    <dgm:cxn modelId="{3186B5B5-65E8-4F34-9AD4-6A02FDD3236E}" type="presOf" srcId="{13D5310D-05B0-40EA-8BD1-341F810108B8}" destId="{68F58FBE-0194-4D8C-B0C0-26C043D7D6E1}" srcOrd="0" destOrd="0" presId="urn:microsoft.com/office/officeart/2008/layout/LinedList"/>
    <dgm:cxn modelId="{1AE18B4A-4448-47B6-8F04-4E59D1930B10}" srcId="{CB06B461-0FD4-46D2-8725-AA954B04B242}" destId="{1031C369-8AC1-4C42-AC4C-0299927477D6}" srcOrd="0" destOrd="0" parTransId="{D50AB0B8-FD09-44D0-B128-F6B4AA3E8317}" sibTransId="{8044FF8A-73C0-41B1-8F76-0A1707C45985}"/>
    <dgm:cxn modelId="{2A6A1917-FA0E-4521-8532-8452D7E8D343}" srcId="{CB06B461-0FD4-46D2-8725-AA954B04B242}" destId="{18D9D863-4D99-4CFC-845F-46EE3FB646A7}" srcOrd="4" destOrd="0" parTransId="{BA75B2DC-EA52-4E58-816B-56DD8D0D6A4C}" sibTransId="{171D261F-1B77-4716-912D-122F50334E4C}"/>
    <dgm:cxn modelId="{EE89A274-47C0-4BD0-9B26-10A389037612}" type="presOf" srcId="{CB06B461-0FD4-46D2-8725-AA954B04B242}" destId="{327AB5BD-D18F-45EC-A9D8-1DCC9DC9933B}" srcOrd="0" destOrd="0" presId="urn:microsoft.com/office/officeart/2008/layout/LinedList"/>
    <dgm:cxn modelId="{D1BFC7AC-3A46-43C5-9CD4-655EEDD905B0}" srcId="{CB06B461-0FD4-46D2-8725-AA954B04B242}" destId="{1AF82F7E-841F-4DA0-A4EA-0B09F943A7DC}" srcOrd="5" destOrd="0" parTransId="{9B9E9901-FAB2-479C-8390-7BD011E82EA8}" sibTransId="{9DC6A75D-5A98-4BF9-A075-9CB59856A5D4}"/>
    <dgm:cxn modelId="{5C35ECD5-7CCD-47DC-B054-FB353B3E0354}" srcId="{CB06B461-0FD4-46D2-8725-AA954B04B242}" destId="{13D5310D-05B0-40EA-8BD1-341F810108B8}" srcOrd="2" destOrd="0" parTransId="{15B0DEDF-1DFC-4A16-8868-F1B82EDF654F}" sibTransId="{8C664406-97E7-46B3-943B-A2AF2081959E}"/>
    <dgm:cxn modelId="{C9E05260-9BA8-4F1F-8A3A-10AC4BCE1BE0}" type="presOf" srcId="{18D9D863-4D99-4CFC-845F-46EE3FB646A7}" destId="{692E41A2-6487-47BC-A7BA-6769DD7BCFFE}" srcOrd="0" destOrd="0" presId="urn:microsoft.com/office/officeart/2008/layout/LinedList"/>
    <dgm:cxn modelId="{66DDB1EE-3987-463D-8057-14AD78E55DA9}" type="presOf" srcId="{86F9309A-D085-4545-B96A-21BABBB4E7B6}" destId="{2073D402-5F23-4B18-8498-B7C1411CC076}" srcOrd="0" destOrd="0" presId="urn:microsoft.com/office/officeart/2008/layout/LinedList"/>
    <dgm:cxn modelId="{5E41ADE9-9F86-407E-9323-C29B9546D4AB}" srcId="{CB06B461-0FD4-46D2-8725-AA954B04B242}" destId="{CC3B491D-B5FE-4ACC-B555-F2F11AB86B49}" srcOrd="1" destOrd="0" parTransId="{7DC6626F-B157-462A-AEA3-519E6527AF98}" sibTransId="{A5BDD632-1620-4986-B335-237D6BAD5545}"/>
    <dgm:cxn modelId="{DA0C7D08-2EA6-46C2-8B12-7FBBB3B8EC99}" type="presOf" srcId="{1AF82F7E-841F-4DA0-A4EA-0B09F943A7DC}" destId="{204B606E-3618-4999-81DF-5443953E19DB}" srcOrd="0" destOrd="0" presId="urn:microsoft.com/office/officeart/2008/layout/LinedList"/>
    <dgm:cxn modelId="{9949582D-B4D7-4E2F-81E3-E0079C6FFC44}" type="presParOf" srcId="{327AB5BD-D18F-45EC-A9D8-1DCC9DC9933B}" destId="{61F1B1C4-0BDB-424F-B914-3B417BAFB87C}" srcOrd="0" destOrd="0" presId="urn:microsoft.com/office/officeart/2008/layout/LinedList"/>
    <dgm:cxn modelId="{16C80EB4-6E6C-461E-BC47-02281D7E5289}" type="presParOf" srcId="{327AB5BD-D18F-45EC-A9D8-1DCC9DC9933B}" destId="{6EE5AD88-594E-4C56-9BFD-BD62869412C0}" srcOrd="1" destOrd="0" presId="urn:microsoft.com/office/officeart/2008/layout/LinedList"/>
    <dgm:cxn modelId="{0C90C316-43B7-40B6-9285-9FCA982C0551}" type="presParOf" srcId="{6EE5AD88-594E-4C56-9BFD-BD62869412C0}" destId="{D95D6CFA-69CC-4519-8DB8-0C6B848182A2}" srcOrd="0" destOrd="0" presId="urn:microsoft.com/office/officeart/2008/layout/LinedList"/>
    <dgm:cxn modelId="{5EB2148D-1D66-43FF-83CA-B9B1ECA3DD41}" type="presParOf" srcId="{6EE5AD88-594E-4C56-9BFD-BD62869412C0}" destId="{E84E89D2-9145-4B4B-A275-9D84F3F3100A}" srcOrd="1" destOrd="0" presId="urn:microsoft.com/office/officeart/2008/layout/LinedList"/>
    <dgm:cxn modelId="{9194A718-753D-4F9A-9DB1-763CDC8E5EF2}" type="presParOf" srcId="{327AB5BD-D18F-45EC-A9D8-1DCC9DC9933B}" destId="{1939F4FB-C3A3-4157-84E7-8FAE6E5078C9}" srcOrd="2" destOrd="0" presId="urn:microsoft.com/office/officeart/2008/layout/LinedList"/>
    <dgm:cxn modelId="{A2124A69-F3AD-4F19-8861-29206ECA5725}" type="presParOf" srcId="{327AB5BD-D18F-45EC-A9D8-1DCC9DC9933B}" destId="{E16D104A-7CFB-45DF-8706-0C75781468CF}" srcOrd="3" destOrd="0" presId="urn:microsoft.com/office/officeart/2008/layout/LinedList"/>
    <dgm:cxn modelId="{E236C3EB-0FD5-4029-95B4-F0A11EB8696C}" type="presParOf" srcId="{E16D104A-7CFB-45DF-8706-0C75781468CF}" destId="{892A7152-2E1D-4275-A77C-B953187BD338}" srcOrd="0" destOrd="0" presId="urn:microsoft.com/office/officeart/2008/layout/LinedList"/>
    <dgm:cxn modelId="{0A29C901-7483-4E2D-A4D7-7DE154CF89E9}" type="presParOf" srcId="{E16D104A-7CFB-45DF-8706-0C75781468CF}" destId="{E775D0A5-18A4-4D1B-91B9-7DD3457DF7ED}" srcOrd="1" destOrd="0" presId="urn:microsoft.com/office/officeart/2008/layout/LinedList"/>
    <dgm:cxn modelId="{D19B29B2-1F73-4862-B18A-7DD6BB55D654}" type="presParOf" srcId="{327AB5BD-D18F-45EC-A9D8-1DCC9DC9933B}" destId="{49E0A104-C392-4A1F-8656-60AE3B5F0C51}" srcOrd="4" destOrd="0" presId="urn:microsoft.com/office/officeart/2008/layout/LinedList"/>
    <dgm:cxn modelId="{7FE9B20A-FB58-4D3B-AB00-930B51E5B195}" type="presParOf" srcId="{327AB5BD-D18F-45EC-A9D8-1DCC9DC9933B}" destId="{78736572-DD09-4912-B345-A3E972C6C212}" srcOrd="5" destOrd="0" presId="urn:microsoft.com/office/officeart/2008/layout/LinedList"/>
    <dgm:cxn modelId="{390D2532-FC4E-4339-BE5D-0EDE54514466}" type="presParOf" srcId="{78736572-DD09-4912-B345-A3E972C6C212}" destId="{68F58FBE-0194-4D8C-B0C0-26C043D7D6E1}" srcOrd="0" destOrd="0" presId="urn:microsoft.com/office/officeart/2008/layout/LinedList"/>
    <dgm:cxn modelId="{11B46641-B9AC-4B23-A8E8-A998A1BCA727}" type="presParOf" srcId="{78736572-DD09-4912-B345-A3E972C6C212}" destId="{47D640AB-3E8F-4AB5-A43E-50FA0629551D}" srcOrd="1" destOrd="0" presId="urn:microsoft.com/office/officeart/2008/layout/LinedList"/>
    <dgm:cxn modelId="{5CCAA59C-A6B8-4F4B-AE4A-C1C9F4C6B38D}" type="presParOf" srcId="{327AB5BD-D18F-45EC-A9D8-1DCC9DC9933B}" destId="{75C19B93-F9EF-41CF-9228-4B2146BAE7FB}" srcOrd="6" destOrd="0" presId="urn:microsoft.com/office/officeart/2008/layout/LinedList"/>
    <dgm:cxn modelId="{F8064CC3-7A72-43C8-AAF1-23784340B2EB}" type="presParOf" srcId="{327AB5BD-D18F-45EC-A9D8-1DCC9DC9933B}" destId="{E5F1A0EF-1272-4844-9567-F46A5FE43F43}" srcOrd="7" destOrd="0" presId="urn:microsoft.com/office/officeart/2008/layout/LinedList"/>
    <dgm:cxn modelId="{4913A55F-92AB-4F34-8FCF-3BC02D40004B}" type="presParOf" srcId="{E5F1A0EF-1272-4844-9567-F46A5FE43F43}" destId="{2073D402-5F23-4B18-8498-B7C1411CC076}" srcOrd="0" destOrd="0" presId="urn:microsoft.com/office/officeart/2008/layout/LinedList"/>
    <dgm:cxn modelId="{18919802-46D9-4D12-97F8-121048AA5093}" type="presParOf" srcId="{E5F1A0EF-1272-4844-9567-F46A5FE43F43}" destId="{541982AC-C09A-4B7B-B3E1-AFC03EAE831C}" srcOrd="1" destOrd="0" presId="urn:microsoft.com/office/officeart/2008/layout/LinedList"/>
    <dgm:cxn modelId="{02560598-5BB1-46F1-8D1C-090A8155CF2D}" type="presParOf" srcId="{327AB5BD-D18F-45EC-A9D8-1DCC9DC9933B}" destId="{E61DE0B8-DBFF-48BB-B62D-741B85531626}" srcOrd="8" destOrd="0" presId="urn:microsoft.com/office/officeart/2008/layout/LinedList"/>
    <dgm:cxn modelId="{5DED8350-86A2-4D89-85D5-A8ECBAB9B7CF}" type="presParOf" srcId="{327AB5BD-D18F-45EC-A9D8-1DCC9DC9933B}" destId="{5265BFF8-E925-41DA-9FC4-6A183C08FDD6}" srcOrd="9" destOrd="0" presId="urn:microsoft.com/office/officeart/2008/layout/LinedList"/>
    <dgm:cxn modelId="{35AEB4D4-97C3-4599-BF52-C558DBDCC26A}" type="presParOf" srcId="{5265BFF8-E925-41DA-9FC4-6A183C08FDD6}" destId="{692E41A2-6487-47BC-A7BA-6769DD7BCFFE}" srcOrd="0" destOrd="0" presId="urn:microsoft.com/office/officeart/2008/layout/LinedList"/>
    <dgm:cxn modelId="{D637AB6E-704F-4B1B-B838-FE280D939FEE}" type="presParOf" srcId="{5265BFF8-E925-41DA-9FC4-6A183C08FDD6}" destId="{32CE8E26-A7AF-4052-85C9-1EB115C54E86}" srcOrd="1" destOrd="0" presId="urn:microsoft.com/office/officeart/2008/layout/LinedList"/>
    <dgm:cxn modelId="{A68092D2-55BC-4476-8610-F1D4FD867201}" type="presParOf" srcId="{327AB5BD-D18F-45EC-A9D8-1DCC9DC9933B}" destId="{43D93022-2A5A-4672-B859-9970AC15612B}" srcOrd="10" destOrd="0" presId="urn:microsoft.com/office/officeart/2008/layout/LinedList"/>
    <dgm:cxn modelId="{79C276C5-6ABA-4BDD-AD30-89DA2E5A174B}" type="presParOf" srcId="{327AB5BD-D18F-45EC-A9D8-1DCC9DC9933B}" destId="{66057F76-537F-4FBB-A037-29C6DD2D9E07}" srcOrd="11" destOrd="0" presId="urn:microsoft.com/office/officeart/2008/layout/LinedList"/>
    <dgm:cxn modelId="{8E3FA54F-A42F-4616-89D5-3BDB6EE7E07F}" type="presParOf" srcId="{66057F76-537F-4FBB-A037-29C6DD2D9E07}" destId="{204B606E-3618-4999-81DF-5443953E19DB}" srcOrd="0" destOrd="0" presId="urn:microsoft.com/office/officeart/2008/layout/LinedList"/>
    <dgm:cxn modelId="{CDCB8E49-A63F-4272-B369-2C08A5A36AEB}" type="presParOf" srcId="{66057F76-537F-4FBB-A037-29C6DD2D9E07}" destId="{BD3D3E07-E118-4F5B-8989-0D88820560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CA86D-9752-4527-A266-5E816939D597}">
      <dsp:nvSpPr>
        <dsp:cNvPr id="0" name=""/>
        <dsp:cNvSpPr/>
      </dsp:nvSpPr>
      <dsp:spPr>
        <a:xfrm>
          <a:off x="1172469" y="2562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2E76B-AF37-4EE4-9B8D-B365532DE12A}">
      <dsp:nvSpPr>
        <dsp:cNvPr id="0" name=""/>
        <dsp:cNvSpPr/>
      </dsp:nvSpPr>
      <dsp:spPr>
        <a:xfrm>
          <a:off x="1640469" y="49362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AEA5-65DB-4ECE-9B91-115C87797DD3}">
      <dsp:nvSpPr>
        <dsp:cNvPr id="0" name=""/>
        <dsp:cNvSpPr/>
      </dsp:nvSpPr>
      <dsp:spPr>
        <a:xfrm>
          <a:off x="470469" y="290562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Students will be able to identify the six steps of the public policy analyst</a:t>
          </a:r>
        </a:p>
      </dsp:txBody>
      <dsp:txXfrm>
        <a:off x="470469" y="2905625"/>
        <a:ext cx="3600000" cy="720000"/>
      </dsp:txXfrm>
    </dsp:sp>
    <dsp:sp modelId="{2F420BDF-3FB4-4086-91C0-A98842A602D4}">
      <dsp:nvSpPr>
        <dsp:cNvPr id="0" name=""/>
        <dsp:cNvSpPr/>
      </dsp:nvSpPr>
      <dsp:spPr>
        <a:xfrm>
          <a:off x="5402468" y="25624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96C99-2CB7-401C-AD45-D02C765845EC}">
      <dsp:nvSpPr>
        <dsp:cNvPr id="0" name=""/>
        <dsp:cNvSpPr/>
      </dsp:nvSpPr>
      <dsp:spPr>
        <a:xfrm>
          <a:off x="5870468" y="49362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F48C8-5014-4AF1-8528-7212C2A85653}">
      <dsp:nvSpPr>
        <dsp:cNvPr id="0" name=""/>
        <dsp:cNvSpPr/>
      </dsp:nvSpPr>
      <dsp:spPr>
        <a:xfrm>
          <a:off x="4700468" y="290562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Students will be able to apply the model of the steps of PPA FOR a social problem of their own</a:t>
          </a:r>
        </a:p>
      </dsp:txBody>
      <dsp:txXfrm>
        <a:off x="4700468" y="2905625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E527-2801-4542-B539-A68640820EB8}">
      <dsp:nvSpPr>
        <dsp:cNvPr id="0" name=""/>
        <dsp:cNvSpPr/>
      </dsp:nvSpPr>
      <dsp:spPr>
        <a:xfrm>
          <a:off x="187616" y="605695"/>
          <a:ext cx="909573" cy="9095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AB083-41BD-44F8-B7DF-DEE081820177}">
      <dsp:nvSpPr>
        <dsp:cNvPr id="0" name=""/>
        <dsp:cNvSpPr/>
      </dsp:nvSpPr>
      <dsp:spPr>
        <a:xfrm>
          <a:off x="378627" y="796705"/>
          <a:ext cx="527552" cy="527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13DA7-96F5-493B-B670-FE16468499FA}">
      <dsp:nvSpPr>
        <dsp:cNvPr id="0" name=""/>
        <dsp:cNvSpPr/>
      </dsp:nvSpPr>
      <dsp:spPr>
        <a:xfrm>
          <a:off x="1292098" y="605695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Define the problem:</a:t>
          </a:r>
          <a:r>
            <a:rPr lang="en-US" sz="1800" kern="1200" dirty="0"/>
            <a:t> describe what the problem is at hand</a:t>
          </a:r>
        </a:p>
      </dsp:txBody>
      <dsp:txXfrm>
        <a:off x="1292098" y="605695"/>
        <a:ext cx="2143994" cy="909573"/>
      </dsp:txXfrm>
    </dsp:sp>
    <dsp:sp modelId="{5061BE2B-697D-4369-A16E-FBAAB2C25895}">
      <dsp:nvSpPr>
        <dsp:cNvPr id="0" name=""/>
        <dsp:cNvSpPr/>
      </dsp:nvSpPr>
      <dsp:spPr>
        <a:xfrm>
          <a:off x="3809668" y="605695"/>
          <a:ext cx="909573" cy="9095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26E49-FE68-4FF5-B2C2-455522D26E9B}">
      <dsp:nvSpPr>
        <dsp:cNvPr id="0" name=""/>
        <dsp:cNvSpPr/>
      </dsp:nvSpPr>
      <dsp:spPr>
        <a:xfrm>
          <a:off x="4000678" y="796705"/>
          <a:ext cx="527552" cy="5275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AE29E-34A9-4D2D-B25B-5905CD3B61AA}">
      <dsp:nvSpPr>
        <dsp:cNvPr id="0" name=""/>
        <dsp:cNvSpPr/>
      </dsp:nvSpPr>
      <dsp:spPr>
        <a:xfrm>
          <a:off x="4914150" y="605695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Gather the evidence: </a:t>
          </a:r>
          <a:r>
            <a:rPr lang="en-US" sz="1800" kern="1200" dirty="0"/>
            <a:t>what proof is there that the problem exist</a:t>
          </a:r>
        </a:p>
      </dsp:txBody>
      <dsp:txXfrm>
        <a:off x="4914150" y="605695"/>
        <a:ext cx="2143994" cy="909573"/>
      </dsp:txXfrm>
    </dsp:sp>
    <dsp:sp modelId="{CA734130-4476-4F1A-AA33-2DD1A3EBB151}">
      <dsp:nvSpPr>
        <dsp:cNvPr id="0" name=""/>
        <dsp:cNvSpPr/>
      </dsp:nvSpPr>
      <dsp:spPr>
        <a:xfrm>
          <a:off x="7431719" y="605695"/>
          <a:ext cx="909573" cy="9095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B196E-8557-442A-BF52-AAB4FD7076EE}">
      <dsp:nvSpPr>
        <dsp:cNvPr id="0" name=""/>
        <dsp:cNvSpPr/>
      </dsp:nvSpPr>
      <dsp:spPr>
        <a:xfrm>
          <a:off x="7622730" y="796705"/>
          <a:ext cx="527552" cy="527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7231-90B9-4B2D-9F82-7A7DA6D9614C}">
      <dsp:nvSpPr>
        <dsp:cNvPr id="0" name=""/>
        <dsp:cNvSpPr/>
      </dsp:nvSpPr>
      <dsp:spPr>
        <a:xfrm>
          <a:off x="8566689" y="714243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Identify the causes: </a:t>
          </a:r>
          <a:r>
            <a:rPr lang="en-US" sz="1800" kern="1200" dirty="0"/>
            <a:t>determine what caused the identified problem</a:t>
          </a:r>
        </a:p>
      </dsp:txBody>
      <dsp:txXfrm>
        <a:off x="8566689" y="714243"/>
        <a:ext cx="2143994" cy="909573"/>
      </dsp:txXfrm>
    </dsp:sp>
    <dsp:sp modelId="{C78916A8-5B07-4845-A22A-0DB58BCD79FA}">
      <dsp:nvSpPr>
        <dsp:cNvPr id="0" name=""/>
        <dsp:cNvSpPr/>
      </dsp:nvSpPr>
      <dsp:spPr>
        <a:xfrm>
          <a:off x="187616" y="2135981"/>
          <a:ext cx="909573" cy="9095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5936E-39D4-4EB7-88B6-C50D7BC89257}">
      <dsp:nvSpPr>
        <dsp:cNvPr id="0" name=""/>
        <dsp:cNvSpPr/>
      </dsp:nvSpPr>
      <dsp:spPr>
        <a:xfrm>
          <a:off x="378627" y="2326991"/>
          <a:ext cx="527552" cy="5275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560AD-0C89-4292-9DC6-7EAACEBBF991}">
      <dsp:nvSpPr>
        <dsp:cNvPr id="0" name=""/>
        <dsp:cNvSpPr/>
      </dsp:nvSpPr>
      <dsp:spPr>
        <a:xfrm>
          <a:off x="1292098" y="2135981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Evaluate an existing policy: </a:t>
          </a:r>
          <a:r>
            <a:rPr lang="en-US" sz="1800" kern="1200" dirty="0"/>
            <a:t>what solution is already in place to deal with said problem</a:t>
          </a:r>
        </a:p>
      </dsp:txBody>
      <dsp:txXfrm>
        <a:off x="1292098" y="2135981"/>
        <a:ext cx="2143994" cy="909573"/>
      </dsp:txXfrm>
    </dsp:sp>
    <dsp:sp modelId="{70318B37-9D8B-409E-9FFC-040C27099B0C}">
      <dsp:nvSpPr>
        <dsp:cNvPr id="0" name=""/>
        <dsp:cNvSpPr/>
      </dsp:nvSpPr>
      <dsp:spPr>
        <a:xfrm>
          <a:off x="3809668" y="2135981"/>
          <a:ext cx="909573" cy="9095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8B0AD-E824-4F11-AE49-D0384FC66B81}">
      <dsp:nvSpPr>
        <dsp:cNvPr id="0" name=""/>
        <dsp:cNvSpPr/>
      </dsp:nvSpPr>
      <dsp:spPr>
        <a:xfrm>
          <a:off x="4000678" y="2326991"/>
          <a:ext cx="527552" cy="5275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C33E2-380E-471C-8811-18B12378663D}">
      <dsp:nvSpPr>
        <dsp:cNvPr id="0" name=""/>
        <dsp:cNvSpPr/>
      </dsp:nvSpPr>
      <dsp:spPr>
        <a:xfrm>
          <a:off x="4914150" y="2135981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Develop solutions: </a:t>
          </a:r>
          <a:r>
            <a:rPr lang="en-US" sz="1800" kern="1200" dirty="0"/>
            <a:t>outside of the existing policy, determine a few more solutions</a:t>
          </a:r>
        </a:p>
      </dsp:txBody>
      <dsp:txXfrm>
        <a:off x="4914150" y="2135981"/>
        <a:ext cx="2143994" cy="909573"/>
      </dsp:txXfrm>
    </dsp:sp>
    <dsp:sp modelId="{EEC757EB-3DAF-422B-9463-BD52CD420DBC}">
      <dsp:nvSpPr>
        <dsp:cNvPr id="0" name=""/>
        <dsp:cNvSpPr/>
      </dsp:nvSpPr>
      <dsp:spPr>
        <a:xfrm>
          <a:off x="7431719" y="2135981"/>
          <a:ext cx="909573" cy="9095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F1ECC-1765-4CE9-8E66-EDB05BA20C2D}">
      <dsp:nvSpPr>
        <dsp:cNvPr id="0" name=""/>
        <dsp:cNvSpPr/>
      </dsp:nvSpPr>
      <dsp:spPr>
        <a:xfrm>
          <a:off x="7622730" y="2326991"/>
          <a:ext cx="527552" cy="5275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A663E-B6CC-41C3-8972-B5548CB4EEBD}">
      <dsp:nvSpPr>
        <dsp:cNvPr id="0" name=""/>
        <dsp:cNvSpPr/>
      </dsp:nvSpPr>
      <dsp:spPr>
        <a:xfrm>
          <a:off x="8497695" y="2684617"/>
          <a:ext cx="2143994" cy="90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Select the best solution: </a:t>
          </a:r>
          <a:r>
            <a:rPr lang="en-US" sz="1800" kern="1200" dirty="0"/>
            <a:t>based on the developed solutions, picked the one that is feasible (easy to implement) and effective (high probability of being successful)</a:t>
          </a:r>
        </a:p>
      </dsp:txBody>
      <dsp:txXfrm>
        <a:off x="8497695" y="2684617"/>
        <a:ext cx="2143994" cy="909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B1C4-0BDB-424F-B914-3B417BAFB87C}">
      <dsp:nvSpPr>
        <dsp:cNvPr id="0" name=""/>
        <dsp:cNvSpPr/>
      </dsp:nvSpPr>
      <dsp:spPr>
        <a:xfrm>
          <a:off x="0" y="1782"/>
          <a:ext cx="97019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D6CFA-69CC-4519-8DB8-0C6B848182A2}">
      <dsp:nvSpPr>
        <dsp:cNvPr id="0" name=""/>
        <dsp:cNvSpPr/>
      </dsp:nvSpPr>
      <dsp:spPr>
        <a:xfrm>
          <a:off x="0" y="1782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Teachers call parents of absent students</a:t>
          </a:r>
        </a:p>
      </dsp:txBody>
      <dsp:txXfrm>
        <a:off x="0" y="1782"/>
        <a:ext cx="9701953" cy="607947"/>
      </dsp:txXfrm>
    </dsp:sp>
    <dsp:sp modelId="{1939F4FB-C3A3-4157-84E7-8FAE6E5078C9}">
      <dsp:nvSpPr>
        <dsp:cNvPr id="0" name=""/>
        <dsp:cNvSpPr/>
      </dsp:nvSpPr>
      <dsp:spPr>
        <a:xfrm>
          <a:off x="0" y="609730"/>
          <a:ext cx="97019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A7152-2E1D-4275-A77C-B953187BD338}">
      <dsp:nvSpPr>
        <dsp:cNvPr id="0" name=""/>
        <dsp:cNvSpPr/>
      </dsp:nvSpPr>
      <dsp:spPr>
        <a:xfrm>
          <a:off x="0" y="609730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Office send out notices to all parents encouraging online attendance</a:t>
          </a:r>
        </a:p>
      </dsp:txBody>
      <dsp:txXfrm>
        <a:off x="0" y="609730"/>
        <a:ext cx="9701953" cy="607947"/>
      </dsp:txXfrm>
    </dsp:sp>
    <dsp:sp modelId="{49E0A104-C392-4A1F-8656-60AE3B5F0C51}">
      <dsp:nvSpPr>
        <dsp:cNvPr id="0" name=""/>
        <dsp:cNvSpPr/>
      </dsp:nvSpPr>
      <dsp:spPr>
        <a:xfrm>
          <a:off x="0" y="1217677"/>
          <a:ext cx="97019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58FBE-0194-4D8C-B0C0-26C043D7D6E1}">
      <dsp:nvSpPr>
        <dsp:cNvPr id="0" name=""/>
        <dsp:cNvSpPr/>
      </dsp:nvSpPr>
      <dsp:spPr>
        <a:xfrm>
          <a:off x="0" y="1217677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Teachers send out progress reports that details not only grades but attendance</a:t>
          </a:r>
        </a:p>
      </dsp:txBody>
      <dsp:txXfrm>
        <a:off x="0" y="1217677"/>
        <a:ext cx="9701953" cy="607947"/>
      </dsp:txXfrm>
    </dsp:sp>
    <dsp:sp modelId="{75C19B93-F9EF-41CF-9228-4B2146BAE7FB}">
      <dsp:nvSpPr>
        <dsp:cNvPr id="0" name=""/>
        <dsp:cNvSpPr/>
      </dsp:nvSpPr>
      <dsp:spPr>
        <a:xfrm>
          <a:off x="0" y="1825624"/>
          <a:ext cx="970195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3D402-5F23-4B18-8498-B7C1411CC076}">
      <dsp:nvSpPr>
        <dsp:cNvPr id="0" name=""/>
        <dsp:cNvSpPr/>
      </dsp:nvSpPr>
      <dsp:spPr>
        <a:xfrm>
          <a:off x="0" y="1825625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Robo calls to parents reminding them to remind their children to login</a:t>
          </a:r>
        </a:p>
      </dsp:txBody>
      <dsp:txXfrm>
        <a:off x="0" y="1825625"/>
        <a:ext cx="9701953" cy="607947"/>
      </dsp:txXfrm>
    </dsp:sp>
    <dsp:sp modelId="{E61DE0B8-DBFF-48BB-B62D-741B85531626}">
      <dsp:nvSpPr>
        <dsp:cNvPr id="0" name=""/>
        <dsp:cNvSpPr/>
      </dsp:nvSpPr>
      <dsp:spPr>
        <a:xfrm>
          <a:off x="0" y="2433572"/>
          <a:ext cx="970195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E41A2-6487-47BC-A7BA-6769DD7BCFFE}">
      <dsp:nvSpPr>
        <dsp:cNvPr id="0" name=""/>
        <dsp:cNvSpPr/>
      </dsp:nvSpPr>
      <dsp:spPr>
        <a:xfrm>
          <a:off x="0" y="2433572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Incentive programs for students who are present daily</a:t>
          </a:r>
        </a:p>
      </dsp:txBody>
      <dsp:txXfrm>
        <a:off x="0" y="2433572"/>
        <a:ext cx="9701953" cy="607947"/>
      </dsp:txXfrm>
    </dsp:sp>
    <dsp:sp modelId="{43D93022-2A5A-4672-B859-9970AC15612B}">
      <dsp:nvSpPr>
        <dsp:cNvPr id="0" name=""/>
        <dsp:cNvSpPr/>
      </dsp:nvSpPr>
      <dsp:spPr>
        <a:xfrm>
          <a:off x="0" y="3041519"/>
          <a:ext cx="97019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B606E-3618-4999-81DF-5443953E19DB}">
      <dsp:nvSpPr>
        <dsp:cNvPr id="0" name=""/>
        <dsp:cNvSpPr/>
      </dsp:nvSpPr>
      <dsp:spPr>
        <a:xfrm>
          <a:off x="0" y="3041519"/>
          <a:ext cx="9701953" cy="607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Coffee time with principal every Wednesday</a:t>
          </a:r>
        </a:p>
      </dsp:txBody>
      <dsp:txXfrm>
        <a:off x="0" y="3041519"/>
        <a:ext cx="9701953" cy="607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8/is-technology-ruining-the-relationship-between-parent-and-child/" TargetMode="External"/><Relationship Id="rId4" Type="http://schemas.openxmlformats.org/officeDocument/2006/relationships/hyperlink" Target="http://flippedtips.com/plegal/tips/existing.html" TargetMode="External"/><Relationship Id="rId5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ippedtips.com/plegal/tips/solutions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ippedtips.com/plegal/tips/bestsol.html" TargetMode="Externa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katechteacher.com/category/online-education/" TargetMode="External"/><Relationship Id="rId4" Type="http://schemas.openxmlformats.org/officeDocument/2006/relationships/hyperlink" Target="http://flippedtips.com/plegal/tips/selec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week.org/ew/articles/2020/07/14/tracking-student-attendance-under-remote-learning-is.html" TargetMode="External"/><Relationship Id="rId4" Type="http://schemas.openxmlformats.org/officeDocument/2006/relationships/hyperlink" Target="https://edsource.org/2020/teachers-grapple-with-how-to-keep-track-of-students-during-distance-learning/631189" TargetMode="External"/><Relationship Id="rId5" Type="http://schemas.openxmlformats.org/officeDocument/2006/relationships/hyperlink" Target="https://www.chalkbeat.org/2020/4/12/21225479/present-or-absent-with-schools-closed-some-districts-stop-tracking-attendance-while-others-redefine" TargetMode="External"/><Relationship Id="rId6" Type="http://schemas.openxmlformats.org/officeDocument/2006/relationships/hyperlink" Target="https://www.surveymonkey.com/r/FB7BH9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ippedtips.com/plegal/tips/gather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1.sv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ippedtips.com/plegal/tips/identif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D014A-C434-4C88-ACEF-B5202C671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Remote Learning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F76653-7AD7-49D5-BA2C-94CCDD8E2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Stephanie Harvey</a:t>
            </a:r>
          </a:p>
          <a:p>
            <a:r>
              <a:rPr lang="en-US" dirty="0"/>
              <a:t>PS/MS 149</a:t>
            </a:r>
          </a:p>
          <a:p>
            <a:r>
              <a:rPr lang="en-US" dirty="0"/>
              <a:t>Grades 6-8</a:t>
            </a:r>
          </a:p>
        </p:txBody>
      </p:sp>
    </p:spTree>
    <p:extLst>
      <p:ext uri="{BB962C8B-B14F-4D97-AF65-F5344CB8AC3E}">
        <p14:creationId xmlns:p14="http://schemas.microsoft.com/office/powerpoint/2010/main" val="123974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55C4676-5CA4-43E8-A82C-0CC27E7DE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t a table eating food&#10;&#10;Description automatically generated">
            <a:extLst>
              <a:ext uri="{FF2B5EF4-FFF2-40B4-BE49-F238E27FC236}">
                <a16:creationId xmlns:a16="http://schemas.microsoft.com/office/drawing/2014/main" xmlns="" id="{40F3175E-8E81-44DF-952B-D080AD47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8511"/>
          <a:stretch/>
        </p:blipFill>
        <p:spPr>
          <a:xfrm>
            <a:off x="20" y="2754"/>
            <a:ext cx="12191980" cy="68552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827C4-11CB-4B7A-A55D-DCF018FE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Model: Step 4: </a:t>
            </a:r>
            <a:r>
              <a:rPr lang="en-US" dirty="0" smtClean="0">
                <a:hlinkClick r:id="rId4"/>
              </a:rPr>
              <a:t>Evaluating Existing School </a:t>
            </a:r>
            <a:r>
              <a:rPr lang="en-US" dirty="0">
                <a:hlinkClick r:id="rId4"/>
              </a:rPr>
              <a:t>Policy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6A7ED68-2693-44C8-8C3E-A627AE736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F9A78E-83B9-4ABC-AEFA-110F8D7EF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Bradley Hand ITC" panose="03070402050302030203" pitchFamily="66" charset="0"/>
              </a:rPr>
              <a:t>Support staff make calls to those students that have been identified as absent and/or not logging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D1DB70-DF5C-49EF-9A1E-4DE1AA2890A3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echnofaq.org/posts/2017/08/is-technology-ruining-the-relationship-between-parent-and-child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A2247A-E9F8-4143-ADCA-0F842A18E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10BBC-86DE-4A9D-AF2E-F4709F95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dirty="0"/>
              <a:t>Model: Step 5: </a:t>
            </a:r>
            <a:r>
              <a:rPr lang="en-US" dirty="0">
                <a:hlinkClick r:id="rId2"/>
              </a:rPr>
              <a:t>Develop Solutions</a:t>
            </a:r>
            <a:r>
              <a:rPr lang="en-US" dirty="0"/>
              <a:t> 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AAB1FD-37D2-44D2-9E77-C42AA85E78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D57FD21-EFF8-4CA0-820D-99422255F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977650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93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Step 6: </a:t>
            </a:r>
            <a:r>
              <a:rPr lang="en-US" dirty="0">
                <a:hlinkClick r:id="rId2"/>
              </a:rPr>
              <a:t>Select the Best Solution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26365"/>
            <a:ext cx="12192000" cy="4267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7722" y="4728001"/>
            <a:ext cx="200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Calling parents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Send out notices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25878" y="4081670"/>
            <a:ext cx="194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Coffee-Time with Principal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7722" y="3899021"/>
            <a:ext cx="2001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Robo</a:t>
            </a:r>
            <a:r>
              <a:rPr lang="en-US" dirty="0" smtClean="0"/>
              <a:t>-calls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Progress Reports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0626" y="4081670"/>
            <a:ext cx="176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Incentive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79">
            <a:extLst>
              <a:ext uri="{FF2B5EF4-FFF2-40B4-BE49-F238E27FC236}">
                <a16:creationId xmlns:a16="http://schemas.microsoft.com/office/drawing/2014/main" xmlns="" id="{FF5C4964-2B7E-4B79-997B-3F4FF3B09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xmlns="" id="{41CCC2DF-9B64-4AD5-9D3B-E9165DDD9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A84C4C7F-9B81-4DF4-BFD1-9A4A8988F8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xmlns="" id="{3DC49E10-BF5A-413B-B929-A3A2EEA4C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8" name="Freeform 57">
            <a:extLst>
              <a:ext uri="{FF2B5EF4-FFF2-40B4-BE49-F238E27FC236}">
                <a16:creationId xmlns:a16="http://schemas.microsoft.com/office/drawing/2014/main" xmlns="" id="{4C99D49E-2BAF-489F-A5F6-6B484E232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09" name="Group 86">
            <a:extLst>
              <a:ext uri="{FF2B5EF4-FFF2-40B4-BE49-F238E27FC236}">
                <a16:creationId xmlns:a16="http://schemas.microsoft.com/office/drawing/2014/main" xmlns="" id="{1BBE7040-4A1B-4F7D-A576-C1CC7361A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88" name="Freeform 206">
              <a:extLst>
                <a:ext uri="{FF2B5EF4-FFF2-40B4-BE49-F238E27FC236}">
                  <a16:creationId xmlns:a16="http://schemas.microsoft.com/office/drawing/2014/main" xmlns="" id="{A5C39BD9-8F21-4C56-830A-49B31CA6C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9" name="Freeform 211">
              <a:extLst>
                <a:ext uri="{FF2B5EF4-FFF2-40B4-BE49-F238E27FC236}">
                  <a16:creationId xmlns:a16="http://schemas.microsoft.com/office/drawing/2014/main" xmlns="" id="{33D7514E-4DA7-4B17-B932-12DB88EAA8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43787B3C-7589-4D19-98F6-25F0E6BA81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0" name="Rectangle 91">
            <a:extLst>
              <a:ext uri="{FF2B5EF4-FFF2-40B4-BE49-F238E27FC236}">
                <a16:creationId xmlns:a16="http://schemas.microsoft.com/office/drawing/2014/main" xmlns="" id="{B822CABD-D601-401B-91F7-5452703B3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93">
            <a:extLst>
              <a:ext uri="{FF2B5EF4-FFF2-40B4-BE49-F238E27FC236}">
                <a16:creationId xmlns:a16="http://schemas.microsoft.com/office/drawing/2014/main" xmlns="" id="{C37A9743-E767-4585-B074-802B44602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112" name="Rounded Rectangle 7">
            <a:extLst>
              <a:ext uri="{FF2B5EF4-FFF2-40B4-BE49-F238E27FC236}">
                <a16:creationId xmlns:a16="http://schemas.microsoft.com/office/drawing/2014/main" xmlns="" id="{E6395C23-FB28-401C-AA16-85099174D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xmlns="" id="{25E72703-09FD-4701-9620-1F23FFA6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4" name="Straight Connector 99">
            <a:extLst>
              <a:ext uri="{FF2B5EF4-FFF2-40B4-BE49-F238E27FC236}">
                <a16:creationId xmlns:a16="http://schemas.microsoft.com/office/drawing/2014/main" xmlns="" id="{95CD9225-5AA7-4D13-863B-588BF6AFE9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8">
            <a:extLst>
              <a:ext uri="{FF2B5EF4-FFF2-40B4-BE49-F238E27FC236}">
                <a16:creationId xmlns:a16="http://schemas.microsoft.com/office/drawing/2014/main" xmlns="" id="{8E989CBF-2165-4650-99DC-DFE11469DF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0C3A0-721C-4BCA-9384-F10B6E074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56185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dirty="0" smtClean="0">
                <a:solidFill>
                  <a:srgbClr val="FEFCF7"/>
                </a:solidFill>
              </a:rPr>
              <a:t>Model Exemplar: The Best Solution</a:t>
            </a:r>
            <a:endParaRPr lang="en-US" sz="3900" dirty="0">
              <a:solidFill>
                <a:srgbClr val="FEFCF7"/>
              </a:solidFill>
            </a:endParaRPr>
          </a:p>
        </p:txBody>
      </p:sp>
      <p:sp>
        <p:nvSpPr>
          <p:cNvPr id="116" name="Round Same Side Corner Rectangle 3">
            <a:extLst>
              <a:ext uri="{FF2B5EF4-FFF2-40B4-BE49-F238E27FC236}">
                <a16:creationId xmlns:a16="http://schemas.microsoft.com/office/drawing/2014/main" xmlns="" id="{E3B85F0F-9D5D-4097-8547-12291ED0B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26462" y="-19485"/>
            <a:ext cx="5516601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" name="Rounded Rectangle 19">
            <a:extLst>
              <a:ext uri="{FF2B5EF4-FFF2-40B4-BE49-F238E27FC236}">
                <a16:creationId xmlns:a16="http://schemas.microsoft.com/office/drawing/2014/main" xmlns="" id="{C39ECD2C-DFBF-4475-988B-8AF6B716F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2437" y="1308487"/>
            <a:ext cx="5632187" cy="4285867"/>
          </a:xfrm>
          <a:prstGeom prst="roundRect">
            <a:avLst>
              <a:gd name="adj" fmla="val 246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Content Placeholder 3" descr="A picture containing text, table&#10;&#10;Description automatically generated">
            <a:extLst>
              <a:ext uri="{FF2B5EF4-FFF2-40B4-BE49-F238E27FC236}">
                <a16:creationId xmlns:a16="http://schemas.microsoft.com/office/drawing/2014/main" xmlns="" id="{535B05AD-5C29-4904-922D-912E495A2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71" r="5273" b="2"/>
          <a:stretch/>
        </p:blipFill>
        <p:spPr>
          <a:xfrm>
            <a:off x="5282437" y="1308487"/>
            <a:ext cx="5632187" cy="4292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1100" y="5049078"/>
            <a:ext cx="294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Incentive Program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7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6881CB0-1221-43BE-BE77-866AB4D55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CBD77A15-12B8-4FAB-A167-E0D60E5C9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A5D0DD1E-3DFD-459C-AF93-74007A3D12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C1E32EF0-93A9-42DF-953A-1574E58C5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73F2476-AF66-478D-98AC-4E572A85C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6" name="Freeform 206">
              <a:extLst>
                <a:ext uri="{FF2B5EF4-FFF2-40B4-BE49-F238E27FC236}">
                  <a16:creationId xmlns:a16="http://schemas.microsoft.com/office/drawing/2014/main" xmlns="" id="{C1FF5215-F946-48D6-BA7C-5BCEBE2D1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xmlns="" id="{E9B1CB7D-F5B1-40C6-9E55-F1314B9B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A0F5362-ECD6-4C1D-9DFE-15BF709451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D746CED-0567-4DF8-AB5A-955539059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8" name="Freeform 159">
              <a:extLst>
                <a:ext uri="{FF2B5EF4-FFF2-40B4-BE49-F238E27FC236}">
                  <a16:creationId xmlns:a16="http://schemas.microsoft.com/office/drawing/2014/main" xmlns="" id="{ADA5E076-A7C5-4275-A6C5-D0949C89B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164">
              <a:extLst>
                <a:ext uri="{FF2B5EF4-FFF2-40B4-BE49-F238E27FC236}">
                  <a16:creationId xmlns:a16="http://schemas.microsoft.com/office/drawing/2014/main" xmlns="" id="{8DA0B687-0059-4D26-A341-3533C07D8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B3CFF822-5B88-4257-86DB-464E3C755F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DCDC1-0531-42F2-8A74-33097086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 dirty="0"/>
              <a:t>Exit </a:t>
            </a:r>
            <a:r>
              <a:rPr lang="en-US" sz="3900" dirty="0" smtClean="0"/>
              <a:t>Ticket</a:t>
            </a:r>
            <a:br>
              <a:rPr lang="en-US" sz="3900" dirty="0" smtClean="0"/>
            </a:br>
            <a:r>
              <a:rPr lang="en-US" sz="3900" dirty="0" smtClean="0"/>
              <a:t>(5 </a:t>
            </a:r>
            <a:r>
              <a:rPr lang="en-US" sz="3900" dirty="0" err="1" smtClean="0"/>
              <a:t>mins</a:t>
            </a:r>
            <a:r>
              <a:rPr lang="en-US" sz="3900" dirty="0" smtClean="0"/>
              <a:t>)</a:t>
            </a:r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D71480-2AA5-4481-B9A5-CC2DA883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What social problem will you use the PPA steps for?</a:t>
            </a:r>
          </a:p>
        </p:txBody>
      </p:sp>
    </p:spTree>
    <p:extLst>
      <p:ext uri="{BB962C8B-B14F-4D97-AF65-F5344CB8AC3E}">
        <p14:creationId xmlns:p14="http://schemas.microsoft.com/office/powerpoint/2010/main" val="415666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6504B-2BAF-4581-BF7D-3B9B44393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/>
              <a:t>Learning Targets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EFAB609-CAAE-4697-9295-EB633D1E1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3609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4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04BCA584-2A86-47E4-9394-979A2F374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72EF2-9AEB-48E3-A042-E9958092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 dirty="0"/>
              <a:t>What are the Six Steps to PPA?</a:t>
            </a:r>
          </a:p>
        </p:txBody>
      </p:sp>
      <p:pic>
        <p:nvPicPr>
          <p:cNvPr id="15" name="Graphic 6" descr="Laptop Secure">
            <a:extLst>
              <a:ext uri="{FF2B5EF4-FFF2-40B4-BE49-F238E27FC236}">
                <a16:creationId xmlns:a16="http://schemas.microsoft.com/office/drawing/2014/main" xmlns="" id="{EA2DB644-8DC3-4D22-9A83-E6B0A72CA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3999" y="1309774"/>
            <a:ext cx="4001315" cy="4001315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xmlns="" id="{9E3CFB81-8BB1-4358-A40D-323415E65B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F53E5F-236E-47BD-A501-D85F8FE7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Autofit/>
          </a:bodyPr>
          <a:lstStyle/>
          <a:p>
            <a:r>
              <a:rPr lang="en-US" sz="2800" dirty="0"/>
              <a:t>1. Define the problem</a:t>
            </a:r>
          </a:p>
          <a:p>
            <a:r>
              <a:rPr lang="en-US" sz="2800" dirty="0"/>
              <a:t>2. Gather the evidence</a:t>
            </a:r>
          </a:p>
          <a:p>
            <a:r>
              <a:rPr lang="en-US" sz="2800" dirty="0"/>
              <a:t>3. Identify the cause</a:t>
            </a:r>
          </a:p>
          <a:p>
            <a:r>
              <a:rPr lang="en-US" sz="2800" dirty="0"/>
              <a:t>4. Evaluate an existing policy</a:t>
            </a:r>
          </a:p>
          <a:p>
            <a:r>
              <a:rPr lang="en-US" sz="2800" dirty="0"/>
              <a:t>5. Develop solutions</a:t>
            </a:r>
          </a:p>
          <a:p>
            <a:r>
              <a:rPr lang="en-US" sz="2800" dirty="0"/>
              <a:t>6. Select the best solution (feasibility &amp; effectiveness)</a:t>
            </a:r>
          </a:p>
        </p:txBody>
      </p:sp>
    </p:spTree>
    <p:extLst>
      <p:ext uri="{BB962C8B-B14F-4D97-AF65-F5344CB8AC3E}">
        <p14:creationId xmlns:p14="http://schemas.microsoft.com/office/powerpoint/2010/main" val="352425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xmlns="" id="{375FB81F-7561-4EE5-A20D-9BA5571AE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xmlns="" id="{E1DDA5A4-7121-4889-B82C-64E3A38BC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0548F4B-7D9D-4114-9B19-05608215E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7F7F7F">
                <a:alpha val="74902"/>
              </a:srgb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0410B03E-38EF-4394-AC2E-50C31253C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595959">
                <a:alpha val="49804"/>
              </a:srgb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80F36-BCF2-41DF-9546-32B3717D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Jigsaw (10 </a:t>
            </a:r>
            <a:r>
              <a:rPr lang="en-US" dirty="0" err="1" smtClean="0">
                <a:solidFill>
                  <a:schemeClr val="tx2"/>
                </a:solidFill>
              </a:rPr>
              <a:t>mins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87EF4F8-F48D-44B0-8670-501DB546B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2CF7-1422-408A-A894-E46DF8DE5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0" indent="0">
              <a:lnSpc>
                <a:spcPct val="101000"/>
              </a:lnSpc>
              <a:buNone/>
            </a:pPr>
            <a:r>
              <a:rPr lang="en-US" sz="1900" b="1" dirty="0">
                <a:solidFill>
                  <a:schemeClr val="tx2"/>
                </a:solidFill>
              </a:rPr>
              <a:t>Directions:</a:t>
            </a:r>
          </a:p>
          <a:p>
            <a:pPr>
              <a:lnSpc>
                <a:spcPct val="101000"/>
              </a:lnSpc>
            </a:pPr>
            <a:r>
              <a:rPr lang="en-US" sz="1900" dirty="0">
                <a:solidFill>
                  <a:schemeClr val="tx2"/>
                </a:solidFill>
              </a:rPr>
              <a:t>Each table will be assigned a step</a:t>
            </a:r>
          </a:p>
          <a:p>
            <a:pPr>
              <a:lnSpc>
                <a:spcPct val="101000"/>
              </a:lnSpc>
            </a:pPr>
            <a:r>
              <a:rPr lang="en-US" sz="1900" dirty="0">
                <a:solidFill>
                  <a:schemeClr val="tx2"/>
                </a:solidFill>
              </a:rPr>
              <a:t>Each table will discuss the step that they have been given with their table mates</a:t>
            </a:r>
          </a:p>
          <a:p>
            <a:pPr>
              <a:lnSpc>
                <a:spcPct val="101000"/>
              </a:lnSpc>
            </a:pPr>
            <a:r>
              <a:rPr lang="en-US" sz="1900" dirty="0">
                <a:solidFill>
                  <a:schemeClr val="tx2"/>
                </a:solidFill>
              </a:rPr>
              <a:t>Each table will synthesize what each step means in their own words and share out with the whole class</a:t>
            </a:r>
          </a:p>
          <a:p>
            <a:pPr>
              <a:lnSpc>
                <a:spcPct val="101000"/>
              </a:lnSpc>
            </a:pPr>
            <a:r>
              <a:rPr lang="en-US" sz="1900" b="1" dirty="0">
                <a:solidFill>
                  <a:schemeClr val="tx2"/>
                </a:solidFill>
              </a:rPr>
              <a:t>Step Assignments:</a:t>
            </a:r>
          </a:p>
          <a:p>
            <a:pPr marL="457200" indent="-457200">
              <a:lnSpc>
                <a:spcPct val="101000"/>
              </a:lnSpc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Table 1: Step 1			4. Table 4: Step 4</a:t>
            </a:r>
          </a:p>
          <a:p>
            <a:pPr marL="457200" indent="-457200">
              <a:lnSpc>
                <a:spcPct val="101000"/>
              </a:lnSpc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Table 2: Step 2			5. Table 5: Step 5</a:t>
            </a:r>
          </a:p>
          <a:p>
            <a:pPr marL="457200" indent="-457200">
              <a:lnSpc>
                <a:spcPct val="101000"/>
              </a:lnSpc>
              <a:buFont typeface="+mj-lt"/>
              <a:buAutoNum type="arabicPeriod"/>
            </a:pPr>
            <a:r>
              <a:rPr lang="en-US" sz="1900" dirty="0">
                <a:solidFill>
                  <a:schemeClr val="tx2"/>
                </a:solidFill>
              </a:rPr>
              <a:t>Table 3: Step 3			6. Table 6: Step 6</a:t>
            </a:r>
          </a:p>
        </p:txBody>
      </p:sp>
    </p:spTree>
    <p:extLst>
      <p:ext uri="{BB962C8B-B14F-4D97-AF65-F5344CB8AC3E}">
        <p14:creationId xmlns:p14="http://schemas.microsoft.com/office/powerpoint/2010/main" val="2836650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BA2247A-E9F8-4143-ADCA-0F842A18E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89826-2204-4CB4-B2BF-13AF585E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en-US" dirty="0"/>
              <a:t>Model Responses: Six Steps to the PPA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6AAB1FD-37D2-44D2-9E77-C42AA85E78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xmlns="" id="{E95721BA-8413-4922-BA2B-6C340CE16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20719"/>
              </p:ext>
            </p:extLst>
          </p:nvPr>
        </p:nvGraphicFramePr>
        <p:xfrm>
          <a:off x="680720" y="2438400"/>
          <a:ext cx="1086781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1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623799-6B7F-41B1-B7B4-F78C2828C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967C15C7-3131-4066-AB4E-483601721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664FD385-BAB9-4368-8D28-0D361A9F58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6A741B7-D871-4BE0-AE84-6ABD96DF60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6" name="Freeform 57">
            <a:extLst>
              <a:ext uri="{FF2B5EF4-FFF2-40B4-BE49-F238E27FC236}">
                <a16:creationId xmlns:a16="http://schemas.microsoft.com/office/drawing/2014/main" xmlns="" id="{9A396EE4-73AE-42F5-B20D-3AC542A5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DA05887-E135-471E-BF04-F3572A305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9" name="Freeform 206">
              <a:extLst>
                <a:ext uri="{FF2B5EF4-FFF2-40B4-BE49-F238E27FC236}">
                  <a16:creationId xmlns:a16="http://schemas.microsoft.com/office/drawing/2014/main" xmlns="" id="{2526E7F7-EE92-4AED-8B13-22818008E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xmlns="" id="{EDF5FBA7-23EA-4304-96CB-E695B5B128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1D9F16C-94B8-4AD0-8D90-B71DD3F558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8062F303-65EB-4865-A5A1-635ECAE21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5" y="1"/>
            <a:ext cx="1219223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B7C501-6945-4687-A678-AD4424A05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6174" b="158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72EAF-9CCD-44A4-B908-A58A25F5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69" y="2155865"/>
            <a:ext cx="8861388" cy="15157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5000"/>
              </a:lnSpc>
            </a:pPr>
            <a:r>
              <a:rPr lang="en-US" dirty="0">
                <a:solidFill>
                  <a:srgbClr val="FFFF00"/>
                </a:solidFill>
              </a:rPr>
              <a:t>Model:</a:t>
            </a:r>
            <a:r>
              <a:rPr lang="en-US" dirty="0">
                <a:solidFill>
                  <a:schemeClr val="tx1"/>
                </a:solidFill>
              </a:rPr>
              <a:t> Step 1: </a:t>
            </a:r>
            <a:r>
              <a:rPr lang="en-US" dirty="0">
                <a:hlinkClick r:id="rId4"/>
              </a:rPr>
              <a:t>Define the 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Remote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3CD51-1A7A-48BD-A535-EED82122F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86" y="3870428"/>
            <a:ext cx="6738270" cy="858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Bradley Hand ITC" panose="03070402050302030203" pitchFamily="66" charset="0"/>
              </a:rPr>
              <a:t>Many middle school students from MS 149, Sojourner Truth School, aren’t present online </a:t>
            </a:r>
            <a:endParaRPr lang="en-US" sz="3200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endParaRPr lang="en-US" sz="320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D98575A-559E-4B27-9C9E-CCC6EE2BD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10200" y="3765326"/>
            <a:ext cx="1371600" cy="0"/>
          </a:xfrm>
          <a:prstGeom prst="line">
            <a:avLst/>
          </a:prstGeom>
          <a:ln w="38100">
            <a:solidFill>
              <a:srgbClr val="E05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603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47E3B-1447-42CF-B35A-3B44D3CD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Model: Step 2: </a:t>
            </a:r>
            <a:r>
              <a:rPr lang="en-US" dirty="0">
                <a:hlinkClick r:id="rId2"/>
              </a:rPr>
              <a:t>Gather the </a:t>
            </a:r>
            <a:r>
              <a:rPr lang="en-US" dirty="0" smtClean="0">
                <a:hlinkClick r:id="rId2"/>
              </a:rPr>
              <a:t>Evidence</a:t>
            </a:r>
            <a:r>
              <a:rPr lang="en-US" dirty="0" smtClean="0"/>
              <a:t> </a:t>
            </a:r>
            <a:r>
              <a:rPr lang="en-US" dirty="0" smtClean="0"/>
              <a:t>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8E35E2-2E9C-4B3E-991E-D28BE7C2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https://www.edweek.org/ew/articles/2020/07/14/tracking-student-attendance-under-remote-learning-is.html</a:t>
            </a:r>
            <a:endParaRPr lang="en-US" dirty="0"/>
          </a:p>
          <a:p>
            <a:r>
              <a:rPr lang="en-US" dirty="0">
                <a:hlinkClick r:id="rId4"/>
              </a:rPr>
              <a:t>https://edsource.org/2020/teachers-grapple-with-how-to-keep-track-of-students-during-distance-learning/631189</a:t>
            </a:r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www.chalkbeat.org/2020/4/12/21225479/present-or-absent-with-schools-closed-some-districts-stop-tracking-attendance-while-others-redefine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Choose one article from above and with a partner, define the problem and identify evidence of it using the link below: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www.surveymonkey.com/r/FB7BH9W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u="sng" dirty="0" smtClean="0"/>
              <a:t>With your partner</a:t>
            </a:r>
            <a:r>
              <a:rPr lang="en-US" sz="4400" dirty="0" smtClean="0"/>
              <a:t>, </a:t>
            </a:r>
            <a:r>
              <a:rPr lang="en-US" sz="4400" b="1" dirty="0" smtClean="0"/>
              <a:t>answer the following question:</a:t>
            </a:r>
            <a:r>
              <a:rPr lang="en-US" sz="4400" dirty="0" smtClean="0"/>
              <a:t> what are some reasons that students are incapable of signing in online to participate in remote learning?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47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BCA584-2A86-47E4-9394-979A2F374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C1F872-5D9B-459D-9266-5A730536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Exemplar Responses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Step </a:t>
            </a:r>
            <a:r>
              <a:rPr lang="en-US" dirty="0"/>
              <a:t>3: </a:t>
            </a:r>
            <a:r>
              <a:rPr lang="en-US" dirty="0">
                <a:hlinkClick r:id="rId2"/>
              </a:rPr>
              <a:t>Identify the Causes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7" name="Graphic 6" descr="Wireless router">
            <a:extLst>
              <a:ext uri="{FF2B5EF4-FFF2-40B4-BE49-F238E27FC236}">
                <a16:creationId xmlns:a16="http://schemas.microsoft.com/office/drawing/2014/main" xmlns="" id="{D4008EDC-1DE0-478C-B4A2-0B99124BE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3999" y="1309774"/>
            <a:ext cx="4001315" cy="4001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E3CFB81-8BB1-4358-A40D-323415E65B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A84A8-01AA-4FBF-BDFB-66039529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1000"/>
              </a:lnSpc>
            </a:pPr>
            <a:r>
              <a:rPr lang="en-US" sz="2200" dirty="0"/>
              <a:t>Students do not have access to </a:t>
            </a:r>
            <a:r>
              <a:rPr lang="en-US" sz="2200" dirty="0" err="1"/>
              <a:t>wifi</a:t>
            </a:r>
            <a:r>
              <a:rPr lang="en-US" sz="2200" dirty="0"/>
              <a:t> or technology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do not know how to operate technology or remote platform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have faulty technology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are asleep during the time attendance is being recorded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aren’t encouraged by guardians to login online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have issues logging in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do not have or remember their login information</a:t>
            </a:r>
          </a:p>
          <a:p>
            <a:pPr>
              <a:lnSpc>
                <a:spcPct val="101000"/>
              </a:lnSpc>
            </a:pPr>
            <a:r>
              <a:rPr lang="en-US" sz="2200" dirty="0"/>
              <a:t>Students are sharing technology with siblings</a:t>
            </a:r>
          </a:p>
          <a:p>
            <a:pPr>
              <a:lnSpc>
                <a:spcPct val="101000"/>
              </a:lnSpc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48" y="182858"/>
            <a:ext cx="2126727" cy="94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333" y="0"/>
            <a:ext cx="2464938" cy="173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685" y="4861913"/>
            <a:ext cx="1683941" cy="17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555</Words>
  <Application>Microsoft Macintosh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Bradley Hand ITC</vt:lpstr>
      <vt:lpstr>Calibri</vt:lpstr>
      <vt:lpstr>Century Schoolbook</vt:lpstr>
      <vt:lpstr>Corbel</vt:lpstr>
      <vt:lpstr>Feathered</vt:lpstr>
      <vt:lpstr>Remote Learning  </vt:lpstr>
      <vt:lpstr>Learning Targets</vt:lpstr>
      <vt:lpstr>What are the Six Steps to PPA?</vt:lpstr>
      <vt:lpstr>Jigsaw (10 mins)</vt:lpstr>
      <vt:lpstr>Model Responses: Six Steps to the PPA</vt:lpstr>
      <vt:lpstr>Model: Step 1: Define the Problem  Remote Learning</vt:lpstr>
      <vt:lpstr>Model: Step 2: Gather the Evidence (10 mins)  </vt:lpstr>
      <vt:lpstr>Turn and Talk (5 mins)</vt:lpstr>
      <vt:lpstr>Exemplar Responses:  Step 3: Identify the Causes </vt:lpstr>
      <vt:lpstr>Model: Step 4: Evaluating Existing School Policy </vt:lpstr>
      <vt:lpstr>Model: Step 5: Develop Solutions </vt:lpstr>
      <vt:lpstr>Model: Step 6: Select the Best Solution </vt:lpstr>
      <vt:lpstr>Model Exemplar: The Best Solution</vt:lpstr>
      <vt:lpstr>Exit Ticket (5 mins)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 </dc:title>
  <dc:creator>Stephanie Harvey</dc:creator>
  <cp:lastModifiedBy>Stephanie Harvey</cp:lastModifiedBy>
  <cp:revision>9</cp:revision>
  <dcterms:created xsi:type="dcterms:W3CDTF">2020-08-26T14:54:26Z</dcterms:created>
  <dcterms:modified xsi:type="dcterms:W3CDTF">2020-09-02T18:48:58Z</dcterms:modified>
</cp:coreProperties>
</file>