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chitects Daughter" panose="020B0604020202020204" charset="0"/>
      <p:regular r:id="rId13"/>
    </p:embeddedFont>
    <p:embeddedFont>
      <p:font typeface="Bitter" panose="020B0604020202020204" charset="0"/>
      <p:regular r:id="rId14"/>
      <p:bold r:id="rId15"/>
      <p:italic r:id="rId16"/>
      <p:boldItalic r:id="rId17"/>
    </p:embeddedFont>
    <p:embeddedFont>
      <p:font typeface="Cairo" panose="020B0604020202020204" charset="-78"/>
      <p:regular r:id="rId18"/>
      <p:bold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Lora" pitchFamily="2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a8a9c9a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a8a9c9a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4a8a9c9a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4a8a9c9a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4a8a9c9a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4a8a9c9a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4a8a9c9a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4a8a9c9a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4a8a9c9a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4a8a9c9a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4a8a9c9a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4a8a9c9a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4a8a9c9a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4a8a9c9a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4a8a9c9a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4a8a9c9a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4a8a9c9a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4a8a9c9a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hanson6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aA8pBaaHwtpxX8e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elec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flipgrid.com/14f2634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gathe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s://flipgrid.com/74aad18d" TargetMode="External"/><Relationship Id="rId4" Type="http://schemas.openxmlformats.org/officeDocument/2006/relationships/hyperlink" Target="https://infohub.nyced.org/reports/school-quality/information-and-data-overview/end-of-year-attendance-and-chronic-absenteeism-da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identif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lipgrid.com/de7065c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exist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s://forms.gle/buxzr2YLe42yvk3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olu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flipgrid.com/0df494f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bestso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71675"/>
            <a:ext cx="777772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13716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Tardiness at PS 149 </a:t>
            </a:r>
            <a:endParaRPr sz="45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137225" y="2620250"/>
            <a:ext cx="52440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920" dirty="0">
                <a:latin typeface="Merriweather"/>
                <a:ea typeface="Merriweather"/>
                <a:cs typeface="Merriweather"/>
                <a:sym typeface="Merriweather"/>
              </a:rPr>
              <a:t>Jess Hanson </a:t>
            </a:r>
            <a:endParaRPr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920" dirty="0">
                <a:latin typeface="Merriweather"/>
                <a:ea typeface="Merriweather"/>
                <a:cs typeface="Merriweather"/>
                <a:sym typeface="Merriweather"/>
              </a:rPr>
              <a:t>PS 149</a:t>
            </a:r>
            <a:endParaRPr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920" dirty="0"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Jhanson6@schools.nyc.gov</a:t>
            </a:r>
            <a:endParaRPr lang="en"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292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92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1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Proposed Solution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247374" y="101771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following link and respond to our PPA survey!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PPA Steps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1. Define the problem</a:t>
            </a:r>
            <a:endParaRPr sz="2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2. Gather the Evidence</a:t>
            </a:r>
            <a:endParaRPr sz="2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3. Identify the Causes</a:t>
            </a:r>
            <a:endParaRPr sz="2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4. Evaluate an Existing Policy</a:t>
            </a:r>
            <a:endParaRPr sz="2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5. Develop Solutions</a:t>
            </a:r>
            <a:endParaRPr sz="27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7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6. Select the Best Solution (feasibility vs. effectiveness)</a:t>
            </a:r>
            <a:endParaRPr sz="31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449" y="50275"/>
            <a:ext cx="3678225" cy="24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Define the Problem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http://flippedtips.com/plegal/tips/select.html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2282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Students are excessively tardy at PS 149.</a:t>
            </a:r>
            <a:r>
              <a:rPr lang="en" sz="2600" i="1"/>
              <a:t> </a:t>
            </a:r>
            <a:endParaRPr sz="2600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/>
              <a:t>Activity: </a:t>
            </a: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Click this link and create a flipgrid video!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4"/>
              </a:rPr>
              <a:t>FlipGrid Video Response!</a:t>
            </a:r>
            <a:endParaRPr sz="21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l="8183" r="8814" b="3418"/>
          <a:stretch/>
        </p:blipFill>
        <p:spPr>
          <a:xfrm>
            <a:off x="8053325" y="54350"/>
            <a:ext cx="859325" cy="15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27600"/>
            <a:ext cx="85206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Gather the Evidence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http://flippedtips.com/plegal/tips/gather.html</a:t>
            </a:r>
            <a:r>
              <a:rPr lang="en"/>
              <a:t>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094800"/>
            <a:ext cx="85206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br>
              <a:rPr lang="en" sz="1530">
                <a:latin typeface="Cairo"/>
                <a:ea typeface="Cairo"/>
                <a:cs typeface="Cairo"/>
                <a:sym typeface="Cairo"/>
              </a:rPr>
            </a:br>
            <a:r>
              <a:rPr lang="en" sz="1530">
                <a:latin typeface="Cairo"/>
                <a:ea typeface="Cairo"/>
                <a:cs typeface="Cairo"/>
                <a:sym typeface="Cairo"/>
              </a:rPr>
              <a:t>Statistics: </a:t>
            </a:r>
            <a:endParaRPr sz="1530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685" u="sng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  <a:hlinkClick r:id="rId4"/>
              </a:rPr>
              <a:t>Data to look at</a:t>
            </a:r>
            <a:endParaRPr sz="2227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30" b="1" u="sng">
                <a:latin typeface="Cairo"/>
                <a:ea typeface="Cairo"/>
                <a:cs typeface="Cairo"/>
                <a:sym typeface="Cairo"/>
              </a:rPr>
              <a:t>Activity: </a:t>
            </a:r>
            <a:endParaRPr sz="1530" b="1" u="sng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30">
                <a:latin typeface="Cairo"/>
                <a:ea typeface="Cairo"/>
                <a:cs typeface="Cairo"/>
                <a:sym typeface="Cairo"/>
              </a:rPr>
              <a:t>Spend some time looking the above website. Look at the data for our school; then respond to the prompt on FlipGrid. </a:t>
            </a:r>
            <a:endParaRPr sz="1530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30" b="1">
                <a:latin typeface="Cairo"/>
                <a:ea typeface="Cairo"/>
                <a:cs typeface="Cairo"/>
                <a:sym typeface="Cairo"/>
              </a:rPr>
              <a:t>Flipgrid Prompt: </a:t>
            </a:r>
            <a:r>
              <a:rPr lang="en" sz="1530">
                <a:latin typeface="Cairo"/>
                <a:ea typeface="Cairo"/>
                <a:cs typeface="Cairo"/>
                <a:sym typeface="Cairo"/>
              </a:rPr>
              <a:t>What is one thing you noticed after looking at the data? Why do you think the data are put into different categories such as “ethnicity, gender, and poverty.” </a:t>
            </a:r>
            <a:endParaRPr sz="1530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62" u="sng">
                <a:solidFill>
                  <a:schemeClr val="hlink"/>
                </a:solidFill>
                <a:latin typeface="Cairo"/>
                <a:ea typeface="Cairo"/>
                <a:cs typeface="Cairo"/>
                <a:sym typeface="Cairo"/>
                <a:hlinkClick r:id="rId5"/>
              </a:rPr>
              <a:t>FlipGrid Response</a:t>
            </a:r>
            <a:r>
              <a:rPr lang="en" sz="1762">
                <a:latin typeface="Cairo"/>
                <a:ea typeface="Cairo"/>
                <a:cs typeface="Cairo"/>
                <a:sym typeface="Cairo"/>
              </a:rPr>
              <a:t> </a:t>
            </a:r>
            <a:endParaRPr sz="2150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995"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995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1301" y="242375"/>
            <a:ext cx="3542775" cy="23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95250"/>
            <a:ext cx="8520600" cy="9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Identify the Causes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http://flippedtips.com/plegal/tips/identify.html</a:t>
            </a:r>
            <a:endParaRPr sz="200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054100"/>
            <a:ext cx="85206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Long commute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Bullying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Little siblings to care for at home 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School Anxiety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Lack of motivation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Lack of morning routine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Turn and Talk (Step 1): Why might you or a friend be late to school? Record your response </a:t>
            </a:r>
            <a:r>
              <a:rPr lang="en" sz="1500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here. </a:t>
            </a:r>
            <a:r>
              <a:rPr lang="en" sz="1500">
                <a:latin typeface="Bitter"/>
                <a:ea typeface="Bitter"/>
                <a:cs typeface="Bitter"/>
                <a:sym typeface="Bitter"/>
              </a:rPr>
              <a:t> 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Step 2: Respond to a classmates flipgrid under “Why might you be late” by clicking </a:t>
            </a:r>
            <a:r>
              <a:rPr lang="en" sz="1500" u="sng">
                <a:solidFill>
                  <a:schemeClr val="accent5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30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..  and </a:t>
            </a:r>
            <a:endParaRPr sz="13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Evaluate an Existing Policy </a:t>
            </a:r>
            <a:r>
              <a:rPr lang="en" sz="2500" u="sng">
                <a:solidFill>
                  <a:schemeClr val="hlink"/>
                </a:solidFill>
                <a:hlinkClick r:id="rId3"/>
              </a:rPr>
              <a:t>http://flippedtips.com/plegal/tips/existing.html</a:t>
            </a: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 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79500" y="1207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●"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Incentives (Prizes)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●"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Elective first period (Art, PE, French, Music, Band)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●"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Positive phone call home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ora"/>
              <a:buChar char="●"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Wake-Up call/buddy walks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Respond to the following prompt in this form: </a:t>
            </a:r>
            <a:r>
              <a:rPr lang="en" sz="16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Click here!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Prompt: Which of the above policies is most likely to get you to come to school on time? Which works best for you? Explain why. </a:t>
            </a:r>
            <a:endParaRPr sz="19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1975" y="579100"/>
            <a:ext cx="2670326" cy="18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76200"/>
            <a:ext cx="8520600" cy="1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Develop Solutions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http://flippedtips.com/plegal/tips/solutions.html</a:t>
            </a:r>
            <a:r>
              <a:rPr lang="en"/>
              <a:t> 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27975" y="1295125"/>
            <a:ext cx="8520600" cy="3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/>
              <a:t>We need your help!</a:t>
            </a:r>
            <a:endParaRPr sz="1600"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“What are some new ideas that could help get you and your classmates to school on time?”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Click here!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300" y="2108950"/>
            <a:ext cx="2139100" cy="7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Select the Best Solution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http://flippedtips.com/plegal/tips/bestsol.html</a:t>
            </a:r>
            <a:endParaRPr sz="230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Alternative Solutions: (collect from students)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Turn and Talk: Can we improve any of these proposed solutions? Let’s chart them together!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025" y="1014375"/>
            <a:ext cx="3101825" cy="15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 vs. Effectiveness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with a partner to put our proposed solutions in the </a:t>
            </a:r>
            <a:r>
              <a:rPr lang="en" b="1"/>
              <a:t>feasibility vs. effectiveness </a:t>
            </a:r>
            <a:r>
              <a:rPr lang="en"/>
              <a:t>table.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2018299"/>
            <a:ext cx="7366001" cy="27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Georgia</vt:lpstr>
      <vt:lpstr>Cairo</vt:lpstr>
      <vt:lpstr>Times New Roman</vt:lpstr>
      <vt:lpstr>Architects Daughter</vt:lpstr>
      <vt:lpstr>Bitter</vt:lpstr>
      <vt:lpstr>Merriweather</vt:lpstr>
      <vt:lpstr>Lora</vt:lpstr>
      <vt:lpstr>Arial</vt:lpstr>
      <vt:lpstr>Simple Dark</vt:lpstr>
      <vt:lpstr> Tardiness at PS 149 </vt:lpstr>
      <vt:lpstr>PPA Steps </vt:lpstr>
      <vt:lpstr>Step 1: Define the Problem http://flippedtips.com/plegal/tips/select.html  </vt:lpstr>
      <vt:lpstr>Step 2: Gather the Evidence http://flippedtips.com/plegal/tips/gather.html </vt:lpstr>
      <vt:lpstr>Step 3: Identify the Causes http://flippedtips.com/plegal/tips/identify.html</vt:lpstr>
      <vt:lpstr>Step 4: Evaluate an Existing Policy http://flippedtips.com/plegal/tips/existing.html    </vt:lpstr>
      <vt:lpstr>Step 5: Develop Solutions http://flippedtips.com/plegal/tips/solutions.html </vt:lpstr>
      <vt:lpstr>Step 6: Select the Best Solution http://flippedtips.com/plegal/tips/bestsol.html</vt:lpstr>
      <vt:lpstr>Feasibility vs. Effectiveness </vt:lpstr>
      <vt:lpstr>Best Proposed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Tardiness at PS 149 </dc:title>
  <cp:lastModifiedBy>Joseph Montecalvo</cp:lastModifiedBy>
  <cp:revision>1</cp:revision>
  <dcterms:modified xsi:type="dcterms:W3CDTF">2021-10-01T15:25:19Z</dcterms:modified>
</cp:coreProperties>
</file>