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atamaran" panose="020B0604020202020204" charset="0"/>
      <p:regular r:id="rId21"/>
      <p:bold r:id="rId22"/>
    </p:embeddedFont>
    <p:embeddedFont>
      <p:font typeface="Catamaran Medium" panose="020B0604020202020204" charset="0"/>
      <p:regular r:id="rId23"/>
      <p:bold r:id="rId24"/>
    </p:embeddedFont>
    <p:embeddedFont>
      <p:font typeface="Chau Philomene One" panose="020B0604020202020204" charset="0"/>
      <p:regular r:id="rId25"/>
      <p:italic r:id="rId26"/>
    </p:embeddedFont>
    <p:embeddedFont>
      <p:font typeface="Delius Swash Caps" panose="020B0604020202020204" charset="0"/>
      <p:regular r:id="rId27"/>
    </p:embeddedFont>
    <p:embeddedFont>
      <p:font typeface="Montserrat" panose="00000500000000000000" pitchFamily="2"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Carroll" initials="" lastIdx="12" clrIdx="0"/>
  <p:cmAuthor id="1" name="Tihira Haffoney"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26"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4"/>
        <p:cNvGrpSpPr/>
        <p:nvPr/>
      </p:nvGrpSpPr>
      <p:grpSpPr>
        <a:xfrm>
          <a:off x="0" y="0"/>
          <a:ext cx="0" cy="0"/>
          <a:chOff x="0" y="0"/>
          <a:chExt cx="0" cy="0"/>
        </a:xfrm>
      </p:grpSpPr>
      <p:sp>
        <p:nvSpPr>
          <p:cNvPr id="2415" name="Google Shape;2415;g11e229c4943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6" name="Google Shape;2416;g11e229c4943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2"/>
        <p:cNvGrpSpPr/>
        <p:nvPr/>
      </p:nvGrpSpPr>
      <p:grpSpPr>
        <a:xfrm>
          <a:off x="0" y="0"/>
          <a:ext cx="0" cy="0"/>
          <a:chOff x="0" y="0"/>
          <a:chExt cx="0" cy="0"/>
        </a:xfrm>
      </p:grpSpPr>
      <p:sp>
        <p:nvSpPr>
          <p:cNvPr id="2423" name="Google Shape;2423;g11e229c4943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4" name="Google Shape;2424;g11e229c4943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
        <p:cNvGrpSpPr/>
        <p:nvPr/>
      </p:nvGrpSpPr>
      <p:grpSpPr>
        <a:xfrm>
          <a:off x="0" y="0"/>
          <a:ext cx="0" cy="0"/>
          <a:chOff x="0" y="0"/>
          <a:chExt cx="0" cy="0"/>
        </a:xfrm>
      </p:grpSpPr>
      <p:sp>
        <p:nvSpPr>
          <p:cNvPr id="2434" name="Google Shape;2434;g11e229c494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5" name="Google Shape;2435;g11e229c494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g11e229c4943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1" name="Google Shape;2441;g11e229c494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4"/>
        <p:cNvGrpSpPr/>
        <p:nvPr/>
      </p:nvGrpSpPr>
      <p:grpSpPr>
        <a:xfrm>
          <a:off x="0" y="0"/>
          <a:ext cx="0" cy="0"/>
          <a:chOff x="0" y="0"/>
          <a:chExt cx="0" cy="0"/>
        </a:xfrm>
      </p:grpSpPr>
      <p:sp>
        <p:nvSpPr>
          <p:cNvPr id="2445" name="Google Shape;2445;g11e229c4a7c_0_15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6" name="Google Shape;2446;g11e229c4a7c_0_1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1" name="Google Shape;1951;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ge67be192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7" name="Google Shape;2117;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11e229c494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5" name="Google Shape;2125;g11e229c494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g11e229c4943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4" name="Google Shape;2294;g11e229c4943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11e229c494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11e229c494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11e229c494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11e229c494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623">
            <a:off x="3377475" y="1103525"/>
            <a:ext cx="4967100" cy="2140800"/>
          </a:xfrm>
          <a:prstGeom prst="rect">
            <a:avLst/>
          </a:prstGeom>
        </p:spPr>
        <p:txBody>
          <a:bodyPr spcFirstLastPara="1" wrap="square" lIns="91425" tIns="91425" rIns="91425" bIns="91425" anchor="t" anchorCtr="0">
            <a:noAutofit/>
          </a:bodyPr>
          <a:lstStyle>
            <a:lvl1pPr lvl="0" algn="r">
              <a:spcBef>
                <a:spcPts val="0"/>
              </a:spcBef>
              <a:spcAft>
                <a:spcPts val="0"/>
              </a:spcAft>
              <a:buSzPts val="5200"/>
              <a:buNone/>
              <a:defRPr sz="4600">
                <a:latin typeface="Chau Philomene One"/>
                <a:ea typeface="Chau Philomene One"/>
                <a:cs typeface="Chau Philomene One"/>
                <a:sym typeface="Chau Philomene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295">
            <a:off x="4519575" y="3568824"/>
            <a:ext cx="3498900" cy="43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atin typeface="Catamaran"/>
                <a:ea typeface="Catamaran"/>
                <a:cs typeface="Catamaran"/>
                <a:sym typeface="Catamara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024605" y="4619486"/>
            <a:ext cx="627308" cy="258661"/>
            <a:chOff x="1743825" y="1344175"/>
            <a:chExt cx="1032775" cy="425850"/>
          </a:xfrm>
        </p:grpSpPr>
        <p:sp>
          <p:nvSpPr>
            <p:cNvPr id="12" name="Google Shape;12;p2"/>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rot="-652310">
            <a:off x="249307" y="180648"/>
            <a:ext cx="950985" cy="303884"/>
            <a:chOff x="1749375" y="2061925"/>
            <a:chExt cx="1399125" cy="447150"/>
          </a:xfrm>
        </p:grpSpPr>
        <p:sp>
          <p:nvSpPr>
            <p:cNvPr id="23" name="Google Shape;23;p2"/>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rot="1065112">
            <a:off x="8217504" y="246003"/>
            <a:ext cx="694250" cy="173189"/>
            <a:chOff x="1803850" y="3016175"/>
            <a:chExt cx="995175" cy="248225"/>
          </a:xfrm>
        </p:grpSpPr>
        <p:sp>
          <p:nvSpPr>
            <p:cNvPr id="39" name="Google Shape;39;p2"/>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415781" y="4664477"/>
            <a:ext cx="888364" cy="248238"/>
            <a:chOff x="1777125" y="4019500"/>
            <a:chExt cx="1297450" cy="362550"/>
          </a:xfrm>
        </p:grpSpPr>
        <p:sp>
          <p:nvSpPr>
            <p:cNvPr id="47" name="Google Shape;47;p2"/>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420"/>
        <p:cNvGrpSpPr/>
        <p:nvPr/>
      </p:nvGrpSpPr>
      <p:grpSpPr>
        <a:xfrm>
          <a:off x="0" y="0"/>
          <a:ext cx="0" cy="0"/>
          <a:chOff x="0" y="0"/>
          <a:chExt cx="0" cy="0"/>
        </a:xfrm>
      </p:grpSpPr>
      <p:sp>
        <p:nvSpPr>
          <p:cNvPr id="421" name="Google Shape;421;p11"/>
          <p:cNvSpPr txBox="1">
            <a:spLocks noGrp="1"/>
          </p:cNvSpPr>
          <p:nvPr>
            <p:ph type="title" hasCustomPrompt="1"/>
          </p:nvPr>
        </p:nvSpPr>
        <p:spPr>
          <a:xfrm>
            <a:off x="1144350" y="901375"/>
            <a:ext cx="6855300" cy="2198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12000"/>
              <a:buNone/>
              <a:defRPr sz="15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422" name="Google Shape;422;p11"/>
          <p:cNvSpPr txBox="1">
            <a:spLocks noGrp="1"/>
          </p:cNvSpPr>
          <p:nvPr>
            <p:ph type="body" idx="1"/>
          </p:nvPr>
        </p:nvSpPr>
        <p:spPr>
          <a:xfrm>
            <a:off x="1756650" y="3364188"/>
            <a:ext cx="5630700" cy="379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8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423" name="Google Shape;423;p11"/>
          <p:cNvGrpSpPr/>
          <p:nvPr/>
        </p:nvGrpSpPr>
        <p:grpSpPr>
          <a:xfrm rot="-199879">
            <a:off x="4041990" y="4747849"/>
            <a:ext cx="951053" cy="303905"/>
            <a:chOff x="1749375" y="2061925"/>
            <a:chExt cx="1399125" cy="447150"/>
          </a:xfrm>
        </p:grpSpPr>
        <p:sp>
          <p:nvSpPr>
            <p:cNvPr id="424" name="Google Shape;424;p11"/>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11"/>
          <p:cNvGrpSpPr/>
          <p:nvPr/>
        </p:nvGrpSpPr>
        <p:grpSpPr>
          <a:xfrm rot="411976">
            <a:off x="8007491" y="572774"/>
            <a:ext cx="694237" cy="173184"/>
            <a:chOff x="1803850" y="3016175"/>
            <a:chExt cx="995175" cy="248225"/>
          </a:xfrm>
        </p:grpSpPr>
        <p:sp>
          <p:nvSpPr>
            <p:cNvPr id="440" name="Google Shape;440;p11"/>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11"/>
          <p:cNvGrpSpPr/>
          <p:nvPr/>
        </p:nvGrpSpPr>
        <p:grpSpPr>
          <a:xfrm>
            <a:off x="3873381" y="283652"/>
            <a:ext cx="888364" cy="248238"/>
            <a:chOff x="1777125" y="4019500"/>
            <a:chExt cx="1297450" cy="362550"/>
          </a:xfrm>
        </p:grpSpPr>
        <p:sp>
          <p:nvSpPr>
            <p:cNvPr id="448" name="Google Shape;448;p11"/>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1"/>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11"/>
          <p:cNvGrpSpPr/>
          <p:nvPr/>
        </p:nvGrpSpPr>
        <p:grpSpPr>
          <a:xfrm rot="493">
            <a:off x="377698" y="4611651"/>
            <a:ext cx="694234" cy="173187"/>
            <a:chOff x="1803850" y="3016175"/>
            <a:chExt cx="995175" cy="248225"/>
          </a:xfrm>
        </p:grpSpPr>
        <p:sp>
          <p:nvSpPr>
            <p:cNvPr id="464" name="Google Shape;464;p11"/>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1"/>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472"/>
        <p:cNvGrpSpPr/>
        <p:nvPr/>
      </p:nvGrpSpPr>
      <p:grpSpPr>
        <a:xfrm>
          <a:off x="0" y="0"/>
          <a:ext cx="0" cy="0"/>
          <a:chOff x="0" y="0"/>
          <a:chExt cx="0" cy="0"/>
        </a:xfrm>
      </p:grpSpPr>
      <p:sp>
        <p:nvSpPr>
          <p:cNvPr id="473" name="Google Shape;473;p13"/>
          <p:cNvSpPr txBox="1">
            <a:spLocks noGrp="1"/>
          </p:cNvSpPr>
          <p:nvPr>
            <p:ph type="title" hasCustomPrompt="1"/>
          </p:nvPr>
        </p:nvSpPr>
        <p:spPr>
          <a:xfrm flipH="1">
            <a:off x="1712000" y="1141788"/>
            <a:ext cx="862200" cy="54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000" b="1">
                <a:solidFill>
                  <a:schemeClr val="dk2"/>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74" name="Google Shape;474;p13"/>
          <p:cNvSpPr txBox="1">
            <a:spLocks noGrp="1"/>
          </p:cNvSpPr>
          <p:nvPr>
            <p:ph type="title" idx="2"/>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75" name="Google Shape;475;p13"/>
          <p:cNvSpPr txBox="1">
            <a:spLocks noGrp="1"/>
          </p:cNvSpPr>
          <p:nvPr>
            <p:ph type="subTitle" idx="1"/>
          </p:nvPr>
        </p:nvSpPr>
        <p:spPr>
          <a:xfrm>
            <a:off x="5952850" y="2178551"/>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76" name="Google Shape;476;p13"/>
          <p:cNvSpPr txBox="1">
            <a:spLocks noGrp="1"/>
          </p:cNvSpPr>
          <p:nvPr>
            <p:ph type="subTitle" idx="3"/>
          </p:nvPr>
        </p:nvSpPr>
        <p:spPr>
          <a:xfrm>
            <a:off x="5534800" y="1769075"/>
            <a:ext cx="2932200" cy="46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9pPr>
          </a:lstStyle>
          <a:p>
            <a:endParaRPr/>
          </a:p>
        </p:txBody>
      </p:sp>
      <p:sp>
        <p:nvSpPr>
          <p:cNvPr id="477" name="Google Shape;477;p13"/>
          <p:cNvSpPr txBox="1">
            <a:spLocks noGrp="1"/>
          </p:cNvSpPr>
          <p:nvPr>
            <p:ph type="subTitle" idx="4"/>
          </p:nvPr>
        </p:nvSpPr>
        <p:spPr>
          <a:xfrm>
            <a:off x="3523900" y="2178551"/>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78" name="Google Shape;478;p13"/>
          <p:cNvSpPr txBox="1">
            <a:spLocks noGrp="1"/>
          </p:cNvSpPr>
          <p:nvPr>
            <p:ph type="subTitle" idx="5"/>
          </p:nvPr>
        </p:nvSpPr>
        <p:spPr>
          <a:xfrm>
            <a:off x="3105900" y="1769075"/>
            <a:ext cx="2932200" cy="46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9pPr>
          </a:lstStyle>
          <a:p>
            <a:endParaRPr/>
          </a:p>
        </p:txBody>
      </p:sp>
      <p:sp>
        <p:nvSpPr>
          <p:cNvPr id="479" name="Google Shape;479;p13"/>
          <p:cNvSpPr txBox="1">
            <a:spLocks noGrp="1"/>
          </p:cNvSpPr>
          <p:nvPr>
            <p:ph type="subTitle" idx="6"/>
          </p:nvPr>
        </p:nvSpPr>
        <p:spPr>
          <a:xfrm>
            <a:off x="1818288" y="3880431"/>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80" name="Google Shape;480;p13"/>
          <p:cNvSpPr txBox="1">
            <a:spLocks noGrp="1"/>
          </p:cNvSpPr>
          <p:nvPr>
            <p:ph type="subTitle" idx="7"/>
          </p:nvPr>
        </p:nvSpPr>
        <p:spPr>
          <a:xfrm>
            <a:off x="1400238" y="3470525"/>
            <a:ext cx="2932200" cy="46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9pPr>
          </a:lstStyle>
          <a:p>
            <a:endParaRPr/>
          </a:p>
        </p:txBody>
      </p:sp>
      <p:sp>
        <p:nvSpPr>
          <p:cNvPr id="481" name="Google Shape;481;p13"/>
          <p:cNvSpPr txBox="1">
            <a:spLocks noGrp="1"/>
          </p:cNvSpPr>
          <p:nvPr>
            <p:ph type="subTitle" idx="8"/>
          </p:nvPr>
        </p:nvSpPr>
        <p:spPr>
          <a:xfrm>
            <a:off x="5229612" y="3880431"/>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82" name="Google Shape;482;p13"/>
          <p:cNvSpPr txBox="1">
            <a:spLocks noGrp="1"/>
          </p:cNvSpPr>
          <p:nvPr>
            <p:ph type="subTitle" idx="9"/>
          </p:nvPr>
        </p:nvSpPr>
        <p:spPr>
          <a:xfrm>
            <a:off x="4811562" y="3470525"/>
            <a:ext cx="2932200" cy="46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9pPr>
          </a:lstStyle>
          <a:p>
            <a:endParaRPr/>
          </a:p>
        </p:txBody>
      </p:sp>
      <p:sp>
        <p:nvSpPr>
          <p:cNvPr id="483" name="Google Shape;483;p13"/>
          <p:cNvSpPr txBox="1">
            <a:spLocks noGrp="1"/>
          </p:cNvSpPr>
          <p:nvPr>
            <p:ph type="subTitle" idx="13"/>
          </p:nvPr>
        </p:nvSpPr>
        <p:spPr>
          <a:xfrm>
            <a:off x="1095050" y="2178551"/>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84" name="Google Shape;484;p13"/>
          <p:cNvSpPr txBox="1">
            <a:spLocks noGrp="1"/>
          </p:cNvSpPr>
          <p:nvPr>
            <p:ph type="subTitle" idx="14"/>
          </p:nvPr>
        </p:nvSpPr>
        <p:spPr>
          <a:xfrm>
            <a:off x="677000" y="1769075"/>
            <a:ext cx="2932200" cy="46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2300">
                <a:solidFill>
                  <a:schemeClr val="dk1"/>
                </a:solidFill>
                <a:latin typeface="Chau Philomene One"/>
                <a:ea typeface="Chau Philomene One"/>
                <a:cs typeface="Chau Philomene One"/>
                <a:sym typeface="Chau Philomene One"/>
              </a:defRPr>
            </a:lvl9pPr>
          </a:lstStyle>
          <a:p>
            <a:endParaRPr/>
          </a:p>
        </p:txBody>
      </p:sp>
      <p:sp>
        <p:nvSpPr>
          <p:cNvPr id="485" name="Google Shape;485;p13"/>
          <p:cNvSpPr txBox="1">
            <a:spLocks noGrp="1"/>
          </p:cNvSpPr>
          <p:nvPr>
            <p:ph type="title" idx="15" hasCustomPrompt="1"/>
          </p:nvPr>
        </p:nvSpPr>
        <p:spPr>
          <a:xfrm flipH="1">
            <a:off x="4140800" y="1141788"/>
            <a:ext cx="862200" cy="54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000" b="1">
                <a:solidFill>
                  <a:schemeClr val="dk2"/>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86" name="Google Shape;486;p13"/>
          <p:cNvSpPr txBox="1">
            <a:spLocks noGrp="1"/>
          </p:cNvSpPr>
          <p:nvPr>
            <p:ph type="title" idx="16" hasCustomPrompt="1"/>
          </p:nvPr>
        </p:nvSpPr>
        <p:spPr>
          <a:xfrm flipH="1">
            <a:off x="6569800" y="1141788"/>
            <a:ext cx="862200" cy="54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000" b="1">
                <a:solidFill>
                  <a:schemeClr val="dk2"/>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87" name="Google Shape;487;p13"/>
          <p:cNvSpPr txBox="1">
            <a:spLocks noGrp="1"/>
          </p:cNvSpPr>
          <p:nvPr>
            <p:ph type="title" idx="17" hasCustomPrompt="1"/>
          </p:nvPr>
        </p:nvSpPr>
        <p:spPr>
          <a:xfrm flipH="1">
            <a:off x="2435138" y="2876600"/>
            <a:ext cx="862200" cy="54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000" b="1">
                <a:solidFill>
                  <a:schemeClr val="dk2"/>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88" name="Google Shape;488;p13"/>
          <p:cNvSpPr txBox="1">
            <a:spLocks noGrp="1"/>
          </p:cNvSpPr>
          <p:nvPr>
            <p:ph type="title" idx="18" hasCustomPrompt="1"/>
          </p:nvPr>
        </p:nvSpPr>
        <p:spPr>
          <a:xfrm flipH="1">
            <a:off x="5846462" y="2876600"/>
            <a:ext cx="862200" cy="54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000" b="1">
                <a:solidFill>
                  <a:schemeClr val="dk2"/>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grpSp>
        <p:nvGrpSpPr>
          <p:cNvPr id="489" name="Google Shape;489;p13"/>
          <p:cNvGrpSpPr/>
          <p:nvPr/>
        </p:nvGrpSpPr>
        <p:grpSpPr>
          <a:xfrm rot="1065112">
            <a:off x="8217504" y="246003"/>
            <a:ext cx="694250" cy="173189"/>
            <a:chOff x="1803850" y="3016175"/>
            <a:chExt cx="995175" cy="248225"/>
          </a:xfrm>
        </p:grpSpPr>
        <p:sp>
          <p:nvSpPr>
            <p:cNvPr id="490" name="Google Shape;490;p13"/>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13"/>
          <p:cNvGrpSpPr/>
          <p:nvPr/>
        </p:nvGrpSpPr>
        <p:grpSpPr>
          <a:xfrm>
            <a:off x="415781" y="4664477"/>
            <a:ext cx="888364" cy="248238"/>
            <a:chOff x="1777125" y="4019500"/>
            <a:chExt cx="1297450" cy="362550"/>
          </a:xfrm>
        </p:grpSpPr>
        <p:sp>
          <p:nvSpPr>
            <p:cNvPr id="498" name="Google Shape;498;p13"/>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2">
    <p:bg>
      <p:bgPr>
        <a:blipFill>
          <a:blip r:embed="rId2">
            <a:alphaModFix/>
          </a:blip>
          <a:stretch>
            <a:fillRect/>
          </a:stretch>
        </a:blipFill>
        <a:effectLst/>
      </p:bgPr>
    </p:bg>
    <p:spTree>
      <p:nvGrpSpPr>
        <p:cNvPr id="1" name="Shape 513"/>
        <p:cNvGrpSpPr/>
        <p:nvPr/>
      </p:nvGrpSpPr>
      <p:grpSpPr>
        <a:xfrm>
          <a:off x="0" y="0"/>
          <a:ext cx="0" cy="0"/>
          <a:chOff x="0" y="0"/>
          <a:chExt cx="0" cy="0"/>
        </a:xfrm>
      </p:grpSpPr>
      <p:sp>
        <p:nvSpPr>
          <p:cNvPr id="514" name="Google Shape;514;p14"/>
          <p:cNvSpPr txBox="1">
            <a:spLocks noGrp="1"/>
          </p:cNvSpPr>
          <p:nvPr>
            <p:ph type="title"/>
          </p:nvPr>
        </p:nvSpPr>
        <p:spPr>
          <a:xfrm>
            <a:off x="2184300" y="2976131"/>
            <a:ext cx="4775400" cy="55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15" name="Google Shape;515;p14"/>
          <p:cNvSpPr txBox="1">
            <a:spLocks noGrp="1"/>
          </p:cNvSpPr>
          <p:nvPr>
            <p:ph type="subTitle" idx="1"/>
          </p:nvPr>
        </p:nvSpPr>
        <p:spPr>
          <a:xfrm>
            <a:off x="1666050" y="1609069"/>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516" name="Google Shape;516;p14"/>
          <p:cNvGrpSpPr/>
          <p:nvPr/>
        </p:nvGrpSpPr>
        <p:grpSpPr>
          <a:xfrm>
            <a:off x="3372830" y="4633036"/>
            <a:ext cx="627308" cy="258661"/>
            <a:chOff x="1743825" y="1344175"/>
            <a:chExt cx="1032775" cy="425850"/>
          </a:xfrm>
        </p:grpSpPr>
        <p:sp>
          <p:nvSpPr>
            <p:cNvPr id="517" name="Google Shape;517;p14"/>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14"/>
          <p:cNvGrpSpPr/>
          <p:nvPr/>
        </p:nvGrpSpPr>
        <p:grpSpPr>
          <a:xfrm>
            <a:off x="5174258" y="137524"/>
            <a:ext cx="950985" cy="303883"/>
            <a:chOff x="1749375" y="2061925"/>
            <a:chExt cx="1399125" cy="447150"/>
          </a:xfrm>
        </p:grpSpPr>
        <p:sp>
          <p:nvSpPr>
            <p:cNvPr id="528" name="Google Shape;528;p14"/>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14"/>
          <p:cNvGrpSpPr/>
          <p:nvPr/>
        </p:nvGrpSpPr>
        <p:grpSpPr>
          <a:xfrm rot="1065112">
            <a:off x="8111079" y="4616803"/>
            <a:ext cx="694250" cy="173189"/>
            <a:chOff x="1803850" y="3016175"/>
            <a:chExt cx="995175" cy="248225"/>
          </a:xfrm>
        </p:grpSpPr>
        <p:sp>
          <p:nvSpPr>
            <p:cNvPr id="544" name="Google Shape;544;p14"/>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14"/>
          <p:cNvGrpSpPr/>
          <p:nvPr/>
        </p:nvGrpSpPr>
        <p:grpSpPr>
          <a:xfrm rot="-546031">
            <a:off x="275297" y="473295"/>
            <a:ext cx="888389" cy="248245"/>
            <a:chOff x="1777125" y="4019500"/>
            <a:chExt cx="1297450" cy="362550"/>
          </a:xfrm>
        </p:grpSpPr>
        <p:sp>
          <p:nvSpPr>
            <p:cNvPr id="552" name="Google Shape;552;p14"/>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CUSTOM_10">
    <p:bg>
      <p:bgPr>
        <a:blipFill>
          <a:blip r:embed="rId2">
            <a:alphaModFix/>
          </a:blip>
          <a:stretch>
            <a:fillRect/>
          </a:stretch>
        </a:blipFill>
        <a:effectLst/>
      </p:bgPr>
    </p:bg>
    <p:spTree>
      <p:nvGrpSpPr>
        <p:cNvPr id="1" name="Shape 567"/>
        <p:cNvGrpSpPr/>
        <p:nvPr/>
      </p:nvGrpSpPr>
      <p:grpSpPr>
        <a:xfrm>
          <a:off x="0" y="0"/>
          <a:ext cx="0" cy="0"/>
          <a:chOff x="0" y="0"/>
          <a:chExt cx="0" cy="0"/>
        </a:xfrm>
      </p:grpSpPr>
      <p:sp>
        <p:nvSpPr>
          <p:cNvPr id="568" name="Google Shape;568;p15"/>
          <p:cNvSpPr txBox="1">
            <a:spLocks noGrp="1"/>
          </p:cNvSpPr>
          <p:nvPr>
            <p:ph type="title" hasCustomPrompt="1"/>
          </p:nvPr>
        </p:nvSpPr>
        <p:spPr>
          <a:xfrm flipH="1">
            <a:off x="1490978" y="2873250"/>
            <a:ext cx="1473000" cy="135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dk2"/>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569" name="Google Shape;569;p15"/>
          <p:cNvSpPr txBox="1">
            <a:spLocks noGrp="1"/>
          </p:cNvSpPr>
          <p:nvPr>
            <p:ph type="title" idx="2"/>
          </p:nvPr>
        </p:nvSpPr>
        <p:spPr>
          <a:xfrm>
            <a:off x="3072922" y="2537925"/>
            <a:ext cx="4580100" cy="1437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70" name="Google Shape;570;p15"/>
          <p:cNvSpPr txBox="1">
            <a:spLocks noGrp="1"/>
          </p:cNvSpPr>
          <p:nvPr>
            <p:ph type="subTitle" idx="1"/>
          </p:nvPr>
        </p:nvSpPr>
        <p:spPr>
          <a:xfrm>
            <a:off x="3392941" y="4129950"/>
            <a:ext cx="3780600" cy="39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571" name="Google Shape;571;p15"/>
          <p:cNvGrpSpPr/>
          <p:nvPr/>
        </p:nvGrpSpPr>
        <p:grpSpPr>
          <a:xfrm>
            <a:off x="8144555" y="4759986"/>
            <a:ext cx="627308" cy="258661"/>
            <a:chOff x="1743825" y="1344175"/>
            <a:chExt cx="1032775" cy="425850"/>
          </a:xfrm>
        </p:grpSpPr>
        <p:sp>
          <p:nvSpPr>
            <p:cNvPr id="572" name="Google Shape;572;p15"/>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15"/>
          <p:cNvGrpSpPr/>
          <p:nvPr/>
        </p:nvGrpSpPr>
        <p:grpSpPr>
          <a:xfrm rot="-372983">
            <a:off x="705978" y="551724"/>
            <a:ext cx="950980" cy="303882"/>
            <a:chOff x="1749375" y="2061925"/>
            <a:chExt cx="1399125" cy="447150"/>
          </a:xfrm>
        </p:grpSpPr>
        <p:sp>
          <p:nvSpPr>
            <p:cNvPr id="583" name="Google Shape;583;p15"/>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5"/>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5"/>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5"/>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15"/>
          <p:cNvGrpSpPr/>
          <p:nvPr/>
        </p:nvGrpSpPr>
        <p:grpSpPr>
          <a:xfrm rot="314343">
            <a:off x="8111249" y="633663"/>
            <a:ext cx="694248" cy="173188"/>
            <a:chOff x="1803850" y="3016175"/>
            <a:chExt cx="995175" cy="248225"/>
          </a:xfrm>
        </p:grpSpPr>
        <p:sp>
          <p:nvSpPr>
            <p:cNvPr id="599" name="Google Shape;599;p15"/>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15"/>
          <p:cNvGrpSpPr/>
          <p:nvPr/>
        </p:nvGrpSpPr>
        <p:grpSpPr>
          <a:xfrm>
            <a:off x="415781" y="4664477"/>
            <a:ext cx="888364" cy="248238"/>
            <a:chOff x="1777125" y="4019500"/>
            <a:chExt cx="1297450" cy="362550"/>
          </a:xfrm>
        </p:grpSpPr>
        <p:sp>
          <p:nvSpPr>
            <p:cNvPr id="607" name="Google Shape;607;p15"/>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CUSTOM_10_1">
    <p:bg>
      <p:bgPr>
        <a:blipFill>
          <a:blip r:embed="rId2">
            <a:alphaModFix/>
          </a:blip>
          <a:stretch>
            <a:fillRect/>
          </a:stretch>
        </a:blipFill>
        <a:effectLst/>
      </p:bgPr>
    </p:bg>
    <p:spTree>
      <p:nvGrpSpPr>
        <p:cNvPr id="1" name="Shape 622"/>
        <p:cNvGrpSpPr/>
        <p:nvPr/>
      </p:nvGrpSpPr>
      <p:grpSpPr>
        <a:xfrm>
          <a:off x="0" y="0"/>
          <a:ext cx="0" cy="0"/>
          <a:chOff x="0" y="0"/>
          <a:chExt cx="0" cy="0"/>
        </a:xfrm>
      </p:grpSpPr>
      <p:sp>
        <p:nvSpPr>
          <p:cNvPr id="623" name="Google Shape;623;p16"/>
          <p:cNvSpPr txBox="1">
            <a:spLocks noGrp="1"/>
          </p:cNvSpPr>
          <p:nvPr>
            <p:ph type="title" hasCustomPrompt="1"/>
          </p:nvPr>
        </p:nvSpPr>
        <p:spPr>
          <a:xfrm flipH="1">
            <a:off x="1808681" y="714900"/>
            <a:ext cx="1473000" cy="135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dk2"/>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624" name="Google Shape;624;p16"/>
          <p:cNvSpPr txBox="1">
            <a:spLocks noGrp="1"/>
          </p:cNvSpPr>
          <p:nvPr>
            <p:ph type="title" idx="2"/>
          </p:nvPr>
        </p:nvSpPr>
        <p:spPr>
          <a:xfrm>
            <a:off x="3375019" y="732213"/>
            <a:ext cx="3960300" cy="768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5" name="Google Shape;625;p16"/>
          <p:cNvSpPr txBox="1">
            <a:spLocks noGrp="1"/>
          </p:cNvSpPr>
          <p:nvPr>
            <p:ph type="subTitle" idx="1"/>
          </p:nvPr>
        </p:nvSpPr>
        <p:spPr>
          <a:xfrm>
            <a:off x="3632269" y="1627900"/>
            <a:ext cx="3780600" cy="39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626" name="Google Shape;626;p16"/>
          <p:cNvGrpSpPr/>
          <p:nvPr/>
        </p:nvGrpSpPr>
        <p:grpSpPr>
          <a:xfrm>
            <a:off x="8144555" y="4759986"/>
            <a:ext cx="627308" cy="258661"/>
            <a:chOff x="1743825" y="1344175"/>
            <a:chExt cx="1032775" cy="425850"/>
          </a:xfrm>
        </p:grpSpPr>
        <p:sp>
          <p:nvSpPr>
            <p:cNvPr id="627" name="Google Shape;627;p16"/>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16"/>
          <p:cNvGrpSpPr/>
          <p:nvPr/>
        </p:nvGrpSpPr>
        <p:grpSpPr>
          <a:xfrm rot="-652310">
            <a:off x="288332" y="379948"/>
            <a:ext cx="950985" cy="303884"/>
            <a:chOff x="1749375" y="2061925"/>
            <a:chExt cx="1399125" cy="447150"/>
          </a:xfrm>
        </p:grpSpPr>
        <p:sp>
          <p:nvSpPr>
            <p:cNvPr id="638" name="Google Shape;638;p16"/>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16"/>
          <p:cNvGrpSpPr/>
          <p:nvPr/>
        </p:nvGrpSpPr>
        <p:grpSpPr>
          <a:xfrm rot="314343">
            <a:off x="8111249" y="633663"/>
            <a:ext cx="694248" cy="173188"/>
            <a:chOff x="1803850" y="3016175"/>
            <a:chExt cx="995175" cy="248225"/>
          </a:xfrm>
        </p:grpSpPr>
        <p:sp>
          <p:nvSpPr>
            <p:cNvPr id="654" name="Google Shape;654;p16"/>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16"/>
          <p:cNvGrpSpPr/>
          <p:nvPr/>
        </p:nvGrpSpPr>
        <p:grpSpPr>
          <a:xfrm>
            <a:off x="415781" y="4664477"/>
            <a:ext cx="888364" cy="248238"/>
            <a:chOff x="1777125" y="4019500"/>
            <a:chExt cx="1297450" cy="362550"/>
          </a:xfrm>
        </p:grpSpPr>
        <p:sp>
          <p:nvSpPr>
            <p:cNvPr id="662" name="Google Shape;662;p16"/>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6"/>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6"/>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6"/>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6"/>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6"/>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3">
  <p:cSld name="CUSTOM_10_1_1">
    <p:bg>
      <p:bgPr>
        <a:blipFill>
          <a:blip r:embed="rId2">
            <a:alphaModFix/>
          </a:blip>
          <a:stretch>
            <a:fillRect/>
          </a:stretch>
        </a:blipFill>
        <a:effectLst/>
      </p:bgPr>
    </p:bg>
    <p:spTree>
      <p:nvGrpSpPr>
        <p:cNvPr id="1" name="Shape 677"/>
        <p:cNvGrpSpPr/>
        <p:nvPr/>
      </p:nvGrpSpPr>
      <p:grpSpPr>
        <a:xfrm>
          <a:off x="0" y="0"/>
          <a:ext cx="0" cy="0"/>
          <a:chOff x="0" y="0"/>
          <a:chExt cx="0" cy="0"/>
        </a:xfrm>
      </p:grpSpPr>
      <p:sp>
        <p:nvSpPr>
          <p:cNvPr id="678" name="Google Shape;678;p17"/>
          <p:cNvSpPr txBox="1">
            <a:spLocks noGrp="1"/>
          </p:cNvSpPr>
          <p:nvPr>
            <p:ph type="title" hasCustomPrompt="1"/>
          </p:nvPr>
        </p:nvSpPr>
        <p:spPr>
          <a:xfrm flipH="1">
            <a:off x="1808678" y="943500"/>
            <a:ext cx="1473000" cy="135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dk2"/>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679" name="Google Shape;679;p17"/>
          <p:cNvSpPr txBox="1">
            <a:spLocks noGrp="1"/>
          </p:cNvSpPr>
          <p:nvPr>
            <p:ph type="title" idx="2"/>
          </p:nvPr>
        </p:nvSpPr>
        <p:spPr>
          <a:xfrm>
            <a:off x="3375022" y="579836"/>
            <a:ext cx="3960300" cy="1454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0" name="Google Shape;680;p17"/>
          <p:cNvSpPr txBox="1">
            <a:spLocks noGrp="1"/>
          </p:cNvSpPr>
          <p:nvPr>
            <p:ph type="subTitle" idx="1"/>
          </p:nvPr>
        </p:nvSpPr>
        <p:spPr>
          <a:xfrm>
            <a:off x="3601691" y="2140263"/>
            <a:ext cx="3780600" cy="39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681" name="Google Shape;681;p17"/>
          <p:cNvGrpSpPr/>
          <p:nvPr/>
        </p:nvGrpSpPr>
        <p:grpSpPr>
          <a:xfrm>
            <a:off x="415781" y="4664477"/>
            <a:ext cx="888364" cy="248238"/>
            <a:chOff x="1777125" y="4019500"/>
            <a:chExt cx="1297450" cy="362550"/>
          </a:xfrm>
        </p:grpSpPr>
        <p:sp>
          <p:nvSpPr>
            <p:cNvPr id="682" name="Google Shape;682;p17"/>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17"/>
          <p:cNvGrpSpPr/>
          <p:nvPr/>
        </p:nvGrpSpPr>
        <p:grpSpPr>
          <a:xfrm rot="-261246">
            <a:off x="7854707" y="502234"/>
            <a:ext cx="950931" cy="303866"/>
            <a:chOff x="1749375" y="2061925"/>
            <a:chExt cx="1399125" cy="447150"/>
          </a:xfrm>
        </p:grpSpPr>
        <p:sp>
          <p:nvSpPr>
            <p:cNvPr id="698" name="Google Shape;698;p17"/>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7"/>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17"/>
          <p:cNvGrpSpPr/>
          <p:nvPr/>
        </p:nvGrpSpPr>
        <p:grpSpPr>
          <a:xfrm rot="-261246">
            <a:off x="7854707" y="4636659"/>
            <a:ext cx="950931" cy="303866"/>
            <a:chOff x="1749375" y="2061925"/>
            <a:chExt cx="1399125" cy="447150"/>
          </a:xfrm>
        </p:grpSpPr>
        <p:sp>
          <p:nvSpPr>
            <p:cNvPr id="714" name="Google Shape;714;p17"/>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17"/>
          <p:cNvGrpSpPr/>
          <p:nvPr/>
        </p:nvGrpSpPr>
        <p:grpSpPr>
          <a:xfrm rot="493">
            <a:off x="572823" y="445301"/>
            <a:ext cx="694234" cy="173187"/>
            <a:chOff x="1803850" y="3016175"/>
            <a:chExt cx="995175" cy="248225"/>
          </a:xfrm>
        </p:grpSpPr>
        <p:sp>
          <p:nvSpPr>
            <p:cNvPr id="730" name="Google Shape;730;p17"/>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7"/>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3">
    <p:bg>
      <p:bgPr>
        <a:blipFill>
          <a:blip r:embed="rId2">
            <a:alphaModFix/>
          </a:blip>
          <a:stretch>
            <a:fillRect/>
          </a:stretch>
        </a:blipFill>
        <a:effectLst/>
      </p:bgPr>
    </p:bg>
    <p:spTree>
      <p:nvGrpSpPr>
        <p:cNvPr id="1" name="Shape 737"/>
        <p:cNvGrpSpPr/>
        <p:nvPr/>
      </p:nvGrpSpPr>
      <p:grpSpPr>
        <a:xfrm>
          <a:off x="0" y="0"/>
          <a:ext cx="0" cy="0"/>
          <a:chOff x="0" y="0"/>
          <a:chExt cx="0" cy="0"/>
        </a:xfrm>
      </p:grpSpPr>
      <p:sp>
        <p:nvSpPr>
          <p:cNvPr id="738" name="Google Shape;738;p18"/>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739" name="Google Shape;739;p18"/>
          <p:cNvGrpSpPr/>
          <p:nvPr/>
        </p:nvGrpSpPr>
        <p:grpSpPr>
          <a:xfrm>
            <a:off x="8144555" y="4759986"/>
            <a:ext cx="627308" cy="258661"/>
            <a:chOff x="1743825" y="1344175"/>
            <a:chExt cx="1032775" cy="425850"/>
          </a:xfrm>
        </p:grpSpPr>
        <p:sp>
          <p:nvSpPr>
            <p:cNvPr id="740" name="Google Shape;740;p18"/>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18"/>
          <p:cNvGrpSpPr/>
          <p:nvPr/>
        </p:nvGrpSpPr>
        <p:grpSpPr>
          <a:xfrm rot="-652310">
            <a:off x="288332" y="379948"/>
            <a:ext cx="950985" cy="303884"/>
            <a:chOff x="1749375" y="2061925"/>
            <a:chExt cx="1399125" cy="447150"/>
          </a:xfrm>
        </p:grpSpPr>
        <p:sp>
          <p:nvSpPr>
            <p:cNvPr id="751" name="Google Shape;751;p18"/>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18"/>
          <p:cNvGrpSpPr/>
          <p:nvPr/>
        </p:nvGrpSpPr>
        <p:grpSpPr>
          <a:xfrm>
            <a:off x="415781" y="4664477"/>
            <a:ext cx="888364" cy="248238"/>
            <a:chOff x="1777125" y="4019500"/>
            <a:chExt cx="1297450" cy="362550"/>
          </a:xfrm>
        </p:grpSpPr>
        <p:sp>
          <p:nvSpPr>
            <p:cNvPr id="767" name="Google Shape;767;p18"/>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8"/>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8"/>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18"/>
          <p:cNvGrpSpPr/>
          <p:nvPr/>
        </p:nvGrpSpPr>
        <p:grpSpPr>
          <a:xfrm rot="266328">
            <a:off x="7826563" y="473619"/>
            <a:ext cx="950899" cy="303852"/>
            <a:chOff x="1749375" y="2061925"/>
            <a:chExt cx="1399125" cy="447150"/>
          </a:xfrm>
        </p:grpSpPr>
        <p:sp>
          <p:nvSpPr>
            <p:cNvPr id="783" name="Google Shape;783;p18"/>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8"/>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8"/>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3_1">
    <p:bg>
      <p:bgPr>
        <a:blipFill>
          <a:blip r:embed="rId2">
            <a:alphaModFix/>
          </a:blip>
          <a:stretch>
            <a:fillRect/>
          </a:stretch>
        </a:blipFill>
        <a:effectLst/>
      </p:bgPr>
    </p:bg>
    <p:spTree>
      <p:nvGrpSpPr>
        <p:cNvPr id="1" name="Shape 798"/>
        <p:cNvGrpSpPr/>
        <p:nvPr/>
      </p:nvGrpSpPr>
      <p:grpSpPr>
        <a:xfrm>
          <a:off x="0" y="0"/>
          <a:ext cx="0" cy="0"/>
          <a:chOff x="0" y="0"/>
          <a:chExt cx="0" cy="0"/>
        </a:xfrm>
      </p:grpSpPr>
      <p:sp>
        <p:nvSpPr>
          <p:cNvPr id="799" name="Google Shape;799;p19"/>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800" name="Google Shape;800;p19"/>
          <p:cNvGrpSpPr/>
          <p:nvPr/>
        </p:nvGrpSpPr>
        <p:grpSpPr>
          <a:xfrm rot="-374286">
            <a:off x="235197" y="4760006"/>
            <a:ext cx="627304" cy="258660"/>
            <a:chOff x="1743825" y="1344175"/>
            <a:chExt cx="1032775" cy="425850"/>
          </a:xfrm>
        </p:grpSpPr>
        <p:sp>
          <p:nvSpPr>
            <p:cNvPr id="801" name="Google Shape;801;p19"/>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9"/>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9"/>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9"/>
          <p:cNvGrpSpPr/>
          <p:nvPr/>
        </p:nvGrpSpPr>
        <p:grpSpPr>
          <a:xfrm rot="423925">
            <a:off x="7982736" y="4587253"/>
            <a:ext cx="950931" cy="303861"/>
            <a:chOff x="1749375" y="2061925"/>
            <a:chExt cx="1399125" cy="447150"/>
          </a:xfrm>
        </p:grpSpPr>
        <p:sp>
          <p:nvSpPr>
            <p:cNvPr id="812" name="Google Shape;812;p19"/>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19"/>
          <p:cNvGrpSpPr/>
          <p:nvPr/>
        </p:nvGrpSpPr>
        <p:grpSpPr>
          <a:xfrm>
            <a:off x="8014018" y="121227"/>
            <a:ext cx="888364" cy="248238"/>
            <a:chOff x="1777125" y="4019500"/>
            <a:chExt cx="1297450" cy="362550"/>
          </a:xfrm>
        </p:grpSpPr>
        <p:sp>
          <p:nvSpPr>
            <p:cNvPr id="828" name="Google Shape;828;p19"/>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9"/>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9"/>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9"/>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9"/>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3_1_1">
    <p:bg>
      <p:bgPr>
        <a:blipFill>
          <a:blip r:embed="rId2">
            <a:alphaModFix/>
          </a:blip>
          <a:stretch>
            <a:fillRect/>
          </a:stretch>
        </a:blipFill>
        <a:effectLst/>
      </p:bgPr>
    </p:bg>
    <p:spTree>
      <p:nvGrpSpPr>
        <p:cNvPr id="1" name="Shape 843"/>
        <p:cNvGrpSpPr/>
        <p:nvPr/>
      </p:nvGrpSpPr>
      <p:grpSpPr>
        <a:xfrm>
          <a:off x="0" y="0"/>
          <a:ext cx="0" cy="0"/>
          <a:chOff x="0" y="0"/>
          <a:chExt cx="0" cy="0"/>
        </a:xfrm>
      </p:grpSpPr>
      <p:sp>
        <p:nvSpPr>
          <p:cNvPr id="844" name="Google Shape;844;p20"/>
          <p:cNvSpPr txBox="1">
            <a:spLocks noGrp="1"/>
          </p:cNvSpPr>
          <p:nvPr>
            <p:ph type="title"/>
          </p:nvPr>
        </p:nvSpPr>
        <p:spPr>
          <a:xfrm>
            <a:off x="1701675" y="369475"/>
            <a:ext cx="5805300" cy="109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845" name="Google Shape;845;p20"/>
          <p:cNvGrpSpPr/>
          <p:nvPr/>
        </p:nvGrpSpPr>
        <p:grpSpPr>
          <a:xfrm rot="251526">
            <a:off x="8154994" y="471110"/>
            <a:ext cx="694300" cy="173176"/>
            <a:chOff x="1803850" y="3016175"/>
            <a:chExt cx="995175" cy="248225"/>
          </a:xfrm>
        </p:grpSpPr>
        <p:sp>
          <p:nvSpPr>
            <p:cNvPr id="846" name="Google Shape;846;p20"/>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0"/>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0"/>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0"/>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0"/>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20"/>
          <p:cNvGrpSpPr/>
          <p:nvPr/>
        </p:nvGrpSpPr>
        <p:grpSpPr>
          <a:xfrm>
            <a:off x="314306" y="4762152"/>
            <a:ext cx="888364" cy="248238"/>
            <a:chOff x="1777125" y="4019500"/>
            <a:chExt cx="1297450" cy="362550"/>
          </a:xfrm>
        </p:grpSpPr>
        <p:sp>
          <p:nvSpPr>
            <p:cNvPr id="854" name="Google Shape;854;p20"/>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20"/>
          <p:cNvGrpSpPr/>
          <p:nvPr/>
        </p:nvGrpSpPr>
        <p:grpSpPr>
          <a:xfrm rot="-261246">
            <a:off x="8026432" y="4700134"/>
            <a:ext cx="950931" cy="303866"/>
            <a:chOff x="1749375" y="2061925"/>
            <a:chExt cx="1399125" cy="447150"/>
          </a:xfrm>
        </p:grpSpPr>
        <p:sp>
          <p:nvSpPr>
            <p:cNvPr id="870" name="Google Shape;870;p20"/>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3"/>
          <p:cNvSpPr txBox="1">
            <a:spLocks noGrp="1"/>
          </p:cNvSpPr>
          <p:nvPr>
            <p:ph type="title" hasCustomPrompt="1"/>
          </p:nvPr>
        </p:nvSpPr>
        <p:spPr>
          <a:xfrm flipH="1">
            <a:off x="3750300" y="1051625"/>
            <a:ext cx="16434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dk2"/>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64" name="Google Shape;64;p3"/>
          <p:cNvSpPr txBox="1">
            <a:spLocks noGrp="1"/>
          </p:cNvSpPr>
          <p:nvPr>
            <p:ph type="title" idx="2"/>
          </p:nvPr>
        </p:nvSpPr>
        <p:spPr>
          <a:xfrm>
            <a:off x="2216825" y="2389176"/>
            <a:ext cx="4630500" cy="75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4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 name="Google Shape;65;p3"/>
          <p:cNvSpPr txBox="1">
            <a:spLocks noGrp="1"/>
          </p:cNvSpPr>
          <p:nvPr>
            <p:ph type="subTitle" idx="1"/>
          </p:nvPr>
        </p:nvSpPr>
        <p:spPr>
          <a:xfrm>
            <a:off x="3246150" y="3284850"/>
            <a:ext cx="2651700" cy="60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66" name="Google Shape;66;p3"/>
          <p:cNvGrpSpPr/>
          <p:nvPr/>
        </p:nvGrpSpPr>
        <p:grpSpPr>
          <a:xfrm>
            <a:off x="8144555" y="4759986"/>
            <a:ext cx="627308" cy="258661"/>
            <a:chOff x="1743825" y="1344175"/>
            <a:chExt cx="1032775" cy="425850"/>
          </a:xfrm>
        </p:grpSpPr>
        <p:sp>
          <p:nvSpPr>
            <p:cNvPr id="67" name="Google Shape;67;p3"/>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rot="-652310">
            <a:off x="288332" y="379948"/>
            <a:ext cx="950985" cy="303884"/>
            <a:chOff x="1749375" y="2061925"/>
            <a:chExt cx="1399125" cy="447150"/>
          </a:xfrm>
        </p:grpSpPr>
        <p:sp>
          <p:nvSpPr>
            <p:cNvPr id="78" name="Google Shape;78;p3"/>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3"/>
          <p:cNvGrpSpPr/>
          <p:nvPr/>
        </p:nvGrpSpPr>
        <p:grpSpPr>
          <a:xfrm rot="314343">
            <a:off x="8111249" y="633663"/>
            <a:ext cx="694248" cy="173188"/>
            <a:chOff x="1803850" y="3016175"/>
            <a:chExt cx="995175" cy="248225"/>
          </a:xfrm>
        </p:grpSpPr>
        <p:sp>
          <p:nvSpPr>
            <p:cNvPr id="94" name="Google Shape;94;p3"/>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3"/>
          <p:cNvGrpSpPr/>
          <p:nvPr/>
        </p:nvGrpSpPr>
        <p:grpSpPr>
          <a:xfrm>
            <a:off x="415781" y="4664477"/>
            <a:ext cx="888364" cy="248238"/>
            <a:chOff x="1777125" y="4019500"/>
            <a:chExt cx="1297450" cy="362550"/>
          </a:xfrm>
        </p:grpSpPr>
        <p:sp>
          <p:nvSpPr>
            <p:cNvPr id="102" name="Google Shape;102;p3"/>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
  <p:cSld name="CUSTOM_4_1">
    <p:bg>
      <p:bgPr>
        <a:blipFill>
          <a:blip r:embed="rId2">
            <a:alphaModFix/>
          </a:blip>
          <a:stretch>
            <a:fillRect/>
          </a:stretch>
        </a:blipFill>
        <a:effectLst/>
      </p:bgPr>
    </p:bg>
    <p:spTree>
      <p:nvGrpSpPr>
        <p:cNvPr id="1" name="Shape 885"/>
        <p:cNvGrpSpPr/>
        <p:nvPr/>
      </p:nvGrpSpPr>
      <p:grpSpPr>
        <a:xfrm>
          <a:off x="0" y="0"/>
          <a:ext cx="0" cy="0"/>
          <a:chOff x="0" y="0"/>
          <a:chExt cx="0" cy="0"/>
        </a:xfrm>
      </p:grpSpPr>
      <p:sp>
        <p:nvSpPr>
          <p:cNvPr id="886" name="Google Shape;886;p21"/>
          <p:cNvSpPr txBox="1">
            <a:spLocks noGrp="1"/>
          </p:cNvSpPr>
          <p:nvPr>
            <p:ph type="subTitle" idx="1"/>
          </p:nvPr>
        </p:nvSpPr>
        <p:spPr>
          <a:xfrm>
            <a:off x="5175325" y="1602950"/>
            <a:ext cx="2985300" cy="5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87" name="Google Shape;887;p21"/>
          <p:cNvSpPr txBox="1">
            <a:spLocks noGrp="1"/>
          </p:cNvSpPr>
          <p:nvPr>
            <p:ph type="subTitle" idx="2"/>
          </p:nvPr>
        </p:nvSpPr>
        <p:spPr>
          <a:xfrm>
            <a:off x="5175325" y="2767675"/>
            <a:ext cx="2985300" cy="5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88" name="Google Shape;888;p21"/>
          <p:cNvSpPr txBox="1">
            <a:spLocks noGrp="1"/>
          </p:cNvSpPr>
          <p:nvPr>
            <p:ph type="subTitle" idx="3"/>
          </p:nvPr>
        </p:nvSpPr>
        <p:spPr>
          <a:xfrm>
            <a:off x="5175325" y="2350750"/>
            <a:ext cx="1705200" cy="47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889" name="Google Shape;889;p21"/>
          <p:cNvSpPr txBox="1">
            <a:spLocks noGrp="1"/>
          </p:cNvSpPr>
          <p:nvPr>
            <p:ph type="subTitle" idx="4"/>
          </p:nvPr>
        </p:nvSpPr>
        <p:spPr>
          <a:xfrm>
            <a:off x="5175325" y="3932400"/>
            <a:ext cx="2985300" cy="5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90" name="Google Shape;890;p21"/>
          <p:cNvSpPr txBox="1">
            <a:spLocks noGrp="1"/>
          </p:cNvSpPr>
          <p:nvPr>
            <p:ph type="subTitle" idx="5"/>
          </p:nvPr>
        </p:nvSpPr>
        <p:spPr>
          <a:xfrm>
            <a:off x="5175325" y="3515475"/>
            <a:ext cx="1705200" cy="47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891" name="Google Shape;891;p21"/>
          <p:cNvSpPr txBox="1">
            <a:spLocks noGrp="1"/>
          </p:cNvSpPr>
          <p:nvPr>
            <p:ph type="subTitle" idx="6"/>
          </p:nvPr>
        </p:nvSpPr>
        <p:spPr>
          <a:xfrm>
            <a:off x="5175325" y="1186025"/>
            <a:ext cx="1705200" cy="47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892" name="Google Shape;892;p21"/>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893" name="Google Shape;893;p21"/>
          <p:cNvGrpSpPr/>
          <p:nvPr/>
        </p:nvGrpSpPr>
        <p:grpSpPr>
          <a:xfrm>
            <a:off x="8144555" y="4759986"/>
            <a:ext cx="627308" cy="258661"/>
            <a:chOff x="1743825" y="1344175"/>
            <a:chExt cx="1032775" cy="425850"/>
          </a:xfrm>
        </p:grpSpPr>
        <p:sp>
          <p:nvSpPr>
            <p:cNvPr id="894" name="Google Shape;894;p21"/>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1"/>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1"/>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904;p21"/>
          <p:cNvGrpSpPr/>
          <p:nvPr/>
        </p:nvGrpSpPr>
        <p:grpSpPr>
          <a:xfrm rot="-652310">
            <a:off x="288332" y="379948"/>
            <a:ext cx="950985" cy="303884"/>
            <a:chOff x="1749375" y="2061925"/>
            <a:chExt cx="1399125" cy="447150"/>
          </a:xfrm>
        </p:grpSpPr>
        <p:sp>
          <p:nvSpPr>
            <p:cNvPr id="905" name="Google Shape;905;p21"/>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1"/>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1"/>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1"/>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1"/>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1"/>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21"/>
          <p:cNvGrpSpPr/>
          <p:nvPr/>
        </p:nvGrpSpPr>
        <p:grpSpPr>
          <a:xfrm rot="314343">
            <a:off x="8111249" y="633663"/>
            <a:ext cx="694248" cy="173188"/>
            <a:chOff x="1803850" y="3016175"/>
            <a:chExt cx="995175" cy="248225"/>
          </a:xfrm>
        </p:grpSpPr>
        <p:sp>
          <p:nvSpPr>
            <p:cNvPr id="921" name="Google Shape;921;p21"/>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1"/>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1"/>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1"/>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21"/>
          <p:cNvGrpSpPr/>
          <p:nvPr/>
        </p:nvGrpSpPr>
        <p:grpSpPr>
          <a:xfrm>
            <a:off x="415781" y="4664477"/>
            <a:ext cx="888364" cy="248238"/>
            <a:chOff x="1777125" y="4019500"/>
            <a:chExt cx="1297450" cy="362550"/>
          </a:xfrm>
        </p:grpSpPr>
        <p:sp>
          <p:nvSpPr>
            <p:cNvPr id="929" name="Google Shape;929;p21"/>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CUSTOM_4">
    <p:bg>
      <p:bgPr>
        <a:blipFill>
          <a:blip r:embed="rId2">
            <a:alphaModFix/>
          </a:blip>
          <a:stretch>
            <a:fillRect/>
          </a:stretch>
        </a:blipFill>
        <a:effectLst/>
      </p:bgPr>
    </p:bg>
    <p:spTree>
      <p:nvGrpSpPr>
        <p:cNvPr id="1" name="Shape 944"/>
        <p:cNvGrpSpPr/>
        <p:nvPr/>
      </p:nvGrpSpPr>
      <p:grpSpPr>
        <a:xfrm>
          <a:off x="0" y="0"/>
          <a:ext cx="0" cy="0"/>
          <a:chOff x="0" y="0"/>
          <a:chExt cx="0" cy="0"/>
        </a:xfrm>
      </p:grpSpPr>
      <p:sp>
        <p:nvSpPr>
          <p:cNvPr id="945" name="Google Shape;945;p22"/>
          <p:cNvSpPr txBox="1">
            <a:spLocks noGrp="1"/>
          </p:cNvSpPr>
          <p:nvPr>
            <p:ph type="subTitle" idx="1"/>
          </p:nvPr>
        </p:nvSpPr>
        <p:spPr>
          <a:xfrm>
            <a:off x="3406650" y="355660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946" name="Google Shape;946;p22"/>
          <p:cNvSpPr txBox="1">
            <a:spLocks noGrp="1"/>
          </p:cNvSpPr>
          <p:nvPr>
            <p:ph type="subTitle" idx="2"/>
          </p:nvPr>
        </p:nvSpPr>
        <p:spPr>
          <a:xfrm>
            <a:off x="5858600" y="3556605"/>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947" name="Google Shape;947;p22"/>
          <p:cNvSpPr txBox="1">
            <a:spLocks noGrp="1"/>
          </p:cNvSpPr>
          <p:nvPr>
            <p:ph type="subTitle" idx="3"/>
          </p:nvPr>
        </p:nvSpPr>
        <p:spPr>
          <a:xfrm>
            <a:off x="5858600" y="305517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48" name="Google Shape;948;p22"/>
          <p:cNvSpPr txBox="1">
            <a:spLocks noGrp="1"/>
          </p:cNvSpPr>
          <p:nvPr>
            <p:ph type="subTitle" idx="4"/>
          </p:nvPr>
        </p:nvSpPr>
        <p:spPr>
          <a:xfrm>
            <a:off x="954700" y="355660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949" name="Google Shape;949;p22"/>
          <p:cNvSpPr txBox="1">
            <a:spLocks noGrp="1"/>
          </p:cNvSpPr>
          <p:nvPr>
            <p:ph type="subTitle" idx="5"/>
          </p:nvPr>
        </p:nvSpPr>
        <p:spPr>
          <a:xfrm>
            <a:off x="954700" y="305517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50" name="Google Shape;950;p22"/>
          <p:cNvSpPr txBox="1">
            <a:spLocks noGrp="1"/>
          </p:cNvSpPr>
          <p:nvPr>
            <p:ph type="subTitle" idx="6"/>
          </p:nvPr>
        </p:nvSpPr>
        <p:spPr>
          <a:xfrm>
            <a:off x="3406650" y="305517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51" name="Google Shape;951;p22"/>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952" name="Google Shape;952;p22"/>
          <p:cNvGrpSpPr/>
          <p:nvPr/>
        </p:nvGrpSpPr>
        <p:grpSpPr>
          <a:xfrm rot="-199879">
            <a:off x="7879090" y="4459649"/>
            <a:ext cx="951053" cy="303905"/>
            <a:chOff x="1749375" y="2061925"/>
            <a:chExt cx="1399125" cy="447150"/>
          </a:xfrm>
        </p:grpSpPr>
        <p:sp>
          <p:nvSpPr>
            <p:cNvPr id="953" name="Google Shape;953;p22"/>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2"/>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22"/>
          <p:cNvGrpSpPr/>
          <p:nvPr/>
        </p:nvGrpSpPr>
        <p:grpSpPr>
          <a:xfrm rot="411976">
            <a:off x="8007491" y="572774"/>
            <a:ext cx="694237" cy="173184"/>
            <a:chOff x="1803850" y="3016175"/>
            <a:chExt cx="995175" cy="248225"/>
          </a:xfrm>
        </p:grpSpPr>
        <p:sp>
          <p:nvSpPr>
            <p:cNvPr id="969" name="Google Shape;969;p22"/>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22"/>
          <p:cNvGrpSpPr/>
          <p:nvPr/>
        </p:nvGrpSpPr>
        <p:grpSpPr>
          <a:xfrm rot="493">
            <a:off x="377698" y="4611651"/>
            <a:ext cx="694234" cy="173187"/>
            <a:chOff x="1803850" y="3016175"/>
            <a:chExt cx="995175" cy="248225"/>
          </a:xfrm>
        </p:grpSpPr>
        <p:sp>
          <p:nvSpPr>
            <p:cNvPr id="977" name="Google Shape;977;p22"/>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2"/>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2"/>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2"/>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2"/>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2"/>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2"/>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
  <p:cSld name="CUSTOM_5">
    <p:bg>
      <p:bgPr>
        <a:blipFill>
          <a:blip r:embed="rId2">
            <a:alphaModFix/>
          </a:blip>
          <a:stretch>
            <a:fillRect/>
          </a:stretch>
        </a:blipFill>
        <a:effectLst/>
      </p:bgPr>
    </p:bg>
    <p:spTree>
      <p:nvGrpSpPr>
        <p:cNvPr id="1" name="Shape 984"/>
        <p:cNvGrpSpPr/>
        <p:nvPr/>
      </p:nvGrpSpPr>
      <p:grpSpPr>
        <a:xfrm>
          <a:off x="0" y="0"/>
          <a:ext cx="0" cy="0"/>
          <a:chOff x="0" y="0"/>
          <a:chExt cx="0" cy="0"/>
        </a:xfrm>
      </p:grpSpPr>
      <p:sp>
        <p:nvSpPr>
          <p:cNvPr id="985" name="Google Shape;985;p23"/>
          <p:cNvSpPr txBox="1">
            <a:spLocks noGrp="1"/>
          </p:cNvSpPr>
          <p:nvPr>
            <p:ph type="subTitle" idx="1"/>
          </p:nvPr>
        </p:nvSpPr>
        <p:spPr>
          <a:xfrm>
            <a:off x="5629350" y="1662850"/>
            <a:ext cx="2109900" cy="78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86" name="Google Shape;986;p23"/>
          <p:cNvSpPr txBox="1">
            <a:spLocks noGrp="1"/>
          </p:cNvSpPr>
          <p:nvPr>
            <p:ph type="subTitle" idx="2"/>
          </p:nvPr>
        </p:nvSpPr>
        <p:spPr>
          <a:xfrm>
            <a:off x="5629375" y="1254575"/>
            <a:ext cx="1898100" cy="427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87" name="Google Shape;987;p23"/>
          <p:cNvSpPr txBox="1">
            <a:spLocks noGrp="1"/>
          </p:cNvSpPr>
          <p:nvPr>
            <p:ph type="subTitle" idx="3"/>
          </p:nvPr>
        </p:nvSpPr>
        <p:spPr>
          <a:xfrm>
            <a:off x="2226100" y="1662850"/>
            <a:ext cx="2109900" cy="78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88" name="Google Shape;988;p23"/>
          <p:cNvSpPr txBox="1">
            <a:spLocks noGrp="1"/>
          </p:cNvSpPr>
          <p:nvPr>
            <p:ph type="subTitle" idx="4"/>
          </p:nvPr>
        </p:nvSpPr>
        <p:spPr>
          <a:xfrm>
            <a:off x="2226100" y="1254575"/>
            <a:ext cx="1898100" cy="427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89" name="Google Shape;989;p23"/>
          <p:cNvSpPr txBox="1">
            <a:spLocks noGrp="1"/>
          </p:cNvSpPr>
          <p:nvPr>
            <p:ph type="subTitle" idx="5"/>
          </p:nvPr>
        </p:nvSpPr>
        <p:spPr>
          <a:xfrm>
            <a:off x="2226100" y="3426225"/>
            <a:ext cx="2109900" cy="78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90" name="Google Shape;990;p23"/>
          <p:cNvSpPr txBox="1">
            <a:spLocks noGrp="1"/>
          </p:cNvSpPr>
          <p:nvPr>
            <p:ph type="subTitle" idx="6"/>
          </p:nvPr>
        </p:nvSpPr>
        <p:spPr>
          <a:xfrm>
            <a:off x="2226100" y="3023150"/>
            <a:ext cx="1898100" cy="427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91" name="Google Shape;991;p23"/>
          <p:cNvSpPr txBox="1">
            <a:spLocks noGrp="1"/>
          </p:cNvSpPr>
          <p:nvPr>
            <p:ph type="subTitle" idx="7"/>
          </p:nvPr>
        </p:nvSpPr>
        <p:spPr>
          <a:xfrm>
            <a:off x="5629350" y="3426225"/>
            <a:ext cx="2109900" cy="78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92" name="Google Shape;992;p23"/>
          <p:cNvSpPr txBox="1">
            <a:spLocks noGrp="1"/>
          </p:cNvSpPr>
          <p:nvPr>
            <p:ph type="subTitle" idx="8"/>
          </p:nvPr>
        </p:nvSpPr>
        <p:spPr>
          <a:xfrm>
            <a:off x="5629400" y="3023150"/>
            <a:ext cx="1898100" cy="427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93" name="Google Shape;993;p23"/>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994" name="Google Shape;994;p23"/>
          <p:cNvGrpSpPr/>
          <p:nvPr/>
        </p:nvGrpSpPr>
        <p:grpSpPr>
          <a:xfrm rot="-199879">
            <a:off x="7870340" y="559274"/>
            <a:ext cx="951053" cy="303905"/>
            <a:chOff x="1749375" y="2061925"/>
            <a:chExt cx="1399125" cy="447150"/>
          </a:xfrm>
        </p:grpSpPr>
        <p:sp>
          <p:nvSpPr>
            <p:cNvPr id="995" name="Google Shape;995;p23"/>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3"/>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3"/>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3"/>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3"/>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3"/>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3"/>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3"/>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3"/>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3"/>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23"/>
          <p:cNvGrpSpPr/>
          <p:nvPr/>
        </p:nvGrpSpPr>
        <p:grpSpPr>
          <a:xfrm>
            <a:off x="415781" y="4664477"/>
            <a:ext cx="888364" cy="248238"/>
            <a:chOff x="1777125" y="4019500"/>
            <a:chExt cx="1297450" cy="362550"/>
          </a:xfrm>
        </p:grpSpPr>
        <p:sp>
          <p:nvSpPr>
            <p:cNvPr id="1011" name="Google Shape;1011;p23"/>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3"/>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3"/>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3"/>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3"/>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3"/>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3"/>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3"/>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3"/>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3"/>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3"/>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3"/>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3"/>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3"/>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3"/>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ive columns">
  <p:cSld name="CUSTOM_6">
    <p:bg>
      <p:bgPr>
        <a:blipFill>
          <a:blip r:embed="rId2">
            <a:alphaModFix/>
          </a:blip>
          <a:stretch>
            <a:fillRect/>
          </a:stretch>
        </a:blipFill>
        <a:effectLst/>
      </p:bgPr>
    </p:bg>
    <p:spTree>
      <p:nvGrpSpPr>
        <p:cNvPr id="1" name="Shape 1026"/>
        <p:cNvGrpSpPr/>
        <p:nvPr/>
      </p:nvGrpSpPr>
      <p:grpSpPr>
        <a:xfrm>
          <a:off x="0" y="0"/>
          <a:ext cx="0" cy="0"/>
          <a:chOff x="0" y="0"/>
          <a:chExt cx="0" cy="0"/>
        </a:xfrm>
      </p:grpSpPr>
      <p:sp>
        <p:nvSpPr>
          <p:cNvPr id="1027" name="Google Shape;1027;p24"/>
          <p:cNvSpPr txBox="1">
            <a:spLocks noGrp="1"/>
          </p:cNvSpPr>
          <p:nvPr>
            <p:ph type="subTitle" idx="1"/>
          </p:nvPr>
        </p:nvSpPr>
        <p:spPr>
          <a:xfrm>
            <a:off x="6144459" y="2207776"/>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28" name="Google Shape;1028;p24"/>
          <p:cNvSpPr txBox="1">
            <a:spLocks noGrp="1"/>
          </p:cNvSpPr>
          <p:nvPr>
            <p:ph type="subTitle" idx="2"/>
          </p:nvPr>
        </p:nvSpPr>
        <p:spPr>
          <a:xfrm>
            <a:off x="6144444" y="1796375"/>
            <a:ext cx="2096100" cy="46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29" name="Google Shape;1029;p24"/>
          <p:cNvSpPr txBox="1">
            <a:spLocks noGrp="1"/>
          </p:cNvSpPr>
          <p:nvPr>
            <p:ph type="subTitle" idx="3"/>
          </p:nvPr>
        </p:nvSpPr>
        <p:spPr>
          <a:xfrm>
            <a:off x="3523953" y="2207776"/>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30" name="Google Shape;1030;p24"/>
          <p:cNvSpPr txBox="1">
            <a:spLocks noGrp="1"/>
          </p:cNvSpPr>
          <p:nvPr>
            <p:ph type="subTitle" idx="4"/>
          </p:nvPr>
        </p:nvSpPr>
        <p:spPr>
          <a:xfrm>
            <a:off x="3523942" y="1796375"/>
            <a:ext cx="2096100" cy="46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31" name="Google Shape;1031;p24"/>
          <p:cNvSpPr txBox="1">
            <a:spLocks noGrp="1"/>
          </p:cNvSpPr>
          <p:nvPr>
            <p:ph type="subTitle" idx="5"/>
          </p:nvPr>
        </p:nvSpPr>
        <p:spPr>
          <a:xfrm>
            <a:off x="2194296" y="3931156"/>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32" name="Google Shape;1032;p24"/>
          <p:cNvSpPr txBox="1">
            <a:spLocks noGrp="1"/>
          </p:cNvSpPr>
          <p:nvPr>
            <p:ph type="subTitle" idx="6"/>
          </p:nvPr>
        </p:nvSpPr>
        <p:spPr>
          <a:xfrm>
            <a:off x="2194296" y="3517325"/>
            <a:ext cx="2096100" cy="46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33" name="Google Shape;1033;p24"/>
          <p:cNvSpPr txBox="1">
            <a:spLocks noGrp="1"/>
          </p:cNvSpPr>
          <p:nvPr>
            <p:ph type="subTitle" idx="7"/>
          </p:nvPr>
        </p:nvSpPr>
        <p:spPr>
          <a:xfrm>
            <a:off x="4853604" y="3931156"/>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34" name="Google Shape;1034;p24"/>
          <p:cNvSpPr txBox="1">
            <a:spLocks noGrp="1"/>
          </p:cNvSpPr>
          <p:nvPr>
            <p:ph type="subTitle" idx="8"/>
          </p:nvPr>
        </p:nvSpPr>
        <p:spPr>
          <a:xfrm>
            <a:off x="4853604" y="3517325"/>
            <a:ext cx="2096100" cy="46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35" name="Google Shape;1035;p24"/>
          <p:cNvSpPr txBox="1">
            <a:spLocks noGrp="1"/>
          </p:cNvSpPr>
          <p:nvPr>
            <p:ph type="subTitle" idx="9"/>
          </p:nvPr>
        </p:nvSpPr>
        <p:spPr>
          <a:xfrm>
            <a:off x="903447" y="2207776"/>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36" name="Google Shape;1036;p24"/>
          <p:cNvSpPr txBox="1">
            <a:spLocks noGrp="1"/>
          </p:cNvSpPr>
          <p:nvPr>
            <p:ph type="subTitle" idx="13"/>
          </p:nvPr>
        </p:nvSpPr>
        <p:spPr>
          <a:xfrm>
            <a:off x="903441" y="1796375"/>
            <a:ext cx="2096100" cy="46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37" name="Google Shape;1037;p24"/>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038" name="Google Shape;1038;p24"/>
          <p:cNvGrpSpPr/>
          <p:nvPr/>
        </p:nvGrpSpPr>
        <p:grpSpPr>
          <a:xfrm rot="-199879">
            <a:off x="4041990" y="4747849"/>
            <a:ext cx="951053" cy="303905"/>
            <a:chOff x="1749375" y="2061925"/>
            <a:chExt cx="1399125" cy="447150"/>
          </a:xfrm>
        </p:grpSpPr>
        <p:sp>
          <p:nvSpPr>
            <p:cNvPr id="1039" name="Google Shape;1039;p24"/>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4"/>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4"/>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4"/>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24"/>
          <p:cNvGrpSpPr/>
          <p:nvPr/>
        </p:nvGrpSpPr>
        <p:grpSpPr>
          <a:xfrm rot="411976">
            <a:off x="8245991" y="684149"/>
            <a:ext cx="694237" cy="173184"/>
            <a:chOff x="1803850" y="3016175"/>
            <a:chExt cx="995175" cy="248225"/>
          </a:xfrm>
        </p:grpSpPr>
        <p:sp>
          <p:nvSpPr>
            <p:cNvPr id="1055" name="Google Shape;1055;p24"/>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4"/>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4"/>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4"/>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24"/>
          <p:cNvGrpSpPr/>
          <p:nvPr/>
        </p:nvGrpSpPr>
        <p:grpSpPr>
          <a:xfrm>
            <a:off x="415781" y="4664477"/>
            <a:ext cx="888364" cy="248238"/>
            <a:chOff x="1777125" y="4019500"/>
            <a:chExt cx="1297450" cy="362550"/>
          </a:xfrm>
        </p:grpSpPr>
        <p:sp>
          <p:nvSpPr>
            <p:cNvPr id="1063" name="Google Shape;1063;p24"/>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4"/>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4"/>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4"/>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4"/>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4"/>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
  <p:cSld name="CUSTOM_7">
    <p:bg>
      <p:bgPr>
        <a:blipFill>
          <a:blip r:embed="rId2">
            <a:alphaModFix/>
          </a:blip>
          <a:stretch>
            <a:fillRect/>
          </a:stretch>
        </a:blipFill>
        <a:effectLst/>
      </p:bgPr>
    </p:bg>
    <p:spTree>
      <p:nvGrpSpPr>
        <p:cNvPr id="1" name="Shape 1078"/>
        <p:cNvGrpSpPr/>
        <p:nvPr/>
      </p:nvGrpSpPr>
      <p:grpSpPr>
        <a:xfrm>
          <a:off x="0" y="0"/>
          <a:ext cx="0" cy="0"/>
          <a:chOff x="0" y="0"/>
          <a:chExt cx="0" cy="0"/>
        </a:xfrm>
      </p:grpSpPr>
      <p:sp>
        <p:nvSpPr>
          <p:cNvPr id="1079" name="Google Shape;1079;p25"/>
          <p:cNvSpPr txBox="1">
            <a:spLocks noGrp="1"/>
          </p:cNvSpPr>
          <p:nvPr>
            <p:ph type="subTitle" idx="1"/>
          </p:nvPr>
        </p:nvSpPr>
        <p:spPr>
          <a:xfrm>
            <a:off x="5742139" y="3882551"/>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80" name="Google Shape;1080;p25"/>
          <p:cNvSpPr txBox="1">
            <a:spLocks noGrp="1"/>
          </p:cNvSpPr>
          <p:nvPr>
            <p:ph type="subTitle" idx="2"/>
          </p:nvPr>
        </p:nvSpPr>
        <p:spPr>
          <a:xfrm>
            <a:off x="1955314" y="3882551"/>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81" name="Google Shape;1081;p25"/>
          <p:cNvSpPr txBox="1">
            <a:spLocks noGrp="1"/>
          </p:cNvSpPr>
          <p:nvPr>
            <p:ph type="subTitle" idx="3"/>
          </p:nvPr>
        </p:nvSpPr>
        <p:spPr>
          <a:xfrm>
            <a:off x="5742139" y="1537533"/>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82" name="Google Shape;1082;p25"/>
          <p:cNvSpPr txBox="1">
            <a:spLocks noGrp="1"/>
          </p:cNvSpPr>
          <p:nvPr>
            <p:ph type="subTitle" idx="4"/>
          </p:nvPr>
        </p:nvSpPr>
        <p:spPr>
          <a:xfrm>
            <a:off x="5742150" y="1132575"/>
            <a:ext cx="2190000" cy="46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83" name="Google Shape;1083;p25"/>
          <p:cNvSpPr txBox="1">
            <a:spLocks noGrp="1"/>
          </p:cNvSpPr>
          <p:nvPr>
            <p:ph type="subTitle" idx="5"/>
          </p:nvPr>
        </p:nvSpPr>
        <p:spPr>
          <a:xfrm>
            <a:off x="1955314" y="1537533"/>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84" name="Google Shape;1084;p25"/>
          <p:cNvSpPr txBox="1">
            <a:spLocks noGrp="1"/>
          </p:cNvSpPr>
          <p:nvPr>
            <p:ph type="subTitle" idx="6"/>
          </p:nvPr>
        </p:nvSpPr>
        <p:spPr>
          <a:xfrm>
            <a:off x="1955325" y="1132575"/>
            <a:ext cx="2190000" cy="46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85" name="Google Shape;1085;p25"/>
          <p:cNvSpPr txBox="1">
            <a:spLocks noGrp="1"/>
          </p:cNvSpPr>
          <p:nvPr>
            <p:ph type="subTitle" idx="7"/>
          </p:nvPr>
        </p:nvSpPr>
        <p:spPr>
          <a:xfrm>
            <a:off x="5742139" y="2710042"/>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86" name="Google Shape;1086;p25"/>
          <p:cNvSpPr txBox="1">
            <a:spLocks noGrp="1"/>
          </p:cNvSpPr>
          <p:nvPr>
            <p:ph type="subTitle" idx="8"/>
          </p:nvPr>
        </p:nvSpPr>
        <p:spPr>
          <a:xfrm>
            <a:off x="5742150" y="2306369"/>
            <a:ext cx="2190000" cy="46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87" name="Google Shape;1087;p25"/>
          <p:cNvSpPr txBox="1">
            <a:spLocks noGrp="1"/>
          </p:cNvSpPr>
          <p:nvPr>
            <p:ph type="subTitle" idx="9"/>
          </p:nvPr>
        </p:nvSpPr>
        <p:spPr>
          <a:xfrm>
            <a:off x="1955314" y="2710042"/>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88" name="Google Shape;1088;p25"/>
          <p:cNvSpPr txBox="1">
            <a:spLocks noGrp="1"/>
          </p:cNvSpPr>
          <p:nvPr>
            <p:ph type="subTitle" idx="13"/>
          </p:nvPr>
        </p:nvSpPr>
        <p:spPr>
          <a:xfrm>
            <a:off x="1955325" y="2306352"/>
            <a:ext cx="2190000" cy="46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89" name="Google Shape;1089;p25"/>
          <p:cNvSpPr txBox="1">
            <a:spLocks noGrp="1"/>
          </p:cNvSpPr>
          <p:nvPr>
            <p:ph type="subTitle" idx="14"/>
          </p:nvPr>
        </p:nvSpPr>
        <p:spPr>
          <a:xfrm>
            <a:off x="5742150" y="3475023"/>
            <a:ext cx="2190000" cy="46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90" name="Google Shape;1090;p25"/>
          <p:cNvSpPr txBox="1">
            <a:spLocks noGrp="1"/>
          </p:cNvSpPr>
          <p:nvPr>
            <p:ph type="subTitle" idx="15"/>
          </p:nvPr>
        </p:nvSpPr>
        <p:spPr>
          <a:xfrm>
            <a:off x="1955325" y="3475023"/>
            <a:ext cx="2190000" cy="46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91" name="Google Shape;1091;p25"/>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092" name="Google Shape;1092;p25"/>
          <p:cNvGrpSpPr/>
          <p:nvPr/>
        </p:nvGrpSpPr>
        <p:grpSpPr>
          <a:xfrm>
            <a:off x="4215780" y="4757911"/>
            <a:ext cx="627308" cy="258661"/>
            <a:chOff x="1743825" y="1344175"/>
            <a:chExt cx="1032775" cy="425850"/>
          </a:xfrm>
        </p:grpSpPr>
        <p:sp>
          <p:nvSpPr>
            <p:cNvPr id="1093" name="Google Shape;1093;p25"/>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5"/>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5"/>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5"/>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5"/>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5"/>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5"/>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5"/>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5"/>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5"/>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25"/>
          <p:cNvGrpSpPr/>
          <p:nvPr/>
        </p:nvGrpSpPr>
        <p:grpSpPr>
          <a:xfrm rot="302829">
            <a:off x="244011" y="4551559"/>
            <a:ext cx="951035" cy="303899"/>
            <a:chOff x="1749375" y="2061925"/>
            <a:chExt cx="1399125" cy="447150"/>
          </a:xfrm>
        </p:grpSpPr>
        <p:sp>
          <p:nvSpPr>
            <p:cNvPr id="1104" name="Google Shape;1104;p25"/>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5"/>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5"/>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5"/>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5"/>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5"/>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5"/>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5"/>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5"/>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5"/>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5"/>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5"/>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5"/>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5"/>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5"/>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 name="Google Shape;1119;p25"/>
          <p:cNvGrpSpPr/>
          <p:nvPr/>
        </p:nvGrpSpPr>
        <p:grpSpPr>
          <a:xfrm rot="527392">
            <a:off x="8111111" y="4616670"/>
            <a:ext cx="694227" cy="173185"/>
            <a:chOff x="1803850" y="3016175"/>
            <a:chExt cx="995175" cy="248225"/>
          </a:xfrm>
        </p:grpSpPr>
        <p:sp>
          <p:nvSpPr>
            <p:cNvPr id="1120" name="Google Shape;1120;p25"/>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5"/>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5"/>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5"/>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5"/>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5"/>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5"/>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25"/>
          <p:cNvGrpSpPr/>
          <p:nvPr/>
        </p:nvGrpSpPr>
        <p:grpSpPr>
          <a:xfrm rot="-546031">
            <a:off x="275297" y="473295"/>
            <a:ext cx="888389" cy="248245"/>
            <a:chOff x="1777125" y="4019500"/>
            <a:chExt cx="1297450" cy="362550"/>
          </a:xfrm>
        </p:grpSpPr>
        <p:sp>
          <p:nvSpPr>
            <p:cNvPr id="1128" name="Google Shape;1128;p25"/>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5"/>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5"/>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5"/>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5"/>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5"/>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5"/>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5"/>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5"/>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5"/>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5"/>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5"/>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5"/>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5"/>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5"/>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8">
    <p:bg>
      <p:bgPr>
        <a:blipFill>
          <a:blip r:embed="rId2">
            <a:alphaModFix/>
          </a:blip>
          <a:stretch>
            <a:fillRect/>
          </a:stretch>
        </a:blipFill>
        <a:effectLst/>
      </p:bgPr>
    </p:bg>
    <p:spTree>
      <p:nvGrpSpPr>
        <p:cNvPr id="1" name="Shape 1143"/>
        <p:cNvGrpSpPr/>
        <p:nvPr/>
      </p:nvGrpSpPr>
      <p:grpSpPr>
        <a:xfrm>
          <a:off x="0" y="0"/>
          <a:ext cx="0" cy="0"/>
          <a:chOff x="0" y="0"/>
          <a:chExt cx="0" cy="0"/>
        </a:xfrm>
      </p:grpSpPr>
      <p:sp>
        <p:nvSpPr>
          <p:cNvPr id="1144" name="Google Shape;1144;p26"/>
          <p:cNvSpPr txBox="1">
            <a:spLocks noGrp="1"/>
          </p:cNvSpPr>
          <p:nvPr>
            <p:ph type="title" hasCustomPrompt="1"/>
          </p:nvPr>
        </p:nvSpPr>
        <p:spPr>
          <a:xfrm>
            <a:off x="2290350" y="531900"/>
            <a:ext cx="45633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5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45" name="Google Shape;1145;p26"/>
          <p:cNvSpPr txBox="1">
            <a:spLocks noGrp="1"/>
          </p:cNvSpPr>
          <p:nvPr>
            <p:ph type="subTitle" idx="1"/>
          </p:nvPr>
        </p:nvSpPr>
        <p:spPr>
          <a:xfrm>
            <a:off x="2579250" y="1352075"/>
            <a:ext cx="3985500" cy="37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1600"/>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146" name="Google Shape;1146;p26"/>
          <p:cNvSpPr txBox="1">
            <a:spLocks noGrp="1"/>
          </p:cNvSpPr>
          <p:nvPr>
            <p:ph type="title" idx="2" hasCustomPrompt="1"/>
          </p:nvPr>
        </p:nvSpPr>
        <p:spPr>
          <a:xfrm>
            <a:off x="2290350" y="1973063"/>
            <a:ext cx="45633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47" name="Google Shape;1147;p26"/>
          <p:cNvSpPr txBox="1">
            <a:spLocks noGrp="1"/>
          </p:cNvSpPr>
          <p:nvPr>
            <p:ph type="subTitle" idx="3"/>
          </p:nvPr>
        </p:nvSpPr>
        <p:spPr>
          <a:xfrm>
            <a:off x="2579250" y="2793338"/>
            <a:ext cx="3985500" cy="37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1600"/>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148" name="Google Shape;1148;p26"/>
          <p:cNvSpPr txBox="1">
            <a:spLocks noGrp="1"/>
          </p:cNvSpPr>
          <p:nvPr>
            <p:ph type="title" idx="4" hasCustomPrompt="1"/>
          </p:nvPr>
        </p:nvSpPr>
        <p:spPr>
          <a:xfrm>
            <a:off x="2290350" y="3414325"/>
            <a:ext cx="45633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5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49" name="Google Shape;1149;p26"/>
          <p:cNvSpPr txBox="1">
            <a:spLocks noGrp="1"/>
          </p:cNvSpPr>
          <p:nvPr>
            <p:ph type="subTitle" idx="5"/>
          </p:nvPr>
        </p:nvSpPr>
        <p:spPr>
          <a:xfrm>
            <a:off x="2579250" y="4234600"/>
            <a:ext cx="3985500" cy="37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1600"/>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grpSp>
        <p:nvGrpSpPr>
          <p:cNvPr id="1150" name="Google Shape;1150;p26"/>
          <p:cNvGrpSpPr/>
          <p:nvPr/>
        </p:nvGrpSpPr>
        <p:grpSpPr>
          <a:xfrm>
            <a:off x="415781" y="4664477"/>
            <a:ext cx="888364" cy="248238"/>
            <a:chOff x="1777125" y="4019500"/>
            <a:chExt cx="1297450" cy="362550"/>
          </a:xfrm>
        </p:grpSpPr>
        <p:sp>
          <p:nvSpPr>
            <p:cNvPr id="1151" name="Google Shape;1151;p26"/>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6"/>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6"/>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26"/>
          <p:cNvGrpSpPr/>
          <p:nvPr/>
        </p:nvGrpSpPr>
        <p:grpSpPr>
          <a:xfrm rot="-261246">
            <a:off x="7854707" y="502234"/>
            <a:ext cx="950931" cy="303866"/>
            <a:chOff x="1749375" y="2061925"/>
            <a:chExt cx="1399125" cy="447150"/>
          </a:xfrm>
        </p:grpSpPr>
        <p:sp>
          <p:nvSpPr>
            <p:cNvPr id="1167" name="Google Shape;1167;p26"/>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6"/>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6"/>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6"/>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6"/>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6"/>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6"/>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6"/>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6"/>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26"/>
          <p:cNvGrpSpPr/>
          <p:nvPr/>
        </p:nvGrpSpPr>
        <p:grpSpPr>
          <a:xfrm rot="-261246">
            <a:off x="7854707" y="4636659"/>
            <a:ext cx="950931" cy="303866"/>
            <a:chOff x="1749375" y="2061925"/>
            <a:chExt cx="1399125" cy="447150"/>
          </a:xfrm>
        </p:grpSpPr>
        <p:sp>
          <p:nvSpPr>
            <p:cNvPr id="1183" name="Google Shape;1183;p26"/>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6"/>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6"/>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6"/>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6"/>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6"/>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6"/>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6"/>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6"/>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6"/>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6"/>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6"/>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6"/>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6"/>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6"/>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26"/>
          <p:cNvGrpSpPr/>
          <p:nvPr/>
        </p:nvGrpSpPr>
        <p:grpSpPr>
          <a:xfrm rot="493">
            <a:off x="572823" y="445301"/>
            <a:ext cx="694234" cy="173187"/>
            <a:chOff x="1803850" y="3016175"/>
            <a:chExt cx="995175" cy="248225"/>
          </a:xfrm>
        </p:grpSpPr>
        <p:sp>
          <p:nvSpPr>
            <p:cNvPr id="1199" name="Google Shape;1199;p26"/>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6"/>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6"/>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6"/>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6"/>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6"/>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6"/>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BLANK_1_1_1_1_1_1">
    <p:bg>
      <p:bgPr>
        <a:blipFill>
          <a:blip r:embed="rId2">
            <a:alphaModFix/>
          </a:blip>
          <a:stretch>
            <a:fillRect/>
          </a:stretch>
        </a:blipFill>
        <a:effectLst/>
      </p:bgPr>
    </p:bg>
    <p:spTree>
      <p:nvGrpSpPr>
        <p:cNvPr id="1" name="Shape 1206"/>
        <p:cNvGrpSpPr/>
        <p:nvPr/>
      </p:nvGrpSpPr>
      <p:grpSpPr>
        <a:xfrm>
          <a:off x="0" y="0"/>
          <a:ext cx="0" cy="0"/>
          <a:chOff x="0" y="0"/>
          <a:chExt cx="0" cy="0"/>
        </a:xfrm>
      </p:grpSpPr>
      <p:sp>
        <p:nvSpPr>
          <p:cNvPr id="1207" name="Google Shape;1207;p27"/>
          <p:cNvSpPr txBox="1">
            <a:spLocks noGrp="1"/>
          </p:cNvSpPr>
          <p:nvPr>
            <p:ph type="title" hasCustomPrompt="1"/>
          </p:nvPr>
        </p:nvSpPr>
        <p:spPr>
          <a:xfrm>
            <a:off x="5637400" y="2368349"/>
            <a:ext cx="25215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208" name="Google Shape;1208;p27"/>
          <p:cNvSpPr txBox="1">
            <a:spLocks noGrp="1"/>
          </p:cNvSpPr>
          <p:nvPr>
            <p:ph type="subTitle" idx="1"/>
          </p:nvPr>
        </p:nvSpPr>
        <p:spPr>
          <a:xfrm>
            <a:off x="5753125" y="2855800"/>
            <a:ext cx="2301000" cy="5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9" name="Google Shape;1209;p27"/>
          <p:cNvSpPr txBox="1">
            <a:spLocks noGrp="1"/>
          </p:cNvSpPr>
          <p:nvPr>
            <p:ph type="title" idx="2" hasCustomPrompt="1"/>
          </p:nvPr>
        </p:nvSpPr>
        <p:spPr>
          <a:xfrm>
            <a:off x="985100" y="2368353"/>
            <a:ext cx="25215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210" name="Google Shape;1210;p27"/>
          <p:cNvSpPr txBox="1">
            <a:spLocks noGrp="1"/>
          </p:cNvSpPr>
          <p:nvPr>
            <p:ph type="subTitle" idx="3"/>
          </p:nvPr>
        </p:nvSpPr>
        <p:spPr>
          <a:xfrm>
            <a:off x="1089875" y="2855800"/>
            <a:ext cx="2322900" cy="5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1" name="Google Shape;1211;p27"/>
          <p:cNvSpPr txBox="1">
            <a:spLocks noGrp="1"/>
          </p:cNvSpPr>
          <p:nvPr>
            <p:ph type="title" idx="4" hasCustomPrompt="1"/>
          </p:nvPr>
        </p:nvSpPr>
        <p:spPr>
          <a:xfrm>
            <a:off x="3311250" y="3506300"/>
            <a:ext cx="25215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212" name="Google Shape;1212;p27"/>
          <p:cNvSpPr txBox="1">
            <a:spLocks noGrp="1"/>
          </p:cNvSpPr>
          <p:nvPr>
            <p:ph type="subTitle" idx="5"/>
          </p:nvPr>
        </p:nvSpPr>
        <p:spPr>
          <a:xfrm>
            <a:off x="3426975" y="3990348"/>
            <a:ext cx="2301000" cy="5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3" name="Google Shape;1213;p27"/>
          <p:cNvSpPr txBox="1">
            <a:spLocks noGrp="1"/>
          </p:cNvSpPr>
          <p:nvPr>
            <p:ph type="title" idx="6"/>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214" name="Google Shape;1214;p27"/>
          <p:cNvGrpSpPr/>
          <p:nvPr/>
        </p:nvGrpSpPr>
        <p:grpSpPr>
          <a:xfrm>
            <a:off x="415781" y="4664477"/>
            <a:ext cx="888364" cy="248238"/>
            <a:chOff x="1777125" y="4019500"/>
            <a:chExt cx="1297450" cy="362550"/>
          </a:xfrm>
        </p:grpSpPr>
        <p:sp>
          <p:nvSpPr>
            <p:cNvPr id="1215" name="Google Shape;1215;p27"/>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7"/>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7"/>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7"/>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7"/>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7"/>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7"/>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7"/>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7"/>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7"/>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7"/>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7"/>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7"/>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7"/>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1230;p27"/>
          <p:cNvGrpSpPr/>
          <p:nvPr/>
        </p:nvGrpSpPr>
        <p:grpSpPr>
          <a:xfrm rot="-261246">
            <a:off x="7854707" y="502234"/>
            <a:ext cx="950931" cy="303866"/>
            <a:chOff x="1749375" y="2061925"/>
            <a:chExt cx="1399125" cy="447150"/>
          </a:xfrm>
        </p:grpSpPr>
        <p:sp>
          <p:nvSpPr>
            <p:cNvPr id="1231" name="Google Shape;1231;p27"/>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7"/>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7"/>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7"/>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7"/>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7"/>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7"/>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7"/>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7"/>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7"/>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7"/>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7"/>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7"/>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7"/>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7"/>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
  <p:cSld name="CUSTOM_9_1">
    <p:bg>
      <p:bgPr>
        <a:blipFill>
          <a:blip r:embed="rId2">
            <a:alphaModFix/>
          </a:blip>
          <a:stretch>
            <a:fillRect/>
          </a:stretch>
        </a:blipFill>
        <a:effectLst/>
      </p:bgPr>
    </p:bg>
    <p:spTree>
      <p:nvGrpSpPr>
        <p:cNvPr id="1" name="Shape 1246"/>
        <p:cNvGrpSpPr/>
        <p:nvPr/>
      </p:nvGrpSpPr>
      <p:grpSpPr>
        <a:xfrm>
          <a:off x="0" y="0"/>
          <a:ext cx="0" cy="0"/>
          <a:chOff x="0" y="0"/>
          <a:chExt cx="0" cy="0"/>
        </a:xfrm>
      </p:grpSpPr>
      <p:sp>
        <p:nvSpPr>
          <p:cNvPr id="1247" name="Google Shape;1247;p28"/>
          <p:cNvSpPr txBox="1">
            <a:spLocks noGrp="1"/>
          </p:cNvSpPr>
          <p:nvPr>
            <p:ph type="subTitle" idx="1"/>
          </p:nvPr>
        </p:nvSpPr>
        <p:spPr>
          <a:xfrm>
            <a:off x="5117163" y="2589000"/>
            <a:ext cx="3115500" cy="1173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248" name="Google Shape;1248;p28"/>
          <p:cNvSpPr txBox="1">
            <a:spLocks noGrp="1"/>
          </p:cNvSpPr>
          <p:nvPr>
            <p:ph type="title"/>
          </p:nvPr>
        </p:nvSpPr>
        <p:spPr>
          <a:xfrm>
            <a:off x="5117175" y="1397925"/>
            <a:ext cx="2223600" cy="1133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49" name="Google Shape;1249;p28"/>
          <p:cNvGrpSpPr/>
          <p:nvPr/>
        </p:nvGrpSpPr>
        <p:grpSpPr>
          <a:xfrm rot="141098">
            <a:off x="561452" y="4664712"/>
            <a:ext cx="472825" cy="148953"/>
            <a:chOff x="1777400" y="3523750"/>
            <a:chExt cx="772950" cy="243500"/>
          </a:xfrm>
        </p:grpSpPr>
        <p:sp>
          <p:nvSpPr>
            <p:cNvPr id="1250" name="Google Shape;1250;p28"/>
            <p:cNvSpPr/>
            <p:nvPr/>
          </p:nvSpPr>
          <p:spPr>
            <a:xfrm>
              <a:off x="1777400" y="3523900"/>
              <a:ext cx="162800" cy="243350"/>
            </a:xfrm>
            <a:custGeom>
              <a:avLst/>
              <a:gdLst/>
              <a:ahLst/>
              <a:cxnLst/>
              <a:rect l="l" t="t" r="r" b="b"/>
              <a:pathLst>
                <a:path w="6512" h="9734" extrusionOk="0">
                  <a:moveTo>
                    <a:pt x="6121" y="1"/>
                  </a:moveTo>
                  <a:cubicBezTo>
                    <a:pt x="5865" y="1"/>
                    <a:pt x="5731" y="184"/>
                    <a:pt x="5723" y="544"/>
                  </a:cubicBezTo>
                  <a:cubicBezTo>
                    <a:pt x="5712" y="630"/>
                    <a:pt x="5695" y="757"/>
                    <a:pt x="5673" y="921"/>
                  </a:cubicBezTo>
                  <a:cubicBezTo>
                    <a:pt x="5649" y="1085"/>
                    <a:pt x="5628" y="1246"/>
                    <a:pt x="5604" y="1408"/>
                  </a:cubicBezTo>
                  <a:cubicBezTo>
                    <a:pt x="5580" y="1574"/>
                    <a:pt x="5559" y="1731"/>
                    <a:pt x="5533" y="1882"/>
                  </a:cubicBezTo>
                  <a:cubicBezTo>
                    <a:pt x="5509" y="2033"/>
                    <a:pt x="5494" y="2149"/>
                    <a:pt x="5486" y="2227"/>
                  </a:cubicBezTo>
                  <a:cubicBezTo>
                    <a:pt x="5477" y="2300"/>
                    <a:pt x="5458" y="2425"/>
                    <a:pt x="5434" y="2600"/>
                  </a:cubicBezTo>
                  <a:cubicBezTo>
                    <a:pt x="5410" y="2772"/>
                    <a:pt x="5380" y="2955"/>
                    <a:pt x="5348" y="3149"/>
                  </a:cubicBezTo>
                  <a:cubicBezTo>
                    <a:pt x="5315" y="3352"/>
                    <a:pt x="5279" y="3606"/>
                    <a:pt x="5238" y="3917"/>
                  </a:cubicBezTo>
                  <a:cubicBezTo>
                    <a:pt x="5197" y="4227"/>
                    <a:pt x="5160" y="4520"/>
                    <a:pt x="5128" y="4800"/>
                  </a:cubicBezTo>
                  <a:cubicBezTo>
                    <a:pt x="5024" y="5669"/>
                    <a:pt x="4945" y="6339"/>
                    <a:pt x="4882" y="6813"/>
                  </a:cubicBezTo>
                  <a:cubicBezTo>
                    <a:pt x="4820" y="7288"/>
                    <a:pt x="4766" y="7641"/>
                    <a:pt x="4718" y="7872"/>
                  </a:cubicBezTo>
                  <a:cubicBezTo>
                    <a:pt x="4671" y="8104"/>
                    <a:pt x="4617" y="8288"/>
                    <a:pt x="4563" y="8419"/>
                  </a:cubicBezTo>
                  <a:cubicBezTo>
                    <a:pt x="4499" y="8589"/>
                    <a:pt x="4453" y="8697"/>
                    <a:pt x="4427" y="8742"/>
                  </a:cubicBezTo>
                  <a:cubicBezTo>
                    <a:pt x="4412" y="8762"/>
                    <a:pt x="4399" y="8768"/>
                    <a:pt x="4386" y="8768"/>
                  </a:cubicBezTo>
                  <a:cubicBezTo>
                    <a:pt x="4367" y="8768"/>
                    <a:pt x="4352" y="8757"/>
                    <a:pt x="4337" y="8734"/>
                  </a:cubicBezTo>
                  <a:cubicBezTo>
                    <a:pt x="4279" y="8626"/>
                    <a:pt x="4186" y="8294"/>
                    <a:pt x="4065" y="7749"/>
                  </a:cubicBezTo>
                  <a:cubicBezTo>
                    <a:pt x="3945" y="7201"/>
                    <a:pt x="3830" y="6602"/>
                    <a:pt x="3731" y="5956"/>
                  </a:cubicBezTo>
                  <a:cubicBezTo>
                    <a:pt x="3626" y="5298"/>
                    <a:pt x="3514" y="4757"/>
                    <a:pt x="3395" y="4333"/>
                  </a:cubicBezTo>
                  <a:cubicBezTo>
                    <a:pt x="3341" y="4156"/>
                    <a:pt x="3292" y="3992"/>
                    <a:pt x="3255" y="3837"/>
                  </a:cubicBezTo>
                  <a:cubicBezTo>
                    <a:pt x="3214" y="3680"/>
                    <a:pt x="3190" y="3570"/>
                    <a:pt x="3182" y="3505"/>
                  </a:cubicBezTo>
                  <a:cubicBezTo>
                    <a:pt x="3141" y="3302"/>
                    <a:pt x="3044" y="3171"/>
                    <a:pt x="2893" y="3111"/>
                  </a:cubicBezTo>
                  <a:cubicBezTo>
                    <a:pt x="2848" y="3093"/>
                    <a:pt x="2800" y="3085"/>
                    <a:pt x="2748" y="3085"/>
                  </a:cubicBezTo>
                  <a:cubicBezTo>
                    <a:pt x="2649" y="3085"/>
                    <a:pt x="2546" y="3130"/>
                    <a:pt x="2447" y="3216"/>
                  </a:cubicBezTo>
                  <a:cubicBezTo>
                    <a:pt x="2354" y="3302"/>
                    <a:pt x="2285" y="3423"/>
                    <a:pt x="2233" y="3578"/>
                  </a:cubicBezTo>
                  <a:cubicBezTo>
                    <a:pt x="2182" y="3733"/>
                    <a:pt x="2138" y="3958"/>
                    <a:pt x="2102" y="4257"/>
                  </a:cubicBezTo>
                  <a:cubicBezTo>
                    <a:pt x="2048" y="4647"/>
                    <a:pt x="1966" y="5147"/>
                    <a:pt x="1863" y="5757"/>
                  </a:cubicBezTo>
                  <a:cubicBezTo>
                    <a:pt x="1757" y="6365"/>
                    <a:pt x="1651" y="6921"/>
                    <a:pt x="1552" y="7421"/>
                  </a:cubicBezTo>
                  <a:cubicBezTo>
                    <a:pt x="1453" y="7923"/>
                    <a:pt x="1384" y="8201"/>
                    <a:pt x="1352" y="8255"/>
                  </a:cubicBezTo>
                  <a:lnTo>
                    <a:pt x="1345" y="8255"/>
                  </a:lnTo>
                  <a:cubicBezTo>
                    <a:pt x="1339" y="8255"/>
                    <a:pt x="1330" y="8234"/>
                    <a:pt x="1317" y="8191"/>
                  </a:cubicBezTo>
                  <a:cubicBezTo>
                    <a:pt x="1304" y="8147"/>
                    <a:pt x="1291" y="8085"/>
                    <a:pt x="1283" y="8007"/>
                  </a:cubicBezTo>
                  <a:cubicBezTo>
                    <a:pt x="1272" y="7921"/>
                    <a:pt x="1253" y="7775"/>
                    <a:pt x="1223" y="7570"/>
                  </a:cubicBezTo>
                  <a:cubicBezTo>
                    <a:pt x="1194" y="7365"/>
                    <a:pt x="1162" y="7150"/>
                    <a:pt x="1123" y="6925"/>
                  </a:cubicBezTo>
                  <a:cubicBezTo>
                    <a:pt x="1078" y="6675"/>
                    <a:pt x="1039" y="6419"/>
                    <a:pt x="1016" y="6165"/>
                  </a:cubicBezTo>
                  <a:cubicBezTo>
                    <a:pt x="990" y="5908"/>
                    <a:pt x="964" y="5540"/>
                    <a:pt x="942" y="5057"/>
                  </a:cubicBezTo>
                  <a:cubicBezTo>
                    <a:pt x="921" y="4576"/>
                    <a:pt x="893" y="3874"/>
                    <a:pt x="854" y="2953"/>
                  </a:cubicBezTo>
                  <a:cubicBezTo>
                    <a:pt x="841" y="2624"/>
                    <a:pt x="832" y="2281"/>
                    <a:pt x="824" y="1932"/>
                  </a:cubicBezTo>
                  <a:cubicBezTo>
                    <a:pt x="817" y="1578"/>
                    <a:pt x="813" y="1311"/>
                    <a:pt x="813" y="1128"/>
                  </a:cubicBezTo>
                  <a:lnTo>
                    <a:pt x="807" y="455"/>
                  </a:lnTo>
                  <a:lnTo>
                    <a:pt x="673" y="324"/>
                  </a:lnTo>
                  <a:cubicBezTo>
                    <a:pt x="585" y="233"/>
                    <a:pt x="496" y="190"/>
                    <a:pt x="404" y="190"/>
                  </a:cubicBezTo>
                  <a:cubicBezTo>
                    <a:pt x="317" y="190"/>
                    <a:pt x="229" y="229"/>
                    <a:pt x="143" y="302"/>
                  </a:cubicBezTo>
                  <a:cubicBezTo>
                    <a:pt x="106" y="328"/>
                    <a:pt x="78" y="358"/>
                    <a:pt x="57" y="391"/>
                  </a:cubicBezTo>
                  <a:cubicBezTo>
                    <a:pt x="37" y="423"/>
                    <a:pt x="24" y="468"/>
                    <a:pt x="16" y="524"/>
                  </a:cubicBezTo>
                  <a:cubicBezTo>
                    <a:pt x="11" y="585"/>
                    <a:pt x="5" y="664"/>
                    <a:pt x="0" y="770"/>
                  </a:cubicBezTo>
                  <a:lnTo>
                    <a:pt x="0" y="921"/>
                  </a:lnTo>
                  <a:cubicBezTo>
                    <a:pt x="0" y="1050"/>
                    <a:pt x="3" y="1255"/>
                    <a:pt x="9" y="1537"/>
                  </a:cubicBezTo>
                  <a:cubicBezTo>
                    <a:pt x="11" y="1817"/>
                    <a:pt x="22" y="2162"/>
                    <a:pt x="35" y="2572"/>
                  </a:cubicBezTo>
                  <a:cubicBezTo>
                    <a:pt x="69" y="3596"/>
                    <a:pt x="100" y="4374"/>
                    <a:pt x="123" y="4908"/>
                  </a:cubicBezTo>
                  <a:cubicBezTo>
                    <a:pt x="145" y="5443"/>
                    <a:pt x="173" y="5854"/>
                    <a:pt x="199" y="6143"/>
                  </a:cubicBezTo>
                  <a:cubicBezTo>
                    <a:pt x="227" y="6434"/>
                    <a:pt x="263" y="6716"/>
                    <a:pt x="309" y="6997"/>
                  </a:cubicBezTo>
                  <a:cubicBezTo>
                    <a:pt x="401" y="7570"/>
                    <a:pt x="477" y="8025"/>
                    <a:pt x="537" y="8365"/>
                  </a:cubicBezTo>
                  <a:cubicBezTo>
                    <a:pt x="595" y="8704"/>
                    <a:pt x="649" y="8962"/>
                    <a:pt x="699" y="9132"/>
                  </a:cubicBezTo>
                  <a:cubicBezTo>
                    <a:pt x="746" y="9303"/>
                    <a:pt x="794" y="9426"/>
                    <a:pt x="845" y="9497"/>
                  </a:cubicBezTo>
                  <a:cubicBezTo>
                    <a:pt x="897" y="9566"/>
                    <a:pt x="962" y="9617"/>
                    <a:pt x="1039" y="9650"/>
                  </a:cubicBezTo>
                  <a:lnTo>
                    <a:pt x="1039" y="9658"/>
                  </a:lnTo>
                  <a:cubicBezTo>
                    <a:pt x="1134" y="9710"/>
                    <a:pt x="1214" y="9734"/>
                    <a:pt x="1279" y="9734"/>
                  </a:cubicBezTo>
                  <a:cubicBezTo>
                    <a:pt x="1341" y="9734"/>
                    <a:pt x="1423" y="9710"/>
                    <a:pt x="1520" y="9663"/>
                  </a:cubicBezTo>
                  <a:cubicBezTo>
                    <a:pt x="1716" y="9555"/>
                    <a:pt x="1886" y="9301"/>
                    <a:pt x="2029" y="8902"/>
                  </a:cubicBezTo>
                  <a:cubicBezTo>
                    <a:pt x="2070" y="8772"/>
                    <a:pt x="2130" y="8516"/>
                    <a:pt x="2214" y="8132"/>
                  </a:cubicBezTo>
                  <a:cubicBezTo>
                    <a:pt x="2296" y="7751"/>
                    <a:pt x="2382" y="7341"/>
                    <a:pt x="2468" y="6902"/>
                  </a:cubicBezTo>
                  <a:cubicBezTo>
                    <a:pt x="2557" y="6462"/>
                    <a:pt x="2623" y="6096"/>
                    <a:pt x="2675" y="5798"/>
                  </a:cubicBezTo>
                  <a:cubicBezTo>
                    <a:pt x="2701" y="5619"/>
                    <a:pt x="2727" y="5475"/>
                    <a:pt x="2748" y="5359"/>
                  </a:cubicBezTo>
                  <a:cubicBezTo>
                    <a:pt x="2770" y="5242"/>
                    <a:pt x="2781" y="5186"/>
                    <a:pt x="2785" y="5186"/>
                  </a:cubicBezTo>
                  <a:cubicBezTo>
                    <a:pt x="2792" y="5197"/>
                    <a:pt x="2807" y="5285"/>
                    <a:pt x="2837" y="5458"/>
                  </a:cubicBezTo>
                  <a:cubicBezTo>
                    <a:pt x="2867" y="5630"/>
                    <a:pt x="2899" y="5846"/>
                    <a:pt x="2936" y="6102"/>
                  </a:cubicBezTo>
                  <a:cubicBezTo>
                    <a:pt x="3031" y="6684"/>
                    <a:pt x="3143" y="7275"/>
                    <a:pt x="3276" y="7867"/>
                  </a:cubicBezTo>
                  <a:cubicBezTo>
                    <a:pt x="3406" y="8460"/>
                    <a:pt x="3509" y="8850"/>
                    <a:pt x="3589" y="9038"/>
                  </a:cubicBezTo>
                  <a:cubicBezTo>
                    <a:pt x="3764" y="9436"/>
                    <a:pt x="4011" y="9637"/>
                    <a:pt x="4333" y="9637"/>
                  </a:cubicBezTo>
                  <a:cubicBezTo>
                    <a:pt x="4382" y="9637"/>
                    <a:pt x="4436" y="9630"/>
                    <a:pt x="4490" y="9624"/>
                  </a:cubicBezTo>
                  <a:cubicBezTo>
                    <a:pt x="4647" y="9604"/>
                    <a:pt x="4774" y="9551"/>
                    <a:pt x="4878" y="9462"/>
                  </a:cubicBezTo>
                  <a:cubicBezTo>
                    <a:pt x="4983" y="9372"/>
                    <a:pt x="5087" y="9225"/>
                    <a:pt x="5186" y="9016"/>
                  </a:cubicBezTo>
                  <a:cubicBezTo>
                    <a:pt x="5283" y="8833"/>
                    <a:pt x="5363" y="8617"/>
                    <a:pt x="5432" y="8374"/>
                  </a:cubicBezTo>
                  <a:cubicBezTo>
                    <a:pt x="5496" y="8128"/>
                    <a:pt x="5568" y="7734"/>
                    <a:pt x="5643" y="7195"/>
                  </a:cubicBezTo>
                  <a:cubicBezTo>
                    <a:pt x="5718" y="6656"/>
                    <a:pt x="5820" y="5854"/>
                    <a:pt x="5943" y="4785"/>
                  </a:cubicBezTo>
                  <a:cubicBezTo>
                    <a:pt x="5977" y="4501"/>
                    <a:pt x="6018" y="4218"/>
                    <a:pt x="6057" y="3936"/>
                  </a:cubicBezTo>
                  <a:cubicBezTo>
                    <a:pt x="6093" y="3654"/>
                    <a:pt x="6124" y="3440"/>
                    <a:pt x="6147" y="3292"/>
                  </a:cubicBezTo>
                  <a:cubicBezTo>
                    <a:pt x="6169" y="3149"/>
                    <a:pt x="6197" y="2977"/>
                    <a:pt x="6225" y="2774"/>
                  </a:cubicBezTo>
                  <a:cubicBezTo>
                    <a:pt x="6255" y="2572"/>
                    <a:pt x="6279" y="2393"/>
                    <a:pt x="6305" y="2231"/>
                  </a:cubicBezTo>
                  <a:cubicBezTo>
                    <a:pt x="6324" y="2063"/>
                    <a:pt x="6343" y="1897"/>
                    <a:pt x="6369" y="1725"/>
                  </a:cubicBezTo>
                  <a:cubicBezTo>
                    <a:pt x="6395" y="1552"/>
                    <a:pt x="6417" y="1414"/>
                    <a:pt x="6443" y="1315"/>
                  </a:cubicBezTo>
                  <a:cubicBezTo>
                    <a:pt x="6460" y="1212"/>
                    <a:pt x="6477" y="1093"/>
                    <a:pt x="6488" y="960"/>
                  </a:cubicBezTo>
                  <a:cubicBezTo>
                    <a:pt x="6499" y="824"/>
                    <a:pt x="6507" y="703"/>
                    <a:pt x="6512" y="598"/>
                  </a:cubicBezTo>
                  <a:cubicBezTo>
                    <a:pt x="6512" y="488"/>
                    <a:pt x="6512" y="404"/>
                    <a:pt x="6509" y="348"/>
                  </a:cubicBezTo>
                  <a:cubicBezTo>
                    <a:pt x="6507" y="292"/>
                    <a:pt x="6499" y="244"/>
                    <a:pt x="6481" y="212"/>
                  </a:cubicBezTo>
                  <a:cubicBezTo>
                    <a:pt x="6466" y="179"/>
                    <a:pt x="6443" y="147"/>
                    <a:pt x="6410" y="115"/>
                  </a:cubicBezTo>
                  <a:cubicBezTo>
                    <a:pt x="6341" y="37"/>
                    <a:pt x="6244" y="1"/>
                    <a:pt x="6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8"/>
            <p:cNvSpPr/>
            <p:nvPr/>
          </p:nvSpPr>
          <p:spPr>
            <a:xfrm>
              <a:off x="2025625" y="3626050"/>
              <a:ext cx="114200" cy="67275"/>
            </a:xfrm>
            <a:custGeom>
              <a:avLst/>
              <a:gdLst/>
              <a:ahLst/>
              <a:cxnLst/>
              <a:rect l="l" t="t" r="r" b="b"/>
              <a:pathLst>
                <a:path w="4568" h="2691" extrusionOk="0">
                  <a:moveTo>
                    <a:pt x="3984" y="1"/>
                  </a:moveTo>
                  <a:cubicBezTo>
                    <a:pt x="3943" y="1"/>
                    <a:pt x="3863" y="1"/>
                    <a:pt x="3747" y="3"/>
                  </a:cubicBezTo>
                  <a:cubicBezTo>
                    <a:pt x="3628" y="5"/>
                    <a:pt x="3464" y="14"/>
                    <a:pt x="3253" y="27"/>
                  </a:cubicBezTo>
                  <a:cubicBezTo>
                    <a:pt x="2387" y="89"/>
                    <a:pt x="1775" y="130"/>
                    <a:pt x="1417" y="143"/>
                  </a:cubicBezTo>
                  <a:cubicBezTo>
                    <a:pt x="1298" y="147"/>
                    <a:pt x="1197" y="152"/>
                    <a:pt x="1115" y="152"/>
                  </a:cubicBezTo>
                  <a:cubicBezTo>
                    <a:pt x="945" y="152"/>
                    <a:pt x="850" y="143"/>
                    <a:pt x="826" y="124"/>
                  </a:cubicBezTo>
                  <a:cubicBezTo>
                    <a:pt x="794" y="111"/>
                    <a:pt x="749" y="98"/>
                    <a:pt x="686" y="89"/>
                  </a:cubicBezTo>
                  <a:cubicBezTo>
                    <a:pt x="624" y="81"/>
                    <a:pt x="561" y="76"/>
                    <a:pt x="496" y="76"/>
                  </a:cubicBezTo>
                  <a:cubicBezTo>
                    <a:pt x="350" y="76"/>
                    <a:pt x="231" y="113"/>
                    <a:pt x="139" y="186"/>
                  </a:cubicBezTo>
                  <a:cubicBezTo>
                    <a:pt x="48" y="262"/>
                    <a:pt x="1" y="354"/>
                    <a:pt x="1" y="469"/>
                  </a:cubicBezTo>
                  <a:cubicBezTo>
                    <a:pt x="1" y="624"/>
                    <a:pt x="40" y="732"/>
                    <a:pt x="117" y="801"/>
                  </a:cubicBezTo>
                  <a:cubicBezTo>
                    <a:pt x="195" y="872"/>
                    <a:pt x="335" y="919"/>
                    <a:pt x="544" y="947"/>
                  </a:cubicBezTo>
                  <a:cubicBezTo>
                    <a:pt x="643" y="956"/>
                    <a:pt x="777" y="960"/>
                    <a:pt x="943" y="962"/>
                  </a:cubicBezTo>
                  <a:cubicBezTo>
                    <a:pt x="1346" y="962"/>
                    <a:pt x="1940" y="932"/>
                    <a:pt x="2731" y="874"/>
                  </a:cubicBezTo>
                  <a:cubicBezTo>
                    <a:pt x="2964" y="854"/>
                    <a:pt x="3197" y="839"/>
                    <a:pt x="3428" y="829"/>
                  </a:cubicBezTo>
                  <a:cubicBezTo>
                    <a:pt x="3660" y="818"/>
                    <a:pt x="3831" y="811"/>
                    <a:pt x="3934" y="811"/>
                  </a:cubicBezTo>
                  <a:cubicBezTo>
                    <a:pt x="4057" y="811"/>
                    <a:pt x="4145" y="809"/>
                    <a:pt x="4204" y="803"/>
                  </a:cubicBezTo>
                  <a:cubicBezTo>
                    <a:pt x="4264" y="798"/>
                    <a:pt x="4309" y="788"/>
                    <a:pt x="4344" y="768"/>
                  </a:cubicBezTo>
                  <a:cubicBezTo>
                    <a:pt x="4380" y="749"/>
                    <a:pt x="4413" y="723"/>
                    <a:pt x="4445" y="684"/>
                  </a:cubicBezTo>
                  <a:cubicBezTo>
                    <a:pt x="4527" y="596"/>
                    <a:pt x="4568" y="507"/>
                    <a:pt x="4568" y="415"/>
                  </a:cubicBezTo>
                  <a:cubicBezTo>
                    <a:pt x="4568" y="369"/>
                    <a:pt x="4553" y="298"/>
                    <a:pt x="4514" y="208"/>
                  </a:cubicBezTo>
                  <a:cubicBezTo>
                    <a:pt x="4477" y="117"/>
                    <a:pt x="4365" y="48"/>
                    <a:pt x="4178" y="10"/>
                  </a:cubicBezTo>
                  <a:cubicBezTo>
                    <a:pt x="4139" y="3"/>
                    <a:pt x="4074" y="1"/>
                    <a:pt x="3984" y="1"/>
                  </a:cubicBezTo>
                  <a:close/>
                  <a:moveTo>
                    <a:pt x="4117" y="1714"/>
                  </a:moveTo>
                  <a:cubicBezTo>
                    <a:pt x="4070" y="1714"/>
                    <a:pt x="3956" y="1723"/>
                    <a:pt x="3779" y="1736"/>
                  </a:cubicBezTo>
                  <a:cubicBezTo>
                    <a:pt x="3600" y="1749"/>
                    <a:pt x="3404" y="1766"/>
                    <a:pt x="3184" y="1783"/>
                  </a:cubicBezTo>
                  <a:cubicBezTo>
                    <a:pt x="2958" y="1801"/>
                    <a:pt x="2673" y="1820"/>
                    <a:pt x="2328" y="1837"/>
                  </a:cubicBezTo>
                  <a:cubicBezTo>
                    <a:pt x="1984" y="1857"/>
                    <a:pt x="1660" y="1870"/>
                    <a:pt x="1359" y="1878"/>
                  </a:cubicBezTo>
                  <a:cubicBezTo>
                    <a:pt x="1117" y="1880"/>
                    <a:pt x="921" y="1887"/>
                    <a:pt x="774" y="1895"/>
                  </a:cubicBezTo>
                  <a:cubicBezTo>
                    <a:pt x="626" y="1902"/>
                    <a:pt x="516" y="1910"/>
                    <a:pt x="440" y="1919"/>
                  </a:cubicBezTo>
                  <a:cubicBezTo>
                    <a:pt x="365" y="1928"/>
                    <a:pt x="311" y="1939"/>
                    <a:pt x="277" y="1949"/>
                  </a:cubicBezTo>
                  <a:cubicBezTo>
                    <a:pt x="242" y="1960"/>
                    <a:pt x="212" y="1977"/>
                    <a:pt x="190" y="1999"/>
                  </a:cubicBezTo>
                  <a:cubicBezTo>
                    <a:pt x="113" y="2079"/>
                    <a:pt x="74" y="2165"/>
                    <a:pt x="74" y="2262"/>
                  </a:cubicBezTo>
                  <a:cubicBezTo>
                    <a:pt x="74" y="2301"/>
                    <a:pt x="91" y="2372"/>
                    <a:pt x="119" y="2471"/>
                  </a:cubicBezTo>
                  <a:cubicBezTo>
                    <a:pt x="149" y="2568"/>
                    <a:pt x="242" y="2635"/>
                    <a:pt x="397" y="2673"/>
                  </a:cubicBezTo>
                  <a:cubicBezTo>
                    <a:pt x="462" y="2684"/>
                    <a:pt x="598" y="2686"/>
                    <a:pt x="803" y="2691"/>
                  </a:cubicBezTo>
                  <a:cubicBezTo>
                    <a:pt x="876" y="2691"/>
                    <a:pt x="1020" y="2689"/>
                    <a:pt x="1234" y="2684"/>
                  </a:cubicBezTo>
                  <a:cubicBezTo>
                    <a:pt x="1445" y="2678"/>
                    <a:pt x="1764" y="2667"/>
                    <a:pt x="2191" y="2645"/>
                  </a:cubicBezTo>
                  <a:cubicBezTo>
                    <a:pt x="2619" y="2624"/>
                    <a:pt x="3007" y="2600"/>
                    <a:pt x="3354" y="2572"/>
                  </a:cubicBezTo>
                  <a:cubicBezTo>
                    <a:pt x="3578" y="2555"/>
                    <a:pt x="3760" y="2538"/>
                    <a:pt x="3893" y="2527"/>
                  </a:cubicBezTo>
                  <a:cubicBezTo>
                    <a:pt x="4029" y="2516"/>
                    <a:pt x="4135" y="2503"/>
                    <a:pt x="4204" y="2492"/>
                  </a:cubicBezTo>
                  <a:cubicBezTo>
                    <a:pt x="4277" y="2482"/>
                    <a:pt x="4329" y="2469"/>
                    <a:pt x="4363" y="2451"/>
                  </a:cubicBezTo>
                  <a:cubicBezTo>
                    <a:pt x="4397" y="2436"/>
                    <a:pt x="4426" y="2415"/>
                    <a:pt x="4449" y="2387"/>
                  </a:cubicBezTo>
                  <a:cubicBezTo>
                    <a:pt x="4527" y="2305"/>
                    <a:pt x="4566" y="2219"/>
                    <a:pt x="4566" y="2126"/>
                  </a:cubicBezTo>
                  <a:cubicBezTo>
                    <a:pt x="4566" y="2072"/>
                    <a:pt x="4542" y="1992"/>
                    <a:pt x="4490" y="1889"/>
                  </a:cubicBezTo>
                  <a:cubicBezTo>
                    <a:pt x="4438" y="1788"/>
                    <a:pt x="4316" y="1727"/>
                    <a:pt x="4117" y="17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8"/>
            <p:cNvSpPr/>
            <p:nvPr/>
          </p:nvSpPr>
          <p:spPr>
            <a:xfrm>
              <a:off x="2240575" y="3523750"/>
              <a:ext cx="67625" cy="242975"/>
            </a:xfrm>
            <a:custGeom>
              <a:avLst/>
              <a:gdLst/>
              <a:ahLst/>
              <a:cxnLst/>
              <a:rect l="l" t="t" r="r" b="b"/>
              <a:pathLst>
                <a:path w="2705" h="9719" extrusionOk="0">
                  <a:moveTo>
                    <a:pt x="1101" y="0"/>
                  </a:moveTo>
                  <a:cubicBezTo>
                    <a:pt x="892" y="0"/>
                    <a:pt x="731" y="22"/>
                    <a:pt x="614" y="63"/>
                  </a:cubicBezTo>
                  <a:cubicBezTo>
                    <a:pt x="517" y="95"/>
                    <a:pt x="444" y="149"/>
                    <a:pt x="394" y="220"/>
                  </a:cubicBezTo>
                  <a:cubicBezTo>
                    <a:pt x="343" y="293"/>
                    <a:pt x="304" y="414"/>
                    <a:pt x="282" y="582"/>
                  </a:cubicBezTo>
                  <a:cubicBezTo>
                    <a:pt x="261" y="748"/>
                    <a:pt x="244" y="994"/>
                    <a:pt x="229" y="1315"/>
                  </a:cubicBezTo>
                  <a:cubicBezTo>
                    <a:pt x="213" y="1567"/>
                    <a:pt x="198" y="1815"/>
                    <a:pt x="183" y="2056"/>
                  </a:cubicBezTo>
                  <a:cubicBezTo>
                    <a:pt x="166" y="2295"/>
                    <a:pt x="151" y="2479"/>
                    <a:pt x="138" y="2601"/>
                  </a:cubicBezTo>
                  <a:cubicBezTo>
                    <a:pt x="86" y="3052"/>
                    <a:pt x="47" y="3576"/>
                    <a:pt x="30" y="4175"/>
                  </a:cubicBezTo>
                  <a:cubicBezTo>
                    <a:pt x="11" y="4776"/>
                    <a:pt x="0" y="5576"/>
                    <a:pt x="0" y="6582"/>
                  </a:cubicBezTo>
                  <a:cubicBezTo>
                    <a:pt x="0" y="7197"/>
                    <a:pt x="2" y="7742"/>
                    <a:pt x="11" y="8222"/>
                  </a:cubicBezTo>
                  <a:cubicBezTo>
                    <a:pt x="19" y="8701"/>
                    <a:pt x="28" y="9003"/>
                    <a:pt x="35" y="9128"/>
                  </a:cubicBezTo>
                  <a:cubicBezTo>
                    <a:pt x="43" y="9235"/>
                    <a:pt x="54" y="9322"/>
                    <a:pt x="65" y="9380"/>
                  </a:cubicBezTo>
                  <a:cubicBezTo>
                    <a:pt x="78" y="9440"/>
                    <a:pt x="93" y="9485"/>
                    <a:pt x="110" y="9518"/>
                  </a:cubicBezTo>
                  <a:cubicBezTo>
                    <a:pt x="129" y="9550"/>
                    <a:pt x="157" y="9582"/>
                    <a:pt x="194" y="9615"/>
                  </a:cubicBezTo>
                  <a:cubicBezTo>
                    <a:pt x="280" y="9682"/>
                    <a:pt x="366" y="9718"/>
                    <a:pt x="446" y="9718"/>
                  </a:cubicBezTo>
                  <a:cubicBezTo>
                    <a:pt x="532" y="9718"/>
                    <a:pt x="616" y="9686"/>
                    <a:pt x="701" y="9615"/>
                  </a:cubicBezTo>
                  <a:lnTo>
                    <a:pt x="823" y="9505"/>
                  </a:lnTo>
                  <a:lnTo>
                    <a:pt x="817" y="7322"/>
                  </a:lnTo>
                  <a:lnTo>
                    <a:pt x="802" y="5140"/>
                  </a:lnTo>
                  <a:lnTo>
                    <a:pt x="1237" y="5162"/>
                  </a:lnTo>
                  <a:cubicBezTo>
                    <a:pt x="1379" y="5171"/>
                    <a:pt x="1481" y="5175"/>
                    <a:pt x="1545" y="5175"/>
                  </a:cubicBezTo>
                  <a:cubicBezTo>
                    <a:pt x="1614" y="5175"/>
                    <a:pt x="1664" y="5166"/>
                    <a:pt x="1701" y="5151"/>
                  </a:cubicBezTo>
                  <a:cubicBezTo>
                    <a:pt x="1735" y="5134"/>
                    <a:pt x="1772" y="5106"/>
                    <a:pt x="1813" y="5065"/>
                  </a:cubicBezTo>
                  <a:cubicBezTo>
                    <a:pt x="1910" y="4968"/>
                    <a:pt x="1959" y="4869"/>
                    <a:pt x="1959" y="4768"/>
                  </a:cubicBezTo>
                  <a:cubicBezTo>
                    <a:pt x="1959" y="4677"/>
                    <a:pt x="1918" y="4582"/>
                    <a:pt x="1834" y="4485"/>
                  </a:cubicBezTo>
                  <a:cubicBezTo>
                    <a:pt x="1802" y="4449"/>
                    <a:pt x="1770" y="4421"/>
                    <a:pt x="1733" y="4401"/>
                  </a:cubicBezTo>
                  <a:cubicBezTo>
                    <a:pt x="1694" y="4384"/>
                    <a:pt x="1640" y="4373"/>
                    <a:pt x="1571" y="4364"/>
                  </a:cubicBezTo>
                  <a:cubicBezTo>
                    <a:pt x="1500" y="4356"/>
                    <a:pt x="1397" y="4347"/>
                    <a:pt x="1259" y="4341"/>
                  </a:cubicBezTo>
                  <a:lnTo>
                    <a:pt x="804" y="4326"/>
                  </a:lnTo>
                  <a:lnTo>
                    <a:pt x="830" y="4052"/>
                  </a:lnTo>
                  <a:cubicBezTo>
                    <a:pt x="841" y="3966"/>
                    <a:pt x="851" y="3836"/>
                    <a:pt x="864" y="3666"/>
                  </a:cubicBezTo>
                  <a:cubicBezTo>
                    <a:pt x="879" y="3496"/>
                    <a:pt x="892" y="3319"/>
                    <a:pt x="899" y="3136"/>
                  </a:cubicBezTo>
                  <a:cubicBezTo>
                    <a:pt x="916" y="2957"/>
                    <a:pt x="929" y="2761"/>
                    <a:pt x="946" y="2548"/>
                  </a:cubicBezTo>
                  <a:cubicBezTo>
                    <a:pt x="961" y="2336"/>
                    <a:pt x="979" y="2158"/>
                    <a:pt x="992" y="2009"/>
                  </a:cubicBezTo>
                  <a:cubicBezTo>
                    <a:pt x="1004" y="1867"/>
                    <a:pt x="1013" y="1716"/>
                    <a:pt x="1022" y="1554"/>
                  </a:cubicBezTo>
                  <a:cubicBezTo>
                    <a:pt x="1030" y="1395"/>
                    <a:pt x="1032" y="1261"/>
                    <a:pt x="1032" y="1155"/>
                  </a:cubicBezTo>
                  <a:lnTo>
                    <a:pt x="1041" y="806"/>
                  </a:lnTo>
                  <a:lnTo>
                    <a:pt x="1343" y="828"/>
                  </a:lnTo>
                  <a:cubicBezTo>
                    <a:pt x="1433" y="830"/>
                    <a:pt x="1545" y="841"/>
                    <a:pt x="1679" y="856"/>
                  </a:cubicBezTo>
                  <a:cubicBezTo>
                    <a:pt x="1811" y="873"/>
                    <a:pt x="1936" y="888"/>
                    <a:pt x="2050" y="903"/>
                  </a:cubicBezTo>
                  <a:lnTo>
                    <a:pt x="2448" y="963"/>
                  </a:lnTo>
                  <a:lnTo>
                    <a:pt x="2582" y="819"/>
                  </a:lnTo>
                  <a:cubicBezTo>
                    <a:pt x="2664" y="716"/>
                    <a:pt x="2705" y="619"/>
                    <a:pt x="2705" y="522"/>
                  </a:cubicBezTo>
                  <a:cubicBezTo>
                    <a:pt x="2705" y="496"/>
                    <a:pt x="2696" y="444"/>
                    <a:pt x="2681" y="371"/>
                  </a:cubicBezTo>
                  <a:cubicBezTo>
                    <a:pt x="2664" y="295"/>
                    <a:pt x="2580" y="231"/>
                    <a:pt x="2429" y="177"/>
                  </a:cubicBezTo>
                  <a:cubicBezTo>
                    <a:pt x="2147" y="97"/>
                    <a:pt x="1813" y="41"/>
                    <a:pt x="1433" y="13"/>
                  </a:cubicBezTo>
                  <a:cubicBezTo>
                    <a:pt x="1313" y="4"/>
                    <a:pt x="1203" y="0"/>
                    <a:pt x="1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8"/>
            <p:cNvSpPr/>
            <p:nvPr/>
          </p:nvSpPr>
          <p:spPr>
            <a:xfrm>
              <a:off x="2482550" y="3579550"/>
              <a:ext cx="67800" cy="179950"/>
            </a:xfrm>
            <a:custGeom>
              <a:avLst/>
              <a:gdLst/>
              <a:ahLst/>
              <a:cxnLst/>
              <a:rect l="l" t="t" r="r" b="b"/>
              <a:pathLst>
                <a:path w="2712" h="7198" extrusionOk="0">
                  <a:moveTo>
                    <a:pt x="890" y="971"/>
                  </a:moveTo>
                  <a:lnTo>
                    <a:pt x="1063" y="1137"/>
                  </a:lnTo>
                  <a:cubicBezTo>
                    <a:pt x="1186" y="1270"/>
                    <a:pt x="1326" y="1507"/>
                    <a:pt x="1485" y="1854"/>
                  </a:cubicBezTo>
                  <a:cubicBezTo>
                    <a:pt x="1643" y="2204"/>
                    <a:pt x="1753" y="2508"/>
                    <a:pt x="1811" y="2775"/>
                  </a:cubicBezTo>
                  <a:cubicBezTo>
                    <a:pt x="1862" y="3025"/>
                    <a:pt x="1886" y="3337"/>
                    <a:pt x="1886" y="3708"/>
                  </a:cubicBezTo>
                  <a:cubicBezTo>
                    <a:pt x="1886" y="4085"/>
                    <a:pt x="1862" y="4398"/>
                    <a:pt x="1811" y="4652"/>
                  </a:cubicBezTo>
                  <a:cubicBezTo>
                    <a:pt x="1772" y="4844"/>
                    <a:pt x="1703" y="5066"/>
                    <a:pt x="1606" y="5324"/>
                  </a:cubicBezTo>
                  <a:cubicBezTo>
                    <a:pt x="1511" y="5581"/>
                    <a:pt x="1429" y="5768"/>
                    <a:pt x="1356" y="5893"/>
                  </a:cubicBezTo>
                  <a:cubicBezTo>
                    <a:pt x="1332" y="5919"/>
                    <a:pt x="1296" y="5958"/>
                    <a:pt x="1248" y="6006"/>
                  </a:cubicBezTo>
                  <a:cubicBezTo>
                    <a:pt x="1203" y="6055"/>
                    <a:pt x="1149" y="6096"/>
                    <a:pt x="1095" y="6133"/>
                  </a:cubicBezTo>
                  <a:cubicBezTo>
                    <a:pt x="1046" y="6171"/>
                    <a:pt x="998" y="6204"/>
                    <a:pt x="955" y="6230"/>
                  </a:cubicBezTo>
                  <a:cubicBezTo>
                    <a:pt x="912" y="6258"/>
                    <a:pt x="888" y="6271"/>
                    <a:pt x="882" y="6271"/>
                  </a:cubicBezTo>
                  <a:cubicBezTo>
                    <a:pt x="860" y="6271"/>
                    <a:pt x="841" y="6046"/>
                    <a:pt x="828" y="5596"/>
                  </a:cubicBezTo>
                  <a:cubicBezTo>
                    <a:pt x="815" y="5148"/>
                    <a:pt x="806" y="4721"/>
                    <a:pt x="806" y="4318"/>
                  </a:cubicBezTo>
                  <a:lnTo>
                    <a:pt x="806" y="3415"/>
                  </a:lnTo>
                  <a:cubicBezTo>
                    <a:pt x="806" y="3025"/>
                    <a:pt x="809" y="2652"/>
                    <a:pt x="815" y="2298"/>
                  </a:cubicBezTo>
                  <a:cubicBezTo>
                    <a:pt x="826" y="1766"/>
                    <a:pt x="839" y="1393"/>
                    <a:pt x="862" y="1184"/>
                  </a:cubicBezTo>
                  <a:lnTo>
                    <a:pt x="890" y="971"/>
                  </a:lnTo>
                  <a:close/>
                  <a:moveTo>
                    <a:pt x="690" y="1"/>
                  </a:moveTo>
                  <a:cubicBezTo>
                    <a:pt x="356" y="1"/>
                    <a:pt x="158" y="195"/>
                    <a:pt x="93" y="581"/>
                  </a:cubicBezTo>
                  <a:cubicBezTo>
                    <a:pt x="61" y="915"/>
                    <a:pt x="37" y="1434"/>
                    <a:pt x="22" y="2135"/>
                  </a:cubicBezTo>
                  <a:cubicBezTo>
                    <a:pt x="9" y="2835"/>
                    <a:pt x="0" y="3436"/>
                    <a:pt x="0" y="3936"/>
                  </a:cubicBezTo>
                  <a:cubicBezTo>
                    <a:pt x="0" y="4309"/>
                    <a:pt x="5" y="4678"/>
                    <a:pt x="9" y="5044"/>
                  </a:cubicBezTo>
                  <a:cubicBezTo>
                    <a:pt x="15" y="5510"/>
                    <a:pt x="22" y="5883"/>
                    <a:pt x="31" y="6152"/>
                  </a:cubicBezTo>
                  <a:cubicBezTo>
                    <a:pt x="39" y="6421"/>
                    <a:pt x="52" y="6622"/>
                    <a:pt x="69" y="6753"/>
                  </a:cubicBezTo>
                  <a:cubicBezTo>
                    <a:pt x="84" y="6883"/>
                    <a:pt x="108" y="6973"/>
                    <a:pt x="145" y="7027"/>
                  </a:cubicBezTo>
                  <a:cubicBezTo>
                    <a:pt x="177" y="7081"/>
                    <a:pt x="224" y="7122"/>
                    <a:pt x="285" y="7150"/>
                  </a:cubicBezTo>
                  <a:cubicBezTo>
                    <a:pt x="354" y="7180"/>
                    <a:pt x="431" y="7197"/>
                    <a:pt x="518" y="7197"/>
                  </a:cubicBezTo>
                  <a:cubicBezTo>
                    <a:pt x="623" y="7197"/>
                    <a:pt x="744" y="7176"/>
                    <a:pt x="878" y="7135"/>
                  </a:cubicBezTo>
                  <a:cubicBezTo>
                    <a:pt x="1132" y="7057"/>
                    <a:pt x="1386" y="6926"/>
                    <a:pt x="1634" y="6736"/>
                  </a:cubicBezTo>
                  <a:cubicBezTo>
                    <a:pt x="1785" y="6626"/>
                    <a:pt x="1897" y="6518"/>
                    <a:pt x="1972" y="6417"/>
                  </a:cubicBezTo>
                  <a:cubicBezTo>
                    <a:pt x="2048" y="6314"/>
                    <a:pt x="2138" y="6148"/>
                    <a:pt x="2238" y="5917"/>
                  </a:cubicBezTo>
                  <a:cubicBezTo>
                    <a:pt x="2356" y="5665"/>
                    <a:pt x="2447" y="5417"/>
                    <a:pt x="2511" y="5178"/>
                  </a:cubicBezTo>
                  <a:cubicBezTo>
                    <a:pt x="2576" y="4936"/>
                    <a:pt x="2630" y="4646"/>
                    <a:pt x="2671" y="4307"/>
                  </a:cubicBezTo>
                  <a:cubicBezTo>
                    <a:pt x="2699" y="4085"/>
                    <a:pt x="2712" y="3867"/>
                    <a:pt x="2712" y="3652"/>
                  </a:cubicBezTo>
                  <a:cubicBezTo>
                    <a:pt x="2712" y="2893"/>
                    <a:pt x="2533" y="2148"/>
                    <a:pt x="2175" y="1423"/>
                  </a:cubicBezTo>
                  <a:cubicBezTo>
                    <a:pt x="2089" y="1240"/>
                    <a:pt x="2016" y="1098"/>
                    <a:pt x="1959" y="1001"/>
                  </a:cubicBezTo>
                  <a:cubicBezTo>
                    <a:pt x="1903" y="900"/>
                    <a:pt x="1841" y="809"/>
                    <a:pt x="1774" y="732"/>
                  </a:cubicBezTo>
                  <a:cubicBezTo>
                    <a:pt x="1705" y="654"/>
                    <a:pt x="1617" y="559"/>
                    <a:pt x="1500" y="449"/>
                  </a:cubicBezTo>
                  <a:cubicBezTo>
                    <a:pt x="1365" y="311"/>
                    <a:pt x="1250" y="212"/>
                    <a:pt x="1164" y="150"/>
                  </a:cubicBezTo>
                  <a:cubicBezTo>
                    <a:pt x="1076" y="87"/>
                    <a:pt x="1000" y="46"/>
                    <a:pt x="931" y="29"/>
                  </a:cubicBezTo>
                  <a:cubicBezTo>
                    <a:pt x="843" y="10"/>
                    <a:pt x="763"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8"/>
            <p:cNvSpPr/>
            <p:nvPr/>
          </p:nvSpPr>
          <p:spPr>
            <a:xfrm>
              <a:off x="2375475" y="3639750"/>
              <a:ext cx="32750" cy="32725"/>
            </a:xfrm>
            <a:custGeom>
              <a:avLst/>
              <a:gdLst/>
              <a:ahLst/>
              <a:cxnLst/>
              <a:rect l="l" t="t" r="r" b="b"/>
              <a:pathLst>
                <a:path w="1310" h="1309" extrusionOk="0">
                  <a:moveTo>
                    <a:pt x="656" y="0"/>
                  </a:moveTo>
                  <a:cubicBezTo>
                    <a:pt x="294" y="0"/>
                    <a:pt x="1" y="291"/>
                    <a:pt x="1" y="653"/>
                  </a:cubicBezTo>
                  <a:cubicBezTo>
                    <a:pt x="1" y="1016"/>
                    <a:pt x="294" y="1309"/>
                    <a:pt x="656" y="1309"/>
                  </a:cubicBezTo>
                  <a:cubicBezTo>
                    <a:pt x="1016" y="1309"/>
                    <a:pt x="1309" y="1016"/>
                    <a:pt x="1309" y="653"/>
                  </a:cubicBezTo>
                  <a:cubicBezTo>
                    <a:pt x="1309" y="291"/>
                    <a:pt x="1016" y="0"/>
                    <a:pt x="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 name="Google Shape;1255;p28"/>
          <p:cNvGrpSpPr/>
          <p:nvPr/>
        </p:nvGrpSpPr>
        <p:grpSpPr>
          <a:xfrm rot="-374286">
            <a:off x="570797" y="565206"/>
            <a:ext cx="627304" cy="258660"/>
            <a:chOff x="1743825" y="1344175"/>
            <a:chExt cx="1032775" cy="425850"/>
          </a:xfrm>
        </p:grpSpPr>
        <p:sp>
          <p:nvSpPr>
            <p:cNvPr id="1256" name="Google Shape;1256;p28"/>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8"/>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8"/>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8"/>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8"/>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28"/>
          <p:cNvGrpSpPr/>
          <p:nvPr/>
        </p:nvGrpSpPr>
        <p:grpSpPr>
          <a:xfrm rot="266328">
            <a:off x="4496563" y="292469"/>
            <a:ext cx="950899" cy="303852"/>
            <a:chOff x="1749375" y="2061925"/>
            <a:chExt cx="1399125" cy="447150"/>
          </a:xfrm>
        </p:grpSpPr>
        <p:sp>
          <p:nvSpPr>
            <p:cNvPr id="1267" name="Google Shape;1267;p28"/>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8"/>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8"/>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28"/>
          <p:cNvGrpSpPr/>
          <p:nvPr/>
        </p:nvGrpSpPr>
        <p:grpSpPr>
          <a:xfrm rot="275338">
            <a:off x="8144519" y="4539946"/>
            <a:ext cx="627356" cy="258681"/>
            <a:chOff x="1743825" y="1344175"/>
            <a:chExt cx="1032775" cy="425850"/>
          </a:xfrm>
        </p:grpSpPr>
        <p:sp>
          <p:nvSpPr>
            <p:cNvPr id="1283" name="Google Shape;1283;p28"/>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8"/>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8"/>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28"/>
          <p:cNvGrpSpPr/>
          <p:nvPr/>
        </p:nvGrpSpPr>
        <p:grpSpPr>
          <a:xfrm>
            <a:off x="8082130" y="465123"/>
            <a:ext cx="627308" cy="258661"/>
            <a:chOff x="1743825" y="1344175"/>
            <a:chExt cx="1032775" cy="425850"/>
          </a:xfrm>
        </p:grpSpPr>
        <p:sp>
          <p:nvSpPr>
            <p:cNvPr id="1294" name="Google Shape;1294;p28"/>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8"/>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
  <p:cSld name="CUSTOM_9_1_1">
    <p:bg>
      <p:bgPr>
        <a:blipFill>
          <a:blip r:embed="rId2">
            <a:alphaModFix/>
          </a:blip>
          <a:stretch>
            <a:fillRect/>
          </a:stretch>
        </a:blipFill>
        <a:effectLst/>
      </p:bgPr>
    </p:bg>
    <p:spTree>
      <p:nvGrpSpPr>
        <p:cNvPr id="1" name="Shape 1304"/>
        <p:cNvGrpSpPr/>
        <p:nvPr/>
      </p:nvGrpSpPr>
      <p:grpSpPr>
        <a:xfrm>
          <a:off x="0" y="0"/>
          <a:ext cx="0" cy="0"/>
          <a:chOff x="0" y="0"/>
          <a:chExt cx="0" cy="0"/>
        </a:xfrm>
      </p:grpSpPr>
      <p:sp>
        <p:nvSpPr>
          <p:cNvPr id="1305" name="Google Shape;1305;p29"/>
          <p:cNvSpPr txBox="1">
            <a:spLocks noGrp="1"/>
          </p:cNvSpPr>
          <p:nvPr>
            <p:ph type="subTitle" idx="1"/>
          </p:nvPr>
        </p:nvSpPr>
        <p:spPr>
          <a:xfrm>
            <a:off x="783012" y="2387938"/>
            <a:ext cx="3115500" cy="1173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1306" name="Google Shape;1306;p29"/>
          <p:cNvSpPr txBox="1">
            <a:spLocks noGrp="1"/>
          </p:cNvSpPr>
          <p:nvPr>
            <p:ph type="title"/>
          </p:nvPr>
        </p:nvSpPr>
        <p:spPr>
          <a:xfrm>
            <a:off x="1209450" y="1771475"/>
            <a:ext cx="2688900" cy="60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07" name="Google Shape;1307;p29"/>
          <p:cNvGrpSpPr/>
          <p:nvPr/>
        </p:nvGrpSpPr>
        <p:grpSpPr>
          <a:xfrm>
            <a:off x="8144555" y="4759986"/>
            <a:ext cx="627308" cy="258661"/>
            <a:chOff x="1743825" y="1344175"/>
            <a:chExt cx="1032775" cy="425850"/>
          </a:xfrm>
        </p:grpSpPr>
        <p:sp>
          <p:nvSpPr>
            <p:cNvPr id="1308" name="Google Shape;1308;p29"/>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9"/>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9"/>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9"/>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9"/>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9"/>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9"/>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9"/>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9"/>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9"/>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29"/>
          <p:cNvGrpSpPr/>
          <p:nvPr/>
        </p:nvGrpSpPr>
        <p:grpSpPr>
          <a:xfrm rot="-372983">
            <a:off x="705978" y="551724"/>
            <a:ext cx="950980" cy="303882"/>
            <a:chOff x="1749375" y="2061925"/>
            <a:chExt cx="1399125" cy="447150"/>
          </a:xfrm>
        </p:grpSpPr>
        <p:sp>
          <p:nvSpPr>
            <p:cNvPr id="1319" name="Google Shape;1319;p29"/>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9"/>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9"/>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9"/>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9"/>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9"/>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9"/>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9"/>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9"/>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9"/>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9"/>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9"/>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9"/>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9"/>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9"/>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29"/>
          <p:cNvGrpSpPr/>
          <p:nvPr/>
        </p:nvGrpSpPr>
        <p:grpSpPr>
          <a:xfrm rot="314343">
            <a:off x="8111249" y="633663"/>
            <a:ext cx="694248" cy="173188"/>
            <a:chOff x="1803850" y="3016175"/>
            <a:chExt cx="995175" cy="248225"/>
          </a:xfrm>
        </p:grpSpPr>
        <p:sp>
          <p:nvSpPr>
            <p:cNvPr id="1335" name="Google Shape;1335;p29"/>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9"/>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9"/>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9"/>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29"/>
          <p:cNvGrpSpPr/>
          <p:nvPr/>
        </p:nvGrpSpPr>
        <p:grpSpPr>
          <a:xfrm>
            <a:off x="3683231" y="4687902"/>
            <a:ext cx="888364" cy="248238"/>
            <a:chOff x="1777125" y="4019500"/>
            <a:chExt cx="1297450" cy="362550"/>
          </a:xfrm>
        </p:grpSpPr>
        <p:sp>
          <p:nvSpPr>
            <p:cNvPr id="1343" name="Google Shape;1343;p29"/>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CUSTOM_9_1_1_1">
    <p:bg>
      <p:bgPr>
        <a:blipFill>
          <a:blip r:embed="rId2">
            <a:alphaModFix/>
          </a:blip>
          <a:stretch>
            <a:fillRect/>
          </a:stretch>
        </a:blipFill>
        <a:effectLst/>
      </p:bgPr>
    </p:bg>
    <p:spTree>
      <p:nvGrpSpPr>
        <p:cNvPr id="1" name="Shape 1358"/>
        <p:cNvGrpSpPr/>
        <p:nvPr/>
      </p:nvGrpSpPr>
      <p:grpSpPr>
        <a:xfrm>
          <a:off x="0" y="0"/>
          <a:ext cx="0" cy="0"/>
          <a:chOff x="0" y="0"/>
          <a:chExt cx="0" cy="0"/>
        </a:xfrm>
      </p:grpSpPr>
      <p:sp>
        <p:nvSpPr>
          <p:cNvPr id="1359" name="Google Shape;1359;p30"/>
          <p:cNvSpPr txBox="1">
            <a:spLocks noGrp="1"/>
          </p:cNvSpPr>
          <p:nvPr>
            <p:ph type="title"/>
          </p:nvPr>
        </p:nvSpPr>
        <p:spPr>
          <a:xfrm>
            <a:off x="1886700" y="1126750"/>
            <a:ext cx="5370600" cy="159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1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0" name="Google Shape;1360;p30"/>
          <p:cNvSpPr txBox="1">
            <a:spLocks noGrp="1"/>
          </p:cNvSpPr>
          <p:nvPr>
            <p:ph type="subTitle" idx="1"/>
          </p:nvPr>
        </p:nvSpPr>
        <p:spPr>
          <a:xfrm>
            <a:off x="1886700" y="2967700"/>
            <a:ext cx="5370600" cy="77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1361" name="Google Shape;1361;p30"/>
          <p:cNvGrpSpPr/>
          <p:nvPr/>
        </p:nvGrpSpPr>
        <p:grpSpPr>
          <a:xfrm rot="804703">
            <a:off x="8308672" y="3225148"/>
            <a:ext cx="627376" cy="258690"/>
            <a:chOff x="1743825" y="1344175"/>
            <a:chExt cx="1032775" cy="425850"/>
          </a:xfrm>
        </p:grpSpPr>
        <p:sp>
          <p:nvSpPr>
            <p:cNvPr id="1362" name="Google Shape;1362;p30"/>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0"/>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0"/>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0"/>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0"/>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0"/>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0"/>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0"/>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0"/>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0"/>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2" name="Google Shape;1372;p30"/>
          <p:cNvGrpSpPr/>
          <p:nvPr/>
        </p:nvGrpSpPr>
        <p:grpSpPr>
          <a:xfrm rot="-652310">
            <a:off x="592732" y="379948"/>
            <a:ext cx="950985" cy="303884"/>
            <a:chOff x="1749375" y="2061925"/>
            <a:chExt cx="1399125" cy="447150"/>
          </a:xfrm>
        </p:grpSpPr>
        <p:sp>
          <p:nvSpPr>
            <p:cNvPr id="1373" name="Google Shape;1373;p30"/>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0"/>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0"/>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0"/>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0"/>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0"/>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0"/>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0"/>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0"/>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0"/>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0"/>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0"/>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0"/>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30"/>
          <p:cNvGrpSpPr/>
          <p:nvPr/>
        </p:nvGrpSpPr>
        <p:grpSpPr>
          <a:xfrm>
            <a:off x="4318281" y="4611602"/>
            <a:ext cx="888364" cy="248238"/>
            <a:chOff x="1777125" y="4019500"/>
            <a:chExt cx="1297450" cy="362550"/>
          </a:xfrm>
        </p:grpSpPr>
        <p:sp>
          <p:nvSpPr>
            <p:cNvPr id="1389" name="Google Shape;1389;p30"/>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0"/>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0"/>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0"/>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0"/>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0"/>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0"/>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0"/>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0"/>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0"/>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0"/>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0"/>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0"/>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0"/>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0"/>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4"/>
          <p:cNvSpPr txBox="1">
            <a:spLocks noGrp="1"/>
          </p:cNvSpPr>
          <p:nvPr>
            <p:ph type="subTitle" idx="1"/>
          </p:nvPr>
        </p:nvSpPr>
        <p:spPr>
          <a:xfrm>
            <a:off x="4272600" y="3225525"/>
            <a:ext cx="3957300" cy="883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None/>
              <a:defRPr sz="16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119" name="Google Shape;119;p4"/>
          <p:cNvSpPr txBox="1">
            <a:spLocks noGrp="1"/>
          </p:cNvSpPr>
          <p:nvPr>
            <p:ph type="title"/>
          </p:nvPr>
        </p:nvSpPr>
        <p:spPr>
          <a:xfrm>
            <a:off x="4272600" y="1311675"/>
            <a:ext cx="4185600" cy="1830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0" name="Google Shape;120;p4"/>
          <p:cNvGrpSpPr/>
          <p:nvPr/>
        </p:nvGrpSpPr>
        <p:grpSpPr>
          <a:xfrm>
            <a:off x="8066505" y="4659273"/>
            <a:ext cx="627308" cy="258661"/>
            <a:chOff x="1743825" y="1344175"/>
            <a:chExt cx="1032775" cy="425850"/>
          </a:xfrm>
        </p:grpSpPr>
        <p:sp>
          <p:nvSpPr>
            <p:cNvPr id="121" name="Google Shape;121;p4"/>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4"/>
          <p:cNvGrpSpPr/>
          <p:nvPr/>
        </p:nvGrpSpPr>
        <p:grpSpPr>
          <a:xfrm rot="-652310">
            <a:off x="288332" y="379948"/>
            <a:ext cx="950985" cy="303884"/>
            <a:chOff x="1749375" y="2061925"/>
            <a:chExt cx="1399125" cy="447150"/>
          </a:xfrm>
        </p:grpSpPr>
        <p:sp>
          <p:nvSpPr>
            <p:cNvPr id="132" name="Google Shape;132;p4"/>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4"/>
          <p:cNvGrpSpPr/>
          <p:nvPr/>
        </p:nvGrpSpPr>
        <p:grpSpPr>
          <a:xfrm rot="-172064">
            <a:off x="4044762" y="324218"/>
            <a:ext cx="694208" cy="173181"/>
            <a:chOff x="1803850" y="3016175"/>
            <a:chExt cx="995175" cy="248225"/>
          </a:xfrm>
        </p:grpSpPr>
        <p:sp>
          <p:nvSpPr>
            <p:cNvPr id="148" name="Google Shape;148;p4"/>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4"/>
          <p:cNvGrpSpPr/>
          <p:nvPr/>
        </p:nvGrpSpPr>
        <p:grpSpPr>
          <a:xfrm>
            <a:off x="415781" y="4664477"/>
            <a:ext cx="888364" cy="248238"/>
            <a:chOff x="1777125" y="4019500"/>
            <a:chExt cx="1297450" cy="362550"/>
          </a:xfrm>
        </p:grpSpPr>
        <p:sp>
          <p:nvSpPr>
            <p:cNvPr id="156" name="Google Shape;156;p4"/>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CUSTOM_9_1_1_1_1_1_1">
    <p:bg>
      <p:bgPr>
        <a:blipFill>
          <a:blip r:embed="rId2">
            <a:alphaModFix/>
          </a:blip>
          <a:stretch>
            <a:fillRect/>
          </a:stretch>
        </a:blipFill>
        <a:effectLst/>
      </p:bgPr>
    </p:bg>
    <p:spTree>
      <p:nvGrpSpPr>
        <p:cNvPr id="1" name="Shape 1404"/>
        <p:cNvGrpSpPr/>
        <p:nvPr/>
      </p:nvGrpSpPr>
      <p:grpSpPr>
        <a:xfrm>
          <a:off x="0" y="0"/>
          <a:ext cx="0" cy="0"/>
          <a:chOff x="0" y="0"/>
          <a:chExt cx="0" cy="0"/>
        </a:xfrm>
      </p:grpSpPr>
      <p:sp>
        <p:nvSpPr>
          <p:cNvPr id="1405" name="Google Shape;1405;p31"/>
          <p:cNvSpPr txBox="1">
            <a:spLocks noGrp="1"/>
          </p:cNvSpPr>
          <p:nvPr>
            <p:ph type="subTitle" idx="1"/>
          </p:nvPr>
        </p:nvSpPr>
        <p:spPr>
          <a:xfrm>
            <a:off x="1743300" y="1001925"/>
            <a:ext cx="5657400" cy="60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None/>
              <a:defRPr>
                <a:solidFill>
                  <a:schemeClr val="dk1"/>
                </a:solidFill>
              </a:defRPr>
            </a:lvl1pPr>
            <a:lvl2pPr lvl="1" algn="ctr" rtl="0">
              <a:lnSpc>
                <a:spcPct val="100000"/>
              </a:lnSpc>
              <a:spcBef>
                <a:spcPts val="0"/>
              </a:spcBef>
              <a:spcAft>
                <a:spcPts val="0"/>
              </a:spcAft>
              <a:buClr>
                <a:schemeClr val="dk1"/>
              </a:buClr>
              <a:buSzPts val="2000"/>
              <a:buNone/>
              <a:defRPr sz="2000" b="1">
                <a:solidFill>
                  <a:schemeClr val="dk1"/>
                </a:solidFill>
              </a:defRPr>
            </a:lvl2pPr>
            <a:lvl3pPr lvl="2" algn="ctr" rtl="0">
              <a:lnSpc>
                <a:spcPct val="100000"/>
              </a:lnSpc>
              <a:spcBef>
                <a:spcPts val="0"/>
              </a:spcBef>
              <a:spcAft>
                <a:spcPts val="0"/>
              </a:spcAft>
              <a:buClr>
                <a:schemeClr val="dk1"/>
              </a:buClr>
              <a:buSzPts val="2000"/>
              <a:buNone/>
              <a:defRPr sz="2000" b="1">
                <a:solidFill>
                  <a:schemeClr val="dk1"/>
                </a:solidFill>
              </a:defRPr>
            </a:lvl3pPr>
            <a:lvl4pPr lvl="3" algn="ctr" rtl="0">
              <a:lnSpc>
                <a:spcPct val="100000"/>
              </a:lnSpc>
              <a:spcBef>
                <a:spcPts val="0"/>
              </a:spcBef>
              <a:spcAft>
                <a:spcPts val="0"/>
              </a:spcAft>
              <a:buClr>
                <a:schemeClr val="dk1"/>
              </a:buClr>
              <a:buSzPts val="2000"/>
              <a:buNone/>
              <a:defRPr sz="2000" b="1">
                <a:solidFill>
                  <a:schemeClr val="dk1"/>
                </a:solidFill>
              </a:defRPr>
            </a:lvl4pPr>
            <a:lvl5pPr lvl="4" algn="ctr" rtl="0">
              <a:lnSpc>
                <a:spcPct val="100000"/>
              </a:lnSpc>
              <a:spcBef>
                <a:spcPts val="0"/>
              </a:spcBef>
              <a:spcAft>
                <a:spcPts val="0"/>
              </a:spcAft>
              <a:buClr>
                <a:schemeClr val="dk1"/>
              </a:buClr>
              <a:buSzPts val="2000"/>
              <a:buNone/>
              <a:defRPr sz="2000" b="1">
                <a:solidFill>
                  <a:schemeClr val="dk1"/>
                </a:solidFill>
              </a:defRPr>
            </a:lvl5pPr>
            <a:lvl6pPr lvl="5" algn="ctr" rtl="0">
              <a:lnSpc>
                <a:spcPct val="100000"/>
              </a:lnSpc>
              <a:spcBef>
                <a:spcPts val="0"/>
              </a:spcBef>
              <a:spcAft>
                <a:spcPts val="0"/>
              </a:spcAft>
              <a:buClr>
                <a:schemeClr val="dk1"/>
              </a:buClr>
              <a:buSzPts val="2000"/>
              <a:buNone/>
              <a:defRPr sz="2000" b="1">
                <a:solidFill>
                  <a:schemeClr val="dk1"/>
                </a:solidFill>
              </a:defRPr>
            </a:lvl6pPr>
            <a:lvl7pPr lvl="6" algn="ctr" rtl="0">
              <a:lnSpc>
                <a:spcPct val="100000"/>
              </a:lnSpc>
              <a:spcBef>
                <a:spcPts val="0"/>
              </a:spcBef>
              <a:spcAft>
                <a:spcPts val="0"/>
              </a:spcAft>
              <a:buClr>
                <a:schemeClr val="dk1"/>
              </a:buClr>
              <a:buSzPts val="2000"/>
              <a:buNone/>
              <a:defRPr sz="2000" b="1">
                <a:solidFill>
                  <a:schemeClr val="dk1"/>
                </a:solidFill>
              </a:defRPr>
            </a:lvl7pPr>
            <a:lvl8pPr lvl="7" algn="ctr" rtl="0">
              <a:lnSpc>
                <a:spcPct val="100000"/>
              </a:lnSpc>
              <a:spcBef>
                <a:spcPts val="0"/>
              </a:spcBef>
              <a:spcAft>
                <a:spcPts val="0"/>
              </a:spcAft>
              <a:buClr>
                <a:schemeClr val="dk1"/>
              </a:buClr>
              <a:buSzPts val="2000"/>
              <a:buNone/>
              <a:defRPr sz="2000" b="1">
                <a:solidFill>
                  <a:schemeClr val="dk1"/>
                </a:solidFill>
              </a:defRPr>
            </a:lvl8pPr>
            <a:lvl9pPr lvl="8" algn="ctr" rtl="0">
              <a:lnSpc>
                <a:spcPct val="100000"/>
              </a:lnSpc>
              <a:spcBef>
                <a:spcPts val="0"/>
              </a:spcBef>
              <a:spcAft>
                <a:spcPts val="0"/>
              </a:spcAft>
              <a:buClr>
                <a:schemeClr val="dk1"/>
              </a:buClr>
              <a:buSzPts val="2000"/>
              <a:buNone/>
              <a:defRPr sz="2000" b="1">
                <a:solidFill>
                  <a:schemeClr val="dk1"/>
                </a:solidFill>
              </a:defRPr>
            </a:lvl9pPr>
          </a:lstStyle>
          <a:p>
            <a:endParaRPr/>
          </a:p>
        </p:txBody>
      </p:sp>
      <p:sp>
        <p:nvSpPr>
          <p:cNvPr id="1406" name="Google Shape;1406;p31"/>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407" name="Google Shape;1407;p31"/>
          <p:cNvGrpSpPr/>
          <p:nvPr/>
        </p:nvGrpSpPr>
        <p:grpSpPr>
          <a:xfrm>
            <a:off x="163458" y="4508749"/>
            <a:ext cx="950985" cy="303883"/>
            <a:chOff x="1749375" y="2061925"/>
            <a:chExt cx="1399125" cy="447150"/>
          </a:xfrm>
        </p:grpSpPr>
        <p:sp>
          <p:nvSpPr>
            <p:cNvPr id="1408" name="Google Shape;1408;p31"/>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1"/>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1"/>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1"/>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1"/>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1"/>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1"/>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1"/>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1"/>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1"/>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1"/>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1"/>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1"/>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1"/>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1"/>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31"/>
          <p:cNvGrpSpPr/>
          <p:nvPr/>
        </p:nvGrpSpPr>
        <p:grpSpPr>
          <a:xfrm>
            <a:off x="7924206" y="4487477"/>
            <a:ext cx="888364" cy="248238"/>
            <a:chOff x="1777125" y="4019500"/>
            <a:chExt cx="1297450" cy="362550"/>
          </a:xfrm>
        </p:grpSpPr>
        <p:sp>
          <p:nvSpPr>
            <p:cNvPr id="1424" name="Google Shape;1424;p31"/>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1"/>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1"/>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1"/>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1"/>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1"/>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1"/>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1"/>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1"/>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1"/>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1"/>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1"/>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1"/>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31"/>
          <p:cNvGrpSpPr/>
          <p:nvPr/>
        </p:nvGrpSpPr>
        <p:grpSpPr>
          <a:xfrm rot="804703">
            <a:off x="8246222" y="462398"/>
            <a:ext cx="627376" cy="258690"/>
            <a:chOff x="1743825" y="1344175"/>
            <a:chExt cx="1032775" cy="425850"/>
          </a:xfrm>
        </p:grpSpPr>
        <p:sp>
          <p:nvSpPr>
            <p:cNvPr id="1440" name="Google Shape;1440;p31"/>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1"/>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1"/>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1"/>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1"/>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4">
  <p:cSld name="CUSTOM_9_1_1_1_1_1_1_2">
    <p:bg>
      <p:bgPr>
        <a:blipFill>
          <a:blip r:embed="rId2">
            <a:alphaModFix/>
          </a:blip>
          <a:stretch>
            <a:fillRect/>
          </a:stretch>
        </a:blipFill>
        <a:effectLst/>
      </p:bgPr>
    </p:bg>
    <p:spTree>
      <p:nvGrpSpPr>
        <p:cNvPr id="1" name="Shape 1450"/>
        <p:cNvGrpSpPr/>
        <p:nvPr/>
      </p:nvGrpSpPr>
      <p:grpSpPr>
        <a:xfrm>
          <a:off x="0" y="0"/>
          <a:ext cx="0" cy="0"/>
          <a:chOff x="0" y="0"/>
          <a:chExt cx="0" cy="0"/>
        </a:xfrm>
      </p:grpSpPr>
      <p:sp>
        <p:nvSpPr>
          <p:cNvPr id="1451" name="Google Shape;1451;p32"/>
          <p:cNvSpPr txBox="1">
            <a:spLocks noGrp="1"/>
          </p:cNvSpPr>
          <p:nvPr>
            <p:ph type="subTitle" idx="1"/>
          </p:nvPr>
        </p:nvSpPr>
        <p:spPr>
          <a:xfrm>
            <a:off x="796650" y="1536100"/>
            <a:ext cx="7550700" cy="79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None/>
              <a:defRPr>
                <a:solidFill>
                  <a:schemeClr val="dk1"/>
                </a:solidFill>
              </a:defRPr>
            </a:lvl1pPr>
            <a:lvl2pPr lvl="1" algn="ctr" rtl="0">
              <a:lnSpc>
                <a:spcPct val="100000"/>
              </a:lnSpc>
              <a:spcBef>
                <a:spcPts val="0"/>
              </a:spcBef>
              <a:spcAft>
                <a:spcPts val="0"/>
              </a:spcAft>
              <a:buClr>
                <a:schemeClr val="dk1"/>
              </a:buClr>
              <a:buSzPts val="2000"/>
              <a:buNone/>
              <a:defRPr sz="2000" b="1">
                <a:solidFill>
                  <a:schemeClr val="dk1"/>
                </a:solidFill>
              </a:defRPr>
            </a:lvl2pPr>
            <a:lvl3pPr lvl="2" algn="ctr" rtl="0">
              <a:lnSpc>
                <a:spcPct val="100000"/>
              </a:lnSpc>
              <a:spcBef>
                <a:spcPts val="0"/>
              </a:spcBef>
              <a:spcAft>
                <a:spcPts val="0"/>
              </a:spcAft>
              <a:buClr>
                <a:schemeClr val="dk1"/>
              </a:buClr>
              <a:buSzPts val="2000"/>
              <a:buNone/>
              <a:defRPr sz="2000" b="1">
                <a:solidFill>
                  <a:schemeClr val="dk1"/>
                </a:solidFill>
              </a:defRPr>
            </a:lvl3pPr>
            <a:lvl4pPr lvl="3" algn="ctr" rtl="0">
              <a:lnSpc>
                <a:spcPct val="100000"/>
              </a:lnSpc>
              <a:spcBef>
                <a:spcPts val="0"/>
              </a:spcBef>
              <a:spcAft>
                <a:spcPts val="0"/>
              </a:spcAft>
              <a:buClr>
                <a:schemeClr val="dk1"/>
              </a:buClr>
              <a:buSzPts val="2000"/>
              <a:buNone/>
              <a:defRPr sz="2000" b="1">
                <a:solidFill>
                  <a:schemeClr val="dk1"/>
                </a:solidFill>
              </a:defRPr>
            </a:lvl4pPr>
            <a:lvl5pPr lvl="4" algn="ctr" rtl="0">
              <a:lnSpc>
                <a:spcPct val="100000"/>
              </a:lnSpc>
              <a:spcBef>
                <a:spcPts val="0"/>
              </a:spcBef>
              <a:spcAft>
                <a:spcPts val="0"/>
              </a:spcAft>
              <a:buClr>
                <a:schemeClr val="dk1"/>
              </a:buClr>
              <a:buSzPts val="2000"/>
              <a:buNone/>
              <a:defRPr sz="2000" b="1">
                <a:solidFill>
                  <a:schemeClr val="dk1"/>
                </a:solidFill>
              </a:defRPr>
            </a:lvl5pPr>
            <a:lvl6pPr lvl="5" algn="ctr" rtl="0">
              <a:lnSpc>
                <a:spcPct val="100000"/>
              </a:lnSpc>
              <a:spcBef>
                <a:spcPts val="0"/>
              </a:spcBef>
              <a:spcAft>
                <a:spcPts val="0"/>
              </a:spcAft>
              <a:buClr>
                <a:schemeClr val="dk1"/>
              </a:buClr>
              <a:buSzPts val="2000"/>
              <a:buNone/>
              <a:defRPr sz="2000" b="1">
                <a:solidFill>
                  <a:schemeClr val="dk1"/>
                </a:solidFill>
              </a:defRPr>
            </a:lvl6pPr>
            <a:lvl7pPr lvl="6" algn="ctr" rtl="0">
              <a:lnSpc>
                <a:spcPct val="100000"/>
              </a:lnSpc>
              <a:spcBef>
                <a:spcPts val="0"/>
              </a:spcBef>
              <a:spcAft>
                <a:spcPts val="0"/>
              </a:spcAft>
              <a:buClr>
                <a:schemeClr val="dk1"/>
              </a:buClr>
              <a:buSzPts val="2000"/>
              <a:buNone/>
              <a:defRPr sz="2000" b="1">
                <a:solidFill>
                  <a:schemeClr val="dk1"/>
                </a:solidFill>
              </a:defRPr>
            </a:lvl7pPr>
            <a:lvl8pPr lvl="7" algn="ctr" rtl="0">
              <a:lnSpc>
                <a:spcPct val="100000"/>
              </a:lnSpc>
              <a:spcBef>
                <a:spcPts val="0"/>
              </a:spcBef>
              <a:spcAft>
                <a:spcPts val="0"/>
              </a:spcAft>
              <a:buClr>
                <a:schemeClr val="dk1"/>
              </a:buClr>
              <a:buSzPts val="2000"/>
              <a:buNone/>
              <a:defRPr sz="2000" b="1">
                <a:solidFill>
                  <a:schemeClr val="dk1"/>
                </a:solidFill>
              </a:defRPr>
            </a:lvl8pPr>
            <a:lvl9pPr lvl="8" algn="ctr" rtl="0">
              <a:lnSpc>
                <a:spcPct val="100000"/>
              </a:lnSpc>
              <a:spcBef>
                <a:spcPts val="0"/>
              </a:spcBef>
              <a:spcAft>
                <a:spcPts val="0"/>
              </a:spcAft>
              <a:buClr>
                <a:schemeClr val="dk1"/>
              </a:buClr>
              <a:buSzPts val="2000"/>
              <a:buNone/>
              <a:defRPr sz="2000" b="1">
                <a:solidFill>
                  <a:schemeClr val="dk1"/>
                </a:solidFill>
              </a:defRPr>
            </a:lvl9pPr>
          </a:lstStyle>
          <a:p>
            <a:endParaRPr/>
          </a:p>
        </p:txBody>
      </p:sp>
      <p:sp>
        <p:nvSpPr>
          <p:cNvPr id="1452" name="Google Shape;1452;p32"/>
          <p:cNvSpPr txBox="1">
            <a:spLocks noGrp="1"/>
          </p:cNvSpPr>
          <p:nvPr>
            <p:ph type="title"/>
          </p:nvPr>
        </p:nvSpPr>
        <p:spPr>
          <a:xfrm>
            <a:off x="1703850" y="369475"/>
            <a:ext cx="5736300" cy="116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453" name="Google Shape;1453;p32"/>
          <p:cNvGrpSpPr/>
          <p:nvPr/>
        </p:nvGrpSpPr>
        <p:grpSpPr>
          <a:xfrm rot="302829">
            <a:off x="210286" y="4646884"/>
            <a:ext cx="951035" cy="303899"/>
            <a:chOff x="1749375" y="2061925"/>
            <a:chExt cx="1399125" cy="447150"/>
          </a:xfrm>
        </p:grpSpPr>
        <p:sp>
          <p:nvSpPr>
            <p:cNvPr id="1454" name="Google Shape;1454;p32"/>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2"/>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2"/>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2"/>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2"/>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2"/>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32"/>
          <p:cNvGrpSpPr/>
          <p:nvPr/>
        </p:nvGrpSpPr>
        <p:grpSpPr>
          <a:xfrm>
            <a:off x="8180399" y="4712235"/>
            <a:ext cx="694234" cy="173187"/>
            <a:chOff x="1803850" y="3016175"/>
            <a:chExt cx="995175" cy="248225"/>
          </a:xfrm>
        </p:grpSpPr>
        <p:sp>
          <p:nvSpPr>
            <p:cNvPr id="1470" name="Google Shape;1470;p32"/>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32"/>
          <p:cNvGrpSpPr/>
          <p:nvPr/>
        </p:nvGrpSpPr>
        <p:grpSpPr>
          <a:xfrm rot="-546031">
            <a:off x="275297" y="473295"/>
            <a:ext cx="888389" cy="248245"/>
            <a:chOff x="1777125" y="4019500"/>
            <a:chExt cx="1297450" cy="362550"/>
          </a:xfrm>
        </p:grpSpPr>
        <p:sp>
          <p:nvSpPr>
            <p:cNvPr id="1478" name="Google Shape;1478;p32"/>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5">
  <p:cSld name="CUSTOM_9_1_1_1_1_1_1_2_1">
    <p:bg>
      <p:bgPr>
        <a:blipFill>
          <a:blip r:embed="rId2">
            <a:alphaModFix/>
          </a:blip>
          <a:stretch>
            <a:fillRect/>
          </a:stretch>
        </a:blipFill>
        <a:effectLst/>
      </p:bgPr>
    </p:bg>
    <p:spTree>
      <p:nvGrpSpPr>
        <p:cNvPr id="1" name="Shape 1493"/>
        <p:cNvGrpSpPr/>
        <p:nvPr/>
      </p:nvGrpSpPr>
      <p:grpSpPr>
        <a:xfrm>
          <a:off x="0" y="0"/>
          <a:ext cx="0" cy="0"/>
          <a:chOff x="0" y="0"/>
          <a:chExt cx="0" cy="0"/>
        </a:xfrm>
      </p:grpSpPr>
      <p:sp>
        <p:nvSpPr>
          <p:cNvPr id="1494" name="Google Shape;1494;p33"/>
          <p:cNvSpPr txBox="1">
            <a:spLocks noGrp="1"/>
          </p:cNvSpPr>
          <p:nvPr>
            <p:ph type="subTitle" idx="1"/>
          </p:nvPr>
        </p:nvSpPr>
        <p:spPr>
          <a:xfrm>
            <a:off x="1930050" y="1078125"/>
            <a:ext cx="5283900" cy="167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a:solidFill>
                  <a:schemeClr val="dk1"/>
                </a:solidFill>
              </a:defRPr>
            </a:lvl1pPr>
            <a:lvl2pPr lvl="1" algn="ctr" rtl="0">
              <a:lnSpc>
                <a:spcPct val="100000"/>
              </a:lnSpc>
              <a:spcBef>
                <a:spcPts val="0"/>
              </a:spcBef>
              <a:spcAft>
                <a:spcPts val="0"/>
              </a:spcAft>
              <a:buClr>
                <a:schemeClr val="dk1"/>
              </a:buClr>
              <a:buSzPts val="1600"/>
              <a:buFont typeface="Montserrat"/>
              <a:buChar char="○"/>
              <a:defRPr sz="2000" b="1">
                <a:solidFill>
                  <a:schemeClr val="dk1"/>
                </a:solidFill>
              </a:defRPr>
            </a:lvl2pPr>
            <a:lvl3pPr lvl="2" algn="ctr" rtl="0">
              <a:lnSpc>
                <a:spcPct val="100000"/>
              </a:lnSpc>
              <a:spcBef>
                <a:spcPts val="0"/>
              </a:spcBef>
              <a:spcAft>
                <a:spcPts val="0"/>
              </a:spcAft>
              <a:buClr>
                <a:schemeClr val="dk1"/>
              </a:buClr>
              <a:buSzPts val="1600"/>
              <a:buFont typeface="Montserrat"/>
              <a:buChar char="■"/>
              <a:defRPr sz="2000" b="1">
                <a:solidFill>
                  <a:schemeClr val="dk1"/>
                </a:solidFill>
              </a:defRPr>
            </a:lvl3pPr>
            <a:lvl4pPr lvl="3" algn="ctr" rtl="0">
              <a:lnSpc>
                <a:spcPct val="100000"/>
              </a:lnSpc>
              <a:spcBef>
                <a:spcPts val="0"/>
              </a:spcBef>
              <a:spcAft>
                <a:spcPts val="0"/>
              </a:spcAft>
              <a:buClr>
                <a:schemeClr val="dk1"/>
              </a:buClr>
              <a:buSzPts val="1600"/>
              <a:buFont typeface="Montserrat"/>
              <a:buChar char="●"/>
              <a:defRPr sz="2000" b="1">
                <a:solidFill>
                  <a:schemeClr val="dk1"/>
                </a:solidFill>
              </a:defRPr>
            </a:lvl4pPr>
            <a:lvl5pPr lvl="4" algn="ctr" rtl="0">
              <a:lnSpc>
                <a:spcPct val="100000"/>
              </a:lnSpc>
              <a:spcBef>
                <a:spcPts val="0"/>
              </a:spcBef>
              <a:spcAft>
                <a:spcPts val="0"/>
              </a:spcAft>
              <a:buClr>
                <a:schemeClr val="dk1"/>
              </a:buClr>
              <a:buSzPts val="1600"/>
              <a:buFont typeface="Montserrat"/>
              <a:buChar char="○"/>
              <a:defRPr sz="2000" b="1">
                <a:solidFill>
                  <a:schemeClr val="dk1"/>
                </a:solidFill>
              </a:defRPr>
            </a:lvl5pPr>
            <a:lvl6pPr lvl="5" algn="ctr" rtl="0">
              <a:lnSpc>
                <a:spcPct val="100000"/>
              </a:lnSpc>
              <a:spcBef>
                <a:spcPts val="0"/>
              </a:spcBef>
              <a:spcAft>
                <a:spcPts val="0"/>
              </a:spcAft>
              <a:buClr>
                <a:schemeClr val="dk1"/>
              </a:buClr>
              <a:buSzPts val="1600"/>
              <a:buFont typeface="Montserrat"/>
              <a:buChar char="■"/>
              <a:defRPr sz="2000" b="1">
                <a:solidFill>
                  <a:schemeClr val="dk1"/>
                </a:solidFill>
              </a:defRPr>
            </a:lvl6pPr>
            <a:lvl7pPr lvl="6" algn="ctr" rtl="0">
              <a:lnSpc>
                <a:spcPct val="100000"/>
              </a:lnSpc>
              <a:spcBef>
                <a:spcPts val="0"/>
              </a:spcBef>
              <a:spcAft>
                <a:spcPts val="0"/>
              </a:spcAft>
              <a:buClr>
                <a:schemeClr val="dk1"/>
              </a:buClr>
              <a:buSzPts val="1600"/>
              <a:buFont typeface="Montserrat"/>
              <a:buChar char="●"/>
              <a:defRPr sz="2000" b="1">
                <a:solidFill>
                  <a:schemeClr val="dk1"/>
                </a:solidFill>
              </a:defRPr>
            </a:lvl7pPr>
            <a:lvl8pPr lvl="7" algn="ctr" rtl="0">
              <a:lnSpc>
                <a:spcPct val="100000"/>
              </a:lnSpc>
              <a:spcBef>
                <a:spcPts val="0"/>
              </a:spcBef>
              <a:spcAft>
                <a:spcPts val="0"/>
              </a:spcAft>
              <a:buClr>
                <a:schemeClr val="dk1"/>
              </a:buClr>
              <a:buSzPts val="1600"/>
              <a:buFont typeface="Montserrat"/>
              <a:buChar char="○"/>
              <a:defRPr sz="2000" b="1">
                <a:solidFill>
                  <a:schemeClr val="dk1"/>
                </a:solidFill>
              </a:defRPr>
            </a:lvl8pPr>
            <a:lvl9pPr lvl="8" algn="ctr" rtl="0">
              <a:lnSpc>
                <a:spcPct val="100000"/>
              </a:lnSpc>
              <a:spcBef>
                <a:spcPts val="0"/>
              </a:spcBef>
              <a:spcAft>
                <a:spcPts val="0"/>
              </a:spcAft>
              <a:buClr>
                <a:schemeClr val="dk1"/>
              </a:buClr>
              <a:buSzPts val="1600"/>
              <a:buFont typeface="Montserrat"/>
              <a:buChar char="■"/>
              <a:defRPr sz="2000" b="1">
                <a:solidFill>
                  <a:schemeClr val="dk1"/>
                </a:solidFill>
              </a:defRPr>
            </a:lvl9pPr>
          </a:lstStyle>
          <a:p>
            <a:endParaRPr/>
          </a:p>
        </p:txBody>
      </p:sp>
      <p:sp>
        <p:nvSpPr>
          <p:cNvPr id="1495" name="Google Shape;1495;p33"/>
          <p:cNvSpPr txBox="1">
            <a:spLocks noGrp="1"/>
          </p:cNvSpPr>
          <p:nvPr>
            <p:ph type="title"/>
          </p:nvPr>
        </p:nvSpPr>
        <p:spPr>
          <a:xfrm>
            <a:off x="1703850" y="369475"/>
            <a:ext cx="5736300" cy="116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496" name="Google Shape;1496;p33"/>
          <p:cNvGrpSpPr/>
          <p:nvPr/>
        </p:nvGrpSpPr>
        <p:grpSpPr>
          <a:xfrm rot="251526">
            <a:off x="8154994" y="471110"/>
            <a:ext cx="694300" cy="173176"/>
            <a:chOff x="1803850" y="3016175"/>
            <a:chExt cx="995175" cy="248225"/>
          </a:xfrm>
        </p:grpSpPr>
        <p:sp>
          <p:nvSpPr>
            <p:cNvPr id="1497" name="Google Shape;1497;p33"/>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3"/>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3"/>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3"/>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33"/>
          <p:cNvGrpSpPr/>
          <p:nvPr/>
        </p:nvGrpSpPr>
        <p:grpSpPr>
          <a:xfrm>
            <a:off x="314306" y="4762152"/>
            <a:ext cx="888364" cy="248238"/>
            <a:chOff x="1777125" y="4019500"/>
            <a:chExt cx="1297450" cy="362550"/>
          </a:xfrm>
        </p:grpSpPr>
        <p:sp>
          <p:nvSpPr>
            <p:cNvPr id="1505" name="Google Shape;1505;p33"/>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3"/>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3"/>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3"/>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3"/>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3"/>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3"/>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3"/>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3"/>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 name="Google Shape;1520;p33"/>
          <p:cNvGrpSpPr/>
          <p:nvPr/>
        </p:nvGrpSpPr>
        <p:grpSpPr>
          <a:xfrm rot="-261246">
            <a:off x="8026432" y="4700134"/>
            <a:ext cx="950931" cy="303866"/>
            <a:chOff x="1749375" y="2061925"/>
            <a:chExt cx="1399125" cy="447150"/>
          </a:xfrm>
        </p:grpSpPr>
        <p:sp>
          <p:nvSpPr>
            <p:cNvPr id="1521" name="Google Shape;1521;p33"/>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3"/>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3"/>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3"/>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3"/>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CUSTOM_9_1_1_1_1_1_1_1">
    <p:bg>
      <p:bgPr>
        <a:blipFill>
          <a:blip r:embed="rId2">
            <a:alphaModFix/>
          </a:blip>
          <a:stretch>
            <a:fillRect/>
          </a:stretch>
        </a:blipFill>
        <a:effectLst/>
      </p:bgPr>
    </p:bg>
    <p:spTree>
      <p:nvGrpSpPr>
        <p:cNvPr id="1" name="Shape 1536"/>
        <p:cNvGrpSpPr/>
        <p:nvPr/>
      </p:nvGrpSpPr>
      <p:grpSpPr>
        <a:xfrm>
          <a:off x="0" y="0"/>
          <a:ext cx="0" cy="0"/>
          <a:chOff x="0" y="0"/>
          <a:chExt cx="0" cy="0"/>
        </a:xfrm>
      </p:grpSpPr>
      <p:sp>
        <p:nvSpPr>
          <p:cNvPr id="1537" name="Google Shape;1537;p34"/>
          <p:cNvSpPr txBox="1">
            <a:spLocks noGrp="1"/>
          </p:cNvSpPr>
          <p:nvPr>
            <p:ph type="body" idx="1"/>
          </p:nvPr>
        </p:nvSpPr>
        <p:spPr>
          <a:xfrm>
            <a:off x="721125" y="1212875"/>
            <a:ext cx="3767100" cy="3309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a:solidFill>
                  <a:schemeClr val="dk1"/>
                </a:solidFill>
              </a:defRPr>
            </a:lvl1pPr>
            <a:lvl2pPr marL="914400" lvl="1" indent="-330200" rtl="0">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rtl="0">
              <a:spcBef>
                <a:spcPts val="0"/>
              </a:spcBef>
              <a:spcAft>
                <a:spcPts val="0"/>
              </a:spcAft>
              <a:buClr>
                <a:schemeClr val="dk1"/>
              </a:buClr>
              <a:buSzPts val="1600"/>
              <a:buFont typeface="Montserrat"/>
              <a:buChar char="■"/>
              <a:defRPr>
                <a:solidFill>
                  <a:schemeClr val="dk1"/>
                </a:solidFill>
              </a:defRPr>
            </a:lvl3pPr>
            <a:lvl4pPr marL="1828800" lvl="3" indent="-330200" rtl="0">
              <a:spcBef>
                <a:spcPts val="0"/>
              </a:spcBef>
              <a:spcAft>
                <a:spcPts val="0"/>
              </a:spcAft>
              <a:buClr>
                <a:schemeClr val="dk1"/>
              </a:buClr>
              <a:buSzPts val="1600"/>
              <a:buFont typeface="Montserrat"/>
              <a:buChar char="●"/>
              <a:defRPr>
                <a:solidFill>
                  <a:schemeClr val="dk1"/>
                </a:solidFill>
              </a:defRPr>
            </a:lvl4pPr>
            <a:lvl5pPr marL="2286000" lvl="4" indent="-330200" rtl="0">
              <a:spcBef>
                <a:spcPts val="0"/>
              </a:spcBef>
              <a:spcAft>
                <a:spcPts val="0"/>
              </a:spcAft>
              <a:buClr>
                <a:schemeClr val="dk1"/>
              </a:buClr>
              <a:buSzPts val="1600"/>
              <a:buFont typeface="Montserrat"/>
              <a:buChar char="○"/>
              <a:defRPr>
                <a:solidFill>
                  <a:schemeClr val="dk1"/>
                </a:solidFill>
              </a:defRPr>
            </a:lvl5pPr>
            <a:lvl6pPr marL="2743200" lvl="5" indent="-330200" rtl="0">
              <a:spcBef>
                <a:spcPts val="0"/>
              </a:spcBef>
              <a:spcAft>
                <a:spcPts val="0"/>
              </a:spcAft>
              <a:buClr>
                <a:schemeClr val="dk1"/>
              </a:buClr>
              <a:buSzPts val="1600"/>
              <a:buFont typeface="Montserrat"/>
              <a:buChar char="■"/>
              <a:defRPr>
                <a:solidFill>
                  <a:schemeClr val="dk1"/>
                </a:solidFill>
              </a:defRPr>
            </a:lvl6pPr>
            <a:lvl7pPr marL="3200400" lvl="6" indent="-330200" rtl="0">
              <a:spcBef>
                <a:spcPts val="0"/>
              </a:spcBef>
              <a:spcAft>
                <a:spcPts val="0"/>
              </a:spcAft>
              <a:buClr>
                <a:schemeClr val="dk1"/>
              </a:buClr>
              <a:buSzPts val="1600"/>
              <a:buFont typeface="Montserrat"/>
              <a:buChar char="●"/>
              <a:defRPr>
                <a:solidFill>
                  <a:schemeClr val="dk1"/>
                </a:solidFill>
              </a:defRPr>
            </a:lvl7pPr>
            <a:lvl8pPr marL="3657600" lvl="7" indent="-330200" rtl="0">
              <a:spcBef>
                <a:spcPts val="0"/>
              </a:spcBef>
              <a:spcAft>
                <a:spcPts val="0"/>
              </a:spcAft>
              <a:buClr>
                <a:schemeClr val="dk1"/>
              </a:buClr>
              <a:buSzPts val="1600"/>
              <a:buFont typeface="Montserrat"/>
              <a:buChar char="○"/>
              <a:defRPr>
                <a:solidFill>
                  <a:schemeClr val="dk1"/>
                </a:solidFill>
              </a:defRPr>
            </a:lvl8pPr>
            <a:lvl9pPr marL="4114800" lvl="8" indent="-330200" rtl="0">
              <a:spcBef>
                <a:spcPts val="0"/>
              </a:spcBef>
              <a:spcAft>
                <a:spcPts val="0"/>
              </a:spcAft>
              <a:buClr>
                <a:schemeClr val="dk1"/>
              </a:buClr>
              <a:buSzPts val="1600"/>
              <a:buFont typeface="Montserrat"/>
              <a:buChar char="■"/>
              <a:defRPr>
                <a:solidFill>
                  <a:schemeClr val="dk1"/>
                </a:solidFill>
              </a:defRPr>
            </a:lvl9pPr>
          </a:lstStyle>
          <a:p>
            <a:endParaRPr/>
          </a:p>
        </p:txBody>
      </p:sp>
      <p:sp>
        <p:nvSpPr>
          <p:cNvPr id="1538" name="Google Shape;1538;p34"/>
          <p:cNvSpPr txBox="1">
            <a:spLocks noGrp="1"/>
          </p:cNvSpPr>
          <p:nvPr>
            <p:ph type="body" idx="2"/>
          </p:nvPr>
        </p:nvSpPr>
        <p:spPr>
          <a:xfrm>
            <a:off x="4655975" y="1959900"/>
            <a:ext cx="3767100" cy="2562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sz="2300">
                <a:solidFill>
                  <a:schemeClr val="accent4"/>
                </a:solidFill>
                <a:latin typeface="Chau Philomene One"/>
                <a:ea typeface="Chau Philomene One"/>
                <a:cs typeface="Chau Philomene One"/>
                <a:sym typeface="Chau Philomene One"/>
              </a:defRPr>
            </a:lvl1pPr>
            <a:lvl2pPr marL="914400" lvl="1" indent="-330200" rtl="0">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rtl="0">
              <a:spcBef>
                <a:spcPts val="0"/>
              </a:spcBef>
              <a:spcAft>
                <a:spcPts val="0"/>
              </a:spcAft>
              <a:buClr>
                <a:schemeClr val="dk1"/>
              </a:buClr>
              <a:buSzPts val="1600"/>
              <a:buFont typeface="Montserrat"/>
              <a:buChar char="■"/>
              <a:defRPr>
                <a:solidFill>
                  <a:schemeClr val="dk1"/>
                </a:solidFill>
              </a:defRPr>
            </a:lvl3pPr>
            <a:lvl4pPr marL="1828800" lvl="3" indent="-330200" rtl="0">
              <a:spcBef>
                <a:spcPts val="0"/>
              </a:spcBef>
              <a:spcAft>
                <a:spcPts val="0"/>
              </a:spcAft>
              <a:buClr>
                <a:schemeClr val="dk1"/>
              </a:buClr>
              <a:buSzPts val="1600"/>
              <a:buFont typeface="Montserrat"/>
              <a:buChar char="●"/>
              <a:defRPr>
                <a:solidFill>
                  <a:schemeClr val="dk1"/>
                </a:solidFill>
              </a:defRPr>
            </a:lvl4pPr>
            <a:lvl5pPr marL="2286000" lvl="4" indent="-330200" rtl="0">
              <a:spcBef>
                <a:spcPts val="0"/>
              </a:spcBef>
              <a:spcAft>
                <a:spcPts val="0"/>
              </a:spcAft>
              <a:buClr>
                <a:schemeClr val="dk1"/>
              </a:buClr>
              <a:buSzPts val="1600"/>
              <a:buFont typeface="Montserrat"/>
              <a:buChar char="○"/>
              <a:defRPr>
                <a:solidFill>
                  <a:schemeClr val="dk1"/>
                </a:solidFill>
              </a:defRPr>
            </a:lvl5pPr>
            <a:lvl6pPr marL="2743200" lvl="5" indent="-330200" rtl="0">
              <a:spcBef>
                <a:spcPts val="0"/>
              </a:spcBef>
              <a:spcAft>
                <a:spcPts val="0"/>
              </a:spcAft>
              <a:buClr>
                <a:schemeClr val="dk1"/>
              </a:buClr>
              <a:buSzPts val="1600"/>
              <a:buFont typeface="Montserrat"/>
              <a:buChar char="■"/>
              <a:defRPr>
                <a:solidFill>
                  <a:schemeClr val="dk1"/>
                </a:solidFill>
              </a:defRPr>
            </a:lvl6pPr>
            <a:lvl7pPr marL="3200400" lvl="6" indent="-330200" rtl="0">
              <a:spcBef>
                <a:spcPts val="0"/>
              </a:spcBef>
              <a:spcAft>
                <a:spcPts val="0"/>
              </a:spcAft>
              <a:buClr>
                <a:schemeClr val="dk1"/>
              </a:buClr>
              <a:buSzPts val="1600"/>
              <a:buFont typeface="Montserrat"/>
              <a:buChar char="●"/>
              <a:defRPr>
                <a:solidFill>
                  <a:schemeClr val="dk1"/>
                </a:solidFill>
              </a:defRPr>
            </a:lvl7pPr>
            <a:lvl8pPr marL="3657600" lvl="7" indent="-330200" rtl="0">
              <a:spcBef>
                <a:spcPts val="0"/>
              </a:spcBef>
              <a:spcAft>
                <a:spcPts val="0"/>
              </a:spcAft>
              <a:buClr>
                <a:schemeClr val="dk1"/>
              </a:buClr>
              <a:buSzPts val="1600"/>
              <a:buFont typeface="Montserrat"/>
              <a:buChar char="○"/>
              <a:defRPr>
                <a:solidFill>
                  <a:schemeClr val="dk1"/>
                </a:solidFill>
              </a:defRPr>
            </a:lvl8pPr>
            <a:lvl9pPr marL="4114800" lvl="8" indent="-330200" rtl="0">
              <a:spcBef>
                <a:spcPts val="0"/>
              </a:spcBef>
              <a:spcAft>
                <a:spcPts val="0"/>
              </a:spcAft>
              <a:buClr>
                <a:schemeClr val="dk1"/>
              </a:buClr>
              <a:buSzPts val="1600"/>
              <a:buFont typeface="Montserrat"/>
              <a:buChar char="■"/>
              <a:defRPr>
                <a:solidFill>
                  <a:schemeClr val="dk1"/>
                </a:solidFill>
              </a:defRPr>
            </a:lvl9pPr>
          </a:lstStyle>
          <a:p>
            <a:endParaRPr/>
          </a:p>
        </p:txBody>
      </p:sp>
      <p:sp>
        <p:nvSpPr>
          <p:cNvPr id="1539" name="Google Shape;1539;p34"/>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540" name="Google Shape;1540;p34"/>
          <p:cNvGrpSpPr/>
          <p:nvPr/>
        </p:nvGrpSpPr>
        <p:grpSpPr>
          <a:xfrm rot="-199879">
            <a:off x="7870340" y="559274"/>
            <a:ext cx="951053" cy="303905"/>
            <a:chOff x="1749375" y="2061925"/>
            <a:chExt cx="1399125" cy="447150"/>
          </a:xfrm>
        </p:grpSpPr>
        <p:sp>
          <p:nvSpPr>
            <p:cNvPr id="1541" name="Google Shape;1541;p34"/>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4"/>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4"/>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4"/>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4"/>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4"/>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4"/>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4"/>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4"/>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4"/>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4"/>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4"/>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4"/>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4"/>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4"/>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34"/>
          <p:cNvGrpSpPr/>
          <p:nvPr/>
        </p:nvGrpSpPr>
        <p:grpSpPr>
          <a:xfrm>
            <a:off x="415781" y="4664477"/>
            <a:ext cx="888364" cy="248238"/>
            <a:chOff x="1777125" y="4019500"/>
            <a:chExt cx="1297450" cy="362550"/>
          </a:xfrm>
        </p:grpSpPr>
        <p:sp>
          <p:nvSpPr>
            <p:cNvPr id="1557" name="Google Shape;1557;p34"/>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4"/>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4"/>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4"/>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p:cSld name="CUSTOM_1">
    <p:bg>
      <p:bgPr>
        <a:blipFill>
          <a:blip r:embed="rId2">
            <a:alphaModFix/>
          </a:blip>
          <a:stretch>
            <a:fillRect/>
          </a:stretch>
        </a:blipFill>
        <a:effectLst/>
      </p:bgPr>
    </p:bg>
    <p:spTree>
      <p:nvGrpSpPr>
        <p:cNvPr id="1" name="Shape 1572"/>
        <p:cNvGrpSpPr/>
        <p:nvPr/>
      </p:nvGrpSpPr>
      <p:grpSpPr>
        <a:xfrm>
          <a:off x="0" y="0"/>
          <a:ext cx="0" cy="0"/>
          <a:chOff x="0" y="0"/>
          <a:chExt cx="0" cy="0"/>
        </a:xfrm>
      </p:grpSpPr>
      <p:sp>
        <p:nvSpPr>
          <p:cNvPr id="1573" name="Google Shape;1573;p35"/>
          <p:cNvSpPr txBox="1">
            <a:spLocks noGrp="1"/>
          </p:cNvSpPr>
          <p:nvPr>
            <p:ph type="ctrTitle"/>
          </p:nvPr>
        </p:nvSpPr>
        <p:spPr>
          <a:xfrm>
            <a:off x="4479900" y="462125"/>
            <a:ext cx="3994200" cy="110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74" name="Google Shape;1574;p35"/>
          <p:cNvSpPr txBox="1">
            <a:spLocks noGrp="1"/>
          </p:cNvSpPr>
          <p:nvPr>
            <p:ph type="subTitle" idx="1"/>
          </p:nvPr>
        </p:nvSpPr>
        <p:spPr>
          <a:xfrm>
            <a:off x="4668300" y="1519175"/>
            <a:ext cx="3617400" cy="11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75" name="Google Shape;1575;p35"/>
          <p:cNvSpPr txBox="1"/>
          <p:nvPr/>
        </p:nvSpPr>
        <p:spPr>
          <a:xfrm>
            <a:off x="4548888" y="3565275"/>
            <a:ext cx="3856200" cy="638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a:solidFill>
                  <a:schemeClr val="dk1"/>
                </a:solidFill>
                <a:latin typeface="Catamaran"/>
                <a:ea typeface="Catamaran"/>
                <a:cs typeface="Catamaran"/>
                <a:sym typeface="Catamaran"/>
              </a:rPr>
              <a:t>CREDITS: This presentation template was created by </a:t>
            </a:r>
            <a:r>
              <a:rPr lang="en" sz="1200" b="1">
                <a:solidFill>
                  <a:schemeClr val="dk1"/>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Slidesgo</a:t>
            </a:r>
            <a:r>
              <a:rPr lang="en" sz="1200">
                <a:solidFill>
                  <a:schemeClr val="dk1"/>
                </a:solidFill>
                <a:latin typeface="Catamaran"/>
                <a:ea typeface="Catamaran"/>
                <a:cs typeface="Catamaran"/>
                <a:sym typeface="Catamaran"/>
              </a:rPr>
              <a:t>, and includes icons by </a:t>
            </a:r>
            <a:r>
              <a:rPr lang="en" sz="1200" b="1">
                <a:solidFill>
                  <a:schemeClr val="dk1"/>
                </a:solidFill>
                <a:uFill>
                  <a:noFill/>
                </a:u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Flaticon</a:t>
            </a:r>
            <a:r>
              <a:rPr lang="en" sz="1200">
                <a:solidFill>
                  <a:schemeClr val="dk1"/>
                </a:solidFill>
                <a:latin typeface="Catamaran"/>
                <a:ea typeface="Catamaran"/>
                <a:cs typeface="Catamaran"/>
                <a:sym typeface="Catamaran"/>
              </a:rPr>
              <a:t>, and infographics &amp; images by </a:t>
            </a:r>
            <a:r>
              <a:rPr lang="en" sz="1200" b="1">
                <a:solidFill>
                  <a:schemeClr val="dk1"/>
                </a:solidFill>
                <a:uFill>
                  <a:noFill/>
                </a:u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Freepi</a:t>
            </a:r>
            <a:r>
              <a:rPr lang="en" sz="1200" b="1">
                <a:solidFill>
                  <a:schemeClr val="dk1"/>
                </a:solidFill>
                <a:latin typeface="Catamaran"/>
                <a:ea typeface="Catamaran"/>
                <a:cs typeface="Catamaran"/>
                <a:sym typeface="Catamaran"/>
              </a:rPr>
              <a:t>k</a:t>
            </a:r>
            <a:endParaRPr sz="1200" b="1">
              <a:solidFill>
                <a:schemeClr val="dk1"/>
              </a:solidFill>
              <a:latin typeface="Catamaran"/>
              <a:ea typeface="Catamaran"/>
              <a:cs typeface="Catamaran"/>
              <a:sym typeface="Catamaran"/>
            </a:endParaRPr>
          </a:p>
        </p:txBody>
      </p:sp>
      <p:sp>
        <p:nvSpPr>
          <p:cNvPr id="1576" name="Google Shape;1576;p35"/>
          <p:cNvSpPr txBox="1">
            <a:spLocks noGrp="1"/>
          </p:cNvSpPr>
          <p:nvPr>
            <p:ph type="body" idx="2"/>
          </p:nvPr>
        </p:nvSpPr>
        <p:spPr>
          <a:xfrm>
            <a:off x="4954950" y="4340425"/>
            <a:ext cx="3044100" cy="215400"/>
          </a:xfrm>
          <a:prstGeom prst="rect">
            <a:avLst/>
          </a:prstGeom>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sz="1200" b="1"/>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p:cSld name="CUSTOM_11">
    <p:bg>
      <p:bgPr>
        <a:blipFill>
          <a:blip r:embed="rId2">
            <a:alphaModFix/>
          </a:blip>
          <a:stretch>
            <a:fillRect/>
          </a:stretch>
        </a:blipFill>
        <a:effectLst/>
      </p:bgPr>
    </p:bg>
    <p:spTree>
      <p:nvGrpSpPr>
        <p:cNvPr id="1" name="Shape 1577"/>
        <p:cNvGrpSpPr/>
        <p:nvPr/>
      </p:nvGrpSpPr>
      <p:grpSpPr>
        <a:xfrm>
          <a:off x="0" y="0"/>
          <a:ext cx="0" cy="0"/>
          <a:chOff x="0" y="0"/>
          <a:chExt cx="0" cy="0"/>
        </a:xfrm>
      </p:grpSpPr>
      <p:grpSp>
        <p:nvGrpSpPr>
          <p:cNvPr id="1578" name="Google Shape;1578;p36"/>
          <p:cNvGrpSpPr/>
          <p:nvPr/>
        </p:nvGrpSpPr>
        <p:grpSpPr>
          <a:xfrm rot="-199879">
            <a:off x="4041990" y="4747849"/>
            <a:ext cx="951053" cy="303905"/>
            <a:chOff x="1749375" y="2061925"/>
            <a:chExt cx="1399125" cy="447150"/>
          </a:xfrm>
        </p:grpSpPr>
        <p:sp>
          <p:nvSpPr>
            <p:cNvPr id="1579" name="Google Shape;1579;p36"/>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6"/>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6"/>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6"/>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6"/>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6"/>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6"/>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6"/>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6"/>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36"/>
          <p:cNvGrpSpPr/>
          <p:nvPr/>
        </p:nvGrpSpPr>
        <p:grpSpPr>
          <a:xfrm rot="411976">
            <a:off x="8007491" y="572774"/>
            <a:ext cx="694237" cy="173184"/>
            <a:chOff x="1803850" y="3016175"/>
            <a:chExt cx="995175" cy="248225"/>
          </a:xfrm>
        </p:grpSpPr>
        <p:sp>
          <p:nvSpPr>
            <p:cNvPr id="1595" name="Google Shape;1595;p36"/>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6"/>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6"/>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6"/>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6"/>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6"/>
          <p:cNvGrpSpPr/>
          <p:nvPr/>
        </p:nvGrpSpPr>
        <p:grpSpPr>
          <a:xfrm rot="970316">
            <a:off x="7495587" y="3832589"/>
            <a:ext cx="1273802" cy="953600"/>
            <a:chOff x="5329700" y="599775"/>
            <a:chExt cx="2637771" cy="1974700"/>
          </a:xfrm>
        </p:grpSpPr>
        <p:sp>
          <p:nvSpPr>
            <p:cNvPr id="1603" name="Google Shape;1603;p36"/>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4" name="Google Shape;1604;p36"/>
            <p:cNvGrpSpPr/>
            <p:nvPr/>
          </p:nvGrpSpPr>
          <p:grpSpPr>
            <a:xfrm>
              <a:off x="5329700" y="599835"/>
              <a:ext cx="2637771" cy="1974520"/>
              <a:chOff x="5329700" y="599835"/>
              <a:chExt cx="2637771" cy="1974520"/>
            </a:xfrm>
          </p:grpSpPr>
          <p:sp>
            <p:nvSpPr>
              <p:cNvPr id="1605" name="Google Shape;1605;p36"/>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6"/>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6"/>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6"/>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6"/>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6"/>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6"/>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6"/>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6"/>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6"/>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6"/>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6"/>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6"/>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6"/>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6"/>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6"/>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6"/>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6"/>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6"/>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6"/>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6"/>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6"/>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6"/>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6"/>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6"/>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6"/>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6"/>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6"/>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6"/>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6"/>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6"/>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6"/>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6"/>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6"/>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6"/>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6"/>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6"/>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6"/>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6"/>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6"/>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6"/>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6"/>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6"/>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6"/>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6"/>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6"/>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6"/>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6"/>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4" name="Google Shape;1664;p36"/>
          <p:cNvGrpSpPr/>
          <p:nvPr/>
        </p:nvGrpSpPr>
        <p:grpSpPr>
          <a:xfrm rot="493">
            <a:off x="377698" y="4611651"/>
            <a:ext cx="694234" cy="173187"/>
            <a:chOff x="1803850" y="3016175"/>
            <a:chExt cx="995175" cy="248225"/>
          </a:xfrm>
        </p:grpSpPr>
        <p:sp>
          <p:nvSpPr>
            <p:cNvPr id="1665" name="Google Shape;1665;p36"/>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6"/>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6"/>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6"/>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6"/>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6"/>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6"/>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36"/>
          <p:cNvGrpSpPr/>
          <p:nvPr/>
        </p:nvGrpSpPr>
        <p:grpSpPr>
          <a:xfrm rot="-575285">
            <a:off x="208670" y="787565"/>
            <a:ext cx="1286812" cy="1062565"/>
            <a:chOff x="5421675" y="1881350"/>
            <a:chExt cx="2726921" cy="2251712"/>
          </a:xfrm>
        </p:grpSpPr>
        <p:sp>
          <p:nvSpPr>
            <p:cNvPr id="1673" name="Google Shape;1673;p36"/>
            <p:cNvSpPr/>
            <p:nvPr/>
          </p:nvSpPr>
          <p:spPr>
            <a:xfrm>
              <a:off x="5421675" y="1895997"/>
              <a:ext cx="2724933" cy="2237064"/>
            </a:xfrm>
            <a:custGeom>
              <a:avLst/>
              <a:gdLst/>
              <a:ahLst/>
              <a:cxnLst/>
              <a:rect l="l" t="t" r="r" b="b"/>
              <a:pathLst>
                <a:path w="41114" h="33753" extrusionOk="0">
                  <a:moveTo>
                    <a:pt x="22794" y="17416"/>
                  </a:moveTo>
                  <a:lnTo>
                    <a:pt x="22794" y="17416"/>
                  </a:lnTo>
                  <a:cubicBezTo>
                    <a:pt x="22732" y="17478"/>
                    <a:pt x="22667" y="17551"/>
                    <a:pt x="22602" y="17627"/>
                  </a:cubicBezTo>
                  <a:lnTo>
                    <a:pt x="22275" y="17470"/>
                  </a:lnTo>
                  <a:cubicBezTo>
                    <a:pt x="22445" y="17459"/>
                    <a:pt x="22619" y="17444"/>
                    <a:pt x="22794" y="17416"/>
                  </a:cubicBezTo>
                  <a:close/>
                  <a:moveTo>
                    <a:pt x="17643" y="16530"/>
                  </a:moveTo>
                  <a:lnTo>
                    <a:pt x="18936" y="17575"/>
                  </a:lnTo>
                  <a:lnTo>
                    <a:pt x="19300" y="17069"/>
                  </a:lnTo>
                  <a:lnTo>
                    <a:pt x="21934" y="18664"/>
                  </a:lnTo>
                  <a:lnTo>
                    <a:pt x="20897" y="18967"/>
                  </a:lnTo>
                  <a:lnTo>
                    <a:pt x="21223" y="19709"/>
                  </a:lnTo>
                  <a:lnTo>
                    <a:pt x="22671" y="19082"/>
                  </a:lnTo>
                  <a:lnTo>
                    <a:pt x="22671" y="19342"/>
                  </a:lnTo>
                  <a:lnTo>
                    <a:pt x="23005" y="19280"/>
                  </a:lnTo>
                  <a:lnTo>
                    <a:pt x="23059" y="19284"/>
                  </a:lnTo>
                  <a:cubicBezTo>
                    <a:pt x="23059" y="19282"/>
                    <a:pt x="23059" y="19278"/>
                    <a:pt x="23061" y="19269"/>
                  </a:cubicBezTo>
                  <a:lnTo>
                    <a:pt x="23378" y="19209"/>
                  </a:lnTo>
                  <a:lnTo>
                    <a:pt x="23430" y="19217"/>
                  </a:lnTo>
                  <a:cubicBezTo>
                    <a:pt x="23430" y="19213"/>
                    <a:pt x="23432" y="19207"/>
                    <a:pt x="23432" y="19200"/>
                  </a:cubicBezTo>
                  <a:lnTo>
                    <a:pt x="23447" y="19196"/>
                  </a:lnTo>
                  <a:lnTo>
                    <a:pt x="23421" y="20095"/>
                  </a:lnTo>
                  <a:lnTo>
                    <a:pt x="19568" y="20392"/>
                  </a:lnTo>
                  <a:cubicBezTo>
                    <a:pt x="19537" y="20267"/>
                    <a:pt x="19499" y="20149"/>
                    <a:pt x="19451" y="20036"/>
                  </a:cubicBezTo>
                  <a:lnTo>
                    <a:pt x="19908" y="19280"/>
                  </a:lnTo>
                  <a:lnTo>
                    <a:pt x="17606" y="18289"/>
                  </a:lnTo>
                  <a:lnTo>
                    <a:pt x="17721" y="18265"/>
                  </a:lnTo>
                  <a:lnTo>
                    <a:pt x="17643" y="16530"/>
                  </a:lnTo>
                  <a:close/>
                  <a:moveTo>
                    <a:pt x="17665" y="20008"/>
                  </a:moveTo>
                  <a:lnTo>
                    <a:pt x="17430" y="20558"/>
                  </a:lnTo>
                  <a:lnTo>
                    <a:pt x="16104" y="20659"/>
                  </a:lnTo>
                  <a:lnTo>
                    <a:pt x="16104" y="20659"/>
                  </a:lnTo>
                  <a:lnTo>
                    <a:pt x="16111" y="20422"/>
                  </a:lnTo>
                  <a:cubicBezTo>
                    <a:pt x="16658" y="20302"/>
                    <a:pt x="17229" y="20140"/>
                    <a:pt x="17665" y="20008"/>
                  </a:cubicBezTo>
                  <a:close/>
                  <a:moveTo>
                    <a:pt x="17197" y="21108"/>
                  </a:moveTo>
                  <a:lnTo>
                    <a:pt x="16736" y="22203"/>
                  </a:lnTo>
                  <a:cubicBezTo>
                    <a:pt x="16639" y="22243"/>
                    <a:pt x="16542" y="22287"/>
                    <a:pt x="16445" y="22332"/>
                  </a:cubicBezTo>
                  <a:cubicBezTo>
                    <a:pt x="16315" y="22394"/>
                    <a:pt x="16188" y="22459"/>
                    <a:pt x="16061" y="22530"/>
                  </a:cubicBezTo>
                  <a:lnTo>
                    <a:pt x="16091" y="21194"/>
                  </a:lnTo>
                  <a:lnTo>
                    <a:pt x="17197" y="21108"/>
                  </a:lnTo>
                  <a:close/>
                  <a:moveTo>
                    <a:pt x="22865" y="20670"/>
                  </a:moveTo>
                  <a:lnTo>
                    <a:pt x="19042" y="23435"/>
                  </a:lnTo>
                  <a:cubicBezTo>
                    <a:pt x="19057" y="23334"/>
                    <a:pt x="19068" y="23237"/>
                    <a:pt x="19065" y="23138"/>
                  </a:cubicBezTo>
                  <a:lnTo>
                    <a:pt x="19072" y="23136"/>
                  </a:lnTo>
                  <a:lnTo>
                    <a:pt x="19072" y="23071"/>
                  </a:lnTo>
                  <a:lnTo>
                    <a:pt x="19072" y="22821"/>
                  </a:lnTo>
                  <a:cubicBezTo>
                    <a:pt x="19471" y="22069"/>
                    <a:pt x="19626" y="21442"/>
                    <a:pt x="19626" y="20920"/>
                  </a:cubicBezTo>
                  <a:lnTo>
                    <a:pt x="22865" y="20670"/>
                  </a:lnTo>
                  <a:close/>
                  <a:moveTo>
                    <a:pt x="15559" y="21560"/>
                  </a:moveTo>
                  <a:lnTo>
                    <a:pt x="15529" y="22849"/>
                  </a:lnTo>
                  <a:cubicBezTo>
                    <a:pt x="15307" y="22994"/>
                    <a:pt x="15095" y="23147"/>
                    <a:pt x="14886" y="23306"/>
                  </a:cubicBezTo>
                  <a:cubicBezTo>
                    <a:pt x="14811" y="23362"/>
                    <a:pt x="14733" y="23416"/>
                    <a:pt x="14669" y="23489"/>
                  </a:cubicBezTo>
                  <a:lnTo>
                    <a:pt x="14667" y="23491"/>
                  </a:lnTo>
                  <a:cubicBezTo>
                    <a:pt x="14712" y="23442"/>
                    <a:pt x="14733" y="23377"/>
                    <a:pt x="14764" y="23319"/>
                  </a:cubicBezTo>
                  <a:cubicBezTo>
                    <a:pt x="14914" y="23026"/>
                    <a:pt x="15054" y="22726"/>
                    <a:pt x="15188" y="22427"/>
                  </a:cubicBezTo>
                  <a:cubicBezTo>
                    <a:pt x="15317" y="22142"/>
                    <a:pt x="15442" y="21851"/>
                    <a:pt x="15559" y="21560"/>
                  </a:cubicBezTo>
                  <a:close/>
                  <a:moveTo>
                    <a:pt x="26296" y="22707"/>
                  </a:moveTo>
                  <a:cubicBezTo>
                    <a:pt x="26378" y="22812"/>
                    <a:pt x="26447" y="22920"/>
                    <a:pt x="26510" y="23037"/>
                  </a:cubicBezTo>
                  <a:cubicBezTo>
                    <a:pt x="26443" y="23506"/>
                    <a:pt x="26411" y="23834"/>
                    <a:pt x="26411" y="23834"/>
                  </a:cubicBezTo>
                  <a:cubicBezTo>
                    <a:pt x="26411" y="23834"/>
                    <a:pt x="26234" y="23442"/>
                    <a:pt x="25915" y="23127"/>
                  </a:cubicBezTo>
                  <a:lnTo>
                    <a:pt x="26296" y="22707"/>
                  </a:lnTo>
                  <a:close/>
                  <a:moveTo>
                    <a:pt x="23365" y="22058"/>
                  </a:moveTo>
                  <a:lnTo>
                    <a:pt x="23301" y="24310"/>
                  </a:lnTo>
                  <a:lnTo>
                    <a:pt x="22738" y="22412"/>
                  </a:lnTo>
                  <a:cubicBezTo>
                    <a:pt x="22936" y="22271"/>
                    <a:pt x="23147" y="22149"/>
                    <a:pt x="23365" y="22058"/>
                  </a:cubicBezTo>
                  <a:close/>
                  <a:moveTo>
                    <a:pt x="24442" y="21821"/>
                  </a:moveTo>
                  <a:cubicBezTo>
                    <a:pt x="24844" y="21821"/>
                    <a:pt x="25253" y="21920"/>
                    <a:pt x="25648" y="22144"/>
                  </a:cubicBezTo>
                  <a:cubicBezTo>
                    <a:pt x="25846" y="22256"/>
                    <a:pt x="26016" y="22392"/>
                    <a:pt x="26158" y="22545"/>
                  </a:cubicBezTo>
                  <a:lnTo>
                    <a:pt x="25758" y="22987"/>
                  </a:lnTo>
                  <a:cubicBezTo>
                    <a:pt x="25568" y="22847"/>
                    <a:pt x="25342" y="22744"/>
                    <a:pt x="25083" y="22744"/>
                  </a:cubicBezTo>
                  <a:cubicBezTo>
                    <a:pt x="24999" y="22744"/>
                    <a:pt x="24912" y="22754"/>
                    <a:pt x="24822" y="22778"/>
                  </a:cubicBezTo>
                  <a:cubicBezTo>
                    <a:pt x="24449" y="22875"/>
                    <a:pt x="24518" y="23429"/>
                    <a:pt x="24755" y="24086"/>
                  </a:cubicBezTo>
                  <a:lnTo>
                    <a:pt x="23816" y="25119"/>
                  </a:lnTo>
                  <a:cubicBezTo>
                    <a:pt x="23813" y="25119"/>
                    <a:pt x="23813" y="25119"/>
                    <a:pt x="23809" y="25116"/>
                  </a:cubicBezTo>
                  <a:lnTo>
                    <a:pt x="23902" y="21879"/>
                  </a:lnTo>
                  <a:cubicBezTo>
                    <a:pt x="24080" y="21841"/>
                    <a:pt x="24260" y="21821"/>
                    <a:pt x="24442" y="21821"/>
                  </a:cubicBezTo>
                  <a:close/>
                  <a:moveTo>
                    <a:pt x="23395" y="20935"/>
                  </a:moveTo>
                  <a:lnTo>
                    <a:pt x="23376" y="21683"/>
                  </a:lnTo>
                  <a:cubicBezTo>
                    <a:pt x="22350" y="22078"/>
                    <a:pt x="21475" y="22944"/>
                    <a:pt x="20936" y="23925"/>
                  </a:cubicBezTo>
                  <a:cubicBezTo>
                    <a:pt x="20723" y="24315"/>
                    <a:pt x="20565" y="24774"/>
                    <a:pt x="20479" y="25257"/>
                  </a:cubicBezTo>
                  <a:lnTo>
                    <a:pt x="18356" y="25213"/>
                  </a:lnTo>
                  <a:cubicBezTo>
                    <a:pt x="18419" y="25086"/>
                    <a:pt x="18481" y="24961"/>
                    <a:pt x="18540" y="24832"/>
                  </a:cubicBezTo>
                  <a:cubicBezTo>
                    <a:pt x="18561" y="24787"/>
                    <a:pt x="18580" y="24741"/>
                    <a:pt x="18602" y="24698"/>
                  </a:cubicBezTo>
                  <a:lnTo>
                    <a:pt x="19908" y="24927"/>
                  </a:lnTo>
                  <a:cubicBezTo>
                    <a:pt x="19766" y="24455"/>
                    <a:pt x="19471" y="24181"/>
                    <a:pt x="19119" y="24024"/>
                  </a:cubicBezTo>
                  <a:lnTo>
                    <a:pt x="23395" y="20935"/>
                  </a:lnTo>
                  <a:close/>
                  <a:moveTo>
                    <a:pt x="21076" y="24938"/>
                  </a:moveTo>
                  <a:lnTo>
                    <a:pt x="21930" y="25285"/>
                  </a:lnTo>
                  <a:lnTo>
                    <a:pt x="21005" y="25267"/>
                  </a:lnTo>
                  <a:cubicBezTo>
                    <a:pt x="21027" y="25155"/>
                    <a:pt x="21048" y="25045"/>
                    <a:pt x="21076" y="24938"/>
                  </a:cubicBezTo>
                  <a:close/>
                  <a:moveTo>
                    <a:pt x="22557" y="22545"/>
                  </a:moveTo>
                  <a:lnTo>
                    <a:pt x="23281" y="24989"/>
                  </a:lnTo>
                  <a:lnTo>
                    <a:pt x="23279" y="25095"/>
                  </a:lnTo>
                  <a:cubicBezTo>
                    <a:pt x="23096" y="25127"/>
                    <a:pt x="22941" y="25203"/>
                    <a:pt x="22835" y="25304"/>
                  </a:cubicBezTo>
                  <a:lnTo>
                    <a:pt x="22520" y="25300"/>
                  </a:lnTo>
                  <a:lnTo>
                    <a:pt x="21132" y="24733"/>
                  </a:lnTo>
                  <a:cubicBezTo>
                    <a:pt x="21210" y="24461"/>
                    <a:pt x="21309" y="24203"/>
                    <a:pt x="21421" y="23970"/>
                  </a:cubicBezTo>
                  <a:cubicBezTo>
                    <a:pt x="21680" y="23431"/>
                    <a:pt x="22078" y="22929"/>
                    <a:pt x="22557" y="22545"/>
                  </a:cubicBezTo>
                  <a:close/>
                  <a:moveTo>
                    <a:pt x="24835" y="24308"/>
                  </a:moveTo>
                  <a:cubicBezTo>
                    <a:pt x="24973" y="24655"/>
                    <a:pt x="25150" y="25019"/>
                    <a:pt x="25318" y="25349"/>
                  </a:cubicBezTo>
                  <a:lnTo>
                    <a:pt x="24169" y="25328"/>
                  </a:lnTo>
                  <a:cubicBezTo>
                    <a:pt x="24128" y="25282"/>
                    <a:pt x="24076" y="25241"/>
                    <a:pt x="24018" y="25207"/>
                  </a:cubicBezTo>
                  <a:lnTo>
                    <a:pt x="24835" y="24308"/>
                  </a:lnTo>
                  <a:close/>
                  <a:moveTo>
                    <a:pt x="18513" y="0"/>
                  </a:moveTo>
                  <a:cubicBezTo>
                    <a:pt x="17861" y="0"/>
                    <a:pt x="17145" y="131"/>
                    <a:pt x="16365" y="441"/>
                  </a:cubicBezTo>
                  <a:cubicBezTo>
                    <a:pt x="12496" y="1978"/>
                    <a:pt x="12044" y="5807"/>
                    <a:pt x="12022" y="7329"/>
                  </a:cubicBezTo>
                  <a:lnTo>
                    <a:pt x="11988" y="7340"/>
                  </a:lnTo>
                  <a:lnTo>
                    <a:pt x="12020" y="7439"/>
                  </a:lnTo>
                  <a:cubicBezTo>
                    <a:pt x="12020" y="7771"/>
                    <a:pt x="12039" y="7967"/>
                    <a:pt x="12039" y="7967"/>
                  </a:cubicBezTo>
                  <a:lnTo>
                    <a:pt x="12263" y="7892"/>
                  </a:lnTo>
                  <a:lnTo>
                    <a:pt x="12263" y="7892"/>
                  </a:lnTo>
                  <a:lnTo>
                    <a:pt x="11932" y="10043"/>
                  </a:lnTo>
                  <a:cubicBezTo>
                    <a:pt x="10845" y="10435"/>
                    <a:pt x="10136" y="11295"/>
                    <a:pt x="10686" y="12058"/>
                  </a:cubicBezTo>
                  <a:cubicBezTo>
                    <a:pt x="11039" y="12548"/>
                    <a:pt x="11618" y="12711"/>
                    <a:pt x="12232" y="12711"/>
                  </a:cubicBezTo>
                  <a:cubicBezTo>
                    <a:pt x="13461" y="12711"/>
                    <a:pt x="14832" y="12058"/>
                    <a:pt x="14833" y="12058"/>
                  </a:cubicBezTo>
                  <a:lnTo>
                    <a:pt x="14833" y="12058"/>
                  </a:lnTo>
                  <a:cubicBezTo>
                    <a:pt x="14331" y="14465"/>
                    <a:pt x="15719" y="14848"/>
                    <a:pt x="16652" y="14848"/>
                  </a:cubicBezTo>
                  <a:cubicBezTo>
                    <a:pt x="17086" y="14848"/>
                    <a:pt x="17421" y="14765"/>
                    <a:pt x="17421" y="14765"/>
                  </a:cubicBezTo>
                  <a:lnTo>
                    <a:pt x="17421" y="14765"/>
                  </a:lnTo>
                  <a:lnTo>
                    <a:pt x="16923" y="15584"/>
                  </a:lnTo>
                  <a:cubicBezTo>
                    <a:pt x="15294" y="15801"/>
                    <a:pt x="14516" y="16711"/>
                    <a:pt x="14141" y="17545"/>
                  </a:cubicBezTo>
                  <a:cubicBezTo>
                    <a:pt x="14108" y="17573"/>
                    <a:pt x="14076" y="17601"/>
                    <a:pt x="14046" y="17629"/>
                  </a:cubicBezTo>
                  <a:cubicBezTo>
                    <a:pt x="13820" y="17836"/>
                    <a:pt x="13615" y="18069"/>
                    <a:pt x="13427" y="18312"/>
                  </a:cubicBezTo>
                  <a:cubicBezTo>
                    <a:pt x="13169" y="18644"/>
                    <a:pt x="12938" y="18995"/>
                    <a:pt x="12723" y="19358"/>
                  </a:cubicBezTo>
                  <a:cubicBezTo>
                    <a:pt x="12582" y="19595"/>
                    <a:pt x="12457" y="19840"/>
                    <a:pt x="12324" y="20084"/>
                  </a:cubicBezTo>
                  <a:cubicBezTo>
                    <a:pt x="12259" y="20202"/>
                    <a:pt x="12203" y="20325"/>
                    <a:pt x="12156" y="20444"/>
                  </a:cubicBezTo>
                  <a:cubicBezTo>
                    <a:pt x="12151" y="20295"/>
                    <a:pt x="12145" y="20140"/>
                    <a:pt x="12134" y="19987"/>
                  </a:cubicBezTo>
                  <a:cubicBezTo>
                    <a:pt x="12113" y="19711"/>
                    <a:pt x="12085" y="19437"/>
                    <a:pt x="12044" y="19164"/>
                  </a:cubicBezTo>
                  <a:cubicBezTo>
                    <a:pt x="11994" y="18823"/>
                    <a:pt x="11934" y="18480"/>
                    <a:pt x="11817" y="18151"/>
                  </a:cubicBezTo>
                  <a:cubicBezTo>
                    <a:pt x="11750" y="17961"/>
                    <a:pt x="11666" y="17780"/>
                    <a:pt x="11522" y="17627"/>
                  </a:cubicBezTo>
                  <a:cubicBezTo>
                    <a:pt x="11442" y="17543"/>
                    <a:pt x="11331" y="17507"/>
                    <a:pt x="11225" y="17507"/>
                  </a:cubicBezTo>
                  <a:cubicBezTo>
                    <a:pt x="11136" y="17507"/>
                    <a:pt x="11049" y="17532"/>
                    <a:pt x="10988" y="17575"/>
                  </a:cubicBezTo>
                  <a:cubicBezTo>
                    <a:pt x="10880" y="17651"/>
                    <a:pt x="10802" y="17748"/>
                    <a:pt x="10735" y="17855"/>
                  </a:cubicBezTo>
                  <a:cubicBezTo>
                    <a:pt x="10595" y="18084"/>
                    <a:pt x="10513" y="18334"/>
                    <a:pt x="10444" y="18590"/>
                  </a:cubicBezTo>
                  <a:cubicBezTo>
                    <a:pt x="10360" y="18903"/>
                    <a:pt x="10306" y="19222"/>
                    <a:pt x="10266" y="19541"/>
                  </a:cubicBezTo>
                  <a:cubicBezTo>
                    <a:pt x="10250" y="19670"/>
                    <a:pt x="10231" y="19804"/>
                    <a:pt x="10227" y="19929"/>
                  </a:cubicBezTo>
                  <a:cubicBezTo>
                    <a:pt x="10134" y="19681"/>
                    <a:pt x="10035" y="19431"/>
                    <a:pt x="9929" y="19181"/>
                  </a:cubicBezTo>
                  <a:cubicBezTo>
                    <a:pt x="9671" y="18556"/>
                    <a:pt x="9382" y="17944"/>
                    <a:pt x="9059" y="17349"/>
                  </a:cubicBezTo>
                  <a:cubicBezTo>
                    <a:pt x="8815" y="16901"/>
                    <a:pt x="8548" y="16470"/>
                    <a:pt x="8237" y="16066"/>
                  </a:cubicBezTo>
                  <a:cubicBezTo>
                    <a:pt x="8009" y="15769"/>
                    <a:pt x="7759" y="15495"/>
                    <a:pt x="7457" y="15271"/>
                  </a:cubicBezTo>
                  <a:cubicBezTo>
                    <a:pt x="7224" y="15099"/>
                    <a:pt x="6977" y="14954"/>
                    <a:pt x="6673" y="14954"/>
                  </a:cubicBezTo>
                  <a:lnTo>
                    <a:pt x="6673" y="14948"/>
                  </a:lnTo>
                  <a:lnTo>
                    <a:pt x="6440" y="14948"/>
                  </a:lnTo>
                  <a:lnTo>
                    <a:pt x="6440" y="14954"/>
                  </a:lnTo>
                  <a:lnTo>
                    <a:pt x="6438" y="14954"/>
                  </a:lnTo>
                  <a:cubicBezTo>
                    <a:pt x="6166" y="14957"/>
                    <a:pt x="5944" y="15075"/>
                    <a:pt x="5761" y="15267"/>
                  </a:cubicBezTo>
                  <a:cubicBezTo>
                    <a:pt x="5582" y="15452"/>
                    <a:pt x="5474" y="15679"/>
                    <a:pt x="5392" y="15918"/>
                  </a:cubicBezTo>
                  <a:cubicBezTo>
                    <a:pt x="5237" y="16379"/>
                    <a:pt x="5198" y="16862"/>
                    <a:pt x="5183" y="17342"/>
                  </a:cubicBezTo>
                  <a:cubicBezTo>
                    <a:pt x="5173" y="17713"/>
                    <a:pt x="5190" y="18084"/>
                    <a:pt x="5218" y="18452"/>
                  </a:cubicBezTo>
                  <a:cubicBezTo>
                    <a:pt x="5239" y="18739"/>
                    <a:pt x="5265" y="19024"/>
                    <a:pt x="5302" y="19308"/>
                  </a:cubicBezTo>
                  <a:cubicBezTo>
                    <a:pt x="5371" y="19883"/>
                    <a:pt x="5468" y="20457"/>
                    <a:pt x="5578" y="21028"/>
                  </a:cubicBezTo>
                  <a:cubicBezTo>
                    <a:pt x="5651" y="21409"/>
                    <a:pt x="5733" y="21789"/>
                    <a:pt x="5821" y="22166"/>
                  </a:cubicBezTo>
                  <a:cubicBezTo>
                    <a:pt x="5880" y="22407"/>
                    <a:pt x="5929" y="22653"/>
                    <a:pt x="6007" y="22892"/>
                  </a:cubicBezTo>
                  <a:cubicBezTo>
                    <a:pt x="5961" y="22774"/>
                    <a:pt x="5910" y="22659"/>
                    <a:pt x="5856" y="22545"/>
                  </a:cubicBezTo>
                  <a:cubicBezTo>
                    <a:pt x="5739" y="22300"/>
                    <a:pt x="5619" y="22058"/>
                    <a:pt x="5492" y="21819"/>
                  </a:cubicBezTo>
                  <a:cubicBezTo>
                    <a:pt x="5371" y="21595"/>
                    <a:pt x="5248" y="21373"/>
                    <a:pt x="5110" y="21159"/>
                  </a:cubicBezTo>
                  <a:cubicBezTo>
                    <a:pt x="4953" y="20918"/>
                    <a:pt x="4789" y="20681"/>
                    <a:pt x="4595" y="20468"/>
                  </a:cubicBezTo>
                  <a:cubicBezTo>
                    <a:pt x="4436" y="20293"/>
                    <a:pt x="4263" y="20133"/>
                    <a:pt x="4045" y="20034"/>
                  </a:cubicBezTo>
                  <a:cubicBezTo>
                    <a:pt x="3953" y="19991"/>
                    <a:pt x="3859" y="19966"/>
                    <a:pt x="3762" y="19966"/>
                  </a:cubicBezTo>
                  <a:cubicBezTo>
                    <a:pt x="3713" y="19966"/>
                    <a:pt x="3663" y="19972"/>
                    <a:pt x="3612" y="19987"/>
                  </a:cubicBezTo>
                  <a:cubicBezTo>
                    <a:pt x="3405" y="20045"/>
                    <a:pt x="3237" y="20198"/>
                    <a:pt x="3246" y="20498"/>
                  </a:cubicBezTo>
                  <a:lnTo>
                    <a:pt x="3246" y="20508"/>
                  </a:lnTo>
                  <a:cubicBezTo>
                    <a:pt x="3244" y="20517"/>
                    <a:pt x="3237" y="20526"/>
                    <a:pt x="3235" y="20532"/>
                  </a:cubicBezTo>
                  <a:lnTo>
                    <a:pt x="3235" y="20754"/>
                  </a:lnTo>
                  <a:cubicBezTo>
                    <a:pt x="3237" y="20765"/>
                    <a:pt x="3244" y="20776"/>
                    <a:pt x="3246" y="20787"/>
                  </a:cubicBezTo>
                  <a:lnTo>
                    <a:pt x="3246" y="20819"/>
                  </a:lnTo>
                  <a:cubicBezTo>
                    <a:pt x="3246" y="21099"/>
                    <a:pt x="3321" y="21362"/>
                    <a:pt x="3401" y="21623"/>
                  </a:cubicBezTo>
                  <a:cubicBezTo>
                    <a:pt x="3604" y="22274"/>
                    <a:pt x="3879" y="22892"/>
                    <a:pt x="4175" y="23504"/>
                  </a:cubicBezTo>
                  <a:cubicBezTo>
                    <a:pt x="4410" y="23989"/>
                    <a:pt x="4658" y="24470"/>
                    <a:pt x="4918" y="24944"/>
                  </a:cubicBezTo>
                  <a:lnTo>
                    <a:pt x="3927" y="24925"/>
                  </a:lnTo>
                  <a:lnTo>
                    <a:pt x="0" y="30076"/>
                  </a:lnTo>
                  <a:lnTo>
                    <a:pt x="31469" y="33753"/>
                  </a:lnTo>
                  <a:lnTo>
                    <a:pt x="32262" y="33087"/>
                  </a:lnTo>
                  <a:lnTo>
                    <a:pt x="32264" y="33087"/>
                  </a:lnTo>
                  <a:lnTo>
                    <a:pt x="32264" y="33084"/>
                  </a:lnTo>
                  <a:lnTo>
                    <a:pt x="41114" y="25666"/>
                  </a:lnTo>
                  <a:lnTo>
                    <a:pt x="39452" y="25629"/>
                  </a:lnTo>
                  <a:cubicBezTo>
                    <a:pt x="39978" y="24703"/>
                    <a:pt x="40420" y="23534"/>
                    <a:pt x="39530" y="23237"/>
                  </a:cubicBezTo>
                  <a:cubicBezTo>
                    <a:pt x="39310" y="23164"/>
                    <a:pt x="39059" y="23132"/>
                    <a:pt x="38788" y="23132"/>
                  </a:cubicBezTo>
                  <a:cubicBezTo>
                    <a:pt x="37171" y="23132"/>
                    <a:pt x="34883" y="24259"/>
                    <a:pt x="34883" y="24259"/>
                  </a:cubicBezTo>
                  <a:cubicBezTo>
                    <a:pt x="34883" y="24259"/>
                    <a:pt x="36881" y="21338"/>
                    <a:pt x="35469" y="20662"/>
                  </a:cubicBezTo>
                  <a:cubicBezTo>
                    <a:pt x="35355" y="20607"/>
                    <a:pt x="35229" y="20581"/>
                    <a:pt x="35094" y="20581"/>
                  </a:cubicBezTo>
                  <a:cubicBezTo>
                    <a:pt x="33564" y="20581"/>
                    <a:pt x="30883" y="23834"/>
                    <a:pt x="30883" y="23834"/>
                  </a:cubicBezTo>
                  <a:cubicBezTo>
                    <a:pt x="30883" y="23834"/>
                    <a:pt x="31881" y="21987"/>
                    <a:pt x="31469" y="21674"/>
                  </a:cubicBezTo>
                  <a:cubicBezTo>
                    <a:pt x="31444" y="21656"/>
                    <a:pt x="31415" y="21647"/>
                    <a:pt x="31381" y="21647"/>
                  </a:cubicBezTo>
                  <a:cubicBezTo>
                    <a:pt x="30847" y="21647"/>
                    <a:pt x="29234" y="23834"/>
                    <a:pt x="29234" y="23834"/>
                  </a:cubicBezTo>
                  <a:cubicBezTo>
                    <a:pt x="29234" y="23834"/>
                    <a:pt x="28662" y="19521"/>
                    <a:pt x="27776" y="19521"/>
                  </a:cubicBezTo>
                  <a:cubicBezTo>
                    <a:pt x="27763" y="19521"/>
                    <a:pt x="27751" y="19522"/>
                    <a:pt x="27738" y="19524"/>
                  </a:cubicBezTo>
                  <a:cubicBezTo>
                    <a:pt x="27199" y="19599"/>
                    <a:pt x="26831" y="21103"/>
                    <a:pt x="26622" y="22317"/>
                  </a:cubicBezTo>
                  <a:cubicBezTo>
                    <a:pt x="26367" y="22030"/>
                    <a:pt x="26036" y="21799"/>
                    <a:pt x="25615" y="21649"/>
                  </a:cubicBezTo>
                  <a:cubicBezTo>
                    <a:pt x="25254" y="21518"/>
                    <a:pt x="24896" y="21459"/>
                    <a:pt x="24546" y="21459"/>
                  </a:cubicBezTo>
                  <a:cubicBezTo>
                    <a:pt x="24330" y="21459"/>
                    <a:pt x="24118" y="21482"/>
                    <a:pt x="23910" y="21524"/>
                  </a:cubicBezTo>
                  <a:lnTo>
                    <a:pt x="23979" y="19095"/>
                  </a:lnTo>
                  <a:lnTo>
                    <a:pt x="24087" y="19075"/>
                  </a:lnTo>
                  <a:lnTo>
                    <a:pt x="24141" y="19077"/>
                  </a:lnTo>
                  <a:cubicBezTo>
                    <a:pt x="24143" y="19056"/>
                    <a:pt x="24154" y="18873"/>
                    <a:pt x="24152" y="18625"/>
                  </a:cubicBezTo>
                  <a:lnTo>
                    <a:pt x="27592" y="17500"/>
                  </a:lnTo>
                  <a:lnTo>
                    <a:pt x="27495" y="16648"/>
                  </a:lnTo>
                  <a:lnTo>
                    <a:pt x="24111" y="17993"/>
                  </a:lnTo>
                  <a:cubicBezTo>
                    <a:pt x="24072" y="17666"/>
                    <a:pt x="23990" y="17349"/>
                    <a:pt x="23839" y="17161"/>
                  </a:cubicBezTo>
                  <a:cubicBezTo>
                    <a:pt x="24900" y="16801"/>
                    <a:pt x="25997" y="16082"/>
                    <a:pt x="26975" y="14775"/>
                  </a:cubicBezTo>
                  <a:cubicBezTo>
                    <a:pt x="26975" y="14775"/>
                    <a:pt x="27044" y="14780"/>
                    <a:pt x="27152" y="14780"/>
                  </a:cubicBezTo>
                  <a:cubicBezTo>
                    <a:pt x="27206" y="14780"/>
                    <a:pt x="27270" y="14779"/>
                    <a:pt x="27339" y="14775"/>
                  </a:cubicBezTo>
                  <a:cubicBezTo>
                    <a:pt x="27421" y="14795"/>
                    <a:pt x="27508" y="14806"/>
                    <a:pt x="27600" y="14806"/>
                  </a:cubicBezTo>
                  <a:cubicBezTo>
                    <a:pt x="27691" y="14806"/>
                    <a:pt x="27786" y="14795"/>
                    <a:pt x="27885" y="14773"/>
                  </a:cubicBezTo>
                  <a:lnTo>
                    <a:pt x="27870" y="14707"/>
                  </a:lnTo>
                  <a:cubicBezTo>
                    <a:pt x="28225" y="14614"/>
                    <a:pt x="28508" y="14418"/>
                    <a:pt x="28322" y="13993"/>
                  </a:cubicBezTo>
                  <a:cubicBezTo>
                    <a:pt x="28225" y="13773"/>
                    <a:pt x="28018" y="13579"/>
                    <a:pt x="27762" y="13420"/>
                  </a:cubicBezTo>
                  <a:cubicBezTo>
                    <a:pt x="27749" y="13364"/>
                    <a:pt x="27712" y="13314"/>
                    <a:pt x="27658" y="13280"/>
                  </a:cubicBezTo>
                  <a:cubicBezTo>
                    <a:pt x="27533" y="13200"/>
                    <a:pt x="27344" y="13131"/>
                    <a:pt x="27152" y="13077"/>
                  </a:cubicBezTo>
                  <a:cubicBezTo>
                    <a:pt x="27721" y="12340"/>
                    <a:pt x="28751" y="10928"/>
                    <a:pt x="28499" y="10730"/>
                  </a:cubicBezTo>
                  <a:cubicBezTo>
                    <a:pt x="28480" y="10715"/>
                    <a:pt x="28458" y="10708"/>
                    <a:pt x="28434" y="10708"/>
                  </a:cubicBezTo>
                  <a:cubicBezTo>
                    <a:pt x="28019" y="10708"/>
                    <a:pt x="26859" y="12795"/>
                    <a:pt x="26859" y="12795"/>
                  </a:cubicBezTo>
                  <a:cubicBezTo>
                    <a:pt x="26859" y="12795"/>
                    <a:pt x="27980" y="10754"/>
                    <a:pt x="27626" y="10648"/>
                  </a:cubicBezTo>
                  <a:cubicBezTo>
                    <a:pt x="27620" y="10646"/>
                    <a:pt x="27613" y="10645"/>
                    <a:pt x="27606" y="10645"/>
                  </a:cubicBezTo>
                  <a:cubicBezTo>
                    <a:pt x="27332" y="10645"/>
                    <a:pt x="26764" y="12161"/>
                    <a:pt x="26492" y="12933"/>
                  </a:cubicBezTo>
                  <a:cubicBezTo>
                    <a:pt x="26488" y="12933"/>
                    <a:pt x="26482" y="12931"/>
                    <a:pt x="26480" y="12931"/>
                  </a:cubicBezTo>
                  <a:lnTo>
                    <a:pt x="26469" y="13000"/>
                  </a:lnTo>
                  <a:cubicBezTo>
                    <a:pt x="26404" y="12994"/>
                    <a:pt x="26341" y="12992"/>
                    <a:pt x="26279" y="12992"/>
                  </a:cubicBezTo>
                  <a:cubicBezTo>
                    <a:pt x="25885" y="12992"/>
                    <a:pt x="25572" y="13103"/>
                    <a:pt x="25490" y="13364"/>
                  </a:cubicBezTo>
                  <a:cubicBezTo>
                    <a:pt x="25253" y="14118"/>
                    <a:pt x="25917" y="14426"/>
                    <a:pt x="25917" y="14426"/>
                  </a:cubicBezTo>
                  <a:cubicBezTo>
                    <a:pt x="25917" y="14426"/>
                    <a:pt x="24339" y="16383"/>
                    <a:pt x="21256" y="16383"/>
                  </a:cubicBezTo>
                  <a:cubicBezTo>
                    <a:pt x="20829" y="16383"/>
                    <a:pt x="20373" y="16346"/>
                    <a:pt x="19889" y="16260"/>
                  </a:cubicBezTo>
                  <a:lnTo>
                    <a:pt x="20147" y="15898"/>
                  </a:lnTo>
                  <a:cubicBezTo>
                    <a:pt x="19283" y="15670"/>
                    <a:pt x="18537" y="15560"/>
                    <a:pt x="17893" y="15541"/>
                  </a:cubicBezTo>
                  <a:lnTo>
                    <a:pt x="18509" y="14767"/>
                  </a:lnTo>
                  <a:cubicBezTo>
                    <a:pt x="18509" y="14767"/>
                    <a:pt x="26865" y="13267"/>
                    <a:pt x="27010" y="10532"/>
                  </a:cubicBezTo>
                  <a:cubicBezTo>
                    <a:pt x="27085" y="9152"/>
                    <a:pt x="26068" y="7357"/>
                    <a:pt x="25040" y="5913"/>
                  </a:cubicBezTo>
                  <a:lnTo>
                    <a:pt x="25033" y="5396"/>
                  </a:lnTo>
                  <a:lnTo>
                    <a:pt x="24669" y="5400"/>
                  </a:lnTo>
                  <a:cubicBezTo>
                    <a:pt x="24264" y="4863"/>
                    <a:pt x="23880" y="4398"/>
                    <a:pt x="23583" y="4051"/>
                  </a:cubicBezTo>
                  <a:lnTo>
                    <a:pt x="30749" y="1618"/>
                  </a:lnTo>
                  <a:cubicBezTo>
                    <a:pt x="30431" y="1159"/>
                    <a:pt x="29938" y="977"/>
                    <a:pt x="29356" y="977"/>
                  </a:cubicBezTo>
                  <a:cubicBezTo>
                    <a:pt x="27138" y="977"/>
                    <a:pt x="23632" y="3616"/>
                    <a:pt x="23632" y="3616"/>
                  </a:cubicBezTo>
                  <a:cubicBezTo>
                    <a:pt x="23632" y="3616"/>
                    <a:pt x="21950" y="0"/>
                    <a:pt x="18513"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6"/>
            <p:cNvSpPr/>
            <p:nvPr/>
          </p:nvSpPr>
          <p:spPr>
            <a:xfrm>
              <a:off x="5634627" y="2887382"/>
              <a:ext cx="1049836" cy="787841"/>
            </a:xfrm>
            <a:custGeom>
              <a:avLst/>
              <a:gdLst/>
              <a:ahLst/>
              <a:cxnLst/>
              <a:rect l="l" t="t" r="r" b="b"/>
              <a:pathLst>
                <a:path w="15840" h="11887" extrusionOk="0">
                  <a:moveTo>
                    <a:pt x="2820" y="8063"/>
                  </a:moveTo>
                  <a:cubicBezTo>
                    <a:pt x="2831" y="8095"/>
                    <a:pt x="2840" y="8128"/>
                    <a:pt x="2852" y="8158"/>
                  </a:cubicBezTo>
                  <a:cubicBezTo>
                    <a:pt x="2853" y="8166"/>
                    <a:pt x="2857" y="8172"/>
                    <a:pt x="2860" y="8180"/>
                  </a:cubicBezTo>
                  <a:lnTo>
                    <a:pt x="2860" y="8180"/>
                  </a:lnTo>
                  <a:cubicBezTo>
                    <a:pt x="2857" y="8173"/>
                    <a:pt x="2853" y="8167"/>
                    <a:pt x="2852" y="8161"/>
                  </a:cubicBezTo>
                  <a:cubicBezTo>
                    <a:pt x="2842" y="8127"/>
                    <a:pt x="2827" y="8096"/>
                    <a:pt x="2820" y="8063"/>
                  </a:cubicBezTo>
                  <a:close/>
                  <a:moveTo>
                    <a:pt x="3445" y="1"/>
                  </a:moveTo>
                  <a:cubicBezTo>
                    <a:pt x="3443" y="1"/>
                    <a:pt x="3440" y="1"/>
                    <a:pt x="3438" y="1"/>
                  </a:cubicBezTo>
                  <a:lnTo>
                    <a:pt x="3208" y="1"/>
                  </a:lnTo>
                  <a:cubicBezTo>
                    <a:pt x="2934" y="3"/>
                    <a:pt x="2716" y="121"/>
                    <a:pt x="2531" y="313"/>
                  </a:cubicBezTo>
                  <a:cubicBezTo>
                    <a:pt x="2350" y="499"/>
                    <a:pt x="2242" y="725"/>
                    <a:pt x="2162" y="966"/>
                  </a:cubicBezTo>
                  <a:cubicBezTo>
                    <a:pt x="2005" y="1425"/>
                    <a:pt x="1964" y="1908"/>
                    <a:pt x="1951" y="2391"/>
                  </a:cubicBezTo>
                  <a:cubicBezTo>
                    <a:pt x="1940" y="2762"/>
                    <a:pt x="1960" y="3132"/>
                    <a:pt x="1985" y="3501"/>
                  </a:cubicBezTo>
                  <a:cubicBezTo>
                    <a:pt x="2007" y="3785"/>
                    <a:pt x="2035" y="4072"/>
                    <a:pt x="2070" y="4354"/>
                  </a:cubicBezTo>
                  <a:cubicBezTo>
                    <a:pt x="2141" y="4934"/>
                    <a:pt x="2238" y="5505"/>
                    <a:pt x="2348" y="6076"/>
                  </a:cubicBezTo>
                  <a:cubicBezTo>
                    <a:pt x="2421" y="6456"/>
                    <a:pt x="2501" y="6835"/>
                    <a:pt x="2589" y="7212"/>
                  </a:cubicBezTo>
                  <a:cubicBezTo>
                    <a:pt x="2646" y="7449"/>
                    <a:pt x="2694" y="7691"/>
                    <a:pt x="2770" y="7923"/>
                  </a:cubicBezTo>
                  <a:lnTo>
                    <a:pt x="2770" y="7923"/>
                  </a:lnTo>
                  <a:cubicBezTo>
                    <a:pt x="2726" y="7812"/>
                    <a:pt x="2676" y="7703"/>
                    <a:pt x="2626" y="7596"/>
                  </a:cubicBezTo>
                  <a:cubicBezTo>
                    <a:pt x="2509" y="7350"/>
                    <a:pt x="2391" y="7107"/>
                    <a:pt x="2261" y="6867"/>
                  </a:cubicBezTo>
                  <a:cubicBezTo>
                    <a:pt x="2143" y="6643"/>
                    <a:pt x="2016" y="6423"/>
                    <a:pt x="1878" y="6210"/>
                  </a:cubicBezTo>
                  <a:cubicBezTo>
                    <a:pt x="1723" y="5969"/>
                    <a:pt x="1559" y="5732"/>
                    <a:pt x="1365" y="5518"/>
                  </a:cubicBezTo>
                  <a:cubicBezTo>
                    <a:pt x="1205" y="5344"/>
                    <a:pt x="1033" y="5184"/>
                    <a:pt x="815" y="5085"/>
                  </a:cubicBezTo>
                  <a:cubicBezTo>
                    <a:pt x="721" y="5042"/>
                    <a:pt x="625" y="5015"/>
                    <a:pt x="527" y="5015"/>
                  </a:cubicBezTo>
                  <a:cubicBezTo>
                    <a:pt x="478" y="5015"/>
                    <a:pt x="430" y="5021"/>
                    <a:pt x="380" y="5035"/>
                  </a:cubicBezTo>
                  <a:cubicBezTo>
                    <a:pt x="173" y="5096"/>
                    <a:pt x="7" y="5249"/>
                    <a:pt x="13" y="5548"/>
                  </a:cubicBezTo>
                  <a:cubicBezTo>
                    <a:pt x="1" y="5656"/>
                    <a:pt x="11" y="5764"/>
                    <a:pt x="13" y="5872"/>
                  </a:cubicBezTo>
                  <a:cubicBezTo>
                    <a:pt x="13" y="6147"/>
                    <a:pt x="89" y="6415"/>
                    <a:pt x="171" y="6676"/>
                  </a:cubicBezTo>
                  <a:cubicBezTo>
                    <a:pt x="373" y="7326"/>
                    <a:pt x="647" y="7945"/>
                    <a:pt x="945" y="8557"/>
                  </a:cubicBezTo>
                  <a:cubicBezTo>
                    <a:pt x="1197" y="9085"/>
                    <a:pt x="1466" y="9605"/>
                    <a:pt x="1753" y="10117"/>
                  </a:cubicBezTo>
                  <a:cubicBezTo>
                    <a:pt x="1953" y="10475"/>
                    <a:pt x="2156" y="10833"/>
                    <a:pt x="2367" y="11186"/>
                  </a:cubicBezTo>
                  <a:cubicBezTo>
                    <a:pt x="2391" y="11230"/>
                    <a:pt x="2421" y="11249"/>
                    <a:pt x="2468" y="11253"/>
                  </a:cubicBezTo>
                  <a:cubicBezTo>
                    <a:pt x="2647" y="11275"/>
                    <a:pt x="2824" y="11279"/>
                    <a:pt x="3003" y="11290"/>
                  </a:cubicBezTo>
                  <a:cubicBezTo>
                    <a:pt x="3305" y="11305"/>
                    <a:pt x="3602" y="11322"/>
                    <a:pt x="3904" y="11340"/>
                  </a:cubicBezTo>
                  <a:cubicBezTo>
                    <a:pt x="4201" y="11359"/>
                    <a:pt x="4501" y="11376"/>
                    <a:pt x="4798" y="11391"/>
                  </a:cubicBezTo>
                  <a:cubicBezTo>
                    <a:pt x="5106" y="11408"/>
                    <a:pt x="5410" y="11426"/>
                    <a:pt x="5714" y="11443"/>
                  </a:cubicBezTo>
                  <a:cubicBezTo>
                    <a:pt x="6012" y="11458"/>
                    <a:pt x="6311" y="11477"/>
                    <a:pt x="6609" y="11495"/>
                  </a:cubicBezTo>
                  <a:cubicBezTo>
                    <a:pt x="6917" y="11510"/>
                    <a:pt x="7221" y="11529"/>
                    <a:pt x="7525" y="11544"/>
                  </a:cubicBezTo>
                  <a:cubicBezTo>
                    <a:pt x="7822" y="11562"/>
                    <a:pt x="8122" y="11581"/>
                    <a:pt x="8419" y="11596"/>
                  </a:cubicBezTo>
                  <a:cubicBezTo>
                    <a:pt x="8721" y="11613"/>
                    <a:pt x="9020" y="11630"/>
                    <a:pt x="9322" y="11648"/>
                  </a:cubicBezTo>
                  <a:cubicBezTo>
                    <a:pt x="9624" y="11663"/>
                    <a:pt x="9928" y="11682"/>
                    <a:pt x="10229" y="11699"/>
                  </a:cubicBezTo>
                  <a:cubicBezTo>
                    <a:pt x="10531" y="11715"/>
                    <a:pt x="10831" y="11732"/>
                    <a:pt x="11132" y="11749"/>
                  </a:cubicBezTo>
                  <a:cubicBezTo>
                    <a:pt x="11430" y="11768"/>
                    <a:pt x="11727" y="11786"/>
                    <a:pt x="12027" y="11801"/>
                  </a:cubicBezTo>
                  <a:cubicBezTo>
                    <a:pt x="12329" y="11818"/>
                    <a:pt x="12628" y="11835"/>
                    <a:pt x="12930" y="11852"/>
                  </a:cubicBezTo>
                  <a:cubicBezTo>
                    <a:pt x="13247" y="11868"/>
                    <a:pt x="13566" y="11872"/>
                    <a:pt x="13887" y="11883"/>
                  </a:cubicBezTo>
                  <a:lnTo>
                    <a:pt x="14070" y="11883"/>
                  </a:lnTo>
                  <a:cubicBezTo>
                    <a:pt x="14073" y="11883"/>
                    <a:pt x="14075" y="11883"/>
                    <a:pt x="14078" y="11883"/>
                  </a:cubicBezTo>
                  <a:cubicBezTo>
                    <a:pt x="14091" y="11883"/>
                    <a:pt x="14105" y="11880"/>
                    <a:pt x="14118" y="11880"/>
                  </a:cubicBezTo>
                  <a:cubicBezTo>
                    <a:pt x="14128" y="11880"/>
                    <a:pt x="14138" y="11882"/>
                    <a:pt x="14148" y="11887"/>
                  </a:cubicBezTo>
                  <a:lnTo>
                    <a:pt x="14161" y="11887"/>
                  </a:lnTo>
                  <a:cubicBezTo>
                    <a:pt x="14169" y="11883"/>
                    <a:pt x="14180" y="11878"/>
                    <a:pt x="14189" y="11874"/>
                  </a:cubicBezTo>
                  <a:cubicBezTo>
                    <a:pt x="14217" y="11861"/>
                    <a:pt x="14234" y="11833"/>
                    <a:pt x="14249" y="11809"/>
                  </a:cubicBezTo>
                  <a:cubicBezTo>
                    <a:pt x="14298" y="11734"/>
                    <a:pt x="14346" y="11659"/>
                    <a:pt x="14393" y="11581"/>
                  </a:cubicBezTo>
                  <a:cubicBezTo>
                    <a:pt x="14730" y="11027"/>
                    <a:pt x="15040" y="10462"/>
                    <a:pt x="15311" y="9874"/>
                  </a:cubicBezTo>
                  <a:cubicBezTo>
                    <a:pt x="15460" y="9555"/>
                    <a:pt x="15594" y="9227"/>
                    <a:pt x="15702" y="8891"/>
                  </a:cubicBezTo>
                  <a:cubicBezTo>
                    <a:pt x="15775" y="8661"/>
                    <a:pt x="15839" y="8426"/>
                    <a:pt x="15833" y="8178"/>
                  </a:cubicBezTo>
                  <a:cubicBezTo>
                    <a:pt x="15837" y="8154"/>
                    <a:pt x="15827" y="8132"/>
                    <a:pt x="15839" y="8111"/>
                  </a:cubicBezTo>
                  <a:lnTo>
                    <a:pt x="15839" y="7749"/>
                  </a:lnTo>
                  <a:cubicBezTo>
                    <a:pt x="15827" y="7729"/>
                    <a:pt x="15837" y="7712"/>
                    <a:pt x="15839" y="7693"/>
                  </a:cubicBezTo>
                  <a:cubicBezTo>
                    <a:pt x="15833" y="7602"/>
                    <a:pt x="15831" y="7512"/>
                    <a:pt x="15790" y="7428"/>
                  </a:cubicBezTo>
                  <a:cubicBezTo>
                    <a:pt x="15704" y="7245"/>
                    <a:pt x="15561" y="7124"/>
                    <a:pt x="15374" y="7057"/>
                  </a:cubicBezTo>
                  <a:cubicBezTo>
                    <a:pt x="15177" y="6986"/>
                    <a:pt x="14977" y="6957"/>
                    <a:pt x="14774" y="6957"/>
                  </a:cubicBezTo>
                  <a:cubicBezTo>
                    <a:pt x="14646" y="6957"/>
                    <a:pt x="14517" y="6969"/>
                    <a:pt x="14387" y="6988"/>
                  </a:cubicBezTo>
                  <a:cubicBezTo>
                    <a:pt x="13977" y="7053"/>
                    <a:pt x="13592" y="7197"/>
                    <a:pt x="13221" y="7374"/>
                  </a:cubicBezTo>
                  <a:cubicBezTo>
                    <a:pt x="12663" y="7641"/>
                    <a:pt x="12148" y="7973"/>
                    <a:pt x="11660" y="8346"/>
                  </a:cubicBezTo>
                  <a:cubicBezTo>
                    <a:pt x="11585" y="8404"/>
                    <a:pt x="11505" y="8458"/>
                    <a:pt x="11443" y="8529"/>
                  </a:cubicBezTo>
                  <a:lnTo>
                    <a:pt x="11441" y="8533"/>
                  </a:lnTo>
                  <a:lnTo>
                    <a:pt x="11436" y="8533"/>
                  </a:lnTo>
                  <a:cubicBezTo>
                    <a:pt x="11484" y="8484"/>
                    <a:pt x="11505" y="8419"/>
                    <a:pt x="11533" y="8361"/>
                  </a:cubicBezTo>
                  <a:cubicBezTo>
                    <a:pt x="11684" y="8066"/>
                    <a:pt x="11824" y="7770"/>
                    <a:pt x="11960" y="7469"/>
                  </a:cubicBezTo>
                  <a:cubicBezTo>
                    <a:pt x="12158" y="7025"/>
                    <a:pt x="12348" y="6574"/>
                    <a:pt x="12523" y="6115"/>
                  </a:cubicBezTo>
                  <a:cubicBezTo>
                    <a:pt x="12719" y="5607"/>
                    <a:pt x="12895" y="5089"/>
                    <a:pt x="13027" y="4561"/>
                  </a:cubicBezTo>
                  <a:cubicBezTo>
                    <a:pt x="13154" y="4055"/>
                    <a:pt x="13255" y="3544"/>
                    <a:pt x="13212" y="3012"/>
                  </a:cubicBezTo>
                  <a:cubicBezTo>
                    <a:pt x="13199" y="2835"/>
                    <a:pt x="13165" y="2662"/>
                    <a:pt x="13085" y="2501"/>
                  </a:cubicBezTo>
                  <a:cubicBezTo>
                    <a:pt x="12999" y="2322"/>
                    <a:pt x="12870" y="2184"/>
                    <a:pt x="12684" y="2106"/>
                  </a:cubicBezTo>
                  <a:cubicBezTo>
                    <a:pt x="12526" y="2043"/>
                    <a:pt x="12367" y="2014"/>
                    <a:pt x="12209" y="2014"/>
                  </a:cubicBezTo>
                  <a:cubicBezTo>
                    <a:pt x="12035" y="2014"/>
                    <a:pt x="11861" y="2049"/>
                    <a:pt x="11688" y="2111"/>
                  </a:cubicBezTo>
                  <a:cubicBezTo>
                    <a:pt x="11354" y="2231"/>
                    <a:pt x="11074" y="2438"/>
                    <a:pt x="10816" y="2675"/>
                  </a:cubicBezTo>
                  <a:cubicBezTo>
                    <a:pt x="10589" y="2887"/>
                    <a:pt x="10385" y="3117"/>
                    <a:pt x="10195" y="3361"/>
                  </a:cubicBezTo>
                  <a:cubicBezTo>
                    <a:pt x="9936" y="3695"/>
                    <a:pt x="9708" y="4044"/>
                    <a:pt x="9492" y="4406"/>
                  </a:cubicBezTo>
                  <a:cubicBezTo>
                    <a:pt x="9350" y="4643"/>
                    <a:pt x="9223" y="4889"/>
                    <a:pt x="9094" y="5130"/>
                  </a:cubicBezTo>
                  <a:cubicBezTo>
                    <a:pt x="9029" y="5251"/>
                    <a:pt x="8973" y="5374"/>
                    <a:pt x="8923" y="5492"/>
                  </a:cubicBezTo>
                  <a:cubicBezTo>
                    <a:pt x="8921" y="5346"/>
                    <a:pt x="8912" y="5191"/>
                    <a:pt x="8902" y="5033"/>
                  </a:cubicBezTo>
                  <a:cubicBezTo>
                    <a:pt x="8880" y="4759"/>
                    <a:pt x="8854" y="4484"/>
                    <a:pt x="8813" y="4212"/>
                  </a:cubicBezTo>
                  <a:cubicBezTo>
                    <a:pt x="8762" y="3869"/>
                    <a:pt x="8703" y="3527"/>
                    <a:pt x="8587" y="3199"/>
                  </a:cubicBezTo>
                  <a:cubicBezTo>
                    <a:pt x="8520" y="3007"/>
                    <a:pt x="8434" y="2824"/>
                    <a:pt x="8290" y="2673"/>
                  </a:cubicBezTo>
                  <a:cubicBezTo>
                    <a:pt x="8211" y="2590"/>
                    <a:pt x="8100" y="2554"/>
                    <a:pt x="7993" y="2554"/>
                  </a:cubicBezTo>
                  <a:cubicBezTo>
                    <a:pt x="7904" y="2554"/>
                    <a:pt x="7818" y="2579"/>
                    <a:pt x="7757" y="2621"/>
                  </a:cubicBezTo>
                  <a:cubicBezTo>
                    <a:pt x="7650" y="2695"/>
                    <a:pt x="7572" y="2794"/>
                    <a:pt x="7503" y="2902"/>
                  </a:cubicBezTo>
                  <a:cubicBezTo>
                    <a:pt x="7361" y="3128"/>
                    <a:pt x="7281" y="3382"/>
                    <a:pt x="7212" y="3639"/>
                  </a:cubicBezTo>
                  <a:cubicBezTo>
                    <a:pt x="7130" y="3951"/>
                    <a:pt x="7076" y="4268"/>
                    <a:pt x="7035" y="4589"/>
                  </a:cubicBezTo>
                  <a:cubicBezTo>
                    <a:pt x="7018" y="4721"/>
                    <a:pt x="7001" y="4850"/>
                    <a:pt x="6994" y="4977"/>
                  </a:cubicBezTo>
                  <a:cubicBezTo>
                    <a:pt x="6904" y="4729"/>
                    <a:pt x="6800" y="4479"/>
                    <a:pt x="6699" y="4227"/>
                  </a:cubicBezTo>
                  <a:cubicBezTo>
                    <a:pt x="6440" y="3600"/>
                    <a:pt x="6154" y="2988"/>
                    <a:pt x="5828" y="2395"/>
                  </a:cubicBezTo>
                  <a:cubicBezTo>
                    <a:pt x="5585" y="1949"/>
                    <a:pt x="5320" y="1518"/>
                    <a:pt x="5007" y="1113"/>
                  </a:cubicBezTo>
                  <a:cubicBezTo>
                    <a:pt x="4777" y="818"/>
                    <a:pt x="4527" y="542"/>
                    <a:pt x="4225" y="320"/>
                  </a:cubicBezTo>
                  <a:cubicBezTo>
                    <a:pt x="3996" y="144"/>
                    <a:pt x="3750" y="1"/>
                    <a:pt x="3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6"/>
            <p:cNvSpPr/>
            <p:nvPr/>
          </p:nvSpPr>
          <p:spPr>
            <a:xfrm>
              <a:off x="7002410" y="3189742"/>
              <a:ext cx="1142624" cy="485483"/>
            </a:xfrm>
            <a:custGeom>
              <a:avLst/>
              <a:gdLst/>
              <a:ahLst/>
              <a:cxnLst/>
              <a:rect l="l" t="t" r="r" b="b"/>
              <a:pathLst>
                <a:path w="17240" h="7325" extrusionOk="0">
                  <a:moveTo>
                    <a:pt x="3956" y="1"/>
                  </a:moveTo>
                  <a:cubicBezTo>
                    <a:pt x="3944" y="1"/>
                    <a:pt x="3931" y="2"/>
                    <a:pt x="3918" y="4"/>
                  </a:cubicBezTo>
                  <a:cubicBezTo>
                    <a:pt x="3009" y="129"/>
                    <a:pt x="2589" y="4314"/>
                    <a:pt x="2589" y="4314"/>
                  </a:cubicBezTo>
                  <a:cubicBezTo>
                    <a:pt x="2589" y="4314"/>
                    <a:pt x="2102" y="3223"/>
                    <a:pt x="1262" y="3223"/>
                  </a:cubicBezTo>
                  <a:cubicBezTo>
                    <a:pt x="1178" y="3223"/>
                    <a:pt x="1091" y="3234"/>
                    <a:pt x="1000" y="3258"/>
                  </a:cubicBezTo>
                  <a:cubicBezTo>
                    <a:pt x="0" y="3519"/>
                    <a:pt x="2177" y="7040"/>
                    <a:pt x="2177" y="7040"/>
                  </a:cubicBezTo>
                  <a:lnTo>
                    <a:pt x="14826" y="7325"/>
                  </a:lnTo>
                  <a:cubicBezTo>
                    <a:pt x="14826" y="7325"/>
                    <a:pt x="17240" y="4232"/>
                    <a:pt x="15710" y="3717"/>
                  </a:cubicBezTo>
                  <a:cubicBezTo>
                    <a:pt x="15491" y="3644"/>
                    <a:pt x="15239" y="3612"/>
                    <a:pt x="14969" y="3612"/>
                  </a:cubicBezTo>
                  <a:cubicBezTo>
                    <a:pt x="13351" y="3612"/>
                    <a:pt x="11063" y="4739"/>
                    <a:pt x="11063" y="4739"/>
                  </a:cubicBezTo>
                  <a:cubicBezTo>
                    <a:pt x="11063" y="4739"/>
                    <a:pt x="13061" y="1820"/>
                    <a:pt x="11649" y="1142"/>
                  </a:cubicBezTo>
                  <a:cubicBezTo>
                    <a:pt x="11535" y="1087"/>
                    <a:pt x="11409" y="1061"/>
                    <a:pt x="11274" y="1061"/>
                  </a:cubicBezTo>
                  <a:cubicBezTo>
                    <a:pt x="9744" y="1061"/>
                    <a:pt x="7061" y="4314"/>
                    <a:pt x="7061" y="4314"/>
                  </a:cubicBezTo>
                  <a:cubicBezTo>
                    <a:pt x="7061" y="4314"/>
                    <a:pt x="8061" y="2467"/>
                    <a:pt x="7649" y="2154"/>
                  </a:cubicBezTo>
                  <a:cubicBezTo>
                    <a:pt x="7625" y="2136"/>
                    <a:pt x="7595" y="2127"/>
                    <a:pt x="7561" y="2127"/>
                  </a:cubicBezTo>
                  <a:cubicBezTo>
                    <a:pt x="7027" y="2127"/>
                    <a:pt x="5412" y="4314"/>
                    <a:pt x="5412" y="4314"/>
                  </a:cubicBezTo>
                  <a:cubicBezTo>
                    <a:pt x="5412" y="4314"/>
                    <a:pt x="4842" y="1"/>
                    <a:pt x="3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6"/>
            <p:cNvSpPr/>
            <p:nvPr/>
          </p:nvSpPr>
          <p:spPr>
            <a:xfrm>
              <a:off x="5423199" y="3548040"/>
              <a:ext cx="2725397" cy="584899"/>
            </a:xfrm>
            <a:custGeom>
              <a:avLst/>
              <a:gdLst/>
              <a:ahLst/>
              <a:cxnLst/>
              <a:rect l="l" t="t" r="r" b="b"/>
              <a:pathLst>
                <a:path w="41121" h="8825" extrusionOk="0">
                  <a:moveTo>
                    <a:pt x="3930" y="1"/>
                  </a:moveTo>
                  <a:lnTo>
                    <a:pt x="1" y="5152"/>
                  </a:lnTo>
                  <a:lnTo>
                    <a:pt x="31474" y="8824"/>
                  </a:lnTo>
                  <a:lnTo>
                    <a:pt x="41121" y="736"/>
                  </a:lnTo>
                  <a:lnTo>
                    <a:pt x="39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6"/>
            <p:cNvSpPr/>
            <p:nvPr/>
          </p:nvSpPr>
          <p:spPr>
            <a:xfrm>
              <a:off x="5510952" y="3803873"/>
              <a:ext cx="2055464" cy="285060"/>
            </a:xfrm>
            <a:custGeom>
              <a:avLst/>
              <a:gdLst/>
              <a:ahLst/>
              <a:cxnLst/>
              <a:rect l="l" t="t" r="r" b="b"/>
              <a:pathLst>
                <a:path w="31013" h="4301" extrusionOk="0">
                  <a:moveTo>
                    <a:pt x="63" y="1"/>
                  </a:moveTo>
                  <a:lnTo>
                    <a:pt x="0" y="527"/>
                  </a:lnTo>
                  <a:lnTo>
                    <a:pt x="30947" y="4301"/>
                  </a:lnTo>
                  <a:lnTo>
                    <a:pt x="31012" y="3777"/>
                  </a:lnTo>
                  <a:lnTo>
                    <a:pt x="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6"/>
            <p:cNvSpPr/>
            <p:nvPr/>
          </p:nvSpPr>
          <p:spPr>
            <a:xfrm>
              <a:off x="5687451" y="3557783"/>
              <a:ext cx="2314013" cy="153896"/>
            </a:xfrm>
            <a:custGeom>
              <a:avLst/>
              <a:gdLst/>
              <a:ahLst/>
              <a:cxnLst/>
              <a:rect l="l" t="t" r="r" b="b"/>
              <a:pathLst>
                <a:path w="34914" h="2322" extrusionOk="0">
                  <a:moveTo>
                    <a:pt x="29" y="0"/>
                  </a:moveTo>
                  <a:lnTo>
                    <a:pt x="1" y="531"/>
                  </a:lnTo>
                  <a:lnTo>
                    <a:pt x="34886" y="2322"/>
                  </a:lnTo>
                  <a:lnTo>
                    <a:pt x="34914" y="1794"/>
                  </a:lnTo>
                  <a:lnTo>
                    <a:pt x="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6"/>
            <p:cNvSpPr/>
            <p:nvPr/>
          </p:nvSpPr>
          <p:spPr>
            <a:xfrm>
              <a:off x="6203559" y="2170852"/>
              <a:ext cx="426893" cy="473752"/>
            </a:xfrm>
            <a:custGeom>
              <a:avLst/>
              <a:gdLst/>
              <a:ahLst/>
              <a:cxnLst/>
              <a:rect l="l" t="t" r="r" b="b"/>
              <a:pathLst>
                <a:path w="6441" h="7148" extrusionOk="0">
                  <a:moveTo>
                    <a:pt x="6441" y="1"/>
                  </a:moveTo>
                  <a:lnTo>
                    <a:pt x="794" y="1766"/>
                  </a:lnTo>
                  <a:lnTo>
                    <a:pt x="1" y="6913"/>
                  </a:lnTo>
                  <a:lnTo>
                    <a:pt x="4736" y="7148"/>
                  </a:lnTo>
                  <a:lnTo>
                    <a:pt x="6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6"/>
            <p:cNvSpPr/>
            <p:nvPr/>
          </p:nvSpPr>
          <p:spPr>
            <a:xfrm>
              <a:off x="6082402" y="2122138"/>
              <a:ext cx="1140702" cy="877315"/>
            </a:xfrm>
            <a:custGeom>
              <a:avLst/>
              <a:gdLst/>
              <a:ahLst/>
              <a:cxnLst/>
              <a:rect l="l" t="t" r="r" b="b"/>
              <a:pathLst>
                <a:path w="17211" h="13237" extrusionOk="0">
                  <a:moveTo>
                    <a:pt x="13064" y="1"/>
                  </a:moveTo>
                  <a:lnTo>
                    <a:pt x="7271" y="1676"/>
                  </a:lnTo>
                  <a:lnTo>
                    <a:pt x="6152" y="6587"/>
                  </a:lnTo>
                  <a:lnTo>
                    <a:pt x="5624" y="5762"/>
                  </a:lnTo>
                  <a:lnTo>
                    <a:pt x="5271" y="7174"/>
                  </a:lnTo>
                  <a:cubicBezTo>
                    <a:pt x="4682" y="6628"/>
                    <a:pt x="3946" y="6409"/>
                    <a:pt x="3231" y="6409"/>
                  </a:cubicBezTo>
                  <a:cubicBezTo>
                    <a:pt x="1556" y="6409"/>
                    <a:pt x="1" y="7614"/>
                    <a:pt x="743" y="8646"/>
                  </a:cubicBezTo>
                  <a:cubicBezTo>
                    <a:pt x="1095" y="9136"/>
                    <a:pt x="1674" y="9299"/>
                    <a:pt x="2288" y="9299"/>
                  </a:cubicBezTo>
                  <a:cubicBezTo>
                    <a:pt x="3517" y="9299"/>
                    <a:pt x="4889" y="8646"/>
                    <a:pt x="4889" y="8646"/>
                  </a:cubicBezTo>
                  <a:lnTo>
                    <a:pt x="4889" y="8646"/>
                  </a:lnTo>
                  <a:cubicBezTo>
                    <a:pt x="4387" y="11053"/>
                    <a:pt x="5772" y="11436"/>
                    <a:pt x="6704" y="11436"/>
                  </a:cubicBezTo>
                  <a:cubicBezTo>
                    <a:pt x="7140" y="11436"/>
                    <a:pt x="7478" y="11353"/>
                    <a:pt x="7478" y="11353"/>
                  </a:cubicBezTo>
                  <a:lnTo>
                    <a:pt x="7478" y="11353"/>
                  </a:lnTo>
                  <a:lnTo>
                    <a:pt x="6329" y="13236"/>
                  </a:lnTo>
                  <a:lnTo>
                    <a:pt x="7066" y="13236"/>
                  </a:lnTo>
                  <a:lnTo>
                    <a:pt x="8566" y="11353"/>
                  </a:lnTo>
                  <a:cubicBezTo>
                    <a:pt x="8566" y="11353"/>
                    <a:pt x="16918" y="9853"/>
                    <a:pt x="17067" y="7118"/>
                  </a:cubicBezTo>
                  <a:cubicBezTo>
                    <a:pt x="17211" y="4383"/>
                    <a:pt x="13064" y="1"/>
                    <a:pt x="13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6"/>
            <p:cNvSpPr/>
            <p:nvPr/>
          </p:nvSpPr>
          <p:spPr>
            <a:xfrm>
              <a:off x="6554038" y="2584293"/>
              <a:ext cx="181136" cy="226802"/>
            </a:xfrm>
            <a:custGeom>
              <a:avLst/>
              <a:gdLst/>
              <a:ahLst/>
              <a:cxnLst/>
              <a:rect l="l" t="t" r="r" b="b"/>
              <a:pathLst>
                <a:path w="2733" h="3422" extrusionOk="0">
                  <a:moveTo>
                    <a:pt x="1689" y="0"/>
                  </a:moveTo>
                  <a:cubicBezTo>
                    <a:pt x="1689" y="0"/>
                    <a:pt x="92" y="1293"/>
                    <a:pt x="32" y="2440"/>
                  </a:cubicBezTo>
                  <a:cubicBezTo>
                    <a:pt x="0" y="3102"/>
                    <a:pt x="396" y="3421"/>
                    <a:pt x="957" y="3421"/>
                  </a:cubicBezTo>
                  <a:cubicBezTo>
                    <a:pt x="1234" y="3421"/>
                    <a:pt x="1551" y="3343"/>
                    <a:pt x="1877" y="3190"/>
                  </a:cubicBezTo>
                  <a:lnTo>
                    <a:pt x="1692" y="2410"/>
                  </a:lnTo>
                  <a:lnTo>
                    <a:pt x="2733" y="1244"/>
                  </a:lnTo>
                  <a:cubicBezTo>
                    <a:pt x="1808" y="1224"/>
                    <a:pt x="1689"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6"/>
            <p:cNvSpPr/>
            <p:nvPr/>
          </p:nvSpPr>
          <p:spPr>
            <a:xfrm>
              <a:off x="6548736" y="2572695"/>
              <a:ext cx="256428" cy="244034"/>
            </a:xfrm>
            <a:custGeom>
              <a:avLst/>
              <a:gdLst/>
              <a:ahLst/>
              <a:cxnLst/>
              <a:rect l="l" t="t" r="r" b="b"/>
              <a:pathLst>
                <a:path w="3869" h="3682" extrusionOk="0">
                  <a:moveTo>
                    <a:pt x="1845" y="1"/>
                  </a:moveTo>
                  <a:lnTo>
                    <a:pt x="1718" y="104"/>
                  </a:lnTo>
                  <a:cubicBezTo>
                    <a:pt x="1651" y="158"/>
                    <a:pt x="88" y="1438"/>
                    <a:pt x="30" y="2611"/>
                  </a:cubicBezTo>
                  <a:cubicBezTo>
                    <a:pt x="0" y="3165"/>
                    <a:pt x="256" y="3430"/>
                    <a:pt x="474" y="3550"/>
                  </a:cubicBezTo>
                  <a:cubicBezTo>
                    <a:pt x="636" y="3639"/>
                    <a:pt x="828" y="3682"/>
                    <a:pt x="1039" y="3682"/>
                  </a:cubicBezTo>
                  <a:cubicBezTo>
                    <a:pt x="1474" y="3682"/>
                    <a:pt x="1994" y="3501"/>
                    <a:pt x="2489" y="3162"/>
                  </a:cubicBezTo>
                  <a:lnTo>
                    <a:pt x="2388" y="3016"/>
                  </a:lnTo>
                  <a:cubicBezTo>
                    <a:pt x="1926" y="3337"/>
                    <a:pt x="1434" y="3510"/>
                    <a:pt x="1034" y="3510"/>
                  </a:cubicBezTo>
                  <a:cubicBezTo>
                    <a:pt x="853" y="3510"/>
                    <a:pt x="692" y="3475"/>
                    <a:pt x="560" y="3402"/>
                  </a:cubicBezTo>
                  <a:cubicBezTo>
                    <a:pt x="308" y="3262"/>
                    <a:pt x="185" y="2992"/>
                    <a:pt x="205" y="2624"/>
                  </a:cubicBezTo>
                  <a:cubicBezTo>
                    <a:pt x="250" y="1708"/>
                    <a:pt x="1343" y="669"/>
                    <a:pt x="1709" y="345"/>
                  </a:cubicBezTo>
                  <a:cubicBezTo>
                    <a:pt x="1767" y="623"/>
                    <a:pt x="1931" y="1180"/>
                    <a:pt x="2392" y="1410"/>
                  </a:cubicBezTo>
                  <a:cubicBezTo>
                    <a:pt x="2527" y="1477"/>
                    <a:pt x="2675" y="1511"/>
                    <a:pt x="2837" y="1511"/>
                  </a:cubicBezTo>
                  <a:cubicBezTo>
                    <a:pt x="3137" y="1511"/>
                    <a:pt x="3483" y="1395"/>
                    <a:pt x="3869" y="1162"/>
                  </a:cubicBezTo>
                  <a:lnTo>
                    <a:pt x="3776" y="1011"/>
                  </a:lnTo>
                  <a:cubicBezTo>
                    <a:pt x="3421" y="1226"/>
                    <a:pt x="3108" y="1334"/>
                    <a:pt x="2841" y="1334"/>
                  </a:cubicBezTo>
                  <a:cubicBezTo>
                    <a:pt x="2706" y="1334"/>
                    <a:pt x="2583" y="1306"/>
                    <a:pt x="2472" y="1251"/>
                  </a:cubicBezTo>
                  <a:cubicBezTo>
                    <a:pt x="1948" y="988"/>
                    <a:pt x="1862" y="173"/>
                    <a:pt x="1862" y="167"/>
                  </a:cubicBezTo>
                  <a:lnTo>
                    <a:pt x="18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6"/>
            <p:cNvSpPr/>
            <p:nvPr/>
          </p:nvSpPr>
          <p:spPr>
            <a:xfrm>
              <a:off x="6557153" y="2722151"/>
              <a:ext cx="76749" cy="24059"/>
            </a:xfrm>
            <a:custGeom>
              <a:avLst/>
              <a:gdLst/>
              <a:ahLst/>
              <a:cxnLst/>
              <a:rect l="l" t="t" r="r" b="b"/>
              <a:pathLst>
                <a:path w="1158" h="363" extrusionOk="0">
                  <a:moveTo>
                    <a:pt x="78" y="0"/>
                  </a:moveTo>
                  <a:lnTo>
                    <a:pt x="0" y="274"/>
                  </a:lnTo>
                  <a:lnTo>
                    <a:pt x="1158" y="362"/>
                  </a:lnTo>
                  <a:lnTo>
                    <a:pt x="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6"/>
            <p:cNvSpPr/>
            <p:nvPr/>
          </p:nvSpPr>
          <p:spPr>
            <a:xfrm>
              <a:off x="6613556" y="2567856"/>
              <a:ext cx="84040" cy="27174"/>
            </a:xfrm>
            <a:custGeom>
              <a:avLst/>
              <a:gdLst/>
              <a:ahLst/>
              <a:cxnLst/>
              <a:rect l="l" t="t" r="r" b="b"/>
              <a:pathLst>
                <a:path w="1268" h="410" extrusionOk="0">
                  <a:moveTo>
                    <a:pt x="867" y="0"/>
                  </a:moveTo>
                  <a:cubicBezTo>
                    <a:pt x="381" y="0"/>
                    <a:pt x="0" y="410"/>
                    <a:pt x="0" y="410"/>
                  </a:cubicBezTo>
                  <a:cubicBezTo>
                    <a:pt x="210" y="240"/>
                    <a:pt x="472" y="196"/>
                    <a:pt x="688" y="196"/>
                  </a:cubicBezTo>
                  <a:cubicBezTo>
                    <a:pt x="922" y="196"/>
                    <a:pt x="1102" y="248"/>
                    <a:pt x="1102" y="248"/>
                  </a:cubicBezTo>
                  <a:lnTo>
                    <a:pt x="1268" y="99"/>
                  </a:lnTo>
                  <a:cubicBezTo>
                    <a:pt x="1130" y="28"/>
                    <a:pt x="995" y="0"/>
                    <a:pt x="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6"/>
            <p:cNvSpPr/>
            <p:nvPr/>
          </p:nvSpPr>
          <p:spPr>
            <a:xfrm>
              <a:off x="6834991" y="2462541"/>
              <a:ext cx="131163" cy="164633"/>
            </a:xfrm>
            <a:custGeom>
              <a:avLst/>
              <a:gdLst/>
              <a:ahLst/>
              <a:cxnLst/>
              <a:rect l="l" t="t" r="r" b="b"/>
              <a:pathLst>
                <a:path w="1979" h="2484" extrusionOk="0">
                  <a:moveTo>
                    <a:pt x="918" y="1"/>
                  </a:moveTo>
                  <a:lnTo>
                    <a:pt x="793" y="126"/>
                  </a:lnTo>
                  <a:cubicBezTo>
                    <a:pt x="800" y="130"/>
                    <a:pt x="1246" y="594"/>
                    <a:pt x="774" y="1676"/>
                  </a:cubicBezTo>
                  <a:lnTo>
                    <a:pt x="666" y="1919"/>
                  </a:lnTo>
                  <a:lnTo>
                    <a:pt x="899" y="1785"/>
                  </a:lnTo>
                  <a:cubicBezTo>
                    <a:pt x="1099" y="1670"/>
                    <a:pt x="1452" y="1510"/>
                    <a:pt x="1652" y="1510"/>
                  </a:cubicBezTo>
                  <a:cubicBezTo>
                    <a:pt x="1680" y="1510"/>
                    <a:pt x="1705" y="1513"/>
                    <a:pt x="1727" y="1520"/>
                  </a:cubicBezTo>
                  <a:cubicBezTo>
                    <a:pt x="1752" y="1529"/>
                    <a:pt x="1770" y="1546"/>
                    <a:pt x="1780" y="1568"/>
                  </a:cubicBezTo>
                  <a:cubicBezTo>
                    <a:pt x="1785" y="1579"/>
                    <a:pt x="1783" y="1626"/>
                    <a:pt x="1716" y="1714"/>
                  </a:cubicBezTo>
                  <a:cubicBezTo>
                    <a:pt x="1528" y="1967"/>
                    <a:pt x="1008" y="2310"/>
                    <a:pt x="602" y="2310"/>
                  </a:cubicBezTo>
                  <a:cubicBezTo>
                    <a:pt x="575" y="2310"/>
                    <a:pt x="548" y="2308"/>
                    <a:pt x="522" y="2305"/>
                  </a:cubicBezTo>
                  <a:cubicBezTo>
                    <a:pt x="349" y="2283"/>
                    <a:pt x="231" y="2193"/>
                    <a:pt x="162" y="2025"/>
                  </a:cubicBezTo>
                  <a:lnTo>
                    <a:pt x="0" y="2092"/>
                  </a:lnTo>
                  <a:cubicBezTo>
                    <a:pt x="93" y="2316"/>
                    <a:pt x="270" y="2451"/>
                    <a:pt x="502" y="2477"/>
                  </a:cubicBezTo>
                  <a:cubicBezTo>
                    <a:pt x="535" y="2479"/>
                    <a:pt x="567" y="2484"/>
                    <a:pt x="599" y="2484"/>
                  </a:cubicBezTo>
                  <a:cubicBezTo>
                    <a:pt x="1069" y="2484"/>
                    <a:pt x="1645" y="2107"/>
                    <a:pt x="1858" y="1826"/>
                  </a:cubicBezTo>
                  <a:cubicBezTo>
                    <a:pt x="1953" y="1697"/>
                    <a:pt x="1979" y="1589"/>
                    <a:pt x="1942" y="1499"/>
                  </a:cubicBezTo>
                  <a:cubicBezTo>
                    <a:pt x="1912" y="1432"/>
                    <a:pt x="1858" y="1380"/>
                    <a:pt x="1783" y="1357"/>
                  </a:cubicBezTo>
                  <a:cubicBezTo>
                    <a:pt x="1744" y="1344"/>
                    <a:pt x="1700" y="1338"/>
                    <a:pt x="1654" y="1338"/>
                  </a:cubicBezTo>
                  <a:cubicBezTo>
                    <a:pt x="1457" y="1338"/>
                    <a:pt x="1204" y="1439"/>
                    <a:pt x="1026" y="1525"/>
                  </a:cubicBezTo>
                  <a:cubicBezTo>
                    <a:pt x="1388" y="492"/>
                    <a:pt x="940" y="22"/>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6"/>
            <p:cNvSpPr/>
            <p:nvPr/>
          </p:nvSpPr>
          <p:spPr>
            <a:xfrm>
              <a:off x="6683214" y="2424630"/>
              <a:ext cx="186836" cy="168610"/>
            </a:xfrm>
            <a:custGeom>
              <a:avLst/>
              <a:gdLst/>
              <a:ahLst/>
              <a:cxnLst/>
              <a:rect l="l" t="t" r="r" b="b"/>
              <a:pathLst>
                <a:path w="2819" h="2544" extrusionOk="0">
                  <a:moveTo>
                    <a:pt x="2684" y="1"/>
                  </a:moveTo>
                  <a:cubicBezTo>
                    <a:pt x="2606" y="1"/>
                    <a:pt x="2502" y="48"/>
                    <a:pt x="2508" y="116"/>
                  </a:cubicBezTo>
                  <a:cubicBezTo>
                    <a:pt x="2555" y="799"/>
                    <a:pt x="2562" y="1855"/>
                    <a:pt x="1937" y="2306"/>
                  </a:cubicBezTo>
                  <a:cubicBezTo>
                    <a:pt x="1811" y="2397"/>
                    <a:pt x="1687" y="2437"/>
                    <a:pt x="1567" y="2437"/>
                  </a:cubicBezTo>
                  <a:cubicBezTo>
                    <a:pt x="858" y="2437"/>
                    <a:pt x="297" y="1023"/>
                    <a:pt x="260" y="523"/>
                  </a:cubicBezTo>
                  <a:cubicBezTo>
                    <a:pt x="258" y="489"/>
                    <a:pt x="224" y="475"/>
                    <a:pt x="182" y="475"/>
                  </a:cubicBezTo>
                  <a:cubicBezTo>
                    <a:pt x="105" y="475"/>
                    <a:pt x="0" y="522"/>
                    <a:pt x="6" y="590"/>
                  </a:cubicBezTo>
                  <a:cubicBezTo>
                    <a:pt x="68" y="1407"/>
                    <a:pt x="664" y="2544"/>
                    <a:pt x="1567" y="2544"/>
                  </a:cubicBezTo>
                  <a:cubicBezTo>
                    <a:pt x="1664" y="2544"/>
                    <a:pt x="1765" y="2530"/>
                    <a:pt x="1870" y="2502"/>
                  </a:cubicBezTo>
                  <a:cubicBezTo>
                    <a:pt x="2810" y="2248"/>
                    <a:pt x="2818" y="804"/>
                    <a:pt x="2764" y="49"/>
                  </a:cubicBezTo>
                  <a:cubicBezTo>
                    <a:pt x="2761" y="15"/>
                    <a:pt x="2727" y="1"/>
                    <a:pt x="2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6"/>
            <p:cNvSpPr/>
            <p:nvPr/>
          </p:nvSpPr>
          <p:spPr>
            <a:xfrm>
              <a:off x="6906837" y="2362660"/>
              <a:ext cx="186770" cy="168743"/>
            </a:xfrm>
            <a:custGeom>
              <a:avLst/>
              <a:gdLst/>
              <a:ahLst/>
              <a:cxnLst/>
              <a:rect l="l" t="t" r="r" b="b"/>
              <a:pathLst>
                <a:path w="2818" h="2546" extrusionOk="0">
                  <a:moveTo>
                    <a:pt x="2684" y="0"/>
                  </a:moveTo>
                  <a:cubicBezTo>
                    <a:pt x="2606" y="0"/>
                    <a:pt x="2501" y="48"/>
                    <a:pt x="2507" y="116"/>
                  </a:cubicBezTo>
                  <a:cubicBezTo>
                    <a:pt x="2554" y="801"/>
                    <a:pt x="2561" y="1857"/>
                    <a:pt x="1936" y="2305"/>
                  </a:cubicBezTo>
                  <a:cubicBezTo>
                    <a:pt x="1810" y="2397"/>
                    <a:pt x="1686" y="2437"/>
                    <a:pt x="1566" y="2437"/>
                  </a:cubicBezTo>
                  <a:cubicBezTo>
                    <a:pt x="857" y="2437"/>
                    <a:pt x="296" y="1023"/>
                    <a:pt x="259" y="523"/>
                  </a:cubicBezTo>
                  <a:cubicBezTo>
                    <a:pt x="257" y="489"/>
                    <a:pt x="224" y="474"/>
                    <a:pt x="181" y="474"/>
                  </a:cubicBezTo>
                  <a:cubicBezTo>
                    <a:pt x="105" y="474"/>
                    <a:pt x="0" y="522"/>
                    <a:pt x="5" y="590"/>
                  </a:cubicBezTo>
                  <a:cubicBezTo>
                    <a:pt x="67" y="1405"/>
                    <a:pt x="663" y="2545"/>
                    <a:pt x="1566" y="2545"/>
                  </a:cubicBezTo>
                  <a:cubicBezTo>
                    <a:pt x="1664" y="2545"/>
                    <a:pt x="1765" y="2532"/>
                    <a:pt x="1869" y="2504"/>
                  </a:cubicBezTo>
                  <a:cubicBezTo>
                    <a:pt x="2809" y="2247"/>
                    <a:pt x="2817" y="803"/>
                    <a:pt x="2763" y="49"/>
                  </a:cubicBezTo>
                  <a:cubicBezTo>
                    <a:pt x="2761" y="15"/>
                    <a:pt x="2727" y="0"/>
                    <a:pt x="2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6"/>
            <p:cNvSpPr/>
            <p:nvPr/>
          </p:nvSpPr>
          <p:spPr>
            <a:xfrm>
              <a:off x="6650141" y="2302612"/>
              <a:ext cx="201749" cy="142033"/>
            </a:xfrm>
            <a:custGeom>
              <a:avLst/>
              <a:gdLst/>
              <a:ahLst/>
              <a:cxnLst/>
              <a:rect l="l" t="t" r="r" b="b"/>
              <a:pathLst>
                <a:path w="3044" h="2143" extrusionOk="0">
                  <a:moveTo>
                    <a:pt x="2696" y="0"/>
                  </a:moveTo>
                  <a:lnTo>
                    <a:pt x="0" y="1528"/>
                  </a:lnTo>
                  <a:lnTo>
                    <a:pt x="347" y="2142"/>
                  </a:lnTo>
                  <a:lnTo>
                    <a:pt x="3043" y="612"/>
                  </a:lnTo>
                  <a:lnTo>
                    <a:pt x="26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6"/>
            <p:cNvSpPr/>
            <p:nvPr/>
          </p:nvSpPr>
          <p:spPr>
            <a:xfrm>
              <a:off x="6873963" y="2253567"/>
              <a:ext cx="209172" cy="50371"/>
            </a:xfrm>
            <a:custGeom>
              <a:avLst/>
              <a:gdLst/>
              <a:ahLst/>
              <a:cxnLst/>
              <a:rect l="l" t="t" r="r" b="b"/>
              <a:pathLst>
                <a:path w="3156" h="760" extrusionOk="0">
                  <a:moveTo>
                    <a:pt x="3143" y="1"/>
                  </a:moveTo>
                  <a:lnTo>
                    <a:pt x="1" y="55"/>
                  </a:lnTo>
                  <a:lnTo>
                    <a:pt x="16" y="759"/>
                  </a:lnTo>
                  <a:lnTo>
                    <a:pt x="3156" y="706"/>
                  </a:lnTo>
                  <a:lnTo>
                    <a:pt x="3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6"/>
            <p:cNvSpPr/>
            <p:nvPr/>
          </p:nvSpPr>
          <p:spPr>
            <a:xfrm>
              <a:off x="6133171" y="2605568"/>
              <a:ext cx="217059" cy="104122"/>
            </a:xfrm>
            <a:custGeom>
              <a:avLst/>
              <a:gdLst/>
              <a:ahLst/>
              <a:cxnLst/>
              <a:rect l="l" t="t" r="r" b="b"/>
              <a:pathLst>
                <a:path w="3275" h="1571" extrusionOk="0">
                  <a:moveTo>
                    <a:pt x="1884" y="0"/>
                  </a:moveTo>
                  <a:cubicBezTo>
                    <a:pt x="1749" y="0"/>
                    <a:pt x="1605" y="10"/>
                    <a:pt x="1455" y="31"/>
                  </a:cubicBezTo>
                  <a:cubicBezTo>
                    <a:pt x="356" y="181"/>
                    <a:pt x="0" y="1181"/>
                    <a:pt x="0" y="1181"/>
                  </a:cubicBezTo>
                  <a:cubicBezTo>
                    <a:pt x="610" y="361"/>
                    <a:pt x="1318" y="113"/>
                    <a:pt x="1891" y="113"/>
                  </a:cubicBezTo>
                  <a:cubicBezTo>
                    <a:pt x="2301" y="113"/>
                    <a:pt x="2643" y="240"/>
                    <a:pt x="2828" y="375"/>
                  </a:cubicBezTo>
                  <a:cubicBezTo>
                    <a:pt x="3274" y="699"/>
                    <a:pt x="2845" y="1418"/>
                    <a:pt x="2028" y="1459"/>
                  </a:cubicBezTo>
                  <a:cubicBezTo>
                    <a:pt x="2008" y="1460"/>
                    <a:pt x="1988" y="1461"/>
                    <a:pt x="1969" y="1461"/>
                  </a:cubicBezTo>
                  <a:cubicBezTo>
                    <a:pt x="1239" y="1461"/>
                    <a:pt x="1804" y="785"/>
                    <a:pt x="1804" y="785"/>
                  </a:cubicBezTo>
                  <a:lnTo>
                    <a:pt x="1804" y="785"/>
                  </a:lnTo>
                  <a:lnTo>
                    <a:pt x="985" y="1031"/>
                  </a:lnTo>
                  <a:lnTo>
                    <a:pt x="1578" y="936"/>
                  </a:lnTo>
                  <a:lnTo>
                    <a:pt x="1578" y="936"/>
                  </a:lnTo>
                  <a:cubicBezTo>
                    <a:pt x="1312" y="1397"/>
                    <a:pt x="1519" y="1570"/>
                    <a:pt x="1857" y="1570"/>
                  </a:cubicBezTo>
                  <a:cubicBezTo>
                    <a:pt x="2308" y="1570"/>
                    <a:pt x="2993" y="1261"/>
                    <a:pt x="3104" y="914"/>
                  </a:cubicBezTo>
                  <a:cubicBezTo>
                    <a:pt x="3271" y="391"/>
                    <a:pt x="2740" y="0"/>
                    <a:pt x="1884" y="0"/>
                  </a:cubicBez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6"/>
            <p:cNvSpPr/>
            <p:nvPr/>
          </p:nvSpPr>
          <p:spPr>
            <a:xfrm>
              <a:off x="6184007" y="1896064"/>
              <a:ext cx="1276969" cy="528298"/>
            </a:xfrm>
            <a:custGeom>
              <a:avLst/>
              <a:gdLst/>
              <a:ahLst/>
              <a:cxnLst/>
              <a:rect l="l" t="t" r="r" b="b"/>
              <a:pathLst>
                <a:path w="19267" h="7971" extrusionOk="0">
                  <a:moveTo>
                    <a:pt x="7027" y="0"/>
                  </a:moveTo>
                  <a:cubicBezTo>
                    <a:pt x="6376" y="0"/>
                    <a:pt x="5661" y="130"/>
                    <a:pt x="4882" y="440"/>
                  </a:cubicBezTo>
                  <a:cubicBezTo>
                    <a:pt x="1" y="2382"/>
                    <a:pt x="559" y="7970"/>
                    <a:pt x="559" y="7970"/>
                  </a:cubicBezTo>
                  <a:lnTo>
                    <a:pt x="19266" y="1617"/>
                  </a:lnTo>
                  <a:cubicBezTo>
                    <a:pt x="18949" y="1158"/>
                    <a:pt x="18455" y="976"/>
                    <a:pt x="17874" y="976"/>
                  </a:cubicBezTo>
                  <a:cubicBezTo>
                    <a:pt x="15656" y="976"/>
                    <a:pt x="12150" y="3617"/>
                    <a:pt x="12150" y="3617"/>
                  </a:cubicBezTo>
                  <a:cubicBezTo>
                    <a:pt x="12150" y="3617"/>
                    <a:pt x="10464" y="0"/>
                    <a:pt x="7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6"/>
            <p:cNvSpPr/>
            <p:nvPr/>
          </p:nvSpPr>
          <p:spPr>
            <a:xfrm>
              <a:off x="6487826" y="1881350"/>
              <a:ext cx="62235" cy="29493"/>
            </a:xfrm>
            <a:custGeom>
              <a:avLst/>
              <a:gdLst/>
              <a:ahLst/>
              <a:cxnLst/>
              <a:rect l="l" t="t" r="r" b="b"/>
              <a:pathLst>
                <a:path w="939" h="445" extrusionOk="0">
                  <a:moveTo>
                    <a:pt x="722" y="1"/>
                  </a:moveTo>
                  <a:cubicBezTo>
                    <a:pt x="635" y="1"/>
                    <a:pt x="526" y="20"/>
                    <a:pt x="413" y="58"/>
                  </a:cubicBezTo>
                  <a:cubicBezTo>
                    <a:pt x="169" y="138"/>
                    <a:pt x="1" y="278"/>
                    <a:pt x="29" y="371"/>
                  </a:cubicBezTo>
                  <a:cubicBezTo>
                    <a:pt x="46" y="419"/>
                    <a:pt x="117" y="444"/>
                    <a:pt x="217" y="444"/>
                  </a:cubicBezTo>
                  <a:cubicBezTo>
                    <a:pt x="304" y="444"/>
                    <a:pt x="412" y="425"/>
                    <a:pt x="525" y="386"/>
                  </a:cubicBezTo>
                  <a:cubicBezTo>
                    <a:pt x="768" y="306"/>
                    <a:pt x="938" y="166"/>
                    <a:pt x="908" y="73"/>
                  </a:cubicBezTo>
                  <a:cubicBezTo>
                    <a:pt x="891" y="25"/>
                    <a:pt x="820" y="1"/>
                    <a:pt x="722" y="1"/>
                  </a:cubicBezTo>
                  <a:close/>
                </a:path>
              </a:pathLst>
            </a:custGeom>
            <a:solidFill>
              <a:srgbClr val="AFE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6"/>
            <p:cNvSpPr/>
            <p:nvPr/>
          </p:nvSpPr>
          <p:spPr>
            <a:xfrm>
              <a:off x="6217610" y="2128301"/>
              <a:ext cx="767560" cy="267629"/>
            </a:xfrm>
            <a:custGeom>
              <a:avLst/>
              <a:gdLst/>
              <a:ahLst/>
              <a:cxnLst/>
              <a:rect l="l" t="t" r="r" b="b"/>
              <a:pathLst>
                <a:path w="11581" h="4038" extrusionOk="0">
                  <a:moveTo>
                    <a:pt x="11514" y="1"/>
                  </a:moveTo>
                  <a:lnTo>
                    <a:pt x="0" y="3837"/>
                  </a:lnTo>
                  <a:lnTo>
                    <a:pt x="67" y="4037"/>
                  </a:lnTo>
                  <a:lnTo>
                    <a:pt x="11580" y="199"/>
                  </a:lnTo>
                  <a:lnTo>
                    <a:pt x="11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6"/>
            <p:cNvSpPr/>
            <p:nvPr/>
          </p:nvSpPr>
          <p:spPr>
            <a:xfrm>
              <a:off x="6456543" y="1937355"/>
              <a:ext cx="67934" cy="335033"/>
            </a:xfrm>
            <a:custGeom>
              <a:avLst/>
              <a:gdLst/>
              <a:ahLst/>
              <a:cxnLst/>
              <a:rect l="l" t="t" r="r" b="b"/>
              <a:pathLst>
                <a:path w="1025" h="5055" extrusionOk="0">
                  <a:moveTo>
                    <a:pt x="824" y="0"/>
                  </a:moveTo>
                  <a:cubicBezTo>
                    <a:pt x="779" y="56"/>
                    <a:pt x="738" y="116"/>
                    <a:pt x="699" y="175"/>
                  </a:cubicBezTo>
                  <a:lnTo>
                    <a:pt x="874" y="293"/>
                  </a:lnTo>
                  <a:cubicBezTo>
                    <a:pt x="910" y="237"/>
                    <a:pt x="951" y="181"/>
                    <a:pt x="994" y="125"/>
                  </a:cubicBezTo>
                  <a:lnTo>
                    <a:pt x="824" y="0"/>
                  </a:lnTo>
                  <a:close/>
                  <a:moveTo>
                    <a:pt x="583" y="356"/>
                  </a:moveTo>
                  <a:cubicBezTo>
                    <a:pt x="544" y="420"/>
                    <a:pt x="510" y="483"/>
                    <a:pt x="475" y="543"/>
                  </a:cubicBezTo>
                  <a:lnTo>
                    <a:pt x="660" y="644"/>
                  </a:lnTo>
                  <a:cubicBezTo>
                    <a:pt x="693" y="584"/>
                    <a:pt x="725" y="526"/>
                    <a:pt x="764" y="466"/>
                  </a:cubicBezTo>
                  <a:lnTo>
                    <a:pt x="583" y="356"/>
                  </a:lnTo>
                  <a:close/>
                  <a:moveTo>
                    <a:pt x="378" y="735"/>
                  </a:moveTo>
                  <a:cubicBezTo>
                    <a:pt x="346" y="802"/>
                    <a:pt x="316" y="871"/>
                    <a:pt x="290" y="935"/>
                  </a:cubicBezTo>
                  <a:lnTo>
                    <a:pt x="484" y="1015"/>
                  </a:lnTo>
                  <a:cubicBezTo>
                    <a:pt x="510" y="953"/>
                    <a:pt x="538" y="888"/>
                    <a:pt x="570" y="828"/>
                  </a:cubicBezTo>
                  <a:lnTo>
                    <a:pt x="378" y="735"/>
                  </a:lnTo>
                  <a:close/>
                  <a:moveTo>
                    <a:pt x="214" y="1140"/>
                  </a:moveTo>
                  <a:cubicBezTo>
                    <a:pt x="188" y="1209"/>
                    <a:pt x="167" y="1280"/>
                    <a:pt x="150" y="1347"/>
                  </a:cubicBezTo>
                  <a:lnTo>
                    <a:pt x="350" y="1403"/>
                  </a:lnTo>
                  <a:cubicBezTo>
                    <a:pt x="367" y="1336"/>
                    <a:pt x="389" y="1272"/>
                    <a:pt x="413" y="1209"/>
                  </a:cubicBezTo>
                  <a:lnTo>
                    <a:pt x="214" y="1140"/>
                  </a:lnTo>
                  <a:close/>
                  <a:moveTo>
                    <a:pt x="91" y="1554"/>
                  </a:moveTo>
                  <a:cubicBezTo>
                    <a:pt x="76" y="1623"/>
                    <a:pt x="63" y="1696"/>
                    <a:pt x="53" y="1767"/>
                  </a:cubicBezTo>
                  <a:lnTo>
                    <a:pt x="259" y="1802"/>
                  </a:lnTo>
                  <a:cubicBezTo>
                    <a:pt x="272" y="1735"/>
                    <a:pt x="283" y="1668"/>
                    <a:pt x="300" y="1599"/>
                  </a:cubicBezTo>
                  <a:lnTo>
                    <a:pt x="91" y="1554"/>
                  </a:lnTo>
                  <a:close/>
                  <a:moveTo>
                    <a:pt x="25" y="1983"/>
                  </a:moveTo>
                  <a:cubicBezTo>
                    <a:pt x="16" y="2054"/>
                    <a:pt x="12" y="2127"/>
                    <a:pt x="9" y="2198"/>
                  </a:cubicBezTo>
                  <a:lnTo>
                    <a:pt x="219" y="2209"/>
                  </a:lnTo>
                  <a:cubicBezTo>
                    <a:pt x="221" y="2142"/>
                    <a:pt x="227" y="2073"/>
                    <a:pt x="236" y="2004"/>
                  </a:cubicBezTo>
                  <a:lnTo>
                    <a:pt x="25" y="1983"/>
                  </a:lnTo>
                  <a:close/>
                  <a:moveTo>
                    <a:pt x="1" y="2416"/>
                  </a:moveTo>
                  <a:cubicBezTo>
                    <a:pt x="3" y="2489"/>
                    <a:pt x="3" y="2563"/>
                    <a:pt x="9" y="2632"/>
                  </a:cubicBezTo>
                  <a:lnTo>
                    <a:pt x="216" y="2621"/>
                  </a:lnTo>
                  <a:cubicBezTo>
                    <a:pt x="214" y="2554"/>
                    <a:pt x="210" y="2487"/>
                    <a:pt x="210" y="2416"/>
                  </a:cubicBezTo>
                  <a:close/>
                  <a:moveTo>
                    <a:pt x="238" y="2823"/>
                  </a:moveTo>
                  <a:lnTo>
                    <a:pt x="27" y="2847"/>
                  </a:lnTo>
                  <a:cubicBezTo>
                    <a:pt x="35" y="2920"/>
                    <a:pt x="46" y="2994"/>
                    <a:pt x="57" y="3063"/>
                  </a:cubicBezTo>
                  <a:lnTo>
                    <a:pt x="264" y="3028"/>
                  </a:lnTo>
                  <a:cubicBezTo>
                    <a:pt x="253" y="2961"/>
                    <a:pt x="247" y="2892"/>
                    <a:pt x="238" y="2823"/>
                  </a:cubicBezTo>
                  <a:close/>
                  <a:moveTo>
                    <a:pt x="305" y="3233"/>
                  </a:moveTo>
                  <a:lnTo>
                    <a:pt x="98" y="3276"/>
                  </a:lnTo>
                  <a:cubicBezTo>
                    <a:pt x="111" y="3349"/>
                    <a:pt x="128" y="3418"/>
                    <a:pt x="145" y="3485"/>
                  </a:cubicBezTo>
                  <a:lnTo>
                    <a:pt x="354" y="3435"/>
                  </a:lnTo>
                  <a:cubicBezTo>
                    <a:pt x="335" y="3367"/>
                    <a:pt x="318" y="3300"/>
                    <a:pt x="305" y="3233"/>
                  </a:cubicBezTo>
                  <a:close/>
                  <a:moveTo>
                    <a:pt x="408" y="3632"/>
                  </a:moveTo>
                  <a:lnTo>
                    <a:pt x="206" y="3694"/>
                  </a:lnTo>
                  <a:cubicBezTo>
                    <a:pt x="227" y="3763"/>
                    <a:pt x="249" y="3830"/>
                    <a:pt x="272" y="3899"/>
                  </a:cubicBezTo>
                  <a:lnTo>
                    <a:pt x="473" y="3828"/>
                  </a:lnTo>
                  <a:cubicBezTo>
                    <a:pt x="451" y="3763"/>
                    <a:pt x="430" y="3698"/>
                    <a:pt x="408" y="3632"/>
                  </a:cubicBezTo>
                  <a:close/>
                  <a:moveTo>
                    <a:pt x="544" y="4020"/>
                  </a:moveTo>
                  <a:lnTo>
                    <a:pt x="348" y="4097"/>
                  </a:lnTo>
                  <a:cubicBezTo>
                    <a:pt x="376" y="4168"/>
                    <a:pt x="404" y="4235"/>
                    <a:pt x="432" y="4298"/>
                  </a:cubicBezTo>
                  <a:lnTo>
                    <a:pt x="626" y="4209"/>
                  </a:lnTo>
                  <a:cubicBezTo>
                    <a:pt x="598" y="4149"/>
                    <a:pt x="572" y="4086"/>
                    <a:pt x="544" y="4020"/>
                  </a:cubicBezTo>
                  <a:close/>
                  <a:moveTo>
                    <a:pt x="714" y="4397"/>
                  </a:moveTo>
                  <a:lnTo>
                    <a:pt x="527" y="4492"/>
                  </a:lnTo>
                  <a:cubicBezTo>
                    <a:pt x="561" y="4561"/>
                    <a:pt x="594" y="4625"/>
                    <a:pt x="626" y="4681"/>
                  </a:cubicBezTo>
                  <a:lnTo>
                    <a:pt x="811" y="4580"/>
                  </a:lnTo>
                  <a:cubicBezTo>
                    <a:pt x="779" y="4524"/>
                    <a:pt x="747" y="4464"/>
                    <a:pt x="714" y="4397"/>
                  </a:cubicBezTo>
                  <a:close/>
                  <a:moveTo>
                    <a:pt x="915" y="4761"/>
                  </a:moveTo>
                  <a:lnTo>
                    <a:pt x="734" y="4871"/>
                  </a:lnTo>
                  <a:cubicBezTo>
                    <a:pt x="807" y="4989"/>
                    <a:pt x="854" y="5054"/>
                    <a:pt x="854" y="5054"/>
                  </a:cubicBezTo>
                  <a:lnTo>
                    <a:pt x="1025" y="4929"/>
                  </a:lnTo>
                  <a:cubicBezTo>
                    <a:pt x="1025" y="4927"/>
                    <a:pt x="982" y="4869"/>
                    <a:pt x="915" y="47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6"/>
            <p:cNvSpPr/>
            <p:nvPr/>
          </p:nvSpPr>
          <p:spPr>
            <a:xfrm>
              <a:off x="6721722" y="1984744"/>
              <a:ext cx="91927" cy="142430"/>
            </a:xfrm>
            <a:custGeom>
              <a:avLst/>
              <a:gdLst/>
              <a:ahLst/>
              <a:cxnLst/>
              <a:rect l="l" t="t" r="r" b="b"/>
              <a:pathLst>
                <a:path w="1387" h="2149" extrusionOk="0">
                  <a:moveTo>
                    <a:pt x="539" y="195"/>
                  </a:moveTo>
                  <a:cubicBezTo>
                    <a:pt x="979" y="245"/>
                    <a:pt x="1204" y="529"/>
                    <a:pt x="1218" y="1001"/>
                  </a:cubicBezTo>
                  <a:cubicBezTo>
                    <a:pt x="1198" y="1345"/>
                    <a:pt x="1035" y="1643"/>
                    <a:pt x="761" y="1850"/>
                  </a:cubicBezTo>
                  <a:cubicBezTo>
                    <a:pt x="660" y="1926"/>
                    <a:pt x="573" y="1958"/>
                    <a:pt x="499" y="1958"/>
                  </a:cubicBezTo>
                  <a:cubicBezTo>
                    <a:pt x="263" y="1958"/>
                    <a:pt x="163" y="1632"/>
                    <a:pt x="207" y="1352"/>
                  </a:cubicBezTo>
                  <a:cubicBezTo>
                    <a:pt x="268" y="992"/>
                    <a:pt x="537" y="576"/>
                    <a:pt x="539" y="195"/>
                  </a:cubicBezTo>
                  <a:close/>
                  <a:moveTo>
                    <a:pt x="461" y="1"/>
                  </a:moveTo>
                  <a:cubicBezTo>
                    <a:pt x="396" y="1"/>
                    <a:pt x="356" y="94"/>
                    <a:pt x="366" y="147"/>
                  </a:cubicBezTo>
                  <a:cubicBezTo>
                    <a:pt x="412" y="356"/>
                    <a:pt x="241" y="718"/>
                    <a:pt x="181" y="914"/>
                  </a:cubicBezTo>
                  <a:cubicBezTo>
                    <a:pt x="127" y="1089"/>
                    <a:pt x="65" y="1266"/>
                    <a:pt x="35" y="1449"/>
                  </a:cubicBezTo>
                  <a:cubicBezTo>
                    <a:pt x="0" y="1658"/>
                    <a:pt x="41" y="2089"/>
                    <a:pt x="315" y="2139"/>
                  </a:cubicBezTo>
                  <a:cubicBezTo>
                    <a:pt x="354" y="2146"/>
                    <a:pt x="392" y="2149"/>
                    <a:pt x="430" y="2149"/>
                  </a:cubicBezTo>
                  <a:cubicBezTo>
                    <a:pt x="987" y="2149"/>
                    <a:pt x="1358" y="1419"/>
                    <a:pt x="1386" y="938"/>
                  </a:cubicBezTo>
                  <a:cubicBezTo>
                    <a:pt x="1386" y="923"/>
                    <a:pt x="1384" y="911"/>
                    <a:pt x="1380" y="902"/>
                  </a:cubicBezTo>
                  <a:lnTo>
                    <a:pt x="1380" y="902"/>
                  </a:lnTo>
                  <a:cubicBezTo>
                    <a:pt x="1369" y="653"/>
                    <a:pt x="1299" y="422"/>
                    <a:pt x="1140" y="225"/>
                  </a:cubicBezTo>
                  <a:cubicBezTo>
                    <a:pt x="976" y="22"/>
                    <a:pt x="703" y="7"/>
                    <a:pt x="463" y="1"/>
                  </a:cubicBezTo>
                  <a:cubicBezTo>
                    <a:pt x="463" y="1"/>
                    <a:pt x="462" y="1"/>
                    <a:pt x="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6"/>
            <p:cNvSpPr/>
            <p:nvPr/>
          </p:nvSpPr>
          <p:spPr>
            <a:xfrm>
              <a:off x="6735441" y="2004229"/>
              <a:ext cx="47190" cy="155818"/>
            </a:xfrm>
            <a:custGeom>
              <a:avLst/>
              <a:gdLst/>
              <a:ahLst/>
              <a:cxnLst/>
              <a:rect l="l" t="t" r="r" b="b"/>
              <a:pathLst>
                <a:path w="712" h="2351" extrusionOk="0">
                  <a:moveTo>
                    <a:pt x="550" y="1"/>
                  </a:moveTo>
                  <a:cubicBezTo>
                    <a:pt x="524" y="1"/>
                    <a:pt x="426" y="107"/>
                    <a:pt x="435" y="159"/>
                  </a:cubicBezTo>
                  <a:cubicBezTo>
                    <a:pt x="565" y="845"/>
                    <a:pt x="625" y="1685"/>
                    <a:pt x="80" y="2211"/>
                  </a:cubicBezTo>
                  <a:cubicBezTo>
                    <a:pt x="47" y="2238"/>
                    <a:pt x="1" y="2351"/>
                    <a:pt x="31" y="2351"/>
                  </a:cubicBezTo>
                  <a:cubicBezTo>
                    <a:pt x="39" y="2351"/>
                    <a:pt x="52" y="2343"/>
                    <a:pt x="71" y="2325"/>
                  </a:cubicBezTo>
                  <a:cubicBezTo>
                    <a:pt x="707" y="1717"/>
                    <a:pt x="711" y="817"/>
                    <a:pt x="556" y="6"/>
                  </a:cubicBezTo>
                  <a:cubicBezTo>
                    <a:pt x="555" y="3"/>
                    <a:pt x="553" y="1"/>
                    <a:pt x="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6"/>
            <p:cNvSpPr/>
            <p:nvPr/>
          </p:nvSpPr>
          <p:spPr>
            <a:xfrm>
              <a:off x="6628866" y="1963866"/>
              <a:ext cx="252186" cy="218649"/>
            </a:xfrm>
            <a:custGeom>
              <a:avLst/>
              <a:gdLst/>
              <a:ahLst/>
              <a:cxnLst/>
              <a:rect l="l" t="t" r="r" b="b"/>
              <a:pathLst>
                <a:path w="3805" h="3299" extrusionOk="0">
                  <a:moveTo>
                    <a:pt x="1903" y="212"/>
                  </a:moveTo>
                  <a:cubicBezTo>
                    <a:pt x="2834" y="212"/>
                    <a:pt x="3595" y="859"/>
                    <a:pt x="3595" y="1650"/>
                  </a:cubicBezTo>
                  <a:cubicBezTo>
                    <a:pt x="3595" y="2445"/>
                    <a:pt x="2834" y="3089"/>
                    <a:pt x="1903" y="3089"/>
                  </a:cubicBezTo>
                  <a:cubicBezTo>
                    <a:pt x="970" y="3089"/>
                    <a:pt x="211" y="2443"/>
                    <a:pt x="211" y="1650"/>
                  </a:cubicBezTo>
                  <a:cubicBezTo>
                    <a:pt x="211" y="854"/>
                    <a:pt x="970" y="212"/>
                    <a:pt x="1903" y="212"/>
                  </a:cubicBezTo>
                  <a:close/>
                  <a:moveTo>
                    <a:pt x="1903" y="1"/>
                  </a:moveTo>
                  <a:cubicBezTo>
                    <a:pt x="854" y="1"/>
                    <a:pt x="0" y="742"/>
                    <a:pt x="0" y="1650"/>
                  </a:cubicBezTo>
                  <a:cubicBezTo>
                    <a:pt x="0" y="2557"/>
                    <a:pt x="854" y="3298"/>
                    <a:pt x="1903" y="3298"/>
                  </a:cubicBezTo>
                  <a:cubicBezTo>
                    <a:pt x="2951" y="3298"/>
                    <a:pt x="3804" y="2557"/>
                    <a:pt x="3804" y="1650"/>
                  </a:cubicBezTo>
                  <a:cubicBezTo>
                    <a:pt x="3804" y="742"/>
                    <a:pt x="2951" y="1"/>
                    <a:pt x="19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6"/>
            <p:cNvSpPr/>
            <p:nvPr/>
          </p:nvSpPr>
          <p:spPr>
            <a:xfrm>
              <a:off x="6500419" y="3123530"/>
              <a:ext cx="410324" cy="446843"/>
            </a:xfrm>
            <a:custGeom>
              <a:avLst/>
              <a:gdLst/>
              <a:ahLst/>
              <a:cxnLst/>
              <a:rect l="l" t="t" r="r" b="b"/>
              <a:pathLst>
                <a:path w="6191" h="6742" extrusionOk="0">
                  <a:moveTo>
                    <a:pt x="1212" y="0"/>
                  </a:moveTo>
                  <a:lnTo>
                    <a:pt x="772" y="371"/>
                  </a:lnTo>
                  <a:cubicBezTo>
                    <a:pt x="3902" y="2860"/>
                    <a:pt x="1" y="6742"/>
                    <a:pt x="1" y="6742"/>
                  </a:cubicBezTo>
                  <a:lnTo>
                    <a:pt x="1054" y="6705"/>
                  </a:lnTo>
                  <a:cubicBezTo>
                    <a:pt x="6190" y="1070"/>
                    <a:pt x="1212" y="0"/>
                    <a:pt x="1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6"/>
            <p:cNvSpPr/>
            <p:nvPr/>
          </p:nvSpPr>
          <p:spPr>
            <a:xfrm>
              <a:off x="6677846" y="2756881"/>
              <a:ext cx="643687" cy="297785"/>
            </a:xfrm>
            <a:custGeom>
              <a:avLst/>
              <a:gdLst/>
              <a:ahLst/>
              <a:cxnLst/>
              <a:rect l="l" t="t" r="r" b="b"/>
              <a:pathLst>
                <a:path w="9712" h="4493" extrusionOk="0">
                  <a:moveTo>
                    <a:pt x="7343" y="0"/>
                  </a:moveTo>
                  <a:cubicBezTo>
                    <a:pt x="6953" y="0"/>
                    <a:pt x="6642" y="113"/>
                    <a:pt x="6561" y="373"/>
                  </a:cubicBezTo>
                  <a:cubicBezTo>
                    <a:pt x="6324" y="1127"/>
                    <a:pt x="6988" y="1433"/>
                    <a:pt x="6988" y="1433"/>
                  </a:cubicBezTo>
                  <a:cubicBezTo>
                    <a:pt x="6988" y="1433"/>
                    <a:pt x="5409" y="3392"/>
                    <a:pt x="2326" y="3392"/>
                  </a:cubicBezTo>
                  <a:cubicBezTo>
                    <a:pt x="1667" y="3392"/>
                    <a:pt x="940" y="3303"/>
                    <a:pt x="145" y="3086"/>
                  </a:cubicBezTo>
                  <a:lnTo>
                    <a:pt x="0" y="3847"/>
                  </a:lnTo>
                  <a:cubicBezTo>
                    <a:pt x="0" y="3847"/>
                    <a:pt x="1265" y="4492"/>
                    <a:pt x="2948" y="4492"/>
                  </a:cubicBezTo>
                  <a:cubicBezTo>
                    <a:pt x="4513" y="4492"/>
                    <a:pt x="6439" y="3935"/>
                    <a:pt x="8050" y="1786"/>
                  </a:cubicBezTo>
                  <a:cubicBezTo>
                    <a:pt x="8050" y="1786"/>
                    <a:pt x="8126" y="1792"/>
                    <a:pt x="8243" y="1792"/>
                  </a:cubicBezTo>
                  <a:cubicBezTo>
                    <a:pt x="8685" y="1792"/>
                    <a:pt x="9712" y="1717"/>
                    <a:pt x="9393" y="1006"/>
                  </a:cubicBezTo>
                  <a:cubicBezTo>
                    <a:pt x="9130" y="414"/>
                    <a:pt x="8091"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6"/>
            <p:cNvSpPr/>
            <p:nvPr/>
          </p:nvSpPr>
          <p:spPr>
            <a:xfrm>
              <a:off x="7169232" y="2601393"/>
              <a:ext cx="165893" cy="190945"/>
            </a:xfrm>
            <a:custGeom>
              <a:avLst/>
              <a:gdLst/>
              <a:ahLst/>
              <a:cxnLst/>
              <a:rect l="l" t="t" r="r" b="b"/>
              <a:pathLst>
                <a:path w="2503" h="2881" extrusionOk="0">
                  <a:moveTo>
                    <a:pt x="1267" y="0"/>
                  </a:moveTo>
                  <a:cubicBezTo>
                    <a:pt x="898" y="0"/>
                    <a:pt x="0" y="2729"/>
                    <a:pt x="0" y="2729"/>
                  </a:cubicBezTo>
                  <a:lnTo>
                    <a:pt x="460" y="2880"/>
                  </a:lnTo>
                  <a:cubicBezTo>
                    <a:pt x="460" y="2880"/>
                    <a:pt x="2503" y="356"/>
                    <a:pt x="2160" y="83"/>
                  </a:cubicBezTo>
                  <a:cubicBezTo>
                    <a:pt x="2141" y="68"/>
                    <a:pt x="2120" y="61"/>
                    <a:pt x="2096" y="61"/>
                  </a:cubicBezTo>
                  <a:cubicBezTo>
                    <a:pt x="1680" y="61"/>
                    <a:pt x="520" y="2150"/>
                    <a:pt x="520" y="2150"/>
                  </a:cubicBezTo>
                  <a:cubicBezTo>
                    <a:pt x="520" y="2150"/>
                    <a:pt x="1641" y="109"/>
                    <a:pt x="1287" y="3"/>
                  </a:cubicBezTo>
                  <a:cubicBezTo>
                    <a:pt x="1281" y="1"/>
                    <a:pt x="1274" y="0"/>
                    <a:pt x="1267" y="0"/>
                  </a:cubicBezTo>
                  <a:close/>
                </a:path>
              </a:pathLst>
            </a:custGeom>
            <a:solidFill>
              <a:srgbClr val="FFD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6"/>
            <p:cNvSpPr/>
            <p:nvPr/>
          </p:nvSpPr>
          <p:spPr>
            <a:xfrm>
              <a:off x="7148222" y="2752971"/>
              <a:ext cx="123342" cy="124469"/>
            </a:xfrm>
            <a:custGeom>
              <a:avLst/>
              <a:gdLst/>
              <a:ahLst/>
              <a:cxnLst/>
              <a:rect l="l" t="t" r="r" b="b"/>
              <a:pathLst>
                <a:path w="1861" h="1878" extrusionOk="0">
                  <a:moveTo>
                    <a:pt x="451" y="1"/>
                  </a:moveTo>
                  <a:lnTo>
                    <a:pt x="430" y="141"/>
                  </a:lnTo>
                  <a:cubicBezTo>
                    <a:pt x="438" y="143"/>
                    <a:pt x="1242" y="270"/>
                    <a:pt x="1557" y="470"/>
                  </a:cubicBezTo>
                  <a:cubicBezTo>
                    <a:pt x="1591" y="492"/>
                    <a:pt x="1604" y="520"/>
                    <a:pt x="1602" y="554"/>
                  </a:cubicBezTo>
                  <a:cubicBezTo>
                    <a:pt x="1596" y="621"/>
                    <a:pt x="1520" y="725"/>
                    <a:pt x="1367" y="787"/>
                  </a:cubicBezTo>
                  <a:cubicBezTo>
                    <a:pt x="1319" y="806"/>
                    <a:pt x="1222" y="836"/>
                    <a:pt x="1087" y="836"/>
                  </a:cubicBezTo>
                  <a:cubicBezTo>
                    <a:pt x="874" y="836"/>
                    <a:pt x="564" y="761"/>
                    <a:pt x="195" y="447"/>
                  </a:cubicBezTo>
                  <a:lnTo>
                    <a:pt x="1" y="281"/>
                  </a:lnTo>
                  <a:lnTo>
                    <a:pt x="1" y="281"/>
                  </a:lnTo>
                  <a:lnTo>
                    <a:pt x="85" y="522"/>
                  </a:lnTo>
                  <a:cubicBezTo>
                    <a:pt x="87" y="539"/>
                    <a:pt x="557" y="1878"/>
                    <a:pt x="1578" y="1878"/>
                  </a:cubicBezTo>
                  <a:cubicBezTo>
                    <a:pt x="1667" y="1878"/>
                    <a:pt x="1764" y="1867"/>
                    <a:pt x="1861" y="1848"/>
                  </a:cubicBezTo>
                  <a:lnTo>
                    <a:pt x="1828" y="1710"/>
                  </a:lnTo>
                  <a:cubicBezTo>
                    <a:pt x="1741" y="1730"/>
                    <a:pt x="1658" y="1739"/>
                    <a:pt x="1578" y="1739"/>
                  </a:cubicBezTo>
                  <a:cubicBezTo>
                    <a:pt x="911" y="1739"/>
                    <a:pt x="497" y="1088"/>
                    <a:pt x="320" y="723"/>
                  </a:cubicBezTo>
                  <a:lnTo>
                    <a:pt x="320" y="723"/>
                  </a:lnTo>
                  <a:cubicBezTo>
                    <a:pt x="622" y="924"/>
                    <a:pt x="882" y="981"/>
                    <a:pt x="1080" y="981"/>
                  </a:cubicBezTo>
                  <a:cubicBezTo>
                    <a:pt x="1233" y="981"/>
                    <a:pt x="1349" y="947"/>
                    <a:pt x="1419" y="919"/>
                  </a:cubicBezTo>
                  <a:cubicBezTo>
                    <a:pt x="1602" y="843"/>
                    <a:pt x="1729" y="705"/>
                    <a:pt x="1742" y="567"/>
                  </a:cubicBezTo>
                  <a:cubicBezTo>
                    <a:pt x="1749" y="483"/>
                    <a:pt x="1710" y="404"/>
                    <a:pt x="1632" y="352"/>
                  </a:cubicBezTo>
                  <a:cubicBezTo>
                    <a:pt x="1292" y="134"/>
                    <a:pt x="486" y="5"/>
                    <a:pt x="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6"/>
            <p:cNvSpPr/>
            <p:nvPr/>
          </p:nvSpPr>
          <p:spPr>
            <a:xfrm>
              <a:off x="7208204" y="2802546"/>
              <a:ext cx="75821" cy="59915"/>
            </a:xfrm>
            <a:custGeom>
              <a:avLst/>
              <a:gdLst/>
              <a:ahLst/>
              <a:cxnLst/>
              <a:rect l="l" t="t" r="r" b="b"/>
              <a:pathLst>
                <a:path w="1144" h="904" extrusionOk="0">
                  <a:moveTo>
                    <a:pt x="1001" y="0"/>
                  </a:moveTo>
                  <a:cubicBezTo>
                    <a:pt x="997" y="33"/>
                    <a:pt x="897" y="761"/>
                    <a:pt x="12" y="761"/>
                  </a:cubicBezTo>
                  <a:lnTo>
                    <a:pt x="1" y="761"/>
                  </a:lnTo>
                  <a:lnTo>
                    <a:pt x="1" y="903"/>
                  </a:lnTo>
                  <a:lnTo>
                    <a:pt x="16" y="903"/>
                  </a:lnTo>
                  <a:cubicBezTo>
                    <a:pt x="1029" y="903"/>
                    <a:pt x="1143" y="31"/>
                    <a:pt x="1141" y="18"/>
                  </a:cubicBez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6"/>
            <p:cNvSpPr/>
            <p:nvPr/>
          </p:nvSpPr>
          <p:spPr>
            <a:xfrm>
              <a:off x="6114282" y="3540948"/>
              <a:ext cx="175370" cy="52889"/>
            </a:xfrm>
            <a:custGeom>
              <a:avLst/>
              <a:gdLst/>
              <a:ahLst/>
              <a:cxnLst/>
              <a:rect l="l" t="t" r="r" b="b"/>
              <a:pathLst>
                <a:path w="2646" h="798" extrusionOk="0">
                  <a:moveTo>
                    <a:pt x="2598" y="0"/>
                  </a:moveTo>
                  <a:lnTo>
                    <a:pt x="1" y="593"/>
                  </a:lnTo>
                  <a:lnTo>
                    <a:pt x="46" y="797"/>
                  </a:lnTo>
                  <a:lnTo>
                    <a:pt x="2645" y="205"/>
                  </a:lnTo>
                  <a:lnTo>
                    <a:pt x="25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6"/>
            <p:cNvSpPr/>
            <p:nvPr/>
          </p:nvSpPr>
          <p:spPr>
            <a:xfrm>
              <a:off x="6804967" y="3586945"/>
              <a:ext cx="183655" cy="131031"/>
            </a:xfrm>
            <a:custGeom>
              <a:avLst/>
              <a:gdLst/>
              <a:ahLst/>
              <a:cxnLst/>
              <a:rect l="l" t="t" r="r" b="b"/>
              <a:pathLst>
                <a:path w="2771" h="1977" extrusionOk="0">
                  <a:moveTo>
                    <a:pt x="2652" y="0"/>
                  </a:moveTo>
                  <a:lnTo>
                    <a:pt x="1" y="1802"/>
                  </a:lnTo>
                  <a:lnTo>
                    <a:pt x="119" y="1976"/>
                  </a:lnTo>
                  <a:lnTo>
                    <a:pt x="2770" y="175"/>
                  </a:lnTo>
                  <a:lnTo>
                    <a:pt x="26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6"/>
            <p:cNvSpPr/>
            <p:nvPr/>
          </p:nvSpPr>
          <p:spPr>
            <a:xfrm>
              <a:off x="6914525" y="3373663"/>
              <a:ext cx="143093" cy="441408"/>
            </a:xfrm>
            <a:custGeom>
              <a:avLst/>
              <a:gdLst/>
              <a:ahLst/>
              <a:cxnLst/>
              <a:rect l="l" t="t" r="r" b="b"/>
              <a:pathLst>
                <a:path w="2159" h="6660" extrusionOk="0">
                  <a:moveTo>
                    <a:pt x="203" y="0"/>
                  </a:moveTo>
                  <a:lnTo>
                    <a:pt x="1" y="61"/>
                  </a:lnTo>
                  <a:lnTo>
                    <a:pt x="1955" y="6660"/>
                  </a:lnTo>
                  <a:lnTo>
                    <a:pt x="2158" y="660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6"/>
            <p:cNvSpPr/>
            <p:nvPr/>
          </p:nvSpPr>
          <p:spPr>
            <a:xfrm>
              <a:off x="6797809" y="3526235"/>
              <a:ext cx="150516" cy="72044"/>
            </a:xfrm>
            <a:custGeom>
              <a:avLst/>
              <a:gdLst/>
              <a:ahLst/>
              <a:cxnLst/>
              <a:rect l="l" t="t" r="r" b="b"/>
              <a:pathLst>
                <a:path w="2271" h="1087" extrusionOk="0">
                  <a:moveTo>
                    <a:pt x="81" y="0"/>
                  </a:moveTo>
                  <a:lnTo>
                    <a:pt x="1" y="194"/>
                  </a:lnTo>
                  <a:lnTo>
                    <a:pt x="2193" y="1086"/>
                  </a:lnTo>
                  <a:lnTo>
                    <a:pt x="2270" y="892"/>
                  </a:lnTo>
                  <a:lnTo>
                    <a:pt x="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6"/>
            <p:cNvSpPr/>
            <p:nvPr/>
          </p:nvSpPr>
          <p:spPr>
            <a:xfrm>
              <a:off x="7005658" y="3592910"/>
              <a:ext cx="205924" cy="19751"/>
            </a:xfrm>
            <a:custGeom>
              <a:avLst/>
              <a:gdLst/>
              <a:ahLst/>
              <a:cxnLst/>
              <a:rect l="l" t="t" r="r" b="b"/>
              <a:pathLst>
                <a:path w="3107" h="298" extrusionOk="0">
                  <a:moveTo>
                    <a:pt x="7" y="1"/>
                  </a:moveTo>
                  <a:lnTo>
                    <a:pt x="1" y="210"/>
                  </a:lnTo>
                  <a:lnTo>
                    <a:pt x="3100" y="298"/>
                  </a:lnTo>
                  <a:lnTo>
                    <a:pt x="3106" y="89"/>
                  </a:lnTo>
                  <a:lnTo>
                    <a:pt x="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6"/>
            <p:cNvSpPr/>
            <p:nvPr/>
          </p:nvSpPr>
          <p:spPr>
            <a:xfrm>
              <a:off x="6989552" y="3379098"/>
              <a:ext cx="188626" cy="205328"/>
            </a:xfrm>
            <a:custGeom>
              <a:avLst/>
              <a:gdLst/>
              <a:ahLst/>
              <a:cxnLst/>
              <a:rect l="l" t="t" r="r" b="b"/>
              <a:pathLst>
                <a:path w="2846" h="3098" extrusionOk="0">
                  <a:moveTo>
                    <a:pt x="2690" y="0"/>
                  </a:moveTo>
                  <a:lnTo>
                    <a:pt x="0" y="2955"/>
                  </a:lnTo>
                  <a:lnTo>
                    <a:pt x="155" y="3097"/>
                  </a:lnTo>
                  <a:lnTo>
                    <a:pt x="2845" y="142"/>
                  </a:lnTo>
                  <a:lnTo>
                    <a:pt x="26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6"/>
            <p:cNvSpPr/>
            <p:nvPr/>
          </p:nvSpPr>
          <p:spPr>
            <a:xfrm>
              <a:off x="6910813" y="3592314"/>
              <a:ext cx="71381" cy="228922"/>
            </a:xfrm>
            <a:custGeom>
              <a:avLst/>
              <a:gdLst/>
              <a:ahLst/>
              <a:cxnLst/>
              <a:rect l="l" t="t" r="r" b="b"/>
              <a:pathLst>
                <a:path w="1077" h="3454" extrusionOk="0">
                  <a:moveTo>
                    <a:pt x="871" y="1"/>
                  </a:moveTo>
                  <a:lnTo>
                    <a:pt x="1" y="3402"/>
                  </a:lnTo>
                  <a:lnTo>
                    <a:pt x="205" y="3454"/>
                  </a:lnTo>
                  <a:lnTo>
                    <a:pt x="1076" y="55"/>
                  </a:lnTo>
                  <a:lnTo>
                    <a:pt x="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6"/>
            <p:cNvSpPr/>
            <p:nvPr/>
          </p:nvSpPr>
          <p:spPr>
            <a:xfrm>
              <a:off x="5818019" y="3292406"/>
              <a:ext cx="515109" cy="511331"/>
            </a:xfrm>
            <a:custGeom>
              <a:avLst/>
              <a:gdLst/>
              <a:ahLst/>
              <a:cxnLst/>
              <a:rect l="l" t="t" r="r" b="b"/>
              <a:pathLst>
                <a:path w="7772" h="7715" extrusionOk="0">
                  <a:moveTo>
                    <a:pt x="4468" y="303"/>
                  </a:moveTo>
                  <a:cubicBezTo>
                    <a:pt x="4989" y="303"/>
                    <a:pt x="5514" y="476"/>
                    <a:pt x="5997" y="879"/>
                  </a:cubicBezTo>
                  <a:cubicBezTo>
                    <a:pt x="7275" y="1948"/>
                    <a:pt x="7029" y="3966"/>
                    <a:pt x="6393" y="5289"/>
                  </a:cubicBezTo>
                  <a:cubicBezTo>
                    <a:pt x="5771" y="6423"/>
                    <a:pt x="4614" y="7424"/>
                    <a:pt x="3398" y="7424"/>
                  </a:cubicBezTo>
                  <a:cubicBezTo>
                    <a:pt x="2891" y="7424"/>
                    <a:pt x="2373" y="7250"/>
                    <a:pt x="1880" y="6839"/>
                  </a:cubicBezTo>
                  <a:cubicBezTo>
                    <a:pt x="604" y="5767"/>
                    <a:pt x="850" y="3752"/>
                    <a:pt x="1486" y="2427"/>
                  </a:cubicBezTo>
                  <a:cubicBezTo>
                    <a:pt x="2047" y="1258"/>
                    <a:pt x="3245" y="303"/>
                    <a:pt x="4468" y="303"/>
                  </a:cubicBezTo>
                  <a:close/>
                  <a:moveTo>
                    <a:pt x="4604" y="1"/>
                  </a:moveTo>
                  <a:cubicBezTo>
                    <a:pt x="3072" y="1"/>
                    <a:pt x="1672" y="1236"/>
                    <a:pt x="979" y="2506"/>
                  </a:cubicBezTo>
                  <a:cubicBezTo>
                    <a:pt x="1" y="4289"/>
                    <a:pt x="335" y="7026"/>
                    <a:pt x="2546" y="7619"/>
                  </a:cubicBezTo>
                  <a:cubicBezTo>
                    <a:pt x="2791" y="7684"/>
                    <a:pt x="3034" y="7715"/>
                    <a:pt x="3275" y="7715"/>
                  </a:cubicBezTo>
                  <a:cubicBezTo>
                    <a:pt x="4806" y="7715"/>
                    <a:pt x="6207" y="6480"/>
                    <a:pt x="6902" y="5211"/>
                  </a:cubicBezTo>
                  <a:cubicBezTo>
                    <a:pt x="6905" y="5206"/>
                    <a:pt x="6906" y="5201"/>
                    <a:pt x="6907" y="5197"/>
                  </a:cubicBezTo>
                  <a:lnTo>
                    <a:pt x="6907" y="5197"/>
                  </a:lnTo>
                  <a:cubicBezTo>
                    <a:pt x="7772" y="3376"/>
                    <a:pt x="7614" y="709"/>
                    <a:pt x="5333" y="97"/>
                  </a:cubicBezTo>
                  <a:cubicBezTo>
                    <a:pt x="5088" y="31"/>
                    <a:pt x="4845" y="1"/>
                    <a:pt x="4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6"/>
            <p:cNvSpPr/>
            <p:nvPr/>
          </p:nvSpPr>
          <p:spPr>
            <a:xfrm>
              <a:off x="6753005" y="3318255"/>
              <a:ext cx="504968" cy="514115"/>
            </a:xfrm>
            <a:custGeom>
              <a:avLst/>
              <a:gdLst/>
              <a:ahLst/>
              <a:cxnLst/>
              <a:rect l="l" t="t" r="r" b="b"/>
              <a:pathLst>
                <a:path w="7619" h="7757" extrusionOk="0">
                  <a:moveTo>
                    <a:pt x="4386" y="361"/>
                  </a:moveTo>
                  <a:cubicBezTo>
                    <a:pt x="4787" y="361"/>
                    <a:pt x="5193" y="461"/>
                    <a:pt x="5586" y="685"/>
                  </a:cubicBezTo>
                  <a:cubicBezTo>
                    <a:pt x="7164" y="1591"/>
                    <a:pt x="6953" y="3869"/>
                    <a:pt x="6293" y="5246"/>
                  </a:cubicBezTo>
                  <a:cubicBezTo>
                    <a:pt x="5677" y="6376"/>
                    <a:pt x="4534" y="7402"/>
                    <a:pt x="3277" y="7402"/>
                  </a:cubicBezTo>
                  <a:cubicBezTo>
                    <a:pt x="2882" y="7402"/>
                    <a:pt x="2476" y="7301"/>
                    <a:pt x="2071" y="7069"/>
                  </a:cubicBezTo>
                  <a:cubicBezTo>
                    <a:pt x="494" y="6166"/>
                    <a:pt x="703" y="3888"/>
                    <a:pt x="1362" y="2509"/>
                  </a:cubicBezTo>
                  <a:cubicBezTo>
                    <a:pt x="1918" y="1349"/>
                    <a:pt x="3123" y="361"/>
                    <a:pt x="4386" y="361"/>
                  </a:cubicBezTo>
                  <a:close/>
                  <a:moveTo>
                    <a:pt x="4492" y="0"/>
                  </a:moveTo>
                  <a:cubicBezTo>
                    <a:pt x="2973" y="0"/>
                    <a:pt x="1612" y="1127"/>
                    <a:pt x="877" y="2466"/>
                  </a:cubicBezTo>
                  <a:cubicBezTo>
                    <a:pt x="0" y="4069"/>
                    <a:pt x="86" y="6843"/>
                    <a:pt x="2101" y="7567"/>
                  </a:cubicBezTo>
                  <a:cubicBezTo>
                    <a:pt x="2461" y="7697"/>
                    <a:pt x="2819" y="7757"/>
                    <a:pt x="3168" y="7757"/>
                  </a:cubicBezTo>
                  <a:cubicBezTo>
                    <a:pt x="4686" y="7757"/>
                    <a:pt x="6046" y="6630"/>
                    <a:pt x="6780" y="5291"/>
                  </a:cubicBezTo>
                  <a:cubicBezTo>
                    <a:pt x="6788" y="5278"/>
                    <a:pt x="6793" y="5265"/>
                    <a:pt x="6796" y="5253"/>
                  </a:cubicBezTo>
                  <a:lnTo>
                    <a:pt x="6796" y="5253"/>
                  </a:lnTo>
                  <a:cubicBezTo>
                    <a:pt x="7566" y="3610"/>
                    <a:pt x="7618" y="932"/>
                    <a:pt x="5558" y="190"/>
                  </a:cubicBezTo>
                  <a:cubicBezTo>
                    <a:pt x="5198" y="60"/>
                    <a:pt x="4841" y="0"/>
                    <a:pt x="4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6"/>
            <p:cNvSpPr/>
            <p:nvPr/>
          </p:nvSpPr>
          <p:spPr>
            <a:xfrm>
              <a:off x="6048335" y="3226659"/>
              <a:ext cx="945979" cy="407872"/>
            </a:xfrm>
            <a:custGeom>
              <a:avLst/>
              <a:gdLst/>
              <a:ahLst/>
              <a:cxnLst/>
              <a:rect l="l" t="t" r="r" b="b"/>
              <a:pathLst>
                <a:path w="14273" h="6154" extrusionOk="0">
                  <a:moveTo>
                    <a:pt x="6130" y="1365"/>
                  </a:moveTo>
                  <a:lnTo>
                    <a:pt x="6031" y="5604"/>
                  </a:lnTo>
                  <a:lnTo>
                    <a:pt x="1375" y="5460"/>
                  </a:lnTo>
                  <a:lnTo>
                    <a:pt x="6130" y="1365"/>
                  </a:lnTo>
                  <a:close/>
                  <a:moveTo>
                    <a:pt x="14231" y="0"/>
                  </a:moveTo>
                  <a:lnTo>
                    <a:pt x="6679" y="585"/>
                  </a:lnTo>
                  <a:lnTo>
                    <a:pt x="6688" y="181"/>
                  </a:lnTo>
                  <a:lnTo>
                    <a:pt x="6160" y="169"/>
                  </a:lnTo>
                  <a:lnTo>
                    <a:pt x="6149" y="656"/>
                  </a:lnTo>
                  <a:lnTo>
                    <a:pt x="0" y="5947"/>
                  </a:lnTo>
                  <a:lnTo>
                    <a:pt x="6550" y="6154"/>
                  </a:lnTo>
                  <a:lnTo>
                    <a:pt x="6666" y="1119"/>
                  </a:lnTo>
                  <a:lnTo>
                    <a:pt x="14272" y="528"/>
                  </a:lnTo>
                  <a:lnTo>
                    <a:pt x="142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6"/>
            <p:cNvSpPr/>
            <p:nvPr/>
          </p:nvSpPr>
          <p:spPr>
            <a:xfrm>
              <a:off x="6473576" y="3241505"/>
              <a:ext cx="519549" cy="389181"/>
            </a:xfrm>
            <a:custGeom>
              <a:avLst/>
              <a:gdLst/>
              <a:ahLst/>
              <a:cxnLst/>
              <a:rect l="l" t="t" r="r" b="b"/>
              <a:pathLst>
                <a:path w="7839" h="5872" extrusionOk="0">
                  <a:moveTo>
                    <a:pt x="7529" y="1"/>
                  </a:moveTo>
                  <a:lnTo>
                    <a:pt x="0" y="5443"/>
                  </a:lnTo>
                  <a:lnTo>
                    <a:pt x="309" y="5872"/>
                  </a:lnTo>
                  <a:lnTo>
                    <a:pt x="7839" y="429"/>
                  </a:lnTo>
                  <a:lnTo>
                    <a:pt x="7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6"/>
            <p:cNvSpPr/>
            <p:nvPr/>
          </p:nvSpPr>
          <p:spPr>
            <a:xfrm>
              <a:off x="6965228" y="3116836"/>
              <a:ext cx="48780" cy="480578"/>
            </a:xfrm>
            <a:custGeom>
              <a:avLst/>
              <a:gdLst/>
              <a:ahLst/>
              <a:cxnLst/>
              <a:rect l="l" t="t" r="r" b="b"/>
              <a:pathLst>
                <a:path w="736" h="7251" extrusionOk="0">
                  <a:moveTo>
                    <a:pt x="208" y="0"/>
                  </a:moveTo>
                  <a:lnTo>
                    <a:pt x="1" y="7235"/>
                  </a:lnTo>
                  <a:lnTo>
                    <a:pt x="531" y="7250"/>
                  </a:lnTo>
                  <a:lnTo>
                    <a:pt x="736" y="15"/>
                  </a:lnTo>
                  <a:lnTo>
                    <a:pt x="2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6"/>
            <p:cNvSpPr/>
            <p:nvPr/>
          </p:nvSpPr>
          <p:spPr>
            <a:xfrm>
              <a:off x="5991601" y="3506285"/>
              <a:ext cx="157475" cy="162446"/>
            </a:xfrm>
            <a:custGeom>
              <a:avLst/>
              <a:gdLst/>
              <a:ahLst/>
              <a:cxnLst/>
              <a:rect l="l" t="t" r="r" b="b"/>
              <a:pathLst>
                <a:path w="2376" h="2451" extrusionOk="0">
                  <a:moveTo>
                    <a:pt x="1540" y="0"/>
                  </a:moveTo>
                  <a:cubicBezTo>
                    <a:pt x="1159" y="0"/>
                    <a:pt x="719" y="258"/>
                    <a:pt x="419" y="698"/>
                  </a:cubicBezTo>
                  <a:cubicBezTo>
                    <a:pt x="0" y="1308"/>
                    <a:pt x="5" y="2040"/>
                    <a:pt x="432" y="2331"/>
                  </a:cubicBezTo>
                  <a:cubicBezTo>
                    <a:pt x="550" y="2412"/>
                    <a:pt x="688" y="2451"/>
                    <a:pt x="836" y="2451"/>
                  </a:cubicBezTo>
                  <a:cubicBezTo>
                    <a:pt x="1217" y="2451"/>
                    <a:pt x="1658" y="2193"/>
                    <a:pt x="1960" y="1752"/>
                  </a:cubicBezTo>
                  <a:cubicBezTo>
                    <a:pt x="2376" y="1139"/>
                    <a:pt x="2371" y="411"/>
                    <a:pt x="1945" y="120"/>
                  </a:cubicBezTo>
                  <a:cubicBezTo>
                    <a:pt x="1826" y="39"/>
                    <a:pt x="1688" y="0"/>
                    <a:pt x="1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6"/>
            <p:cNvSpPr/>
            <p:nvPr/>
          </p:nvSpPr>
          <p:spPr>
            <a:xfrm>
              <a:off x="6364747" y="3523186"/>
              <a:ext cx="210762" cy="153366"/>
            </a:xfrm>
            <a:custGeom>
              <a:avLst/>
              <a:gdLst/>
              <a:ahLst/>
              <a:cxnLst/>
              <a:rect l="l" t="t" r="r" b="b"/>
              <a:pathLst>
                <a:path w="3180" h="2314" extrusionOk="0">
                  <a:moveTo>
                    <a:pt x="1591" y="1"/>
                  </a:moveTo>
                  <a:cubicBezTo>
                    <a:pt x="711" y="1"/>
                    <a:pt x="0" y="518"/>
                    <a:pt x="0" y="1158"/>
                  </a:cubicBezTo>
                  <a:cubicBezTo>
                    <a:pt x="0" y="1796"/>
                    <a:pt x="711" y="2313"/>
                    <a:pt x="1591" y="2313"/>
                  </a:cubicBezTo>
                  <a:cubicBezTo>
                    <a:pt x="2468" y="2313"/>
                    <a:pt x="3179" y="1796"/>
                    <a:pt x="3179" y="1158"/>
                  </a:cubicBezTo>
                  <a:cubicBezTo>
                    <a:pt x="3179" y="518"/>
                    <a:pt x="2468" y="1"/>
                    <a:pt x="1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6"/>
            <p:cNvSpPr/>
            <p:nvPr/>
          </p:nvSpPr>
          <p:spPr>
            <a:xfrm>
              <a:off x="5893311" y="3581643"/>
              <a:ext cx="175768" cy="146341"/>
            </a:xfrm>
            <a:custGeom>
              <a:avLst/>
              <a:gdLst/>
              <a:ahLst/>
              <a:cxnLst/>
              <a:rect l="l" t="t" r="r" b="b"/>
              <a:pathLst>
                <a:path w="2652" h="2208" extrusionOk="0">
                  <a:moveTo>
                    <a:pt x="2518" y="0"/>
                  </a:moveTo>
                  <a:lnTo>
                    <a:pt x="1" y="2043"/>
                  </a:lnTo>
                  <a:lnTo>
                    <a:pt x="132" y="2207"/>
                  </a:lnTo>
                  <a:lnTo>
                    <a:pt x="2652" y="164"/>
                  </a:lnTo>
                  <a:lnTo>
                    <a:pt x="25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6"/>
            <p:cNvSpPr/>
            <p:nvPr/>
          </p:nvSpPr>
          <p:spPr>
            <a:xfrm>
              <a:off x="6071002" y="3304933"/>
              <a:ext cx="22534" cy="273196"/>
            </a:xfrm>
            <a:custGeom>
              <a:avLst/>
              <a:gdLst/>
              <a:ahLst/>
              <a:cxnLst/>
              <a:rect l="l" t="t" r="r" b="b"/>
              <a:pathLst>
                <a:path w="340" h="4122" extrusionOk="0">
                  <a:moveTo>
                    <a:pt x="130" y="1"/>
                  </a:moveTo>
                  <a:lnTo>
                    <a:pt x="1" y="4115"/>
                  </a:lnTo>
                  <a:lnTo>
                    <a:pt x="212" y="4121"/>
                  </a:lnTo>
                  <a:lnTo>
                    <a:pt x="339" y="7"/>
                  </a:lnTo>
                  <a:lnTo>
                    <a:pt x="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6"/>
            <p:cNvSpPr/>
            <p:nvPr/>
          </p:nvSpPr>
          <p:spPr>
            <a:xfrm>
              <a:off x="5900005" y="3445906"/>
              <a:ext cx="166091" cy="135339"/>
            </a:xfrm>
            <a:custGeom>
              <a:avLst/>
              <a:gdLst/>
              <a:ahLst/>
              <a:cxnLst/>
              <a:rect l="l" t="t" r="r" b="b"/>
              <a:pathLst>
                <a:path w="2506" h="2042" extrusionOk="0">
                  <a:moveTo>
                    <a:pt x="132" y="1"/>
                  </a:moveTo>
                  <a:lnTo>
                    <a:pt x="1" y="165"/>
                  </a:lnTo>
                  <a:lnTo>
                    <a:pt x="2376" y="2042"/>
                  </a:lnTo>
                  <a:lnTo>
                    <a:pt x="2505" y="1876"/>
                  </a:lnTo>
                  <a:lnTo>
                    <a:pt x="1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6"/>
            <p:cNvSpPr/>
            <p:nvPr/>
          </p:nvSpPr>
          <p:spPr>
            <a:xfrm>
              <a:off x="6103611" y="3343507"/>
              <a:ext cx="135339" cy="216926"/>
            </a:xfrm>
            <a:custGeom>
              <a:avLst/>
              <a:gdLst/>
              <a:ahLst/>
              <a:cxnLst/>
              <a:rect l="l" t="t" r="r" b="b"/>
              <a:pathLst>
                <a:path w="2042" h="3273" extrusionOk="0">
                  <a:moveTo>
                    <a:pt x="1860" y="0"/>
                  </a:moveTo>
                  <a:lnTo>
                    <a:pt x="0" y="3167"/>
                  </a:lnTo>
                  <a:lnTo>
                    <a:pt x="181" y="3272"/>
                  </a:lnTo>
                  <a:lnTo>
                    <a:pt x="2041" y="106"/>
                  </a:lnTo>
                  <a:lnTo>
                    <a:pt x="18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6"/>
            <p:cNvSpPr/>
            <p:nvPr/>
          </p:nvSpPr>
          <p:spPr>
            <a:xfrm>
              <a:off x="6032429" y="3615180"/>
              <a:ext cx="35657" cy="177624"/>
            </a:xfrm>
            <a:custGeom>
              <a:avLst/>
              <a:gdLst/>
              <a:ahLst/>
              <a:cxnLst/>
              <a:rect l="l" t="t" r="r" b="b"/>
              <a:pathLst>
                <a:path w="538" h="2680" extrusionOk="0">
                  <a:moveTo>
                    <a:pt x="328" y="1"/>
                  </a:moveTo>
                  <a:lnTo>
                    <a:pt x="1" y="2654"/>
                  </a:lnTo>
                  <a:lnTo>
                    <a:pt x="208" y="2680"/>
                  </a:lnTo>
                  <a:lnTo>
                    <a:pt x="538" y="27"/>
                  </a:lnTo>
                  <a:lnTo>
                    <a:pt x="3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6"/>
            <p:cNvSpPr/>
            <p:nvPr/>
          </p:nvSpPr>
          <p:spPr>
            <a:xfrm>
              <a:off x="6081010" y="3617035"/>
              <a:ext cx="109623" cy="126656"/>
            </a:xfrm>
            <a:custGeom>
              <a:avLst/>
              <a:gdLst/>
              <a:ahLst/>
              <a:cxnLst/>
              <a:rect l="l" t="t" r="r" b="b"/>
              <a:pathLst>
                <a:path w="1654" h="1911" extrusionOk="0">
                  <a:moveTo>
                    <a:pt x="162" y="1"/>
                  </a:moveTo>
                  <a:lnTo>
                    <a:pt x="1" y="137"/>
                  </a:lnTo>
                  <a:lnTo>
                    <a:pt x="1492" y="1910"/>
                  </a:lnTo>
                  <a:lnTo>
                    <a:pt x="1654" y="1775"/>
                  </a:lnTo>
                  <a:lnTo>
                    <a:pt x="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6"/>
            <p:cNvSpPr/>
            <p:nvPr/>
          </p:nvSpPr>
          <p:spPr>
            <a:xfrm>
              <a:off x="6927847" y="3557915"/>
              <a:ext cx="105050" cy="68929"/>
            </a:xfrm>
            <a:custGeom>
              <a:avLst/>
              <a:gdLst/>
              <a:ahLst/>
              <a:cxnLst/>
              <a:rect l="l" t="t" r="r" b="b"/>
              <a:pathLst>
                <a:path w="1585" h="1040" extrusionOk="0">
                  <a:moveTo>
                    <a:pt x="797" y="0"/>
                  </a:moveTo>
                  <a:cubicBezTo>
                    <a:pt x="795" y="0"/>
                    <a:pt x="793" y="0"/>
                    <a:pt x="791" y="0"/>
                  </a:cubicBezTo>
                  <a:cubicBezTo>
                    <a:pt x="356" y="0"/>
                    <a:pt x="0" y="231"/>
                    <a:pt x="0" y="520"/>
                  </a:cubicBezTo>
                  <a:cubicBezTo>
                    <a:pt x="0" y="807"/>
                    <a:pt x="356" y="1039"/>
                    <a:pt x="791" y="1039"/>
                  </a:cubicBezTo>
                  <a:cubicBezTo>
                    <a:pt x="1229" y="1039"/>
                    <a:pt x="1584" y="809"/>
                    <a:pt x="1584" y="520"/>
                  </a:cubicBezTo>
                  <a:cubicBezTo>
                    <a:pt x="1584" y="232"/>
                    <a:pt x="1232" y="0"/>
                    <a:pt x="797" y="0"/>
                  </a:cubicBez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6"/>
            <p:cNvSpPr/>
            <p:nvPr/>
          </p:nvSpPr>
          <p:spPr>
            <a:xfrm>
              <a:off x="6468407" y="3522324"/>
              <a:ext cx="97627" cy="109093"/>
            </a:xfrm>
            <a:custGeom>
              <a:avLst/>
              <a:gdLst/>
              <a:ahLst/>
              <a:cxnLst/>
              <a:rect l="l" t="t" r="r" b="b"/>
              <a:pathLst>
                <a:path w="1473" h="1646" extrusionOk="0">
                  <a:moveTo>
                    <a:pt x="1315" y="1"/>
                  </a:moveTo>
                  <a:lnTo>
                    <a:pt x="1" y="1507"/>
                  </a:lnTo>
                  <a:lnTo>
                    <a:pt x="158" y="1645"/>
                  </a:lnTo>
                  <a:lnTo>
                    <a:pt x="1473" y="141"/>
                  </a:lnTo>
                  <a:lnTo>
                    <a:pt x="13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6"/>
            <p:cNvSpPr/>
            <p:nvPr/>
          </p:nvSpPr>
          <p:spPr>
            <a:xfrm>
              <a:off x="6500286" y="3499922"/>
              <a:ext cx="155023" cy="77942"/>
            </a:xfrm>
            <a:custGeom>
              <a:avLst/>
              <a:gdLst/>
              <a:ahLst/>
              <a:cxnLst/>
              <a:rect l="l" t="t" r="r" b="b"/>
              <a:pathLst>
                <a:path w="2339" h="1176" extrusionOk="0">
                  <a:moveTo>
                    <a:pt x="315" y="0"/>
                  </a:moveTo>
                  <a:lnTo>
                    <a:pt x="0" y="791"/>
                  </a:lnTo>
                  <a:lnTo>
                    <a:pt x="1727" y="1175"/>
                  </a:lnTo>
                  <a:lnTo>
                    <a:pt x="2339" y="410"/>
                  </a:lnTo>
                  <a:lnTo>
                    <a:pt x="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6"/>
            <p:cNvSpPr/>
            <p:nvPr/>
          </p:nvSpPr>
          <p:spPr>
            <a:xfrm>
              <a:off x="6412269" y="3568189"/>
              <a:ext cx="122481" cy="94048"/>
            </a:xfrm>
            <a:custGeom>
              <a:avLst/>
              <a:gdLst/>
              <a:ahLst/>
              <a:cxnLst/>
              <a:rect l="l" t="t" r="r" b="b"/>
              <a:pathLst>
                <a:path w="1848" h="1419" extrusionOk="0">
                  <a:moveTo>
                    <a:pt x="925" y="214"/>
                  </a:moveTo>
                  <a:cubicBezTo>
                    <a:pt x="1318" y="214"/>
                    <a:pt x="1637" y="436"/>
                    <a:pt x="1637" y="710"/>
                  </a:cubicBezTo>
                  <a:cubicBezTo>
                    <a:pt x="1637" y="981"/>
                    <a:pt x="1318" y="1205"/>
                    <a:pt x="925" y="1205"/>
                  </a:cubicBezTo>
                  <a:cubicBezTo>
                    <a:pt x="533" y="1205"/>
                    <a:pt x="214" y="986"/>
                    <a:pt x="214" y="710"/>
                  </a:cubicBezTo>
                  <a:cubicBezTo>
                    <a:pt x="214" y="438"/>
                    <a:pt x="531" y="214"/>
                    <a:pt x="925" y="214"/>
                  </a:cubicBezTo>
                  <a:close/>
                  <a:moveTo>
                    <a:pt x="925" y="1"/>
                  </a:moveTo>
                  <a:cubicBezTo>
                    <a:pt x="415" y="1"/>
                    <a:pt x="1" y="320"/>
                    <a:pt x="1" y="710"/>
                  </a:cubicBezTo>
                  <a:cubicBezTo>
                    <a:pt x="1" y="1100"/>
                    <a:pt x="415" y="1419"/>
                    <a:pt x="925" y="1419"/>
                  </a:cubicBezTo>
                  <a:cubicBezTo>
                    <a:pt x="1434" y="1419"/>
                    <a:pt x="1848" y="1100"/>
                    <a:pt x="1848" y="710"/>
                  </a:cubicBezTo>
                  <a:cubicBezTo>
                    <a:pt x="1848" y="320"/>
                    <a:pt x="1434" y="1"/>
                    <a:pt x="9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6"/>
            <p:cNvSpPr/>
            <p:nvPr/>
          </p:nvSpPr>
          <p:spPr>
            <a:xfrm>
              <a:off x="6110040" y="3520601"/>
              <a:ext cx="7158" cy="14117"/>
            </a:xfrm>
            <a:custGeom>
              <a:avLst/>
              <a:gdLst/>
              <a:ahLst/>
              <a:cxnLst/>
              <a:rect l="l" t="t" r="r" b="b"/>
              <a:pathLst>
                <a:path w="108" h="213" extrusionOk="0">
                  <a:moveTo>
                    <a:pt x="2" y="1"/>
                  </a:moveTo>
                  <a:lnTo>
                    <a:pt x="0" y="210"/>
                  </a:lnTo>
                  <a:lnTo>
                    <a:pt x="104" y="212"/>
                  </a:lnTo>
                  <a:lnTo>
                    <a:pt x="108" y="3"/>
                  </a:lnTo>
                  <a:lnTo>
                    <a:pt x="2" y="1"/>
                  </a:ln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6"/>
            <p:cNvSpPr/>
            <p:nvPr/>
          </p:nvSpPr>
          <p:spPr>
            <a:xfrm>
              <a:off x="6131448" y="3520601"/>
              <a:ext cx="297188" cy="19353"/>
            </a:xfrm>
            <a:custGeom>
              <a:avLst/>
              <a:gdLst/>
              <a:ahLst/>
              <a:cxnLst/>
              <a:rect l="l" t="t" r="r" b="b"/>
              <a:pathLst>
                <a:path w="4484" h="292" extrusionOk="0">
                  <a:moveTo>
                    <a:pt x="3" y="1"/>
                  </a:moveTo>
                  <a:lnTo>
                    <a:pt x="0" y="210"/>
                  </a:lnTo>
                  <a:lnTo>
                    <a:pt x="212" y="212"/>
                  </a:lnTo>
                  <a:lnTo>
                    <a:pt x="216" y="3"/>
                  </a:lnTo>
                  <a:lnTo>
                    <a:pt x="3" y="1"/>
                  </a:lnTo>
                  <a:close/>
                  <a:moveTo>
                    <a:pt x="432" y="7"/>
                  </a:moveTo>
                  <a:lnTo>
                    <a:pt x="427" y="219"/>
                  </a:lnTo>
                  <a:lnTo>
                    <a:pt x="641" y="221"/>
                  </a:lnTo>
                  <a:lnTo>
                    <a:pt x="643" y="12"/>
                  </a:lnTo>
                  <a:lnTo>
                    <a:pt x="432" y="7"/>
                  </a:lnTo>
                  <a:close/>
                  <a:moveTo>
                    <a:pt x="856" y="16"/>
                  </a:moveTo>
                  <a:lnTo>
                    <a:pt x="854" y="227"/>
                  </a:lnTo>
                  <a:lnTo>
                    <a:pt x="1067" y="229"/>
                  </a:lnTo>
                  <a:lnTo>
                    <a:pt x="1070" y="18"/>
                  </a:lnTo>
                  <a:lnTo>
                    <a:pt x="856" y="16"/>
                  </a:lnTo>
                  <a:close/>
                  <a:moveTo>
                    <a:pt x="1283" y="25"/>
                  </a:moveTo>
                  <a:lnTo>
                    <a:pt x="1279" y="234"/>
                  </a:lnTo>
                  <a:lnTo>
                    <a:pt x="1492" y="238"/>
                  </a:lnTo>
                  <a:lnTo>
                    <a:pt x="1494" y="27"/>
                  </a:lnTo>
                  <a:lnTo>
                    <a:pt x="1283" y="25"/>
                  </a:lnTo>
                  <a:close/>
                  <a:moveTo>
                    <a:pt x="1710" y="29"/>
                  </a:moveTo>
                  <a:lnTo>
                    <a:pt x="1707" y="240"/>
                  </a:lnTo>
                  <a:lnTo>
                    <a:pt x="1921" y="242"/>
                  </a:lnTo>
                  <a:lnTo>
                    <a:pt x="1923" y="33"/>
                  </a:lnTo>
                  <a:lnTo>
                    <a:pt x="1710" y="29"/>
                  </a:lnTo>
                  <a:close/>
                  <a:moveTo>
                    <a:pt x="2136" y="38"/>
                  </a:moveTo>
                  <a:lnTo>
                    <a:pt x="2134" y="249"/>
                  </a:lnTo>
                  <a:lnTo>
                    <a:pt x="2345" y="251"/>
                  </a:lnTo>
                  <a:lnTo>
                    <a:pt x="2350" y="40"/>
                  </a:lnTo>
                  <a:lnTo>
                    <a:pt x="2136" y="38"/>
                  </a:lnTo>
                  <a:close/>
                  <a:moveTo>
                    <a:pt x="2565" y="46"/>
                  </a:moveTo>
                  <a:lnTo>
                    <a:pt x="2561" y="255"/>
                  </a:lnTo>
                  <a:lnTo>
                    <a:pt x="2774" y="260"/>
                  </a:lnTo>
                  <a:lnTo>
                    <a:pt x="2776" y="48"/>
                  </a:lnTo>
                  <a:lnTo>
                    <a:pt x="2565" y="46"/>
                  </a:lnTo>
                  <a:close/>
                  <a:moveTo>
                    <a:pt x="2990" y="55"/>
                  </a:moveTo>
                  <a:lnTo>
                    <a:pt x="2988" y="264"/>
                  </a:lnTo>
                  <a:lnTo>
                    <a:pt x="3201" y="266"/>
                  </a:lnTo>
                  <a:lnTo>
                    <a:pt x="3203" y="57"/>
                  </a:lnTo>
                  <a:lnTo>
                    <a:pt x="2990" y="55"/>
                  </a:lnTo>
                  <a:close/>
                  <a:moveTo>
                    <a:pt x="3417" y="61"/>
                  </a:moveTo>
                  <a:lnTo>
                    <a:pt x="3412" y="273"/>
                  </a:lnTo>
                  <a:lnTo>
                    <a:pt x="3626" y="275"/>
                  </a:lnTo>
                  <a:lnTo>
                    <a:pt x="3628" y="66"/>
                  </a:lnTo>
                  <a:lnTo>
                    <a:pt x="3417" y="61"/>
                  </a:lnTo>
                  <a:close/>
                  <a:moveTo>
                    <a:pt x="3843" y="70"/>
                  </a:moveTo>
                  <a:lnTo>
                    <a:pt x="3841" y="281"/>
                  </a:lnTo>
                  <a:lnTo>
                    <a:pt x="4055" y="283"/>
                  </a:lnTo>
                  <a:lnTo>
                    <a:pt x="4057" y="72"/>
                  </a:lnTo>
                  <a:lnTo>
                    <a:pt x="3843" y="70"/>
                  </a:lnTo>
                  <a:close/>
                  <a:moveTo>
                    <a:pt x="4270" y="79"/>
                  </a:moveTo>
                  <a:lnTo>
                    <a:pt x="4268" y="288"/>
                  </a:lnTo>
                  <a:lnTo>
                    <a:pt x="4479" y="292"/>
                  </a:lnTo>
                  <a:lnTo>
                    <a:pt x="4483" y="81"/>
                  </a:lnTo>
                  <a:lnTo>
                    <a:pt x="4270" y="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6"/>
            <p:cNvSpPr/>
            <p:nvPr/>
          </p:nvSpPr>
          <p:spPr>
            <a:xfrm>
              <a:off x="6442293" y="3526632"/>
              <a:ext cx="7357" cy="14051"/>
            </a:xfrm>
            <a:custGeom>
              <a:avLst/>
              <a:gdLst/>
              <a:ahLst/>
              <a:cxnLst/>
              <a:rect l="l" t="t" r="r" b="b"/>
              <a:pathLst>
                <a:path w="111" h="212" extrusionOk="0">
                  <a:moveTo>
                    <a:pt x="5" y="0"/>
                  </a:moveTo>
                  <a:lnTo>
                    <a:pt x="0" y="210"/>
                  </a:lnTo>
                  <a:lnTo>
                    <a:pt x="106" y="212"/>
                  </a:lnTo>
                  <a:lnTo>
                    <a:pt x="110" y="3"/>
                  </a:lnTo>
                  <a:lnTo>
                    <a:pt x="5" y="0"/>
                  </a:ln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6"/>
            <p:cNvSpPr/>
            <p:nvPr/>
          </p:nvSpPr>
          <p:spPr>
            <a:xfrm>
              <a:off x="6064706" y="3645203"/>
              <a:ext cx="7357" cy="14051"/>
            </a:xfrm>
            <a:custGeom>
              <a:avLst/>
              <a:gdLst/>
              <a:ahLst/>
              <a:cxnLst/>
              <a:rect l="l" t="t" r="r" b="b"/>
              <a:pathLst>
                <a:path w="111" h="212" extrusionOk="0">
                  <a:moveTo>
                    <a:pt x="5" y="0"/>
                  </a:moveTo>
                  <a:lnTo>
                    <a:pt x="1" y="209"/>
                  </a:lnTo>
                  <a:lnTo>
                    <a:pt x="107" y="212"/>
                  </a:lnTo>
                  <a:lnTo>
                    <a:pt x="111" y="3"/>
                  </a:lnTo>
                  <a:lnTo>
                    <a:pt x="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6"/>
            <p:cNvSpPr/>
            <p:nvPr/>
          </p:nvSpPr>
          <p:spPr>
            <a:xfrm>
              <a:off x="6085849" y="3645336"/>
              <a:ext cx="323766" cy="20347"/>
            </a:xfrm>
            <a:custGeom>
              <a:avLst/>
              <a:gdLst/>
              <a:ahLst/>
              <a:cxnLst/>
              <a:rect l="l" t="t" r="r" b="b"/>
              <a:pathLst>
                <a:path w="4885" h="307" extrusionOk="0">
                  <a:moveTo>
                    <a:pt x="5" y="1"/>
                  </a:moveTo>
                  <a:lnTo>
                    <a:pt x="1" y="212"/>
                  </a:lnTo>
                  <a:lnTo>
                    <a:pt x="214" y="216"/>
                  </a:lnTo>
                  <a:lnTo>
                    <a:pt x="219" y="7"/>
                  </a:lnTo>
                  <a:lnTo>
                    <a:pt x="5" y="1"/>
                  </a:lnTo>
                  <a:close/>
                  <a:moveTo>
                    <a:pt x="430" y="9"/>
                  </a:moveTo>
                  <a:lnTo>
                    <a:pt x="423" y="220"/>
                  </a:lnTo>
                  <a:lnTo>
                    <a:pt x="637" y="225"/>
                  </a:lnTo>
                  <a:lnTo>
                    <a:pt x="641" y="16"/>
                  </a:lnTo>
                  <a:lnTo>
                    <a:pt x="430" y="9"/>
                  </a:lnTo>
                  <a:close/>
                  <a:moveTo>
                    <a:pt x="852" y="18"/>
                  </a:moveTo>
                  <a:lnTo>
                    <a:pt x="846" y="227"/>
                  </a:lnTo>
                  <a:lnTo>
                    <a:pt x="1059" y="233"/>
                  </a:lnTo>
                  <a:lnTo>
                    <a:pt x="1066" y="22"/>
                  </a:lnTo>
                  <a:lnTo>
                    <a:pt x="852" y="18"/>
                  </a:lnTo>
                  <a:close/>
                  <a:moveTo>
                    <a:pt x="1277" y="26"/>
                  </a:moveTo>
                  <a:lnTo>
                    <a:pt x="1273" y="235"/>
                  </a:lnTo>
                  <a:lnTo>
                    <a:pt x="1486" y="242"/>
                  </a:lnTo>
                  <a:lnTo>
                    <a:pt x="1490" y="31"/>
                  </a:lnTo>
                  <a:lnTo>
                    <a:pt x="1277" y="26"/>
                  </a:lnTo>
                  <a:close/>
                  <a:moveTo>
                    <a:pt x="1701" y="33"/>
                  </a:moveTo>
                  <a:lnTo>
                    <a:pt x="1695" y="244"/>
                  </a:lnTo>
                  <a:lnTo>
                    <a:pt x="1908" y="248"/>
                  </a:lnTo>
                  <a:lnTo>
                    <a:pt x="1913" y="39"/>
                  </a:lnTo>
                  <a:lnTo>
                    <a:pt x="1701" y="33"/>
                  </a:lnTo>
                  <a:close/>
                  <a:moveTo>
                    <a:pt x="2126" y="41"/>
                  </a:moveTo>
                  <a:lnTo>
                    <a:pt x="2122" y="253"/>
                  </a:lnTo>
                  <a:lnTo>
                    <a:pt x="2333" y="257"/>
                  </a:lnTo>
                  <a:lnTo>
                    <a:pt x="2339" y="46"/>
                  </a:lnTo>
                  <a:lnTo>
                    <a:pt x="2126" y="41"/>
                  </a:lnTo>
                  <a:close/>
                  <a:moveTo>
                    <a:pt x="2548" y="50"/>
                  </a:moveTo>
                  <a:lnTo>
                    <a:pt x="2544" y="259"/>
                  </a:lnTo>
                  <a:lnTo>
                    <a:pt x="2758" y="266"/>
                  </a:lnTo>
                  <a:lnTo>
                    <a:pt x="2762" y="54"/>
                  </a:lnTo>
                  <a:lnTo>
                    <a:pt x="2548" y="50"/>
                  </a:lnTo>
                  <a:close/>
                  <a:moveTo>
                    <a:pt x="2975" y="59"/>
                  </a:moveTo>
                  <a:lnTo>
                    <a:pt x="2969" y="268"/>
                  </a:lnTo>
                  <a:lnTo>
                    <a:pt x="3182" y="274"/>
                  </a:lnTo>
                  <a:lnTo>
                    <a:pt x="3189" y="63"/>
                  </a:lnTo>
                  <a:lnTo>
                    <a:pt x="2975" y="59"/>
                  </a:lnTo>
                  <a:close/>
                  <a:moveTo>
                    <a:pt x="3398" y="65"/>
                  </a:moveTo>
                  <a:lnTo>
                    <a:pt x="3393" y="276"/>
                  </a:lnTo>
                  <a:lnTo>
                    <a:pt x="3605" y="281"/>
                  </a:lnTo>
                  <a:lnTo>
                    <a:pt x="3611" y="72"/>
                  </a:lnTo>
                  <a:lnTo>
                    <a:pt x="3398" y="65"/>
                  </a:lnTo>
                  <a:close/>
                  <a:moveTo>
                    <a:pt x="3824" y="74"/>
                  </a:moveTo>
                  <a:lnTo>
                    <a:pt x="3818" y="285"/>
                  </a:lnTo>
                  <a:lnTo>
                    <a:pt x="4031" y="289"/>
                  </a:lnTo>
                  <a:lnTo>
                    <a:pt x="4036" y="80"/>
                  </a:lnTo>
                  <a:lnTo>
                    <a:pt x="3824" y="74"/>
                  </a:lnTo>
                  <a:close/>
                  <a:moveTo>
                    <a:pt x="4247" y="82"/>
                  </a:moveTo>
                  <a:lnTo>
                    <a:pt x="4240" y="291"/>
                  </a:lnTo>
                  <a:lnTo>
                    <a:pt x="4454" y="298"/>
                  </a:lnTo>
                  <a:lnTo>
                    <a:pt x="4460" y="87"/>
                  </a:lnTo>
                  <a:lnTo>
                    <a:pt x="4247" y="82"/>
                  </a:lnTo>
                  <a:close/>
                  <a:moveTo>
                    <a:pt x="4671" y="91"/>
                  </a:moveTo>
                  <a:lnTo>
                    <a:pt x="4667" y="300"/>
                  </a:lnTo>
                  <a:lnTo>
                    <a:pt x="4880" y="307"/>
                  </a:lnTo>
                  <a:lnTo>
                    <a:pt x="4885" y="95"/>
                  </a:lnTo>
                  <a:lnTo>
                    <a:pt x="4671" y="9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6"/>
            <p:cNvSpPr/>
            <p:nvPr/>
          </p:nvSpPr>
          <p:spPr>
            <a:xfrm>
              <a:off x="6423271" y="3652163"/>
              <a:ext cx="7224" cy="14117"/>
            </a:xfrm>
            <a:custGeom>
              <a:avLst/>
              <a:gdLst/>
              <a:ahLst/>
              <a:cxnLst/>
              <a:rect l="l" t="t" r="r" b="b"/>
              <a:pathLst>
                <a:path w="109" h="213" extrusionOk="0">
                  <a:moveTo>
                    <a:pt x="3" y="1"/>
                  </a:moveTo>
                  <a:lnTo>
                    <a:pt x="1" y="210"/>
                  </a:lnTo>
                  <a:lnTo>
                    <a:pt x="104" y="212"/>
                  </a:lnTo>
                  <a:lnTo>
                    <a:pt x="108" y="3"/>
                  </a:lnTo>
                  <a:lnTo>
                    <a:pt x="3" y="1"/>
                  </a:ln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6"/>
            <p:cNvSpPr/>
            <p:nvPr/>
          </p:nvSpPr>
          <p:spPr>
            <a:xfrm>
              <a:off x="6338568" y="3160248"/>
              <a:ext cx="305937" cy="102465"/>
            </a:xfrm>
            <a:custGeom>
              <a:avLst/>
              <a:gdLst/>
              <a:ahLst/>
              <a:cxnLst/>
              <a:rect l="l" t="t" r="r" b="b"/>
              <a:pathLst>
                <a:path w="4616" h="1546" extrusionOk="0">
                  <a:moveTo>
                    <a:pt x="4326" y="0"/>
                  </a:moveTo>
                  <a:lnTo>
                    <a:pt x="751" y="192"/>
                  </a:lnTo>
                  <a:cubicBezTo>
                    <a:pt x="751" y="192"/>
                    <a:pt x="1" y="1102"/>
                    <a:pt x="593" y="1472"/>
                  </a:cubicBezTo>
                  <a:cubicBezTo>
                    <a:pt x="675" y="1523"/>
                    <a:pt x="811" y="1545"/>
                    <a:pt x="985" y="1545"/>
                  </a:cubicBezTo>
                  <a:cubicBezTo>
                    <a:pt x="2069" y="1545"/>
                    <a:pt x="4615" y="692"/>
                    <a:pt x="4615" y="692"/>
                  </a:cubicBezTo>
                  <a:lnTo>
                    <a:pt x="43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6"/>
            <p:cNvSpPr/>
            <p:nvPr/>
          </p:nvSpPr>
          <p:spPr>
            <a:xfrm>
              <a:off x="6936529" y="2999392"/>
              <a:ext cx="315746" cy="153631"/>
            </a:xfrm>
            <a:custGeom>
              <a:avLst/>
              <a:gdLst/>
              <a:ahLst/>
              <a:cxnLst/>
              <a:rect l="l" t="t" r="r" b="b"/>
              <a:pathLst>
                <a:path w="4764" h="2318" extrusionOk="0">
                  <a:moveTo>
                    <a:pt x="4667" y="0"/>
                  </a:moveTo>
                  <a:lnTo>
                    <a:pt x="1" y="1854"/>
                  </a:lnTo>
                  <a:lnTo>
                    <a:pt x="291" y="2317"/>
                  </a:lnTo>
                  <a:lnTo>
                    <a:pt x="4764" y="852"/>
                  </a:lnTo>
                  <a:lnTo>
                    <a:pt x="46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6"/>
            <p:cNvSpPr/>
            <p:nvPr/>
          </p:nvSpPr>
          <p:spPr>
            <a:xfrm>
              <a:off x="6319413" y="3089927"/>
              <a:ext cx="423778" cy="458044"/>
            </a:xfrm>
            <a:custGeom>
              <a:avLst/>
              <a:gdLst/>
              <a:ahLst/>
              <a:cxnLst/>
              <a:rect l="l" t="t" r="r" b="b"/>
              <a:pathLst>
                <a:path w="6394" h="6911" extrusionOk="0">
                  <a:moveTo>
                    <a:pt x="3451" y="1"/>
                  </a:moveTo>
                  <a:lnTo>
                    <a:pt x="658" y="382"/>
                  </a:lnTo>
                  <a:cubicBezTo>
                    <a:pt x="0" y="1507"/>
                    <a:pt x="767" y="1808"/>
                    <a:pt x="1772" y="1808"/>
                  </a:cubicBezTo>
                  <a:cubicBezTo>
                    <a:pt x="2924" y="1808"/>
                    <a:pt x="4390" y="1414"/>
                    <a:pt x="4391" y="1413"/>
                  </a:cubicBezTo>
                  <a:lnTo>
                    <a:pt x="4391" y="1413"/>
                  </a:lnTo>
                  <a:lnTo>
                    <a:pt x="2363" y="6204"/>
                  </a:lnTo>
                  <a:lnTo>
                    <a:pt x="6393" y="6911"/>
                  </a:lnTo>
                  <a:cubicBezTo>
                    <a:pt x="6129" y="6041"/>
                    <a:pt x="5343" y="5835"/>
                    <a:pt x="4661" y="5835"/>
                  </a:cubicBezTo>
                  <a:cubicBezTo>
                    <a:pt x="4052" y="5835"/>
                    <a:pt x="3525" y="5999"/>
                    <a:pt x="3525" y="5999"/>
                  </a:cubicBezTo>
                  <a:lnTo>
                    <a:pt x="6393" y="1264"/>
                  </a:lnTo>
                  <a:lnTo>
                    <a:pt x="34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6"/>
            <p:cNvSpPr/>
            <p:nvPr/>
          </p:nvSpPr>
          <p:spPr>
            <a:xfrm>
              <a:off x="6655245" y="2961547"/>
              <a:ext cx="373871" cy="216330"/>
            </a:xfrm>
            <a:custGeom>
              <a:avLst/>
              <a:gdLst/>
              <a:ahLst/>
              <a:cxnLst/>
              <a:rect l="l" t="t" r="r" b="b"/>
              <a:pathLst>
                <a:path w="5641" h="3264" extrusionOk="0">
                  <a:moveTo>
                    <a:pt x="647" y="0"/>
                  </a:moveTo>
                  <a:lnTo>
                    <a:pt x="1" y="554"/>
                  </a:lnTo>
                  <a:lnTo>
                    <a:pt x="3650" y="2761"/>
                  </a:lnTo>
                  <a:lnTo>
                    <a:pt x="4092" y="2498"/>
                  </a:lnTo>
                  <a:lnTo>
                    <a:pt x="4092" y="3263"/>
                  </a:lnTo>
                  <a:lnTo>
                    <a:pt x="5501" y="2998"/>
                  </a:lnTo>
                  <a:cubicBezTo>
                    <a:pt x="5501" y="2998"/>
                    <a:pt x="5641" y="971"/>
                    <a:pt x="4924" y="971"/>
                  </a:cubicBezTo>
                  <a:cubicBezTo>
                    <a:pt x="4711" y="971"/>
                    <a:pt x="4422" y="1150"/>
                    <a:pt x="4031" y="1617"/>
                  </a:cubicBezTo>
                  <a:lnTo>
                    <a:pt x="6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6"/>
            <p:cNvSpPr/>
            <p:nvPr/>
          </p:nvSpPr>
          <p:spPr>
            <a:xfrm>
              <a:off x="6696669" y="2958233"/>
              <a:ext cx="334503" cy="202213"/>
            </a:xfrm>
            <a:custGeom>
              <a:avLst/>
              <a:gdLst/>
              <a:ahLst/>
              <a:cxnLst/>
              <a:rect l="l" t="t" r="r" b="b"/>
              <a:pathLst>
                <a:path w="5047" h="3051" extrusionOk="0">
                  <a:moveTo>
                    <a:pt x="46" y="1"/>
                  </a:moveTo>
                  <a:lnTo>
                    <a:pt x="1" y="96"/>
                  </a:lnTo>
                  <a:lnTo>
                    <a:pt x="3419" y="1731"/>
                  </a:lnTo>
                  <a:lnTo>
                    <a:pt x="3447" y="1699"/>
                  </a:lnTo>
                  <a:cubicBezTo>
                    <a:pt x="3794" y="1285"/>
                    <a:pt x="4087" y="1071"/>
                    <a:pt x="4302" y="1071"/>
                  </a:cubicBezTo>
                  <a:cubicBezTo>
                    <a:pt x="4340" y="1071"/>
                    <a:pt x="4376" y="1078"/>
                    <a:pt x="4408" y="1091"/>
                  </a:cubicBezTo>
                  <a:cubicBezTo>
                    <a:pt x="4848" y="1270"/>
                    <a:pt x="4857" y="2561"/>
                    <a:pt x="4824" y="3044"/>
                  </a:cubicBezTo>
                  <a:lnTo>
                    <a:pt x="4928" y="3050"/>
                  </a:lnTo>
                  <a:cubicBezTo>
                    <a:pt x="4934" y="2975"/>
                    <a:pt x="5046" y="1238"/>
                    <a:pt x="4449" y="999"/>
                  </a:cubicBezTo>
                  <a:cubicBezTo>
                    <a:pt x="4401" y="979"/>
                    <a:pt x="4351" y="969"/>
                    <a:pt x="4298" y="969"/>
                  </a:cubicBezTo>
                  <a:cubicBezTo>
                    <a:pt x="4054" y="969"/>
                    <a:pt x="3755" y="1179"/>
                    <a:pt x="3393" y="1602"/>
                  </a:cubicBez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6"/>
            <p:cNvSpPr/>
            <p:nvPr/>
          </p:nvSpPr>
          <p:spPr>
            <a:xfrm>
              <a:off x="6930100" y="3093639"/>
              <a:ext cx="28764" cy="80395"/>
            </a:xfrm>
            <a:custGeom>
              <a:avLst/>
              <a:gdLst/>
              <a:ahLst/>
              <a:cxnLst/>
              <a:rect l="l" t="t" r="r" b="b"/>
              <a:pathLst>
                <a:path w="434" h="1213" extrusionOk="0">
                  <a:moveTo>
                    <a:pt x="63" y="1"/>
                  </a:moveTo>
                  <a:lnTo>
                    <a:pt x="1" y="87"/>
                  </a:lnTo>
                  <a:cubicBezTo>
                    <a:pt x="324" y="322"/>
                    <a:pt x="225" y="1191"/>
                    <a:pt x="225" y="1199"/>
                  </a:cubicBezTo>
                  <a:lnTo>
                    <a:pt x="328" y="1212"/>
                  </a:lnTo>
                  <a:cubicBezTo>
                    <a:pt x="335" y="1175"/>
                    <a:pt x="434" y="272"/>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6"/>
            <p:cNvSpPr/>
            <p:nvPr/>
          </p:nvSpPr>
          <p:spPr>
            <a:xfrm>
              <a:off x="6954690" y="3069381"/>
              <a:ext cx="33934" cy="100079"/>
            </a:xfrm>
            <a:custGeom>
              <a:avLst/>
              <a:gdLst/>
              <a:ahLst/>
              <a:cxnLst/>
              <a:rect l="l" t="t" r="r" b="b"/>
              <a:pathLst>
                <a:path w="512" h="1510" extrusionOk="0">
                  <a:moveTo>
                    <a:pt x="30" y="0"/>
                  </a:moveTo>
                  <a:lnTo>
                    <a:pt x="0" y="102"/>
                  </a:lnTo>
                  <a:cubicBezTo>
                    <a:pt x="332" y="199"/>
                    <a:pt x="276" y="1141"/>
                    <a:pt x="224" y="1492"/>
                  </a:cubicBezTo>
                  <a:lnTo>
                    <a:pt x="330" y="1509"/>
                  </a:lnTo>
                  <a:cubicBezTo>
                    <a:pt x="349" y="1371"/>
                    <a:pt x="511" y="143"/>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6"/>
            <p:cNvSpPr/>
            <p:nvPr/>
          </p:nvSpPr>
          <p:spPr>
            <a:xfrm>
              <a:off x="6977092" y="3057783"/>
              <a:ext cx="37182" cy="107966"/>
            </a:xfrm>
            <a:custGeom>
              <a:avLst/>
              <a:gdLst/>
              <a:ahLst/>
              <a:cxnLst/>
              <a:rect l="l" t="t" r="r" b="b"/>
              <a:pathLst>
                <a:path w="561" h="1629" extrusionOk="0">
                  <a:moveTo>
                    <a:pt x="50" y="1"/>
                  </a:moveTo>
                  <a:lnTo>
                    <a:pt x="1" y="91"/>
                  </a:lnTo>
                  <a:cubicBezTo>
                    <a:pt x="442" y="337"/>
                    <a:pt x="210" y="1596"/>
                    <a:pt x="208" y="1609"/>
                  </a:cubicBezTo>
                  <a:lnTo>
                    <a:pt x="313" y="1628"/>
                  </a:lnTo>
                  <a:cubicBezTo>
                    <a:pt x="320" y="1574"/>
                    <a:pt x="561" y="28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6"/>
            <p:cNvSpPr/>
            <p:nvPr/>
          </p:nvSpPr>
          <p:spPr>
            <a:xfrm>
              <a:off x="6333464" y="2925624"/>
              <a:ext cx="425303" cy="234357"/>
            </a:xfrm>
            <a:custGeom>
              <a:avLst/>
              <a:gdLst/>
              <a:ahLst/>
              <a:cxnLst/>
              <a:rect l="l" t="t" r="r" b="b"/>
              <a:pathLst>
                <a:path w="6417" h="3536" extrusionOk="0">
                  <a:moveTo>
                    <a:pt x="3955" y="0"/>
                  </a:moveTo>
                  <a:cubicBezTo>
                    <a:pt x="1" y="0"/>
                    <a:pt x="62" y="3536"/>
                    <a:pt x="63" y="3536"/>
                  </a:cubicBezTo>
                  <a:cubicBezTo>
                    <a:pt x="63" y="3536"/>
                    <a:pt x="63" y="3536"/>
                    <a:pt x="63" y="3536"/>
                  </a:cubicBezTo>
                  <a:lnTo>
                    <a:pt x="3994" y="2728"/>
                  </a:lnTo>
                  <a:lnTo>
                    <a:pt x="3916" y="991"/>
                  </a:lnTo>
                  <a:lnTo>
                    <a:pt x="5209" y="2038"/>
                  </a:lnTo>
                  <a:lnTo>
                    <a:pt x="6416" y="361"/>
                  </a:lnTo>
                  <a:cubicBezTo>
                    <a:pt x="5459" y="108"/>
                    <a:pt x="4646" y="0"/>
                    <a:pt x="3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6"/>
            <p:cNvSpPr/>
            <p:nvPr/>
          </p:nvSpPr>
          <p:spPr>
            <a:xfrm>
              <a:off x="6808811" y="3116836"/>
              <a:ext cx="123475" cy="85299"/>
            </a:xfrm>
            <a:custGeom>
              <a:avLst/>
              <a:gdLst/>
              <a:ahLst/>
              <a:cxnLst/>
              <a:rect l="l" t="t" r="r" b="b"/>
              <a:pathLst>
                <a:path w="1863" h="1287" extrusionOk="0">
                  <a:moveTo>
                    <a:pt x="1863" y="0"/>
                  </a:moveTo>
                  <a:lnTo>
                    <a:pt x="1" y="545"/>
                  </a:lnTo>
                  <a:lnTo>
                    <a:pt x="326" y="1287"/>
                  </a:lnTo>
                  <a:lnTo>
                    <a:pt x="1781" y="655"/>
                  </a:lnTo>
                  <a:lnTo>
                    <a:pt x="18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1743"/>
        <p:cNvGrpSpPr/>
        <p:nvPr/>
      </p:nvGrpSpPr>
      <p:grpSpPr>
        <a:xfrm>
          <a:off x="0" y="0"/>
          <a:ext cx="0" cy="0"/>
          <a:chOff x="0" y="0"/>
          <a:chExt cx="0" cy="0"/>
        </a:xfrm>
      </p:grpSpPr>
      <p:grpSp>
        <p:nvGrpSpPr>
          <p:cNvPr id="1744" name="Google Shape;1744;p37"/>
          <p:cNvGrpSpPr/>
          <p:nvPr/>
        </p:nvGrpSpPr>
        <p:grpSpPr>
          <a:xfrm>
            <a:off x="415781" y="4664477"/>
            <a:ext cx="888364" cy="248238"/>
            <a:chOff x="1777125" y="4019500"/>
            <a:chExt cx="1297450" cy="362550"/>
          </a:xfrm>
        </p:grpSpPr>
        <p:sp>
          <p:nvSpPr>
            <p:cNvPr id="1745" name="Google Shape;1745;p37"/>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7"/>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7"/>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7"/>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7"/>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7"/>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7"/>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7"/>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7"/>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7"/>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7"/>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7"/>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7"/>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37"/>
          <p:cNvGrpSpPr/>
          <p:nvPr/>
        </p:nvGrpSpPr>
        <p:grpSpPr>
          <a:xfrm>
            <a:off x="447455" y="133063"/>
            <a:ext cx="1074390" cy="1191503"/>
            <a:chOff x="3118942" y="773403"/>
            <a:chExt cx="2906112" cy="3222891"/>
          </a:xfrm>
        </p:grpSpPr>
        <p:grpSp>
          <p:nvGrpSpPr>
            <p:cNvPr id="1761" name="Google Shape;1761;p37"/>
            <p:cNvGrpSpPr/>
            <p:nvPr/>
          </p:nvGrpSpPr>
          <p:grpSpPr>
            <a:xfrm>
              <a:off x="3118942" y="773403"/>
              <a:ext cx="2903570" cy="3222735"/>
              <a:chOff x="4107225" y="3206550"/>
              <a:chExt cx="936575" cy="1039525"/>
            </a:xfrm>
          </p:grpSpPr>
          <p:sp>
            <p:nvSpPr>
              <p:cNvPr id="1762" name="Google Shape;1762;p37"/>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37"/>
            <p:cNvGrpSpPr/>
            <p:nvPr/>
          </p:nvGrpSpPr>
          <p:grpSpPr>
            <a:xfrm>
              <a:off x="3121078" y="774378"/>
              <a:ext cx="2903976" cy="3221916"/>
              <a:chOff x="3121078" y="774378"/>
              <a:chExt cx="2903976" cy="3221916"/>
            </a:xfrm>
          </p:grpSpPr>
          <p:sp>
            <p:nvSpPr>
              <p:cNvPr id="1767" name="Google Shape;1767;p37"/>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7"/>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7"/>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7"/>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7"/>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7"/>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7"/>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7"/>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7"/>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7"/>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7"/>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11" name="Google Shape;1811;p37"/>
          <p:cNvGrpSpPr/>
          <p:nvPr/>
        </p:nvGrpSpPr>
        <p:grpSpPr>
          <a:xfrm>
            <a:off x="7595801" y="3682150"/>
            <a:ext cx="1220005" cy="1293320"/>
            <a:chOff x="2755425" y="2402925"/>
            <a:chExt cx="2311054" cy="2449934"/>
          </a:xfrm>
        </p:grpSpPr>
        <p:grpSp>
          <p:nvGrpSpPr>
            <p:cNvPr id="1812" name="Google Shape;1812;p37"/>
            <p:cNvGrpSpPr/>
            <p:nvPr/>
          </p:nvGrpSpPr>
          <p:grpSpPr>
            <a:xfrm>
              <a:off x="2755425" y="2402925"/>
              <a:ext cx="2310070" cy="2449934"/>
              <a:chOff x="2755425" y="2402925"/>
              <a:chExt cx="2310070" cy="2449934"/>
            </a:xfrm>
          </p:grpSpPr>
          <p:sp>
            <p:nvSpPr>
              <p:cNvPr id="1813" name="Google Shape;1813;p37"/>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5" name="Google Shape;1815;p37"/>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7" name="Google Shape;1817;p37"/>
            <p:cNvGrpSpPr/>
            <p:nvPr/>
          </p:nvGrpSpPr>
          <p:grpSpPr>
            <a:xfrm>
              <a:off x="2756929" y="2403156"/>
              <a:ext cx="2309549" cy="2449574"/>
              <a:chOff x="2756929" y="2403156"/>
              <a:chExt cx="2309549" cy="2449574"/>
            </a:xfrm>
          </p:grpSpPr>
          <p:sp>
            <p:nvSpPr>
              <p:cNvPr id="1818" name="Google Shape;1818;p37"/>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7"/>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7"/>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7"/>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7"/>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37"/>
          <p:cNvGrpSpPr/>
          <p:nvPr/>
        </p:nvGrpSpPr>
        <p:grpSpPr>
          <a:xfrm rot="-261246">
            <a:off x="7854707" y="502234"/>
            <a:ext cx="950931" cy="303866"/>
            <a:chOff x="1749375" y="2061925"/>
            <a:chExt cx="1399125" cy="447150"/>
          </a:xfrm>
        </p:grpSpPr>
        <p:sp>
          <p:nvSpPr>
            <p:cNvPr id="1875" name="Google Shape;1875;p37"/>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7"/>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7"/>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7"/>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7"/>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7"/>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7"/>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7"/>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7"/>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7"/>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7"/>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7"/>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7"/>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7"/>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7"/>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5"/>
          <p:cNvSpPr txBox="1">
            <a:spLocks noGrp="1"/>
          </p:cNvSpPr>
          <p:nvPr>
            <p:ph type="subTitle" idx="1"/>
          </p:nvPr>
        </p:nvSpPr>
        <p:spPr>
          <a:xfrm>
            <a:off x="5032675" y="2957374"/>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73" name="Google Shape;173;p5"/>
          <p:cNvSpPr txBox="1">
            <a:spLocks noGrp="1"/>
          </p:cNvSpPr>
          <p:nvPr>
            <p:ph type="subTitle" idx="2"/>
          </p:nvPr>
        </p:nvSpPr>
        <p:spPr>
          <a:xfrm>
            <a:off x="5032675" y="2508175"/>
            <a:ext cx="2190000" cy="49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74" name="Google Shape;174;p5"/>
          <p:cNvSpPr txBox="1">
            <a:spLocks noGrp="1"/>
          </p:cNvSpPr>
          <p:nvPr>
            <p:ph type="subTitle" idx="3"/>
          </p:nvPr>
        </p:nvSpPr>
        <p:spPr>
          <a:xfrm>
            <a:off x="1921300" y="2957374"/>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75" name="Google Shape;175;p5"/>
          <p:cNvSpPr txBox="1">
            <a:spLocks noGrp="1"/>
          </p:cNvSpPr>
          <p:nvPr>
            <p:ph type="subTitle" idx="4"/>
          </p:nvPr>
        </p:nvSpPr>
        <p:spPr>
          <a:xfrm>
            <a:off x="1921300" y="2508175"/>
            <a:ext cx="2190000" cy="49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300">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76" name="Google Shape;176;p5"/>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77" name="Google Shape;177;p5"/>
          <p:cNvGrpSpPr/>
          <p:nvPr/>
        </p:nvGrpSpPr>
        <p:grpSpPr>
          <a:xfrm rot="-199879">
            <a:off x="4041990" y="4747849"/>
            <a:ext cx="951053" cy="303905"/>
            <a:chOff x="1749375" y="2061925"/>
            <a:chExt cx="1399125" cy="447150"/>
          </a:xfrm>
        </p:grpSpPr>
        <p:sp>
          <p:nvSpPr>
            <p:cNvPr id="178" name="Google Shape;178;p5"/>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5"/>
          <p:cNvGrpSpPr/>
          <p:nvPr/>
        </p:nvGrpSpPr>
        <p:grpSpPr>
          <a:xfrm rot="411976">
            <a:off x="8007491" y="572774"/>
            <a:ext cx="694237" cy="173184"/>
            <a:chOff x="1803850" y="3016175"/>
            <a:chExt cx="995175" cy="248225"/>
          </a:xfrm>
        </p:grpSpPr>
        <p:sp>
          <p:nvSpPr>
            <p:cNvPr id="194" name="Google Shape;194;p5"/>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5"/>
          <p:cNvGrpSpPr/>
          <p:nvPr/>
        </p:nvGrpSpPr>
        <p:grpSpPr>
          <a:xfrm rot="493">
            <a:off x="377698" y="4611651"/>
            <a:ext cx="694234" cy="173187"/>
            <a:chOff x="1803850" y="3016175"/>
            <a:chExt cx="995175" cy="248225"/>
          </a:xfrm>
        </p:grpSpPr>
        <p:sp>
          <p:nvSpPr>
            <p:cNvPr id="202" name="Google Shape;202;p5"/>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09"/>
        <p:cNvGrpSpPr/>
        <p:nvPr/>
      </p:nvGrpSpPr>
      <p:grpSpPr>
        <a:xfrm>
          <a:off x="0" y="0"/>
          <a:ext cx="0" cy="0"/>
          <a:chOff x="0" y="0"/>
          <a:chExt cx="0" cy="0"/>
        </a:xfrm>
      </p:grpSpPr>
      <p:sp>
        <p:nvSpPr>
          <p:cNvPr id="210" name="Google Shape;210;p6"/>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211" name="Google Shape;211;p6"/>
          <p:cNvGrpSpPr/>
          <p:nvPr/>
        </p:nvGrpSpPr>
        <p:grpSpPr>
          <a:xfrm rot="-374286">
            <a:off x="328847" y="334581"/>
            <a:ext cx="627304" cy="258660"/>
            <a:chOff x="1743825" y="1344175"/>
            <a:chExt cx="1032775" cy="425850"/>
          </a:xfrm>
        </p:grpSpPr>
        <p:sp>
          <p:nvSpPr>
            <p:cNvPr id="212" name="Google Shape;212;p6"/>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6"/>
          <p:cNvGrpSpPr/>
          <p:nvPr/>
        </p:nvGrpSpPr>
        <p:grpSpPr>
          <a:xfrm rot="423925">
            <a:off x="7982736" y="4587253"/>
            <a:ext cx="950931" cy="303861"/>
            <a:chOff x="1749375" y="2061925"/>
            <a:chExt cx="1399125" cy="447150"/>
          </a:xfrm>
        </p:grpSpPr>
        <p:sp>
          <p:nvSpPr>
            <p:cNvPr id="223" name="Google Shape;223;p6"/>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38"/>
        <p:cNvGrpSpPr/>
        <p:nvPr/>
      </p:nvGrpSpPr>
      <p:grpSpPr>
        <a:xfrm>
          <a:off x="0" y="0"/>
          <a:ext cx="0" cy="0"/>
          <a:chOff x="0" y="0"/>
          <a:chExt cx="0" cy="0"/>
        </a:xfrm>
      </p:grpSpPr>
      <p:sp>
        <p:nvSpPr>
          <p:cNvPr id="239" name="Google Shape;239;p7"/>
          <p:cNvSpPr txBox="1">
            <a:spLocks noGrp="1"/>
          </p:cNvSpPr>
          <p:nvPr>
            <p:ph type="body" idx="1"/>
          </p:nvPr>
        </p:nvSpPr>
        <p:spPr>
          <a:xfrm>
            <a:off x="2248350" y="1594300"/>
            <a:ext cx="4647300" cy="2121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Montserrat"/>
              <a:buChar char="●"/>
              <a:defRPr sz="1400"/>
            </a:lvl1pPr>
            <a:lvl2pPr marL="914400" lvl="1" indent="-317500" rtl="0">
              <a:lnSpc>
                <a:spcPct val="100000"/>
              </a:lnSpc>
              <a:spcBef>
                <a:spcPts val="0"/>
              </a:spcBef>
              <a:spcAft>
                <a:spcPts val="0"/>
              </a:spcAft>
              <a:buSzPts val="1400"/>
              <a:buFont typeface="Montserrat"/>
              <a:buChar char="○"/>
              <a:defRPr sz="1400"/>
            </a:lvl2pPr>
            <a:lvl3pPr marL="1371600" lvl="2" indent="-317500" rtl="0">
              <a:spcBef>
                <a:spcPts val="0"/>
              </a:spcBef>
              <a:spcAft>
                <a:spcPts val="0"/>
              </a:spcAft>
              <a:buSzPts val="1400"/>
              <a:buFont typeface="Montserrat"/>
              <a:buChar char="■"/>
              <a:defRPr sz="1400"/>
            </a:lvl3pPr>
            <a:lvl4pPr marL="1828800" lvl="3" indent="-317500" rtl="0">
              <a:spcBef>
                <a:spcPts val="0"/>
              </a:spcBef>
              <a:spcAft>
                <a:spcPts val="0"/>
              </a:spcAft>
              <a:buSzPts val="1400"/>
              <a:buFont typeface="Montserrat"/>
              <a:buChar char="●"/>
              <a:defRPr sz="1400"/>
            </a:lvl4pPr>
            <a:lvl5pPr marL="2286000" lvl="4" indent="-317500" rtl="0">
              <a:spcBef>
                <a:spcPts val="0"/>
              </a:spcBef>
              <a:spcAft>
                <a:spcPts val="0"/>
              </a:spcAft>
              <a:buSzPts val="1400"/>
              <a:buFont typeface="Montserrat"/>
              <a:buChar char="○"/>
              <a:defRPr sz="1400"/>
            </a:lvl5pPr>
            <a:lvl6pPr marL="2743200" lvl="5" indent="-317500" rtl="0">
              <a:spcBef>
                <a:spcPts val="0"/>
              </a:spcBef>
              <a:spcAft>
                <a:spcPts val="0"/>
              </a:spcAft>
              <a:buSzPts val="1400"/>
              <a:buFont typeface="Montserrat"/>
              <a:buChar char="■"/>
              <a:defRPr sz="1400"/>
            </a:lvl6pPr>
            <a:lvl7pPr marL="3200400" lvl="6" indent="-317500" rtl="0">
              <a:spcBef>
                <a:spcPts val="0"/>
              </a:spcBef>
              <a:spcAft>
                <a:spcPts val="0"/>
              </a:spcAft>
              <a:buSzPts val="1400"/>
              <a:buFont typeface="Montserrat"/>
              <a:buChar char="●"/>
              <a:defRPr sz="1400"/>
            </a:lvl7pPr>
            <a:lvl8pPr marL="3657600" lvl="7" indent="-317500" rtl="0">
              <a:spcBef>
                <a:spcPts val="0"/>
              </a:spcBef>
              <a:spcAft>
                <a:spcPts val="0"/>
              </a:spcAft>
              <a:buSzPts val="1400"/>
              <a:buFont typeface="Montserrat"/>
              <a:buChar char="○"/>
              <a:defRPr sz="1400"/>
            </a:lvl8pPr>
            <a:lvl9pPr marL="4114800" lvl="8" indent="-317500" rtl="0">
              <a:spcBef>
                <a:spcPts val="0"/>
              </a:spcBef>
              <a:spcAft>
                <a:spcPts val="0"/>
              </a:spcAft>
              <a:buSzPts val="1400"/>
              <a:buFont typeface="Montserrat"/>
              <a:buChar char="■"/>
              <a:defRPr sz="1400"/>
            </a:lvl9pPr>
          </a:lstStyle>
          <a:p>
            <a:endParaRPr/>
          </a:p>
        </p:txBody>
      </p:sp>
      <p:sp>
        <p:nvSpPr>
          <p:cNvPr id="240" name="Google Shape;240;p7"/>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241" name="Google Shape;241;p7"/>
          <p:cNvGrpSpPr/>
          <p:nvPr/>
        </p:nvGrpSpPr>
        <p:grpSpPr>
          <a:xfrm rot="-883069">
            <a:off x="449332" y="3595218"/>
            <a:ext cx="472790" cy="148942"/>
            <a:chOff x="1777400" y="3523750"/>
            <a:chExt cx="772950" cy="243500"/>
          </a:xfrm>
        </p:grpSpPr>
        <p:sp>
          <p:nvSpPr>
            <p:cNvPr id="242" name="Google Shape;242;p7"/>
            <p:cNvSpPr/>
            <p:nvPr/>
          </p:nvSpPr>
          <p:spPr>
            <a:xfrm>
              <a:off x="1777400" y="3523900"/>
              <a:ext cx="162800" cy="243350"/>
            </a:xfrm>
            <a:custGeom>
              <a:avLst/>
              <a:gdLst/>
              <a:ahLst/>
              <a:cxnLst/>
              <a:rect l="l" t="t" r="r" b="b"/>
              <a:pathLst>
                <a:path w="6512" h="9734" extrusionOk="0">
                  <a:moveTo>
                    <a:pt x="6121" y="1"/>
                  </a:moveTo>
                  <a:cubicBezTo>
                    <a:pt x="5865" y="1"/>
                    <a:pt x="5731" y="184"/>
                    <a:pt x="5723" y="544"/>
                  </a:cubicBezTo>
                  <a:cubicBezTo>
                    <a:pt x="5712" y="630"/>
                    <a:pt x="5695" y="757"/>
                    <a:pt x="5673" y="921"/>
                  </a:cubicBezTo>
                  <a:cubicBezTo>
                    <a:pt x="5649" y="1085"/>
                    <a:pt x="5628" y="1246"/>
                    <a:pt x="5604" y="1408"/>
                  </a:cubicBezTo>
                  <a:cubicBezTo>
                    <a:pt x="5580" y="1574"/>
                    <a:pt x="5559" y="1731"/>
                    <a:pt x="5533" y="1882"/>
                  </a:cubicBezTo>
                  <a:cubicBezTo>
                    <a:pt x="5509" y="2033"/>
                    <a:pt x="5494" y="2149"/>
                    <a:pt x="5486" y="2227"/>
                  </a:cubicBezTo>
                  <a:cubicBezTo>
                    <a:pt x="5477" y="2300"/>
                    <a:pt x="5458" y="2425"/>
                    <a:pt x="5434" y="2600"/>
                  </a:cubicBezTo>
                  <a:cubicBezTo>
                    <a:pt x="5410" y="2772"/>
                    <a:pt x="5380" y="2955"/>
                    <a:pt x="5348" y="3149"/>
                  </a:cubicBezTo>
                  <a:cubicBezTo>
                    <a:pt x="5315" y="3352"/>
                    <a:pt x="5279" y="3606"/>
                    <a:pt x="5238" y="3917"/>
                  </a:cubicBezTo>
                  <a:cubicBezTo>
                    <a:pt x="5197" y="4227"/>
                    <a:pt x="5160" y="4520"/>
                    <a:pt x="5128" y="4800"/>
                  </a:cubicBezTo>
                  <a:cubicBezTo>
                    <a:pt x="5024" y="5669"/>
                    <a:pt x="4945" y="6339"/>
                    <a:pt x="4882" y="6813"/>
                  </a:cubicBezTo>
                  <a:cubicBezTo>
                    <a:pt x="4820" y="7288"/>
                    <a:pt x="4766" y="7641"/>
                    <a:pt x="4718" y="7872"/>
                  </a:cubicBezTo>
                  <a:cubicBezTo>
                    <a:pt x="4671" y="8104"/>
                    <a:pt x="4617" y="8288"/>
                    <a:pt x="4563" y="8419"/>
                  </a:cubicBezTo>
                  <a:cubicBezTo>
                    <a:pt x="4499" y="8589"/>
                    <a:pt x="4453" y="8697"/>
                    <a:pt x="4427" y="8742"/>
                  </a:cubicBezTo>
                  <a:cubicBezTo>
                    <a:pt x="4412" y="8762"/>
                    <a:pt x="4399" y="8768"/>
                    <a:pt x="4386" y="8768"/>
                  </a:cubicBezTo>
                  <a:cubicBezTo>
                    <a:pt x="4367" y="8768"/>
                    <a:pt x="4352" y="8757"/>
                    <a:pt x="4337" y="8734"/>
                  </a:cubicBezTo>
                  <a:cubicBezTo>
                    <a:pt x="4279" y="8626"/>
                    <a:pt x="4186" y="8294"/>
                    <a:pt x="4065" y="7749"/>
                  </a:cubicBezTo>
                  <a:cubicBezTo>
                    <a:pt x="3945" y="7201"/>
                    <a:pt x="3830" y="6602"/>
                    <a:pt x="3731" y="5956"/>
                  </a:cubicBezTo>
                  <a:cubicBezTo>
                    <a:pt x="3626" y="5298"/>
                    <a:pt x="3514" y="4757"/>
                    <a:pt x="3395" y="4333"/>
                  </a:cubicBezTo>
                  <a:cubicBezTo>
                    <a:pt x="3341" y="4156"/>
                    <a:pt x="3292" y="3992"/>
                    <a:pt x="3255" y="3837"/>
                  </a:cubicBezTo>
                  <a:cubicBezTo>
                    <a:pt x="3214" y="3680"/>
                    <a:pt x="3190" y="3570"/>
                    <a:pt x="3182" y="3505"/>
                  </a:cubicBezTo>
                  <a:cubicBezTo>
                    <a:pt x="3141" y="3302"/>
                    <a:pt x="3044" y="3171"/>
                    <a:pt x="2893" y="3111"/>
                  </a:cubicBezTo>
                  <a:cubicBezTo>
                    <a:pt x="2848" y="3093"/>
                    <a:pt x="2800" y="3085"/>
                    <a:pt x="2748" y="3085"/>
                  </a:cubicBezTo>
                  <a:cubicBezTo>
                    <a:pt x="2649" y="3085"/>
                    <a:pt x="2546" y="3130"/>
                    <a:pt x="2447" y="3216"/>
                  </a:cubicBezTo>
                  <a:cubicBezTo>
                    <a:pt x="2354" y="3302"/>
                    <a:pt x="2285" y="3423"/>
                    <a:pt x="2233" y="3578"/>
                  </a:cubicBezTo>
                  <a:cubicBezTo>
                    <a:pt x="2182" y="3733"/>
                    <a:pt x="2138" y="3958"/>
                    <a:pt x="2102" y="4257"/>
                  </a:cubicBezTo>
                  <a:cubicBezTo>
                    <a:pt x="2048" y="4647"/>
                    <a:pt x="1966" y="5147"/>
                    <a:pt x="1863" y="5757"/>
                  </a:cubicBezTo>
                  <a:cubicBezTo>
                    <a:pt x="1757" y="6365"/>
                    <a:pt x="1651" y="6921"/>
                    <a:pt x="1552" y="7421"/>
                  </a:cubicBezTo>
                  <a:cubicBezTo>
                    <a:pt x="1453" y="7923"/>
                    <a:pt x="1384" y="8201"/>
                    <a:pt x="1352" y="8255"/>
                  </a:cubicBezTo>
                  <a:lnTo>
                    <a:pt x="1345" y="8255"/>
                  </a:lnTo>
                  <a:cubicBezTo>
                    <a:pt x="1339" y="8255"/>
                    <a:pt x="1330" y="8234"/>
                    <a:pt x="1317" y="8191"/>
                  </a:cubicBezTo>
                  <a:cubicBezTo>
                    <a:pt x="1304" y="8147"/>
                    <a:pt x="1291" y="8085"/>
                    <a:pt x="1283" y="8007"/>
                  </a:cubicBezTo>
                  <a:cubicBezTo>
                    <a:pt x="1272" y="7921"/>
                    <a:pt x="1253" y="7775"/>
                    <a:pt x="1223" y="7570"/>
                  </a:cubicBezTo>
                  <a:cubicBezTo>
                    <a:pt x="1194" y="7365"/>
                    <a:pt x="1162" y="7150"/>
                    <a:pt x="1123" y="6925"/>
                  </a:cubicBezTo>
                  <a:cubicBezTo>
                    <a:pt x="1078" y="6675"/>
                    <a:pt x="1039" y="6419"/>
                    <a:pt x="1016" y="6165"/>
                  </a:cubicBezTo>
                  <a:cubicBezTo>
                    <a:pt x="990" y="5908"/>
                    <a:pt x="964" y="5540"/>
                    <a:pt x="942" y="5057"/>
                  </a:cubicBezTo>
                  <a:cubicBezTo>
                    <a:pt x="921" y="4576"/>
                    <a:pt x="893" y="3874"/>
                    <a:pt x="854" y="2953"/>
                  </a:cubicBezTo>
                  <a:cubicBezTo>
                    <a:pt x="841" y="2624"/>
                    <a:pt x="832" y="2281"/>
                    <a:pt x="824" y="1932"/>
                  </a:cubicBezTo>
                  <a:cubicBezTo>
                    <a:pt x="817" y="1578"/>
                    <a:pt x="813" y="1311"/>
                    <a:pt x="813" y="1128"/>
                  </a:cubicBezTo>
                  <a:lnTo>
                    <a:pt x="807" y="455"/>
                  </a:lnTo>
                  <a:lnTo>
                    <a:pt x="673" y="324"/>
                  </a:lnTo>
                  <a:cubicBezTo>
                    <a:pt x="585" y="233"/>
                    <a:pt x="496" y="190"/>
                    <a:pt x="404" y="190"/>
                  </a:cubicBezTo>
                  <a:cubicBezTo>
                    <a:pt x="317" y="190"/>
                    <a:pt x="229" y="229"/>
                    <a:pt x="143" y="302"/>
                  </a:cubicBezTo>
                  <a:cubicBezTo>
                    <a:pt x="106" y="328"/>
                    <a:pt x="78" y="358"/>
                    <a:pt x="57" y="391"/>
                  </a:cubicBezTo>
                  <a:cubicBezTo>
                    <a:pt x="37" y="423"/>
                    <a:pt x="24" y="468"/>
                    <a:pt x="16" y="524"/>
                  </a:cubicBezTo>
                  <a:cubicBezTo>
                    <a:pt x="11" y="585"/>
                    <a:pt x="5" y="664"/>
                    <a:pt x="0" y="770"/>
                  </a:cubicBezTo>
                  <a:lnTo>
                    <a:pt x="0" y="921"/>
                  </a:lnTo>
                  <a:cubicBezTo>
                    <a:pt x="0" y="1050"/>
                    <a:pt x="3" y="1255"/>
                    <a:pt x="9" y="1537"/>
                  </a:cubicBezTo>
                  <a:cubicBezTo>
                    <a:pt x="11" y="1817"/>
                    <a:pt x="22" y="2162"/>
                    <a:pt x="35" y="2572"/>
                  </a:cubicBezTo>
                  <a:cubicBezTo>
                    <a:pt x="69" y="3596"/>
                    <a:pt x="100" y="4374"/>
                    <a:pt x="123" y="4908"/>
                  </a:cubicBezTo>
                  <a:cubicBezTo>
                    <a:pt x="145" y="5443"/>
                    <a:pt x="173" y="5854"/>
                    <a:pt x="199" y="6143"/>
                  </a:cubicBezTo>
                  <a:cubicBezTo>
                    <a:pt x="227" y="6434"/>
                    <a:pt x="263" y="6716"/>
                    <a:pt x="309" y="6997"/>
                  </a:cubicBezTo>
                  <a:cubicBezTo>
                    <a:pt x="401" y="7570"/>
                    <a:pt x="477" y="8025"/>
                    <a:pt x="537" y="8365"/>
                  </a:cubicBezTo>
                  <a:cubicBezTo>
                    <a:pt x="595" y="8704"/>
                    <a:pt x="649" y="8962"/>
                    <a:pt x="699" y="9132"/>
                  </a:cubicBezTo>
                  <a:cubicBezTo>
                    <a:pt x="746" y="9303"/>
                    <a:pt x="794" y="9426"/>
                    <a:pt x="845" y="9497"/>
                  </a:cubicBezTo>
                  <a:cubicBezTo>
                    <a:pt x="897" y="9566"/>
                    <a:pt x="962" y="9617"/>
                    <a:pt x="1039" y="9650"/>
                  </a:cubicBezTo>
                  <a:lnTo>
                    <a:pt x="1039" y="9658"/>
                  </a:lnTo>
                  <a:cubicBezTo>
                    <a:pt x="1134" y="9710"/>
                    <a:pt x="1214" y="9734"/>
                    <a:pt x="1279" y="9734"/>
                  </a:cubicBezTo>
                  <a:cubicBezTo>
                    <a:pt x="1341" y="9734"/>
                    <a:pt x="1423" y="9710"/>
                    <a:pt x="1520" y="9663"/>
                  </a:cubicBezTo>
                  <a:cubicBezTo>
                    <a:pt x="1716" y="9555"/>
                    <a:pt x="1886" y="9301"/>
                    <a:pt x="2029" y="8902"/>
                  </a:cubicBezTo>
                  <a:cubicBezTo>
                    <a:pt x="2070" y="8772"/>
                    <a:pt x="2130" y="8516"/>
                    <a:pt x="2214" y="8132"/>
                  </a:cubicBezTo>
                  <a:cubicBezTo>
                    <a:pt x="2296" y="7751"/>
                    <a:pt x="2382" y="7341"/>
                    <a:pt x="2468" y="6902"/>
                  </a:cubicBezTo>
                  <a:cubicBezTo>
                    <a:pt x="2557" y="6462"/>
                    <a:pt x="2623" y="6096"/>
                    <a:pt x="2675" y="5798"/>
                  </a:cubicBezTo>
                  <a:cubicBezTo>
                    <a:pt x="2701" y="5619"/>
                    <a:pt x="2727" y="5475"/>
                    <a:pt x="2748" y="5359"/>
                  </a:cubicBezTo>
                  <a:cubicBezTo>
                    <a:pt x="2770" y="5242"/>
                    <a:pt x="2781" y="5186"/>
                    <a:pt x="2785" y="5186"/>
                  </a:cubicBezTo>
                  <a:cubicBezTo>
                    <a:pt x="2792" y="5197"/>
                    <a:pt x="2807" y="5285"/>
                    <a:pt x="2837" y="5458"/>
                  </a:cubicBezTo>
                  <a:cubicBezTo>
                    <a:pt x="2867" y="5630"/>
                    <a:pt x="2899" y="5846"/>
                    <a:pt x="2936" y="6102"/>
                  </a:cubicBezTo>
                  <a:cubicBezTo>
                    <a:pt x="3031" y="6684"/>
                    <a:pt x="3143" y="7275"/>
                    <a:pt x="3276" y="7867"/>
                  </a:cubicBezTo>
                  <a:cubicBezTo>
                    <a:pt x="3406" y="8460"/>
                    <a:pt x="3509" y="8850"/>
                    <a:pt x="3589" y="9038"/>
                  </a:cubicBezTo>
                  <a:cubicBezTo>
                    <a:pt x="3764" y="9436"/>
                    <a:pt x="4011" y="9637"/>
                    <a:pt x="4333" y="9637"/>
                  </a:cubicBezTo>
                  <a:cubicBezTo>
                    <a:pt x="4382" y="9637"/>
                    <a:pt x="4436" y="9630"/>
                    <a:pt x="4490" y="9624"/>
                  </a:cubicBezTo>
                  <a:cubicBezTo>
                    <a:pt x="4647" y="9604"/>
                    <a:pt x="4774" y="9551"/>
                    <a:pt x="4878" y="9462"/>
                  </a:cubicBezTo>
                  <a:cubicBezTo>
                    <a:pt x="4983" y="9372"/>
                    <a:pt x="5087" y="9225"/>
                    <a:pt x="5186" y="9016"/>
                  </a:cubicBezTo>
                  <a:cubicBezTo>
                    <a:pt x="5283" y="8833"/>
                    <a:pt x="5363" y="8617"/>
                    <a:pt x="5432" y="8374"/>
                  </a:cubicBezTo>
                  <a:cubicBezTo>
                    <a:pt x="5496" y="8128"/>
                    <a:pt x="5568" y="7734"/>
                    <a:pt x="5643" y="7195"/>
                  </a:cubicBezTo>
                  <a:cubicBezTo>
                    <a:pt x="5718" y="6656"/>
                    <a:pt x="5820" y="5854"/>
                    <a:pt x="5943" y="4785"/>
                  </a:cubicBezTo>
                  <a:cubicBezTo>
                    <a:pt x="5977" y="4501"/>
                    <a:pt x="6018" y="4218"/>
                    <a:pt x="6057" y="3936"/>
                  </a:cubicBezTo>
                  <a:cubicBezTo>
                    <a:pt x="6093" y="3654"/>
                    <a:pt x="6124" y="3440"/>
                    <a:pt x="6147" y="3292"/>
                  </a:cubicBezTo>
                  <a:cubicBezTo>
                    <a:pt x="6169" y="3149"/>
                    <a:pt x="6197" y="2977"/>
                    <a:pt x="6225" y="2774"/>
                  </a:cubicBezTo>
                  <a:cubicBezTo>
                    <a:pt x="6255" y="2572"/>
                    <a:pt x="6279" y="2393"/>
                    <a:pt x="6305" y="2231"/>
                  </a:cubicBezTo>
                  <a:cubicBezTo>
                    <a:pt x="6324" y="2063"/>
                    <a:pt x="6343" y="1897"/>
                    <a:pt x="6369" y="1725"/>
                  </a:cubicBezTo>
                  <a:cubicBezTo>
                    <a:pt x="6395" y="1552"/>
                    <a:pt x="6417" y="1414"/>
                    <a:pt x="6443" y="1315"/>
                  </a:cubicBezTo>
                  <a:cubicBezTo>
                    <a:pt x="6460" y="1212"/>
                    <a:pt x="6477" y="1093"/>
                    <a:pt x="6488" y="960"/>
                  </a:cubicBezTo>
                  <a:cubicBezTo>
                    <a:pt x="6499" y="824"/>
                    <a:pt x="6507" y="703"/>
                    <a:pt x="6512" y="598"/>
                  </a:cubicBezTo>
                  <a:cubicBezTo>
                    <a:pt x="6512" y="488"/>
                    <a:pt x="6512" y="404"/>
                    <a:pt x="6509" y="348"/>
                  </a:cubicBezTo>
                  <a:cubicBezTo>
                    <a:pt x="6507" y="292"/>
                    <a:pt x="6499" y="244"/>
                    <a:pt x="6481" y="212"/>
                  </a:cubicBezTo>
                  <a:cubicBezTo>
                    <a:pt x="6466" y="179"/>
                    <a:pt x="6443" y="147"/>
                    <a:pt x="6410" y="115"/>
                  </a:cubicBezTo>
                  <a:cubicBezTo>
                    <a:pt x="6341" y="37"/>
                    <a:pt x="6244" y="1"/>
                    <a:pt x="6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2025625" y="3626050"/>
              <a:ext cx="114200" cy="67275"/>
            </a:xfrm>
            <a:custGeom>
              <a:avLst/>
              <a:gdLst/>
              <a:ahLst/>
              <a:cxnLst/>
              <a:rect l="l" t="t" r="r" b="b"/>
              <a:pathLst>
                <a:path w="4568" h="2691" extrusionOk="0">
                  <a:moveTo>
                    <a:pt x="3984" y="1"/>
                  </a:moveTo>
                  <a:cubicBezTo>
                    <a:pt x="3943" y="1"/>
                    <a:pt x="3863" y="1"/>
                    <a:pt x="3747" y="3"/>
                  </a:cubicBezTo>
                  <a:cubicBezTo>
                    <a:pt x="3628" y="5"/>
                    <a:pt x="3464" y="14"/>
                    <a:pt x="3253" y="27"/>
                  </a:cubicBezTo>
                  <a:cubicBezTo>
                    <a:pt x="2387" y="89"/>
                    <a:pt x="1775" y="130"/>
                    <a:pt x="1417" y="143"/>
                  </a:cubicBezTo>
                  <a:cubicBezTo>
                    <a:pt x="1298" y="147"/>
                    <a:pt x="1197" y="152"/>
                    <a:pt x="1115" y="152"/>
                  </a:cubicBezTo>
                  <a:cubicBezTo>
                    <a:pt x="945" y="152"/>
                    <a:pt x="850" y="143"/>
                    <a:pt x="826" y="124"/>
                  </a:cubicBezTo>
                  <a:cubicBezTo>
                    <a:pt x="794" y="111"/>
                    <a:pt x="749" y="98"/>
                    <a:pt x="686" y="89"/>
                  </a:cubicBezTo>
                  <a:cubicBezTo>
                    <a:pt x="624" y="81"/>
                    <a:pt x="561" y="76"/>
                    <a:pt x="496" y="76"/>
                  </a:cubicBezTo>
                  <a:cubicBezTo>
                    <a:pt x="350" y="76"/>
                    <a:pt x="231" y="113"/>
                    <a:pt x="139" y="186"/>
                  </a:cubicBezTo>
                  <a:cubicBezTo>
                    <a:pt x="48" y="262"/>
                    <a:pt x="1" y="354"/>
                    <a:pt x="1" y="469"/>
                  </a:cubicBezTo>
                  <a:cubicBezTo>
                    <a:pt x="1" y="624"/>
                    <a:pt x="40" y="732"/>
                    <a:pt x="117" y="801"/>
                  </a:cubicBezTo>
                  <a:cubicBezTo>
                    <a:pt x="195" y="872"/>
                    <a:pt x="335" y="919"/>
                    <a:pt x="544" y="947"/>
                  </a:cubicBezTo>
                  <a:cubicBezTo>
                    <a:pt x="643" y="956"/>
                    <a:pt x="777" y="960"/>
                    <a:pt x="943" y="962"/>
                  </a:cubicBezTo>
                  <a:cubicBezTo>
                    <a:pt x="1346" y="962"/>
                    <a:pt x="1940" y="932"/>
                    <a:pt x="2731" y="874"/>
                  </a:cubicBezTo>
                  <a:cubicBezTo>
                    <a:pt x="2964" y="854"/>
                    <a:pt x="3197" y="839"/>
                    <a:pt x="3428" y="829"/>
                  </a:cubicBezTo>
                  <a:cubicBezTo>
                    <a:pt x="3660" y="818"/>
                    <a:pt x="3831" y="811"/>
                    <a:pt x="3934" y="811"/>
                  </a:cubicBezTo>
                  <a:cubicBezTo>
                    <a:pt x="4057" y="811"/>
                    <a:pt x="4145" y="809"/>
                    <a:pt x="4204" y="803"/>
                  </a:cubicBezTo>
                  <a:cubicBezTo>
                    <a:pt x="4264" y="798"/>
                    <a:pt x="4309" y="788"/>
                    <a:pt x="4344" y="768"/>
                  </a:cubicBezTo>
                  <a:cubicBezTo>
                    <a:pt x="4380" y="749"/>
                    <a:pt x="4413" y="723"/>
                    <a:pt x="4445" y="684"/>
                  </a:cubicBezTo>
                  <a:cubicBezTo>
                    <a:pt x="4527" y="596"/>
                    <a:pt x="4568" y="507"/>
                    <a:pt x="4568" y="415"/>
                  </a:cubicBezTo>
                  <a:cubicBezTo>
                    <a:pt x="4568" y="369"/>
                    <a:pt x="4553" y="298"/>
                    <a:pt x="4514" y="208"/>
                  </a:cubicBezTo>
                  <a:cubicBezTo>
                    <a:pt x="4477" y="117"/>
                    <a:pt x="4365" y="48"/>
                    <a:pt x="4178" y="10"/>
                  </a:cubicBezTo>
                  <a:cubicBezTo>
                    <a:pt x="4139" y="3"/>
                    <a:pt x="4074" y="1"/>
                    <a:pt x="3984" y="1"/>
                  </a:cubicBezTo>
                  <a:close/>
                  <a:moveTo>
                    <a:pt x="4117" y="1714"/>
                  </a:moveTo>
                  <a:cubicBezTo>
                    <a:pt x="4070" y="1714"/>
                    <a:pt x="3956" y="1723"/>
                    <a:pt x="3779" y="1736"/>
                  </a:cubicBezTo>
                  <a:cubicBezTo>
                    <a:pt x="3600" y="1749"/>
                    <a:pt x="3404" y="1766"/>
                    <a:pt x="3184" y="1783"/>
                  </a:cubicBezTo>
                  <a:cubicBezTo>
                    <a:pt x="2958" y="1801"/>
                    <a:pt x="2673" y="1820"/>
                    <a:pt x="2328" y="1837"/>
                  </a:cubicBezTo>
                  <a:cubicBezTo>
                    <a:pt x="1984" y="1857"/>
                    <a:pt x="1660" y="1870"/>
                    <a:pt x="1359" y="1878"/>
                  </a:cubicBezTo>
                  <a:cubicBezTo>
                    <a:pt x="1117" y="1880"/>
                    <a:pt x="921" y="1887"/>
                    <a:pt x="774" y="1895"/>
                  </a:cubicBezTo>
                  <a:cubicBezTo>
                    <a:pt x="626" y="1902"/>
                    <a:pt x="516" y="1910"/>
                    <a:pt x="440" y="1919"/>
                  </a:cubicBezTo>
                  <a:cubicBezTo>
                    <a:pt x="365" y="1928"/>
                    <a:pt x="311" y="1939"/>
                    <a:pt x="277" y="1949"/>
                  </a:cubicBezTo>
                  <a:cubicBezTo>
                    <a:pt x="242" y="1960"/>
                    <a:pt x="212" y="1977"/>
                    <a:pt x="190" y="1999"/>
                  </a:cubicBezTo>
                  <a:cubicBezTo>
                    <a:pt x="113" y="2079"/>
                    <a:pt x="74" y="2165"/>
                    <a:pt x="74" y="2262"/>
                  </a:cubicBezTo>
                  <a:cubicBezTo>
                    <a:pt x="74" y="2301"/>
                    <a:pt x="91" y="2372"/>
                    <a:pt x="119" y="2471"/>
                  </a:cubicBezTo>
                  <a:cubicBezTo>
                    <a:pt x="149" y="2568"/>
                    <a:pt x="242" y="2635"/>
                    <a:pt x="397" y="2673"/>
                  </a:cubicBezTo>
                  <a:cubicBezTo>
                    <a:pt x="462" y="2684"/>
                    <a:pt x="598" y="2686"/>
                    <a:pt x="803" y="2691"/>
                  </a:cubicBezTo>
                  <a:cubicBezTo>
                    <a:pt x="876" y="2691"/>
                    <a:pt x="1020" y="2689"/>
                    <a:pt x="1234" y="2684"/>
                  </a:cubicBezTo>
                  <a:cubicBezTo>
                    <a:pt x="1445" y="2678"/>
                    <a:pt x="1764" y="2667"/>
                    <a:pt x="2191" y="2645"/>
                  </a:cubicBezTo>
                  <a:cubicBezTo>
                    <a:pt x="2619" y="2624"/>
                    <a:pt x="3007" y="2600"/>
                    <a:pt x="3354" y="2572"/>
                  </a:cubicBezTo>
                  <a:cubicBezTo>
                    <a:pt x="3578" y="2555"/>
                    <a:pt x="3760" y="2538"/>
                    <a:pt x="3893" y="2527"/>
                  </a:cubicBezTo>
                  <a:cubicBezTo>
                    <a:pt x="4029" y="2516"/>
                    <a:pt x="4135" y="2503"/>
                    <a:pt x="4204" y="2492"/>
                  </a:cubicBezTo>
                  <a:cubicBezTo>
                    <a:pt x="4277" y="2482"/>
                    <a:pt x="4329" y="2469"/>
                    <a:pt x="4363" y="2451"/>
                  </a:cubicBezTo>
                  <a:cubicBezTo>
                    <a:pt x="4397" y="2436"/>
                    <a:pt x="4426" y="2415"/>
                    <a:pt x="4449" y="2387"/>
                  </a:cubicBezTo>
                  <a:cubicBezTo>
                    <a:pt x="4527" y="2305"/>
                    <a:pt x="4566" y="2219"/>
                    <a:pt x="4566" y="2126"/>
                  </a:cubicBezTo>
                  <a:cubicBezTo>
                    <a:pt x="4566" y="2072"/>
                    <a:pt x="4542" y="1992"/>
                    <a:pt x="4490" y="1889"/>
                  </a:cubicBezTo>
                  <a:cubicBezTo>
                    <a:pt x="4438" y="1788"/>
                    <a:pt x="4316" y="1727"/>
                    <a:pt x="4117" y="17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2240575" y="3523750"/>
              <a:ext cx="67625" cy="242975"/>
            </a:xfrm>
            <a:custGeom>
              <a:avLst/>
              <a:gdLst/>
              <a:ahLst/>
              <a:cxnLst/>
              <a:rect l="l" t="t" r="r" b="b"/>
              <a:pathLst>
                <a:path w="2705" h="9719" extrusionOk="0">
                  <a:moveTo>
                    <a:pt x="1101" y="0"/>
                  </a:moveTo>
                  <a:cubicBezTo>
                    <a:pt x="892" y="0"/>
                    <a:pt x="731" y="22"/>
                    <a:pt x="614" y="63"/>
                  </a:cubicBezTo>
                  <a:cubicBezTo>
                    <a:pt x="517" y="95"/>
                    <a:pt x="444" y="149"/>
                    <a:pt x="394" y="220"/>
                  </a:cubicBezTo>
                  <a:cubicBezTo>
                    <a:pt x="343" y="293"/>
                    <a:pt x="304" y="414"/>
                    <a:pt x="282" y="582"/>
                  </a:cubicBezTo>
                  <a:cubicBezTo>
                    <a:pt x="261" y="748"/>
                    <a:pt x="244" y="994"/>
                    <a:pt x="229" y="1315"/>
                  </a:cubicBezTo>
                  <a:cubicBezTo>
                    <a:pt x="213" y="1567"/>
                    <a:pt x="198" y="1815"/>
                    <a:pt x="183" y="2056"/>
                  </a:cubicBezTo>
                  <a:cubicBezTo>
                    <a:pt x="166" y="2295"/>
                    <a:pt x="151" y="2479"/>
                    <a:pt x="138" y="2601"/>
                  </a:cubicBezTo>
                  <a:cubicBezTo>
                    <a:pt x="86" y="3052"/>
                    <a:pt x="47" y="3576"/>
                    <a:pt x="30" y="4175"/>
                  </a:cubicBezTo>
                  <a:cubicBezTo>
                    <a:pt x="11" y="4776"/>
                    <a:pt x="0" y="5576"/>
                    <a:pt x="0" y="6582"/>
                  </a:cubicBezTo>
                  <a:cubicBezTo>
                    <a:pt x="0" y="7197"/>
                    <a:pt x="2" y="7742"/>
                    <a:pt x="11" y="8222"/>
                  </a:cubicBezTo>
                  <a:cubicBezTo>
                    <a:pt x="19" y="8701"/>
                    <a:pt x="28" y="9003"/>
                    <a:pt x="35" y="9128"/>
                  </a:cubicBezTo>
                  <a:cubicBezTo>
                    <a:pt x="43" y="9235"/>
                    <a:pt x="54" y="9322"/>
                    <a:pt x="65" y="9380"/>
                  </a:cubicBezTo>
                  <a:cubicBezTo>
                    <a:pt x="78" y="9440"/>
                    <a:pt x="93" y="9485"/>
                    <a:pt x="110" y="9518"/>
                  </a:cubicBezTo>
                  <a:cubicBezTo>
                    <a:pt x="129" y="9550"/>
                    <a:pt x="157" y="9582"/>
                    <a:pt x="194" y="9615"/>
                  </a:cubicBezTo>
                  <a:cubicBezTo>
                    <a:pt x="280" y="9682"/>
                    <a:pt x="366" y="9718"/>
                    <a:pt x="446" y="9718"/>
                  </a:cubicBezTo>
                  <a:cubicBezTo>
                    <a:pt x="532" y="9718"/>
                    <a:pt x="616" y="9686"/>
                    <a:pt x="701" y="9615"/>
                  </a:cubicBezTo>
                  <a:lnTo>
                    <a:pt x="823" y="9505"/>
                  </a:lnTo>
                  <a:lnTo>
                    <a:pt x="817" y="7322"/>
                  </a:lnTo>
                  <a:lnTo>
                    <a:pt x="802" y="5140"/>
                  </a:lnTo>
                  <a:lnTo>
                    <a:pt x="1237" y="5162"/>
                  </a:lnTo>
                  <a:cubicBezTo>
                    <a:pt x="1379" y="5171"/>
                    <a:pt x="1481" y="5175"/>
                    <a:pt x="1545" y="5175"/>
                  </a:cubicBezTo>
                  <a:cubicBezTo>
                    <a:pt x="1614" y="5175"/>
                    <a:pt x="1664" y="5166"/>
                    <a:pt x="1701" y="5151"/>
                  </a:cubicBezTo>
                  <a:cubicBezTo>
                    <a:pt x="1735" y="5134"/>
                    <a:pt x="1772" y="5106"/>
                    <a:pt x="1813" y="5065"/>
                  </a:cubicBezTo>
                  <a:cubicBezTo>
                    <a:pt x="1910" y="4968"/>
                    <a:pt x="1959" y="4869"/>
                    <a:pt x="1959" y="4768"/>
                  </a:cubicBezTo>
                  <a:cubicBezTo>
                    <a:pt x="1959" y="4677"/>
                    <a:pt x="1918" y="4582"/>
                    <a:pt x="1834" y="4485"/>
                  </a:cubicBezTo>
                  <a:cubicBezTo>
                    <a:pt x="1802" y="4449"/>
                    <a:pt x="1770" y="4421"/>
                    <a:pt x="1733" y="4401"/>
                  </a:cubicBezTo>
                  <a:cubicBezTo>
                    <a:pt x="1694" y="4384"/>
                    <a:pt x="1640" y="4373"/>
                    <a:pt x="1571" y="4364"/>
                  </a:cubicBezTo>
                  <a:cubicBezTo>
                    <a:pt x="1500" y="4356"/>
                    <a:pt x="1397" y="4347"/>
                    <a:pt x="1259" y="4341"/>
                  </a:cubicBezTo>
                  <a:lnTo>
                    <a:pt x="804" y="4326"/>
                  </a:lnTo>
                  <a:lnTo>
                    <a:pt x="830" y="4052"/>
                  </a:lnTo>
                  <a:cubicBezTo>
                    <a:pt x="841" y="3966"/>
                    <a:pt x="851" y="3836"/>
                    <a:pt x="864" y="3666"/>
                  </a:cubicBezTo>
                  <a:cubicBezTo>
                    <a:pt x="879" y="3496"/>
                    <a:pt x="892" y="3319"/>
                    <a:pt x="899" y="3136"/>
                  </a:cubicBezTo>
                  <a:cubicBezTo>
                    <a:pt x="916" y="2957"/>
                    <a:pt x="929" y="2761"/>
                    <a:pt x="946" y="2548"/>
                  </a:cubicBezTo>
                  <a:cubicBezTo>
                    <a:pt x="961" y="2336"/>
                    <a:pt x="979" y="2158"/>
                    <a:pt x="992" y="2009"/>
                  </a:cubicBezTo>
                  <a:cubicBezTo>
                    <a:pt x="1004" y="1867"/>
                    <a:pt x="1013" y="1716"/>
                    <a:pt x="1022" y="1554"/>
                  </a:cubicBezTo>
                  <a:cubicBezTo>
                    <a:pt x="1030" y="1395"/>
                    <a:pt x="1032" y="1261"/>
                    <a:pt x="1032" y="1155"/>
                  </a:cubicBezTo>
                  <a:lnTo>
                    <a:pt x="1041" y="806"/>
                  </a:lnTo>
                  <a:lnTo>
                    <a:pt x="1343" y="828"/>
                  </a:lnTo>
                  <a:cubicBezTo>
                    <a:pt x="1433" y="830"/>
                    <a:pt x="1545" y="841"/>
                    <a:pt x="1679" y="856"/>
                  </a:cubicBezTo>
                  <a:cubicBezTo>
                    <a:pt x="1811" y="873"/>
                    <a:pt x="1936" y="888"/>
                    <a:pt x="2050" y="903"/>
                  </a:cubicBezTo>
                  <a:lnTo>
                    <a:pt x="2448" y="963"/>
                  </a:lnTo>
                  <a:lnTo>
                    <a:pt x="2582" y="819"/>
                  </a:lnTo>
                  <a:cubicBezTo>
                    <a:pt x="2664" y="716"/>
                    <a:pt x="2705" y="619"/>
                    <a:pt x="2705" y="522"/>
                  </a:cubicBezTo>
                  <a:cubicBezTo>
                    <a:pt x="2705" y="496"/>
                    <a:pt x="2696" y="444"/>
                    <a:pt x="2681" y="371"/>
                  </a:cubicBezTo>
                  <a:cubicBezTo>
                    <a:pt x="2664" y="295"/>
                    <a:pt x="2580" y="231"/>
                    <a:pt x="2429" y="177"/>
                  </a:cubicBezTo>
                  <a:cubicBezTo>
                    <a:pt x="2147" y="97"/>
                    <a:pt x="1813" y="41"/>
                    <a:pt x="1433" y="13"/>
                  </a:cubicBezTo>
                  <a:cubicBezTo>
                    <a:pt x="1313" y="4"/>
                    <a:pt x="1203" y="0"/>
                    <a:pt x="1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2482550" y="3579550"/>
              <a:ext cx="67800" cy="179950"/>
            </a:xfrm>
            <a:custGeom>
              <a:avLst/>
              <a:gdLst/>
              <a:ahLst/>
              <a:cxnLst/>
              <a:rect l="l" t="t" r="r" b="b"/>
              <a:pathLst>
                <a:path w="2712" h="7198" extrusionOk="0">
                  <a:moveTo>
                    <a:pt x="890" y="971"/>
                  </a:moveTo>
                  <a:lnTo>
                    <a:pt x="1063" y="1137"/>
                  </a:lnTo>
                  <a:cubicBezTo>
                    <a:pt x="1186" y="1270"/>
                    <a:pt x="1326" y="1507"/>
                    <a:pt x="1485" y="1854"/>
                  </a:cubicBezTo>
                  <a:cubicBezTo>
                    <a:pt x="1643" y="2204"/>
                    <a:pt x="1753" y="2508"/>
                    <a:pt x="1811" y="2775"/>
                  </a:cubicBezTo>
                  <a:cubicBezTo>
                    <a:pt x="1862" y="3025"/>
                    <a:pt x="1886" y="3337"/>
                    <a:pt x="1886" y="3708"/>
                  </a:cubicBezTo>
                  <a:cubicBezTo>
                    <a:pt x="1886" y="4085"/>
                    <a:pt x="1862" y="4398"/>
                    <a:pt x="1811" y="4652"/>
                  </a:cubicBezTo>
                  <a:cubicBezTo>
                    <a:pt x="1772" y="4844"/>
                    <a:pt x="1703" y="5066"/>
                    <a:pt x="1606" y="5324"/>
                  </a:cubicBezTo>
                  <a:cubicBezTo>
                    <a:pt x="1511" y="5581"/>
                    <a:pt x="1429" y="5768"/>
                    <a:pt x="1356" y="5893"/>
                  </a:cubicBezTo>
                  <a:cubicBezTo>
                    <a:pt x="1332" y="5919"/>
                    <a:pt x="1296" y="5958"/>
                    <a:pt x="1248" y="6006"/>
                  </a:cubicBezTo>
                  <a:cubicBezTo>
                    <a:pt x="1203" y="6055"/>
                    <a:pt x="1149" y="6096"/>
                    <a:pt x="1095" y="6133"/>
                  </a:cubicBezTo>
                  <a:cubicBezTo>
                    <a:pt x="1046" y="6171"/>
                    <a:pt x="998" y="6204"/>
                    <a:pt x="955" y="6230"/>
                  </a:cubicBezTo>
                  <a:cubicBezTo>
                    <a:pt x="912" y="6258"/>
                    <a:pt x="888" y="6271"/>
                    <a:pt x="882" y="6271"/>
                  </a:cubicBezTo>
                  <a:cubicBezTo>
                    <a:pt x="860" y="6271"/>
                    <a:pt x="841" y="6046"/>
                    <a:pt x="828" y="5596"/>
                  </a:cubicBezTo>
                  <a:cubicBezTo>
                    <a:pt x="815" y="5148"/>
                    <a:pt x="806" y="4721"/>
                    <a:pt x="806" y="4318"/>
                  </a:cubicBezTo>
                  <a:lnTo>
                    <a:pt x="806" y="3415"/>
                  </a:lnTo>
                  <a:cubicBezTo>
                    <a:pt x="806" y="3025"/>
                    <a:pt x="809" y="2652"/>
                    <a:pt x="815" y="2298"/>
                  </a:cubicBezTo>
                  <a:cubicBezTo>
                    <a:pt x="826" y="1766"/>
                    <a:pt x="839" y="1393"/>
                    <a:pt x="862" y="1184"/>
                  </a:cubicBezTo>
                  <a:lnTo>
                    <a:pt x="890" y="971"/>
                  </a:lnTo>
                  <a:close/>
                  <a:moveTo>
                    <a:pt x="690" y="1"/>
                  </a:moveTo>
                  <a:cubicBezTo>
                    <a:pt x="356" y="1"/>
                    <a:pt x="158" y="195"/>
                    <a:pt x="93" y="581"/>
                  </a:cubicBezTo>
                  <a:cubicBezTo>
                    <a:pt x="61" y="915"/>
                    <a:pt x="37" y="1434"/>
                    <a:pt x="22" y="2135"/>
                  </a:cubicBezTo>
                  <a:cubicBezTo>
                    <a:pt x="9" y="2835"/>
                    <a:pt x="0" y="3436"/>
                    <a:pt x="0" y="3936"/>
                  </a:cubicBezTo>
                  <a:cubicBezTo>
                    <a:pt x="0" y="4309"/>
                    <a:pt x="5" y="4678"/>
                    <a:pt x="9" y="5044"/>
                  </a:cubicBezTo>
                  <a:cubicBezTo>
                    <a:pt x="15" y="5510"/>
                    <a:pt x="22" y="5883"/>
                    <a:pt x="31" y="6152"/>
                  </a:cubicBezTo>
                  <a:cubicBezTo>
                    <a:pt x="39" y="6421"/>
                    <a:pt x="52" y="6622"/>
                    <a:pt x="69" y="6753"/>
                  </a:cubicBezTo>
                  <a:cubicBezTo>
                    <a:pt x="84" y="6883"/>
                    <a:pt x="108" y="6973"/>
                    <a:pt x="145" y="7027"/>
                  </a:cubicBezTo>
                  <a:cubicBezTo>
                    <a:pt x="177" y="7081"/>
                    <a:pt x="224" y="7122"/>
                    <a:pt x="285" y="7150"/>
                  </a:cubicBezTo>
                  <a:cubicBezTo>
                    <a:pt x="354" y="7180"/>
                    <a:pt x="431" y="7197"/>
                    <a:pt x="518" y="7197"/>
                  </a:cubicBezTo>
                  <a:cubicBezTo>
                    <a:pt x="623" y="7197"/>
                    <a:pt x="744" y="7176"/>
                    <a:pt x="878" y="7135"/>
                  </a:cubicBezTo>
                  <a:cubicBezTo>
                    <a:pt x="1132" y="7057"/>
                    <a:pt x="1386" y="6926"/>
                    <a:pt x="1634" y="6736"/>
                  </a:cubicBezTo>
                  <a:cubicBezTo>
                    <a:pt x="1785" y="6626"/>
                    <a:pt x="1897" y="6518"/>
                    <a:pt x="1972" y="6417"/>
                  </a:cubicBezTo>
                  <a:cubicBezTo>
                    <a:pt x="2048" y="6314"/>
                    <a:pt x="2138" y="6148"/>
                    <a:pt x="2238" y="5917"/>
                  </a:cubicBezTo>
                  <a:cubicBezTo>
                    <a:pt x="2356" y="5665"/>
                    <a:pt x="2447" y="5417"/>
                    <a:pt x="2511" y="5178"/>
                  </a:cubicBezTo>
                  <a:cubicBezTo>
                    <a:pt x="2576" y="4936"/>
                    <a:pt x="2630" y="4646"/>
                    <a:pt x="2671" y="4307"/>
                  </a:cubicBezTo>
                  <a:cubicBezTo>
                    <a:pt x="2699" y="4085"/>
                    <a:pt x="2712" y="3867"/>
                    <a:pt x="2712" y="3652"/>
                  </a:cubicBezTo>
                  <a:cubicBezTo>
                    <a:pt x="2712" y="2893"/>
                    <a:pt x="2533" y="2148"/>
                    <a:pt x="2175" y="1423"/>
                  </a:cubicBezTo>
                  <a:cubicBezTo>
                    <a:pt x="2089" y="1240"/>
                    <a:pt x="2016" y="1098"/>
                    <a:pt x="1959" y="1001"/>
                  </a:cubicBezTo>
                  <a:cubicBezTo>
                    <a:pt x="1903" y="900"/>
                    <a:pt x="1841" y="809"/>
                    <a:pt x="1774" y="732"/>
                  </a:cubicBezTo>
                  <a:cubicBezTo>
                    <a:pt x="1705" y="654"/>
                    <a:pt x="1617" y="559"/>
                    <a:pt x="1500" y="449"/>
                  </a:cubicBezTo>
                  <a:cubicBezTo>
                    <a:pt x="1365" y="311"/>
                    <a:pt x="1250" y="212"/>
                    <a:pt x="1164" y="150"/>
                  </a:cubicBezTo>
                  <a:cubicBezTo>
                    <a:pt x="1076" y="87"/>
                    <a:pt x="1000" y="46"/>
                    <a:pt x="931" y="29"/>
                  </a:cubicBezTo>
                  <a:cubicBezTo>
                    <a:pt x="843" y="10"/>
                    <a:pt x="763"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2375475" y="3639750"/>
              <a:ext cx="32750" cy="32725"/>
            </a:xfrm>
            <a:custGeom>
              <a:avLst/>
              <a:gdLst/>
              <a:ahLst/>
              <a:cxnLst/>
              <a:rect l="l" t="t" r="r" b="b"/>
              <a:pathLst>
                <a:path w="1310" h="1309" extrusionOk="0">
                  <a:moveTo>
                    <a:pt x="656" y="0"/>
                  </a:moveTo>
                  <a:cubicBezTo>
                    <a:pt x="294" y="0"/>
                    <a:pt x="1" y="291"/>
                    <a:pt x="1" y="653"/>
                  </a:cubicBezTo>
                  <a:cubicBezTo>
                    <a:pt x="1" y="1016"/>
                    <a:pt x="294" y="1309"/>
                    <a:pt x="656" y="1309"/>
                  </a:cubicBezTo>
                  <a:cubicBezTo>
                    <a:pt x="1016" y="1309"/>
                    <a:pt x="1309" y="1016"/>
                    <a:pt x="1309" y="653"/>
                  </a:cubicBezTo>
                  <a:cubicBezTo>
                    <a:pt x="1309" y="291"/>
                    <a:pt x="1016" y="0"/>
                    <a:pt x="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7"/>
          <p:cNvGrpSpPr/>
          <p:nvPr/>
        </p:nvGrpSpPr>
        <p:grpSpPr>
          <a:xfrm rot="497572">
            <a:off x="3341540" y="4680466"/>
            <a:ext cx="627257" cy="258640"/>
            <a:chOff x="1743825" y="1344175"/>
            <a:chExt cx="1032775" cy="425850"/>
          </a:xfrm>
        </p:grpSpPr>
        <p:sp>
          <p:nvSpPr>
            <p:cNvPr id="248" name="Google Shape;248;p7"/>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7"/>
          <p:cNvGrpSpPr/>
          <p:nvPr/>
        </p:nvGrpSpPr>
        <p:grpSpPr>
          <a:xfrm rot="266328">
            <a:off x="7826563" y="473619"/>
            <a:ext cx="950899" cy="303852"/>
            <a:chOff x="1749375" y="2061925"/>
            <a:chExt cx="1399125" cy="447150"/>
          </a:xfrm>
        </p:grpSpPr>
        <p:sp>
          <p:nvSpPr>
            <p:cNvPr id="259" name="Google Shape;259;p7"/>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7"/>
          <p:cNvGrpSpPr/>
          <p:nvPr/>
        </p:nvGrpSpPr>
        <p:grpSpPr>
          <a:xfrm rot="-146055">
            <a:off x="8144486" y="2659003"/>
            <a:ext cx="627357" cy="258682"/>
            <a:chOff x="1743825" y="1344175"/>
            <a:chExt cx="1032775" cy="425850"/>
          </a:xfrm>
        </p:grpSpPr>
        <p:sp>
          <p:nvSpPr>
            <p:cNvPr id="275" name="Google Shape;275;p7"/>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85"/>
        <p:cNvGrpSpPr/>
        <p:nvPr/>
      </p:nvGrpSpPr>
      <p:grpSpPr>
        <a:xfrm>
          <a:off x="0" y="0"/>
          <a:ext cx="0" cy="0"/>
          <a:chOff x="0" y="0"/>
          <a:chExt cx="0" cy="0"/>
        </a:xfrm>
      </p:grpSpPr>
      <p:sp>
        <p:nvSpPr>
          <p:cNvPr id="286" name="Google Shape;286;p8"/>
          <p:cNvSpPr txBox="1">
            <a:spLocks noGrp="1"/>
          </p:cNvSpPr>
          <p:nvPr>
            <p:ph type="title"/>
          </p:nvPr>
        </p:nvSpPr>
        <p:spPr>
          <a:xfrm>
            <a:off x="1898250" y="1371600"/>
            <a:ext cx="5347500" cy="2400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8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87" name="Google Shape;287;p8"/>
          <p:cNvGrpSpPr/>
          <p:nvPr/>
        </p:nvGrpSpPr>
        <p:grpSpPr>
          <a:xfrm>
            <a:off x="4569880" y="4736561"/>
            <a:ext cx="627308" cy="258661"/>
            <a:chOff x="1743825" y="1344175"/>
            <a:chExt cx="1032775" cy="425850"/>
          </a:xfrm>
        </p:grpSpPr>
        <p:sp>
          <p:nvSpPr>
            <p:cNvPr id="288" name="Google Shape;288;p8"/>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8"/>
          <p:cNvGrpSpPr/>
          <p:nvPr/>
        </p:nvGrpSpPr>
        <p:grpSpPr>
          <a:xfrm rot="-261246">
            <a:off x="4292207" y="343572"/>
            <a:ext cx="950931" cy="303866"/>
            <a:chOff x="1749375" y="2061925"/>
            <a:chExt cx="1399125" cy="447150"/>
          </a:xfrm>
        </p:grpSpPr>
        <p:sp>
          <p:nvSpPr>
            <p:cNvPr id="299" name="Google Shape;299;p8"/>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8"/>
          <p:cNvGrpSpPr/>
          <p:nvPr/>
        </p:nvGrpSpPr>
        <p:grpSpPr>
          <a:xfrm rot="314343">
            <a:off x="8111249" y="633663"/>
            <a:ext cx="694248" cy="173188"/>
            <a:chOff x="1803850" y="3016175"/>
            <a:chExt cx="995175" cy="248225"/>
          </a:xfrm>
        </p:grpSpPr>
        <p:sp>
          <p:nvSpPr>
            <p:cNvPr id="315" name="Google Shape;315;p8"/>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8"/>
          <p:cNvGrpSpPr/>
          <p:nvPr/>
        </p:nvGrpSpPr>
        <p:grpSpPr>
          <a:xfrm>
            <a:off x="435131" y="4563027"/>
            <a:ext cx="888364" cy="248238"/>
            <a:chOff x="1777125" y="4019500"/>
            <a:chExt cx="1297450" cy="362550"/>
          </a:xfrm>
        </p:grpSpPr>
        <p:sp>
          <p:nvSpPr>
            <p:cNvPr id="323" name="Google Shape;323;p8"/>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38"/>
        <p:cNvGrpSpPr/>
        <p:nvPr/>
      </p:nvGrpSpPr>
      <p:grpSpPr>
        <a:xfrm>
          <a:off x="0" y="0"/>
          <a:ext cx="0" cy="0"/>
          <a:chOff x="0" y="0"/>
          <a:chExt cx="0" cy="0"/>
        </a:xfrm>
      </p:grpSpPr>
      <p:sp>
        <p:nvSpPr>
          <p:cNvPr id="339" name="Google Shape;339;p9"/>
          <p:cNvSpPr txBox="1">
            <a:spLocks noGrp="1"/>
          </p:cNvSpPr>
          <p:nvPr>
            <p:ph type="title"/>
          </p:nvPr>
        </p:nvSpPr>
        <p:spPr>
          <a:xfrm>
            <a:off x="761988" y="1592350"/>
            <a:ext cx="3780900" cy="814200"/>
          </a:xfrm>
          <a:prstGeom prst="rect">
            <a:avLst/>
          </a:prstGeom>
        </p:spPr>
        <p:txBody>
          <a:bodyPr spcFirstLastPara="1" wrap="square" lIns="91425" tIns="91425" rIns="91425" bIns="91425" anchor="t" anchorCtr="0">
            <a:noAutofit/>
          </a:bodyPr>
          <a:lstStyle>
            <a:lvl1pPr lvl="0" algn="r">
              <a:spcBef>
                <a:spcPts val="0"/>
              </a:spcBef>
              <a:spcAft>
                <a:spcPts val="0"/>
              </a:spcAft>
              <a:buSzPts val="4200"/>
              <a:buNone/>
              <a:defRPr sz="4500">
                <a:solidFill>
                  <a:schemeClr val="accent4"/>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40" name="Google Shape;340;p9"/>
          <p:cNvSpPr txBox="1">
            <a:spLocks noGrp="1"/>
          </p:cNvSpPr>
          <p:nvPr>
            <p:ph type="subTitle" idx="1"/>
          </p:nvPr>
        </p:nvSpPr>
        <p:spPr>
          <a:xfrm>
            <a:off x="1099188" y="2476800"/>
            <a:ext cx="3443700" cy="1444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341" name="Google Shape;341;p9"/>
          <p:cNvGrpSpPr/>
          <p:nvPr/>
        </p:nvGrpSpPr>
        <p:grpSpPr>
          <a:xfrm rot="141098">
            <a:off x="561452" y="4664712"/>
            <a:ext cx="472825" cy="148953"/>
            <a:chOff x="1777400" y="3523750"/>
            <a:chExt cx="772950" cy="243500"/>
          </a:xfrm>
        </p:grpSpPr>
        <p:sp>
          <p:nvSpPr>
            <p:cNvPr id="342" name="Google Shape;342;p9"/>
            <p:cNvSpPr/>
            <p:nvPr/>
          </p:nvSpPr>
          <p:spPr>
            <a:xfrm>
              <a:off x="1777400" y="3523900"/>
              <a:ext cx="162800" cy="243350"/>
            </a:xfrm>
            <a:custGeom>
              <a:avLst/>
              <a:gdLst/>
              <a:ahLst/>
              <a:cxnLst/>
              <a:rect l="l" t="t" r="r" b="b"/>
              <a:pathLst>
                <a:path w="6512" h="9734" extrusionOk="0">
                  <a:moveTo>
                    <a:pt x="6121" y="1"/>
                  </a:moveTo>
                  <a:cubicBezTo>
                    <a:pt x="5865" y="1"/>
                    <a:pt x="5731" y="184"/>
                    <a:pt x="5723" y="544"/>
                  </a:cubicBezTo>
                  <a:cubicBezTo>
                    <a:pt x="5712" y="630"/>
                    <a:pt x="5695" y="757"/>
                    <a:pt x="5673" y="921"/>
                  </a:cubicBezTo>
                  <a:cubicBezTo>
                    <a:pt x="5649" y="1085"/>
                    <a:pt x="5628" y="1246"/>
                    <a:pt x="5604" y="1408"/>
                  </a:cubicBezTo>
                  <a:cubicBezTo>
                    <a:pt x="5580" y="1574"/>
                    <a:pt x="5559" y="1731"/>
                    <a:pt x="5533" y="1882"/>
                  </a:cubicBezTo>
                  <a:cubicBezTo>
                    <a:pt x="5509" y="2033"/>
                    <a:pt x="5494" y="2149"/>
                    <a:pt x="5486" y="2227"/>
                  </a:cubicBezTo>
                  <a:cubicBezTo>
                    <a:pt x="5477" y="2300"/>
                    <a:pt x="5458" y="2425"/>
                    <a:pt x="5434" y="2600"/>
                  </a:cubicBezTo>
                  <a:cubicBezTo>
                    <a:pt x="5410" y="2772"/>
                    <a:pt x="5380" y="2955"/>
                    <a:pt x="5348" y="3149"/>
                  </a:cubicBezTo>
                  <a:cubicBezTo>
                    <a:pt x="5315" y="3352"/>
                    <a:pt x="5279" y="3606"/>
                    <a:pt x="5238" y="3917"/>
                  </a:cubicBezTo>
                  <a:cubicBezTo>
                    <a:pt x="5197" y="4227"/>
                    <a:pt x="5160" y="4520"/>
                    <a:pt x="5128" y="4800"/>
                  </a:cubicBezTo>
                  <a:cubicBezTo>
                    <a:pt x="5024" y="5669"/>
                    <a:pt x="4945" y="6339"/>
                    <a:pt x="4882" y="6813"/>
                  </a:cubicBezTo>
                  <a:cubicBezTo>
                    <a:pt x="4820" y="7288"/>
                    <a:pt x="4766" y="7641"/>
                    <a:pt x="4718" y="7872"/>
                  </a:cubicBezTo>
                  <a:cubicBezTo>
                    <a:pt x="4671" y="8104"/>
                    <a:pt x="4617" y="8288"/>
                    <a:pt x="4563" y="8419"/>
                  </a:cubicBezTo>
                  <a:cubicBezTo>
                    <a:pt x="4499" y="8589"/>
                    <a:pt x="4453" y="8697"/>
                    <a:pt x="4427" y="8742"/>
                  </a:cubicBezTo>
                  <a:cubicBezTo>
                    <a:pt x="4412" y="8762"/>
                    <a:pt x="4399" y="8768"/>
                    <a:pt x="4386" y="8768"/>
                  </a:cubicBezTo>
                  <a:cubicBezTo>
                    <a:pt x="4367" y="8768"/>
                    <a:pt x="4352" y="8757"/>
                    <a:pt x="4337" y="8734"/>
                  </a:cubicBezTo>
                  <a:cubicBezTo>
                    <a:pt x="4279" y="8626"/>
                    <a:pt x="4186" y="8294"/>
                    <a:pt x="4065" y="7749"/>
                  </a:cubicBezTo>
                  <a:cubicBezTo>
                    <a:pt x="3945" y="7201"/>
                    <a:pt x="3830" y="6602"/>
                    <a:pt x="3731" y="5956"/>
                  </a:cubicBezTo>
                  <a:cubicBezTo>
                    <a:pt x="3626" y="5298"/>
                    <a:pt x="3514" y="4757"/>
                    <a:pt x="3395" y="4333"/>
                  </a:cubicBezTo>
                  <a:cubicBezTo>
                    <a:pt x="3341" y="4156"/>
                    <a:pt x="3292" y="3992"/>
                    <a:pt x="3255" y="3837"/>
                  </a:cubicBezTo>
                  <a:cubicBezTo>
                    <a:pt x="3214" y="3680"/>
                    <a:pt x="3190" y="3570"/>
                    <a:pt x="3182" y="3505"/>
                  </a:cubicBezTo>
                  <a:cubicBezTo>
                    <a:pt x="3141" y="3302"/>
                    <a:pt x="3044" y="3171"/>
                    <a:pt x="2893" y="3111"/>
                  </a:cubicBezTo>
                  <a:cubicBezTo>
                    <a:pt x="2848" y="3093"/>
                    <a:pt x="2800" y="3085"/>
                    <a:pt x="2748" y="3085"/>
                  </a:cubicBezTo>
                  <a:cubicBezTo>
                    <a:pt x="2649" y="3085"/>
                    <a:pt x="2546" y="3130"/>
                    <a:pt x="2447" y="3216"/>
                  </a:cubicBezTo>
                  <a:cubicBezTo>
                    <a:pt x="2354" y="3302"/>
                    <a:pt x="2285" y="3423"/>
                    <a:pt x="2233" y="3578"/>
                  </a:cubicBezTo>
                  <a:cubicBezTo>
                    <a:pt x="2182" y="3733"/>
                    <a:pt x="2138" y="3958"/>
                    <a:pt x="2102" y="4257"/>
                  </a:cubicBezTo>
                  <a:cubicBezTo>
                    <a:pt x="2048" y="4647"/>
                    <a:pt x="1966" y="5147"/>
                    <a:pt x="1863" y="5757"/>
                  </a:cubicBezTo>
                  <a:cubicBezTo>
                    <a:pt x="1757" y="6365"/>
                    <a:pt x="1651" y="6921"/>
                    <a:pt x="1552" y="7421"/>
                  </a:cubicBezTo>
                  <a:cubicBezTo>
                    <a:pt x="1453" y="7923"/>
                    <a:pt x="1384" y="8201"/>
                    <a:pt x="1352" y="8255"/>
                  </a:cubicBezTo>
                  <a:lnTo>
                    <a:pt x="1345" y="8255"/>
                  </a:lnTo>
                  <a:cubicBezTo>
                    <a:pt x="1339" y="8255"/>
                    <a:pt x="1330" y="8234"/>
                    <a:pt x="1317" y="8191"/>
                  </a:cubicBezTo>
                  <a:cubicBezTo>
                    <a:pt x="1304" y="8147"/>
                    <a:pt x="1291" y="8085"/>
                    <a:pt x="1283" y="8007"/>
                  </a:cubicBezTo>
                  <a:cubicBezTo>
                    <a:pt x="1272" y="7921"/>
                    <a:pt x="1253" y="7775"/>
                    <a:pt x="1223" y="7570"/>
                  </a:cubicBezTo>
                  <a:cubicBezTo>
                    <a:pt x="1194" y="7365"/>
                    <a:pt x="1162" y="7150"/>
                    <a:pt x="1123" y="6925"/>
                  </a:cubicBezTo>
                  <a:cubicBezTo>
                    <a:pt x="1078" y="6675"/>
                    <a:pt x="1039" y="6419"/>
                    <a:pt x="1016" y="6165"/>
                  </a:cubicBezTo>
                  <a:cubicBezTo>
                    <a:pt x="990" y="5908"/>
                    <a:pt x="964" y="5540"/>
                    <a:pt x="942" y="5057"/>
                  </a:cubicBezTo>
                  <a:cubicBezTo>
                    <a:pt x="921" y="4576"/>
                    <a:pt x="893" y="3874"/>
                    <a:pt x="854" y="2953"/>
                  </a:cubicBezTo>
                  <a:cubicBezTo>
                    <a:pt x="841" y="2624"/>
                    <a:pt x="832" y="2281"/>
                    <a:pt x="824" y="1932"/>
                  </a:cubicBezTo>
                  <a:cubicBezTo>
                    <a:pt x="817" y="1578"/>
                    <a:pt x="813" y="1311"/>
                    <a:pt x="813" y="1128"/>
                  </a:cubicBezTo>
                  <a:lnTo>
                    <a:pt x="807" y="455"/>
                  </a:lnTo>
                  <a:lnTo>
                    <a:pt x="673" y="324"/>
                  </a:lnTo>
                  <a:cubicBezTo>
                    <a:pt x="585" y="233"/>
                    <a:pt x="496" y="190"/>
                    <a:pt x="404" y="190"/>
                  </a:cubicBezTo>
                  <a:cubicBezTo>
                    <a:pt x="317" y="190"/>
                    <a:pt x="229" y="229"/>
                    <a:pt x="143" y="302"/>
                  </a:cubicBezTo>
                  <a:cubicBezTo>
                    <a:pt x="106" y="328"/>
                    <a:pt x="78" y="358"/>
                    <a:pt x="57" y="391"/>
                  </a:cubicBezTo>
                  <a:cubicBezTo>
                    <a:pt x="37" y="423"/>
                    <a:pt x="24" y="468"/>
                    <a:pt x="16" y="524"/>
                  </a:cubicBezTo>
                  <a:cubicBezTo>
                    <a:pt x="11" y="585"/>
                    <a:pt x="5" y="664"/>
                    <a:pt x="0" y="770"/>
                  </a:cubicBezTo>
                  <a:lnTo>
                    <a:pt x="0" y="921"/>
                  </a:lnTo>
                  <a:cubicBezTo>
                    <a:pt x="0" y="1050"/>
                    <a:pt x="3" y="1255"/>
                    <a:pt x="9" y="1537"/>
                  </a:cubicBezTo>
                  <a:cubicBezTo>
                    <a:pt x="11" y="1817"/>
                    <a:pt x="22" y="2162"/>
                    <a:pt x="35" y="2572"/>
                  </a:cubicBezTo>
                  <a:cubicBezTo>
                    <a:pt x="69" y="3596"/>
                    <a:pt x="100" y="4374"/>
                    <a:pt x="123" y="4908"/>
                  </a:cubicBezTo>
                  <a:cubicBezTo>
                    <a:pt x="145" y="5443"/>
                    <a:pt x="173" y="5854"/>
                    <a:pt x="199" y="6143"/>
                  </a:cubicBezTo>
                  <a:cubicBezTo>
                    <a:pt x="227" y="6434"/>
                    <a:pt x="263" y="6716"/>
                    <a:pt x="309" y="6997"/>
                  </a:cubicBezTo>
                  <a:cubicBezTo>
                    <a:pt x="401" y="7570"/>
                    <a:pt x="477" y="8025"/>
                    <a:pt x="537" y="8365"/>
                  </a:cubicBezTo>
                  <a:cubicBezTo>
                    <a:pt x="595" y="8704"/>
                    <a:pt x="649" y="8962"/>
                    <a:pt x="699" y="9132"/>
                  </a:cubicBezTo>
                  <a:cubicBezTo>
                    <a:pt x="746" y="9303"/>
                    <a:pt x="794" y="9426"/>
                    <a:pt x="845" y="9497"/>
                  </a:cubicBezTo>
                  <a:cubicBezTo>
                    <a:pt x="897" y="9566"/>
                    <a:pt x="962" y="9617"/>
                    <a:pt x="1039" y="9650"/>
                  </a:cubicBezTo>
                  <a:lnTo>
                    <a:pt x="1039" y="9658"/>
                  </a:lnTo>
                  <a:cubicBezTo>
                    <a:pt x="1134" y="9710"/>
                    <a:pt x="1214" y="9734"/>
                    <a:pt x="1279" y="9734"/>
                  </a:cubicBezTo>
                  <a:cubicBezTo>
                    <a:pt x="1341" y="9734"/>
                    <a:pt x="1423" y="9710"/>
                    <a:pt x="1520" y="9663"/>
                  </a:cubicBezTo>
                  <a:cubicBezTo>
                    <a:pt x="1716" y="9555"/>
                    <a:pt x="1886" y="9301"/>
                    <a:pt x="2029" y="8902"/>
                  </a:cubicBezTo>
                  <a:cubicBezTo>
                    <a:pt x="2070" y="8772"/>
                    <a:pt x="2130" y="8516"/>
                    <a:pt x="2214" y="8132"/>
                  </a:cubicBezTo>
                  <a:cubicBezTo>
                    <a:pt x="2296" y="7751"/>
                    <a:pt x="2382" y="7341"/>
                    <a:pt x="2468" y="6902"/>
                  </a:cubicBezTo>
                  <a:cubicBezTo>
                    <a:pt x="2557" y="6462"/>
                    <a:pt x="2623" y="6096"/>
                    <a:pt x="2675" y="5798"/>
                  </a:cubicBezTo>
                  <a:cubicBezTo>
                    <a:pt x="2701" y="5619"/>
                    <a:pt x="2727" y="5475"/>
                    <a:pt x="2748" y="5359"/>
                  </a:cubicBezTo>
                  <a:cubicBezTo>
                    <a:pt x="2770" y="5242"/>
                    <a:pt x="2781" y="5186"/>
                    <a:pt x="2785" y="5186"/>
                  </a:cubicBezTo>
                  <a:cubicBezTo>
                    <a:pt x="2792" y="5197"/>
                    <a:pt x="2807" y="5285"/>
                    <a:pt x="2837" y="5458"/>
                  </a:cubicBezTo>
                  <a:cubicBezTo>
                    <a:pt x="2867" y="5630"/>
                    <a:pt x="2899" y="5846"/>
                    <a:pt x="2936" y="6102"/>
                  </a:cubicBezTo>
                  <a:cubicBezTo>
                    <a:pt x="3031" y="6684"/>
                    <a:pt x="3143" y="7275"/>
                    <a:pt x="3276" y="7867"/>
                  </a:cubicBezTo>
                  <a:cubicBezTo>
                    <a:pt x="3406" y="8460"/>
                    <a:pt x="3509" y="8850"/>
                    <a:pt x="3589" y="9038"/>
                  </a:cubicBezTo>
                  <a:cubicBezTo>
                    <a:pt x="3764" y="9436"/>
                    <a:pt x="4011" y="9637"/>
                    <a:pt x="4333" y="9637"/>
                  </a:cubicBezTo>
                  <a:cubicBezTo>
                    <a:pt x="4382" y="9637"/>
                    <a:pt x="4436" y="9630"/>
                    <a:pt x="4490" y="9624"/>
                  </a:cubicBezTo>
                  <a:cubicBezTo>
                    <a:pt x="4647" y="9604"/>
                    <a:pt x="4774" y="9551"/>
                    <a:pt x="4878" y="9462"/>
                  </a:cubicBezTo>
                  <a:cubicBezTo>
                    <a:pt x="4983" y="9372"/>
                    <a:pt x="5087" y="9225"/>
                    <a:pt x="5186" y="9016"/>
                  </a:cubicBezTo>
                  <a:cubicBezTo>
                    <a:pt x="5283" y="8833"/>
                    <a:pt x="5363" y="8617"/>
                    <a:pt x="5432" y="8374"/>
                  </a:cubicBezTo>
                  <a:cubicBezTo>
                    <a:pt x="5496" y="8128"/>
                    <a:pt x="5568" y="7734"/>
                    <a:pt x="5643" y="7195"/>
                  </a:cubicBezTo>
                  <a:cubicBezTo>
                    <a:pt x="5718" y="6656"/>
                    <a:pt x="5820" y="5854"/>
                    <a:pt x="5943" y="4785"/>
                  </a:cubicBezTo>
                  <a:cubicBezTo>
                    <a:pt x="5977" y="4501"/>
                    <a:pt x="6018" y="4218"/>
                    <a:pt x="6057" y="3936"/>
                  </a:cubicBezTo>
                  <a:cubicBezTo>
                    <a:pt x="6093" y="3654"/>
                    <a:pt x="6124" y="3440"/>
                    <a:pt x="6147" y="3292"/>
                  </a:cubicBezTo>
                  <a:cubicBezTo>
                    <a:pt x="6169" y="3149"/>
                    <a:pt x="6197" y="2977"/>
                    <a:pt x="6225" y="2774"/>
                  </a:cubicBezTo>
                  <a:cubicBezTo>
                    <a:pt x="6255" y="2572"/>
                    <a:pt x="6279" y="2393"/>
                    <a:pt x="6305" y="2231"/>
                  </a:cubicBezTo>
                  <a:cubicBezTo>
                    <a:pt x="6324" y="2063"/>
                    <a:pt x="6343" y="1897"/>
                    <a:pt x="6369" y="1725"/>
                  </a:cubicBezTo>
                  <a:cubicBezTo>
                    <a:pt x="6395" y="1552"/>
                    <a:pt x="6417" y="1414"/>
                    <a:pt x="6443" y="1315"/>
                  </a:cubicBezTo>
                  <a:cubicBezTo>
                    <a:pt x="6460" y="1212"/>
                    <a:pt x="6477" y="1093"/>
                    <a:pt x="6488" y="960"/>
                  </a:cubicBezTo>
                  <a:cubicBezTo>
                    <a:pt x="6499" y="824"/>
                    <a:pt x="6507" y="703"/>
                    <a:pt x="6512" y="598"/>
                  </a:cubicBezTo>
                  <a:cubicBezTo>
                    <a:pt x="6512" y="488"/>
                    <a:pt x="6512" y="404"/>
                    <a:pt x="6509" y="348"/>
                  </a:cubicBezTo>
                  <a:cubicBezTo>
                    <a:pt x="6507" y="292"/>
                    <a:pt x="6499" y="244"/>
                    <a:pt x="6481" y="212"/>
                  </a:cubicBezTo>
                  <a:cubicBezTo>
                    <a:pt x="6466" y="179"/>
                    <a:pt x="6443" y="147"/>
                    <a:pt x="6410" y="115"/>
                  </a:cubicBezTo>
                  <a:cubicBezTo>
                    <a:pt x="6341" y="37"/>
                    <a:pt x="6244" y="1"/>
                    <a:pt x="6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2025625" y="3626050"/>
              <a:ext cx="114200" cy="67275"/>
            </a:xfrm>
            <a:custGeom>
              <a:avLst/>
              <a:gdLst/>
              <a:ahLst/>
              <a:cxnLst/>
              <a:rect l="l" t="t" r="r" b="b"/>
              <a:pathLst>
                <a:path w="4568" h="2691" extrusionOk="0">
                  <a:moveTo>
                    <a:pt x="3984" y="1"/>
                  </a:moveTo>
                  <a:cubicBezTo>
                    <a:pt x="3943" y="1"/>
                    <a:pt x="3863" y="1"/>
                    <a:pt x="3747" y="3"/>
                  </a:cubicBezTo>
                  <a:cubicBezTo>
                    <a:pt x="3628" y="5"/>
                    <a:pt x="3464" y="14"/>
                    <a:pt x="3253" y="27"/>
                  </a:cubicBezTo>
                  <a:cubicBezTo>
                    <a:pt x="2387" y="89"/>
                    <a:pt x="1775" y="130"/>
                    <a:pt x="1417" y="143"/>
                  </a:cubicBezTo>
                  <a:cubicBezTo>
                    <a:pt x="1298" y="147"/>
                    <a:pt x="1197" y="152"/>
                    <a:pt x="1115" y="152"/>
                  </a:cubicBezTo>
                  <a:cubicBezTo>
                    <a:pt x="945" y="152"/>
                    <a:pt x="850" y="143"/>
                    <a:pt x="826" y="124"/>
                  </a:cubicBezTo>
                  <a:cubicBezTo>
                    <a:pt x="794" y="111"/>
                    <a:pt x="749" y="98"/>
                    <a:pt x="686" y="89"/>
                  </a:cubicBezTo>
                  <a:cubicBezTo>
                    <a:pt x="624" y="81"/>
                    <a:pt x="561" y="76"/>
                    <a:pt x="496" y="76"/>
                  </a:cubicBezTo>
                  <a:cubicBezTo>
                    <a:pt x="350" y="76"/>
                    <a:pt x="231" y="113"/>
                    <a:pt x="139" y="186"/>
                  </a:cubicBezTo>
                  <a:cubicBezTo>
                    <a:pt x="48" y="262"/>
                    <a:pt x="1" y="354"/>
                    <a:pt x="1" y="469"/>
                  </a:cubicBezTo>
                  <a:cubicBezTo>
                    <a:pt x="1" y="624"/>
                    <a:pt x="40" y="732"/>
                    <a:pt x="117" y="801"/>
                  </a:cubicBezTo>
                  <a:cubicBezTo>
                    <a:pt x="195" y="872"/>
                    <a:pt x="335" y="919"/>
                    <a:pt x="544" y="947"/>
                  </a:cubicBezTo>
                  <a:cubicBezTo>
                    <a:pt x="643" y="956"/>
                    <a:pt x="777" y="960"/>
                    <a:pt x="943" y="962"/>
                  </a:cubicBezTo>
                  <a:cubicBezTo>
                    <a:pt x="1346" y="962"/>
                    <a:pt x="1940" y="932"/>
                    <a:pt x="2731" y="874"/>
                  </a:cubicBezTo>
                  <a:cubicBezTo>
                    <a:pt x="2964" y="854"/>
                    <a:pt x="3197" y="839"/>
                    <a:pt x="3428" y="829"/>
                  </a:cubicBezTo>
                  <a:cubicBezTo>
                    <a:pt x="3660" y="818"/>
                    <a:pt x="3831" y="811"/>
                    <a:pt x="3934" y="811"/>
                  </a:cubicBezTo>
                  <a:cubicBezTo>
                    <a:pt x="4057" y="811"/>
                    <a:pt x="4145" y="809"/>
                    <a:pt x="4204" y="803"/>
                  </a:cubicBezTo>
                  <a:cubicBezTo>
                    <a:pt x="4264" y="798"/>
                    <a:pt x="4309" y="788"/>
                    <a:pt x="4344" y="768"/>
                  </a:cubicBezTo>
                  <a:cubicBezTo>
                    <a:pt x="4380" y="749"/>
                    <a:pt x="4413" y="723"/>
                    <a:pt x="4445" y="684"/>
                  </a:cubicBezTo>
                  <a:cubicBezTo>
                    <a:pt x="4527" y="596"/>
                    <a:pt x="4568" y="507"/>
                    <a:pt x="4568" y="415"/>
                  </a:cubicBezTo>
                  <a:cubicBezTo>
                    <a:pt x="4568" y="369"/>
                    <a:pt x="4553" y="298"/>
                    <a:pt x="4514" y="208"/>
                  </a:cubicBezTo>
                  <a:cubicBezTo>
                    <a:pt x="4477" y="117"/>
                    <a:pt x="4365" y="48"/>
                    <a:pt x="4178" y="10"/>
                  </a:cubicBezTo>
                  <a:cubicBezTo>
                    <a:pt x="4139" y="3"/>
                    <a:pt x="4074" y="1"/>
                    <a:pt x="3984" y="1"/>
                  </a:cubicBezTo>
                  <a:close/>
                  <a:moveTo>
                    <a:pt x="4117" y="1714"/>
                  </a:moveTo>
                  <a:cubicBezTo>
                    <a:pt x="4070" y="1714"/>
                    <a:pt x="3956" y="1723"/>
                    <a:pt x="3779" y="1736"/>
                  </a:cubicBezTo>
                  <a:cubicBezTo>
                    <a:pt x="3600" y="1749"/>
                    <a:pt x="3404" y="1766"/>
                    <a:pt x="3184" y="1783"/>
                  </a:cubicBezTo>
                  <a:cubicBezTo>
                    <a:pt x="2958" y="1801"/>
                    <a:pt x="2673" y="1820"/>
                    <a:pt x="2328" y="1837"/>
                  </a:cubicBezTo>
                  <a:cubicBezTo>
                    <a:pt x="1984" y="1857"/>
                    <a:pt x="1660" y="1870"/>
                    <a:pt x="1359" y="1878"/>
                  </a:cubicBezTo>
                  <a:cubicBezTo>
                    <a:pt x="1117" y="1880"/>
                    <a:pt x="921" y="1887"/>
                    <a:pt x="774" y="1895"/>
                  </a:cubicBezTo>
                  <a:cubicBezTo>
                    <a:pt x="626" y="1902"/>
                    <a:pt x="516" y="1910"/>
                    <a:pt x="440" y="1919"/>
                  </a:cubicBezTo>
                  <a:cubicBezTo>
                    <a:pt x="365" y="1928"/>
                    <a:pt x="311" y="1939"/>
                    <a:pt x="277" y="1949"/>
                  </a:cubicBezTo>
                  <a:cubicBezTo>
                    <a:pt x="242" y="1960"/>
                    <a:pt x="212" y="1977"/>
                    <a:pt x="190" y="1999"/>
                  </a:cubicBezTo>
                  <a:cubicBezTo>
                    <a:pt x="113" y="2079"/>
                    <a:pt x="74" y="2165"/>
                    <a:pt x="74" y="2262"/>
                  </a:cubicBezTo>
                  <a:cubicBezTo>
                    <a:pt x="74" y="2301"/>
                    <a:pt x="91" y="2372"/>
                    <a:pt x="119" y="2471"/>
                  </a:cubicBezTo>
                  <a:cubicBezTo>
                    <a:pt x="149" y="2568"/>
                    <a:pt x="242" y="2635"/>
                    <a:pt x="397" y="2673"/>
                  </a:cubicBezTo>
                  <a:cubicBezTo>
                    <a:pt x="462" y="2684"/>
                    <a:pt x="598" y="2686"/>
                    <a:pt x="803" y="2691"/>
                  </a:cubicBezTo>
                  <a:cubicBezTo>
                    <a:pt x="876" y="2691"/>
                    <a:pt x="1020" y="2689"/>
                    <a:pt x="1234" y="2684"/>
                  </a:cubicBezTo>
                  <a:cubicBezTo>
                    <a:pt x="1445" y="2678"/>
                    <a:pt x="1764" y="2667"/>
                    <a:pt x="2191" y="2645"/>
                  </a:cubicBezTo>
                  <a:cubicBezTo>
                    <a:pt x="2619" y="2624"/>
                    <a:pt x="3007" y="2600"/>
                    <a:pt x="3354" y="2572"/>
                  </a:cubicBezTo>
                  <a:cubicBezTo>
                    <a:pt x="3578" y="2555"/>
                    <a:pt x="3760" y="2538"/>
                    <a:pt x="3893" y="2527"/>
                  </a:cubicBezTo>
                  <a:cubicBezTo>
                    <a:pt x="4029" y="2516"/>
                    <a:pt x="4135" y="2503"/>
                    <a:pt x="4204" y="2492"/>
                  </a:cubicBezTo>
                  <a:cubicBezTo>
                    <a:pt x="4277" y="2482"/>
                    <a:pt x="4329" y="2469"/>
                    <a:pt x="4363" y="2451"/>
                  </a:cubicBezTo>
                  <a:cubicBezTo>
                    <a:pt x="4397" y="2436"/>
                    <a:pt x="4426" y="2415"/>
                    <a:pt x="4449" y="2387"/>
                  </a:cubicBezTo>
                  <a:cubicBezTo>
                    <a:pt x="4527" y="2305"/>
                    <a:pt x="4566" y="2219"/>
                    <a:pt x="4566" y="2126"/>
                  </a:cubicBezTo>
                  <a:cubicBezTo>
                    <a:pt x="4566" y="2072"/>
                    <a:pt x="4542" y="1992"/>
                    <a:pt x="4490" y="1889"/>
                  </a:cubicBezTo>
                  <a:cubicBezTo>
                    <a:pt x="4438" y="1788"/>
                    <a:pt x="4316" y="1727"/>
                    <a:pt x="4117" y="17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240575" y="3523750"/>
              <a:ext cx="67625" cy="242975"/>
            </a:xfrm>
            <a:custGeom>
              <a:avLst/>
              <a:gdLst/>
              <a:ahLst/>
              <a:cxnLst/>
              <a:rect l="l" t="t" r="r" b="b"/>
              <a:pathLst>
                <a:path w="2705" h="9719" extrusionOk="0">
                  <a:moveTo>
                    <a:pt x="1101" y="0"/>
                  </a:moveTo>
                  <a:cubicBezTo>
                    <a:pt x="892" y="0"/>
                    <a:pt x="731" y="22"/>
                    <a:pt x="614" y="63"/>
                  </a:cubicBezTo>
                  <a:cubicBezTo>
                    <a:pt x="517" y="95"/>
                    <a:pt x="444" y="149"/>
                    <a:pt x="394" y="220"/>
                  </a:cubicBezTo>
                  <a:cubicBezTo>
                    <a:pt x="343" y="293"/>
                    <a:pt x="304" y="414"/>
                    <a:pt x="282" y="582"/>
                  </a:cubicBezTo>
                  <a:cubicBezTo>
                    <a:pt x="261" y="748"/>
                    <a:pt x="244" y="994"/>
                    <a:pt x="229" y="1315"/>
                  </a:cubicBezTo>
                  <a:cubicBezTo>
                    <a:pt x="213" y="1567"/>
                    <a:pt x="198" y="1815"/>
                    <a:pt x="183" y="2056"/>
                  </a:cubicBezTo>
                  <a:cubicBezTo>
                    <a:pt x="166" y="2295"/>
                    <a:pt x="151" y="2479"/>
                    <a:pt x="138" y="2601"/>
                  </a:cubicBezTo>
                  <a:cubicBezTo>
                    <a:pt x="86" y="3052"/>
                    <a:pt x="47" y="3576"/>
                    <a:pt x="30" y="4175"/>
                  </a:cubicBezTo>
                  <a:cubicBezTo>
                    <a:pt x="11" y="4776"/>
                    <a:pt x="0" y="5576"/>
                    <a:pt x="0" y="6582"/>
                  </a:cubicBezTo>
                  <a:cubicBezTo>
                    <a:pt x="0" y="7197"/>
                    <a:pt x="2" y="7742"/>
                    <a:pt x="11" y="8222"/>
                  </a:cubicBezTo>
                  <a:cubicBezTo>
                    <a:pt x="19" y="8701"/>
                    <a:pt x="28" y="9003"/>
                    <a:pt x="35" y="9128"/>
                  </a:cubicBezTo>
                  <a:cubicBezTo>
                    <a:pt x="43" y="9235"/>
                    <a:pt x="54" y="9322"/>
                    <a:pt x="65" y="9380"/>
                  </a:cubicBezTo>
                  <a:cubicBezTo>
                    <a:pt x="78" y="9440"/>
                    <a:pt x="93" y="9485"/>
                    <a:pt x="110" y="9518"/>
                  </a:cubicBezTo>
                  <a:cubicBezTo>
                    <a:pt x="129" y="9550"/>
                    <a:pt x="157" y="9582"/>
                    <a:pt x="194" y="9615"/>
                  </a:cubicBezTo>
                  <a:cubicBezTo>
                    <a:pt x="280" y="9682"/>
                    <a:pt x="366" y="9718"/>
                    <a:pt x="446" y="9718"/>
                  </a:cubicBezTo>
                  <a:cubicBezTo>
                    <a:pt x="532" y="9718"/>
                    <a:pt x="616" y="9686"/>
                    <a:pt x="701" y="9615"/>
                  </a:cubicBezTo>
                  <a:lnTo>
                    <a:pt x="823" y="9505"/>
                  </a:lnTo>
                  <a:lnTo>
                    <a:pt x="817" y="7322"/>
                  </a:lnTo>
                  <a:lnTo>
                    <a:pt x="802" y="5140"/>
                  </a:lnTo>
                  <a:lnTo>
                    <a:pt x="1237" y="5162"/>
                  </a:lnTo>
                  <a:cubicBezTo>
                    <a:pt x="1379" y="5171"/>
                    <a:pt x="1481" y="5175"/>
                    <a:pt x="1545" y="5175"/>
                  </a:cubicBezTo>
                  <a:cubicBezTo>
                    <a:pt x="1614" y="5175"/>
                    <a:pt x="1664" y="5166"/>
                    <a:pt x="1701" y="5151"/>
                  </a:cubicBezTo>
                  <a:cubicBezTo>
                    <a:pt x="1735" y="5134"/>
                    <a:pt x="1772" y="5106"/>
                    <a:pt x="1813" y="5065"/>
                  </a:cubicBezTo>
                  <a:cubicBezTo>
                    <a:pt x="1910" y="4968"/>
                    <a:pt x="1959" y="4869"/>
                    <a:pt x="1959" y="4768"/>
                  </a:cubicBezTo>
                  <a:cubicBezTo>
                    <a:pt x="1959" y="4677"/>
                    <a:pt x="1918" y="4582"/>
                    <a:pt x="1834" y="4485"/>
                  </a:cubicBezTo>
                  <a:cubicBezTo>
                    <a:pt x="1802" y="4449"/>
                    <a:pt x="1770" y="4421"/>
                    <a:pt x="1733" y="4401"/>
                  </a:cubicBezTo>
                  <a:cubicBezTo>
                    <a:pt x="1694" y="4384"/>
                    <a:pt x="1640" y="4373"/>
                    <a:pt x="1571" y="4364"/>
                  </a:cubicBezTo>
                  <a:cubicBezTo>
                    <a:pt x="1500" y="4356"/>
                    <a:pt x="1397" y="4347"/>
                    <a:pt x="1259" y="4341"/>
                  </a:cubicBezTo>
                  <a:lnTo>
                    <a:pt x="804" y="4326"/>
                  </a:lnTo>
                  <a:lnTo>
                    <a:pt x="830" y="4052"/>
                  </a:lnTo>
                  <a:cubicBezTo>
                    <a:pt x="841" y="3966"/>
                    <a:pt x="851" y="3836"/>
                    <a:pt x="864" y="3666"/>
                  </a:cubicBezTo>
                  <a:cubicBezTo>
                    <a:pt x="879" y="3496"/>
                    <a:pt x="892" y="3319"/>
                    <a:pt x="899" y="3136"/>
                  </a:cubicBezTo>
                  <a:cubicBezTo>
                    <a:pt x="916" y="2957"/>
                    <a:pt x="929" y="2761"/>
                    <a:pt x="946" y="2548"/>
                  </a:cubicBezTo>
                  <a:cubicBezTo>
                    <a:pt x="961" y="2336"/>
                    <a:pt x="979" y="2158"/>
                    <a:pt x="992" y="2009"/>
                  </a:cubicBezTo>
                  <a:cubicBezTo>
                    <a:pt x="1004" y="1867"/>
                    <a:pt x="1013" y="1716"/>
                    <a:pt x="1022" y="1554"/>
                  </a:cubicBezTo>
                  <a:cubicBezTo>
                    <a:pt x="1030" y="1395"/>
                    <a:pt x="1032" y="1261"/>
                    <a:pt x="1032" y="1155"/>
                  </a:cubicBezTo>
                  <a:lnTo>
                    <a:pt x="1041" y="806"/>
                  </a:lnTo>
                  <a:lnTo>
                    <a:pt x="1343" y="828"/>
                  </a:lnTo>
                  <a:cubicBezTo>
                    <a:pt x="1433" y="830"/>
                    <a:pt x="1545" y="841"/>
                    <a:pt x="1679" y="856"/>
                  </a:cubicBezTo>
                  <a:cubicBezTo>
                    <a:pt x="1811" y="873"/>
                    <a:pt x="1936" y="888"/>
                    <a:pt x="2050" y="903"/>
                  </a:cubicBezTo>
                  <a:lnTo>
                    <a:pt x="2448" y="963"/>
                  </a:lnTo>
                  <a:lnTo>
                    <a:pt x="2582" y="819"/>
                  </a:lnTo>
                  <a:cubicBezTo>
                    <a:pt x="2664" y="716"/>
                    <a:pt x="2705" y="619"/>
                    <a:pt x="2705" y="522"/>
                  </a:cubicBezTo>
                  <a:cubicBezTo>
                    <a:pt x="2705" y="496"/>
                    <a:pt x="2696" y="444"/>
                    <a:pt x="2681" y="371"/>
                  </a:cubicBezTo>
                  <a:cubicBezTo>
                    <a:pt x="2664" y="295"/>
                    <a:pt x="2580" y="231"/>
                    <a:pt x="2429" y="177"/>
                  </a:cubicBezTo>
                  <a:cubicBezTo>
                    <a:pt x="2147" y="97"/>
                    <a:pt x="1813" y="41"/>
                    <a:pt x="1433" y="13"/>
                  </a:cubicBezTo>
                  <a:cubicBezTo>
                    <a:pt x="1313" y="4"/>
                    <a:pt x="1203" y="0"/>
                    <a:pt x="1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2482550" y="3579550"/>
              <a:ext cx="67800" cy="179950"/>
            </a:xfrm>
            <a:custGeom>
              <a:avLst/>
              <a:gdLst/>
              <a:ahLst/>
              <a:cxnLst/>
              <a:rect l="l" t="t" r="r" b="b"/>
              <a:pathLst>
                <a:path w="2712" h="7198" extrusionOk="0">
                  <a:moveTo>
                    <a:pt x="890" y="971"/>
                  </a:moveTo>
                  <a:lnTo>
                    <a:pt x="1063" y="1137"/>
                  </a:lnTo>
                  <a:cubicBezTo>
                    <a:pt x="1186" y="1270"/>
                    <a:pt x="1326" y="1507"/>
                    <a:pt x="1485" y="1854"/>
                  </a:cubicBezTo>
                  <a:cubicBezTo>
                    <a:pt x="1643" y="2204"/>
                    <a:pt x="1753" y="2508"/>
                    <a:pt x="1811" y="2775"/>
                  </a:cubicBezTo>
                  <a:cubicBezTo>
                    <a:pt x="1862" y="3025"/>
                    <a:pt x="1886" y="3337"/>
                    <a:pt x="1886" y="3708"/>
                  </a:cubicBezTo>
                  <a:cubicBezTo>
                    <a:pt x="1886" y="4085"/>
                    <a:pt x="1862" y="4398"/>
                    <a:pt x="1811" y="4652"/>
                  </a:cubicBezTo>
                  <a:cubicBezTo>
                    <a:pt x="1772" y="4844"/>
                    <a:pt x="1703" y="5066"/>
                    <a:pt x="1606" y="5324"/>
                  </a:cubicBezTo>
                  <a:cubicBezTo>
                    <a:pt x="1511" y="5581"/>
                    <a:pt x="1429" y="5768"/>
                    <a:pt x="1356" y="5893"/>
                  </a:cubicBezTo>
                  <a:cubicBezTo>
                    <a:pt x="1332" y="5919"/>
                    <a:pt x="1296" y="5958"/>
                    <a:pt x="1248" y="6006"/>
                  </a:cubicBezTo>
                  <a:cubicBezTo>
                    <a:pt x="1203" y="6055"/>
                    <a:pt x="1149" y="6096"/>
                    <a:pt x="1095" y="6133"/>
                  </a:cubicBezTo>
                  <a:cubicBezTo>
                    <a:pt x="1046" y="6171"/>
                    <a:pt x="998" y="6204"/>
                    <a:pt x="955" y="6230"/>
                  </a:cubicBezTo>
                  <a:cubicBezTo>
                    <a:pt x="912" y="6258"/>
                    <a:pt x="888" y="6271"/>
                    <a:pt x="882" y="6271"/>
                  </a:cubicBezTo>
                  <a:cubicBezTo>
                    <a:pt x="860" y="6271"/>
                    <a:pt x="841" y="6046"/>
                    <a:pt x="828" y="5596"/>
                  </a:cubicBezTo>
                  <a:cubicBezTo>
                    <a:pt x="815" y="5148"/>
                    <a:pt x="806" y="4721"/>
                    <a:pt x="806" y="4318"/>
                  </a:cubicBezTo>
                  <a:lnTo>
                    <a:pt x="806" y="3415"/>
                  </a:lnTo>
                  <a:cubicBezTo>
                    <a:pt x="806" y="3025"/>
                    <a:pt x="809" y="2652"/>
                    <a:pt x="815" y="2298"/>
                  </a:cubicBezTo>
                  <a:cubicBezTo>
                    <a:pt x="826" y="1766"/>
                    <a:pt x="839" y="1393"/>
                    <a:pt x="862" y="1184"/>
                  </a:cubicBezTo>
                  <a:lnTo>
                    <a:pt x="890" y="971"/>
                  </a:lnTo>
                  <a:close/>
                  <a:moveTo>
                    <a:pt x="690" y="1"/>
                  </a:moveTo>
                  <a:cubicBezTo>
                    <a:pt x="356" y="1"/>
                    <a:pt x="158" y="195"/>
                    <a:pt x="93" y="581"/>
                  </a:cubicBezTo>
                  <a:cubicBezTo>
                    <a:pt x="61" y="915"/>
                    <a:pt x="37" y="1434"/>
                    <a:pt x="22" y="2135"/>
                  </a:cubicBezTo>
                  <a:cubicBezTo>
                    <a:pt x="9" y="2835"/>
                    <a:pt x="0" y="3436"/>
                    <a:pt x="0" y="3936"/>
                  </a:cubicBezTo>
                  <a:cubicBezTo>
                    <a:pt x="0" y="4309"/>
                    <a:pt x="5" y="4678"/>
                    <a:pt x="9" y="5044"/>
                  </a:cubicBezTo>
                  <a:cubicBezTo>
                    <a:pt x="15" y="5510"/>
                    <a:pt x="22" y="5883"/>
                    <a:pt x="31" y="6152"/>
                  </a:cubicBezTo>
                  <a:cubicBezTo>
                    <a:pt x="39" y="6421"/>
                    <a:pt x="52" y="6622"/>
                    <a:pt x="69" y="6753"/>
                  </a:cubicBezTo>
                  <a:cubicBezTo>
                    <a:pt x="84" y="6883"/>
                    <a:pt x="108" y="6973"/>
                    <a:pt x="145" y="7027"/>
                  </a:cubicBezTo>
                  <a:cubicBezTo>
                    <a:pt x="177" y="7081"/>
                    <a:pt x="224" y="7122"/>
                    <a:pt x="285" y="7150"/>
                  </a:cubicBezTo>
                  <a:cubicBezTo>
                    <a:pt x="354" y="7180"/>
                    <a:pt x="431" y="7197"/>
                    <a:pt x="518" y="7197"/>
                  </a:cubicBezTo>
                  <a:cubicBezTo>
                    <a:pt x="623" y="7197"/>
                    <a:pt x="744" y="7176"/>
                    <a:pt x="878" y="7135"/>
                  </a:cubicBezTo>
                  <a:cubicBezTo>
                    <a:pt x="1132" y="7057"/>
                    <a:pt x="1386" y="6926"/>
                    <a:pt x="1634" y="6736"/>
                  </a:cubicBezTo>
                  <a:cubicBezTo>
                    <a:pt x="1785" y="6626"/>
                    <a:pt x="1897" y="6518"/>
                    <a:pt x="1972" y="6417"/>
                  </a:cubicBezTo>
                  <a:cubicBezTo>
                    <a:pt x="2048" y="6314"/>
                    <a:pt x="2138" y="6148"/>
                    <a:pt x="2238" y="5917"/>
                  </a:cubicBezTo>
                  <a:cubicBezTo>
                    <a:pt x="2356" y="5665"/>
                    <a:pt x="2447" y="5417"/>
                    <a:pt x="2511" y="5178"/>
                  </a:cubicBezTo>
                  <a:cubicBezTo>
                    <a:pt x="2576" y="4936"/>
                    <a:pt x="2630" y="4646"/>
                    <a:pt x="2671" y="4307"/>
                  </a:cubicBezTo>
                  <a:cubicBezTo>
                    <a:pt x="2699" y="4085"/>
                    <a:pt x="2712" y="3867"/>
                    <a:pt x="2712" y="3652"/>
                  </a:cubicBezTo>
                  <a:cubicBezTo>
                    <a:pt x="2712" y="2893"/>
                    <a:pt x="2533" y="2148"/>
                    <a:pt x="2175" y="1423"/>
                  </a:cubicBezTo>
                  <a:cubicBezTo>
                    <a:pt x="2089" y="1240"/>
                    <a:pt x="2016" y="1098"/>
                    <a:pt x="1959" y="1001"/>
                  </a:cubicBezTo>
                  <a:cubicBezTo>
                    <a:pt x="1903" y="900"/>
                    <a:pt x="1841" y="809"/>
                    <a:pt x="1774" y="732"/>
                  </a:cubicBezTo>
                  <a:cubicBezTo>
                    <a:pt x="1705" y="654"/>
                    <a:pt x="1617" y="559"/>
                    <a:pt x="1500" y="449"/>
                  </a:cubicBezTo>
                  <a:cubicBezTo>
                    <a:pt x="1365" y="311"/>
                    <a:pt x="1250" y="212"/>
                    <a:pt x="1164" y="150"/>
                  </a:cubicBezTo>
                  <a:cubicBezTo>
                    <a:pt x="1076" y="87"/>
                    <a:pt x="1000" y="46"/>
                    <a:pt x="931" y="29"/>
                  </a:cubicBezTo>
                  <a:cubicBezTo>
                    <a:pt x="843" y="10"/>
                    <a:pt x="763"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2375475" y="3639750"/>
              <a:ext cx="32750" cy="32725"/>
            </a:xfrm>
            <a:custGeom>
              <a:avLst/>
              <a:gdLst/>
              <a:ahLst/>
              <a:cxnLst/>
              <a:rect l="l" t="t" r="r" b="b"/>
              <a:pathLst>
                <a:path w="1310" h="1309" extrusionOk="0">
                  <a:moveTo>
                    <a:pt x="656" y="0"/>
                  </a:moveTo>
                  <a:cubicBezTo>
                    <a:pt x="294" y="0"/>
                    <a:pt x="1" y="291"/>
                    <a:pt x="1" y="653"/>
                  </a:cubicBezTo>
                  <a:cubicBezTo>
                    <a:pt x="1" y="1016"/>
                    <a:pt x="294" y="1309"/>
                    <a:pt x="656" y="1309"/>
                  </a:cubicBezTo>
                  <a:cubicBezTo>
                    <a:pt x="1016" y="1309"/>
                    <a:pt x="1309" y="1016"/>
                    <a:pt x="1309" y="653"/>
                  </a:cubicBezTo>
                  <a:cubicBezTo>
                    <a:pt x="1309" y="291"/>
                    <a:pt x="1016" y="0"/>
                    <a:pt x="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9"/>
          <p:cNvGrpSpPr/>
          <p:nvPr/>
        </p:nvGrpSpPr>
        <p:grpSpPr>
          <a:xfrm rot="-374286">
            <a:off x="570797" y="565206"/>
            <a:ext cx="627304" cy="258660"/>
            <a:chOff x="1743825" y="1344175"/>
            <a:chExt cx="1032775" cy="425850"/>
          </a:xfrm>
        </p:grpSpPr>
        <p:sp>
          <p:nvSpPr>
            <p:cNvPr id="348" name="Google Shape;348;p9"/>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9"/>
          <p:cNvGrpSpPr/>
          <p:nvPr/>
        </p:nvGrpSpPr>
        <p:grpSpPr>
          <a:xfrm rot="266328">
            <a:off x="7826563" y="473619"/>
            <a:ext cx="950899" cy="303852"/>
            <a:chOff x="1749375" y="2061925"/>
            <a:chExt cx="1399125" cy="447150"/>
          </a:xfrm>
        </p:grpSpPr>
        <p:sp>
          <p:nvSpPr>
            <p:cNvPr id="359" name="Google Shape;359;p9"/>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9"/>
          <p:cNvGrpSpPr/>
          <p:nvPr/>
        </p:nvGrpSpPr>
        <p:grpSpPr>
          <a:xfrm rot="275338">
            <a:off x="8144519" y="4539946"/>
            <a:ext cx="627356" cy="258681"/>
            <a:chOff x="1743825" y="1344175"/>
            <a:chExt cx="1032775" cy="425850"/>
          </a:xfrm>
        </p:grpSpPr>
        <p:sp>
          <p:nvSpPr>
            <p:cNvPr id="375" name="Google Shape;375;p9"/>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5"/>
        <p:cNvGrpSpPr/>
        <p:nvPr/>
      </p:nvGrpSpPr>
      <p:grpSpPr>
        <a:xfrm>
          <a:off x="0" y="0"/>
          <a:ext cx="0" cy="0"/>
          <a:chOff x="0" y="0"/>
          <a:chExt cx="0" cy="0"/>
        </a:xfrm>
      </p:grpSpPr>
      <p:sp>
        <p:nvSpPr>
          <p:cNvPr id="386" name="Google Shape;386;p10"/>
          <p:cNvSpPr txBox="1">
            <a:spLocks noGrp="1"/>
          </p:cNvSpPr>
          <p:nvPr>
            <p:ph type="title"/>
          </p:nvPr>
        </p:nvSpPr>
        <p:spPr>
          <a:xfrm>
            <a:off x="1033775" y="531900"/>
            <a:ext cx="4227000" cy="1083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387" name="Google Shape;387;p10"/>
          <p:cNvGrpSpPr/>
          <p:nvPr/>
        </p:nvGrpSpPr>
        <p:grpSpPr>
          <a:xfrm rot="141098">
            <a:off x="7683152" y="541537"/>
            <a:ext cx="472825" cy="148953"/>
            <a:chOff x="1777400" y="3523750"/>
            <a:chExt cx="772950" cy="243500"/>
          </a:xfrm>
        </p:grpSpPr>
        <p:sp>
          <p:nvSpPr>
            <p:cNvPr id="388" name="Google Shape;388;p10"/>
            <p:cNvSpPr/>
            <p:nvPr/>
          </p:nvSpPr>
          <p:spPr>
            <a:xfrm>
              <a:off x="1777400" y="3523900"/>
              <a:ext cx="162800" cy="243350"/>
            </a:xfrm>
            <a:custGeom>
              <a:avLst/>
              <a:gdLst/>
              <a:ahLst/>
              <a:cxnLst/>
              <a:rect l="l" t="t" r="r" b="b"/>
              <a:pathLst>
                <a:path w="6512" h="9734" extrusionOk="0">
                  <a:moveTo>
                    <a:pt x="6121" y="1"/>
                  </a:moveTo>
                  <a:cubicBezTo>
                    <a:pt x="5865" y="1"/>
                    <a:pt x="5731" y="184"/>
                    <a:pt x="5723" y="544"/>
                  </a:cubicBezTo>
                  <a:cubicBezTo>
                    <a:pt x="5712" y="630"/>
                    <a:pt x="5695" y="757"/>
                    <a:pt x="5673" y="921"/>
                  </a:cubicBezTo>
                  <a:cubicBezTo>
                    <a:pt x="5649" y="1085"/>
                    <a:pt x="5628" y="1246"/>
                    <a:pt x="5604" y="1408"/>
                  </a:cubicBezTo>
                  <a:cubicBezTo>
                    <a:pt x="5580" y="1574"/>
                    <a:pt x="5559" y="1731"/>
                    <a:pt x="5533" y="1882"/>
                  </a:cubicBezTo>
                  <a:cubicBezTo>
                    <a:pt x="5509" y="2033"/>
                    <a:pt x="5494" y="2149"/>
                    <a:pt x="5486" y="2227"/>
                  </a:cubicBezTo>
                  <a:cubicBezTo>
                    <a:pt x="5477" y="2300"/>
                    <a:pt x="5458" y="2425"/>
                    <a:pt x="5434" y="2600"/>
                  </a:cubicBezTo>
                  <a:cubicBezTo>
                    <a:pt x="5410" y="2772"/>
                    <a:pt x="5380" y="2955"/>
                    <a:pt x="5348" y="3149"/>
                  </a:cubicBezTo>
                  <a:cubicBezTo>
                    <a:pt x="5315" y="3352"/>
                    <a:pt x="5279" y="3606"/>
                    <a:pt x="5238" y="3917"/>
                  </a:cubicBezTo>
                  <a:cubicBezTo>
                    <a:pt x="5197" y="4227"/>
                    <a:pt x="5160" y="4520"/>
                    <a:pt x="5128" y="4800"/>
                  </a:cubicBezTo>
                  <a:cubicBezTo>
                    <a:pt x="5024" y="5669"/>
                    <a:pt x="4945" y="6339"/>
                    <a:pt x="4882" y="6813"/>
                  </a:cubicBezTo>
                  <a:cubicBezTo>
                    <a:pt x="4820" y="7288"/>
                    <a:pt x="4766" y="7641"/>
                    <a:pt x="4718" y="7872"/>
                  </a:cubicBezTo>
                  <a:cubicBezTo>
                    <a:pt x="4671" y="8104"/>
                    <a:pt x="4617" y="8288"/>
                    <a:pt x="4563" y="8419"/>
                  </a:cubicBezTo>
                  <a:cubicBezTo>
                    <a:pt x="4499" y="8589"/>
                    <a:pt x="4453" y="8697"/>
                    <a:pt x="4427" y="8742"/>
                  </a:cubicBezTo>
                  <a:cubicBezTo>
                    <a:pt x="4412" y="8762"/>
                    <a:pt x="4399" y="8768"/>
                    <a:pt x="4386" y="8768"/>
                  </a:cubicBezTo>
                  <a:cubicBezTo>
                    <a:pt x="4367" y="8768"/>
                    <a:pt x="4352" y="8757"/>
                    <a:pt x="4337" y="8734"/>
                  </a:cubicBezTo>
                  <a:cubicBezTo>
                    <a:pt x="4279" y="8626"/>
                    <a:pt x="4186" y="8294"/>
                    <a:pt x="4065" y="7749"/>
                  </a:cubicBezTo>
                  <a:cubicBezTo>
                    <a:pt x="3945" y="7201"/>
                    <a:pt x="3830" y="6602"/>
                    <a:pt x="3731" y="5956"/>
                  </a:cubicBezTo>
                  <a:cubicBezTo>
                    <a:pt x="3626" y="5298"/>
                    <a:pt x="3514" y="4757"/>
                    <a:pt x="3395" y="4333"/>
                  </a:cubicBezTo>
                  <a:cubicBezTo>
                    <a:pt x="3341" y="4156"/>
                    <a:pt x="3292" y="3992"/>
                    <a:pt x="3255" y="3837"/>
                  </a:cubicBezTo>
                  <a:cubicBezTo>
                    <a:pt x="3214" y="3680"/>
                    <a:pt x="3190" y="3570"/>
                    <a:pt x="3182" y="3505"/>
                  </a:cubicBezTo>
                  <a:cubicBezTo>
                    <a:pt x="3141" y="3302"/>
                    <a:pt x="3044" y="3171"/>
                    <a:pt x="2893" y="3111"/>
                  </a:cubicBezTo>
                  <a:cubicBezTo>
                    <a:pt x="2848" y="3093"/>
                    <a:pt x="2800" y="3085"/>
                    <a:pt x="2748" y="3085"/>
                  </a:cubicBezTo>
                  <a:cubicBezTo>
                    <a:pt x="2649" y="3085"/>
                    <a:pt x="2546" y="3130"/>
                    <a:pt x="2447" y="3216"/>
                  </a:cubicBezTo>
                  <a:cubicBezTo>
                    <a:pt x="2354" y="3302"/>
                    <a:pt x="2285" y="3423"/>
                    <a:pt x="2233" y="3578"/>
                  </a:cubicBezTo>
                  <a:cubicBezTo>
                    <a:pt x="2182" y="3733"/>
                    <a:pt x="2138" y="3958"/>
                    <a:pt x="2102" y="4257"/>
                  </a:cubicBezTo>
                  <a:cubicBezTo>
                    <a:pt x="2048" y="4647"/>
                    <a:pt x="1966" y="5147"/>
                    <a:pt x="1863" y="5757"/>
                  </a:cubicBezTo>
                  <a:cubicBezTo>
                    <a:pt x="1757" y="6365"/>
                    <a:pt x="1651" y="6921"/>
                    <a:pt x="1552" y="7421"/>
                  </a:cubicBezTo>
                  <a:cubicBezTo>
                    <a:pt x="1453" y="7923"/>
                    <a:pt x="1384" y="8201"/>
                    <a:pt x="1352" y="8255"/>
                  </a:cubicBezTo>
                  <a:lnTo>
                    <a:pt x="1345" y="8255"/>
                  </a:lnTo>
                  <a:cubicBezTo>
                    <a:pt x="1339" y="8255"/>
                    <a:pt x="1330" y="8234"/>
                    <a:pt x="1317" y="8191"/>
                  </a:cubicBezTo>
                  <a:cubicBezTo>
                    <a:pt x="1304" y="8147"/>
                    <a:pt x="1291" y="8085"/>
                    <a:pt x="1283" y="8007"/>
                  </a:cubicBezTo>
                  <a:cubicBezTo>
                    <a:pt x="1272" y="7921"/>
                    <a:pt x="1253" y="7775"/>
                    <a:pt x="1223" y="7570"/>
                  </a:cubicBezTo>
                  <a:cubicBezTo>
                    <a:pt x="1194" y="7365"/>
                    <a:pt x="1162" y="7150"/>
                    <a:pt x="1123" y="6925"/>
                  </a:cubicBezTo>
                  <a:cubicBezTo>
                    <a:pt x="1078" y="6675"/>
                    <a:pt x="1039" y="6419"/>
                    <a:pt x="1016" y="6165"/>
                  </a:cubicBezTo>
                  <a:cubicBezTo>
                    <a:pt x="990" y="5908"/>
                    <a:pt x="964" y="5540"/>
                    <a:pt x="942" y="5057"/>
                  </a:cubicBezTo>
                  <a:cubicBezTo>
                    <a:pt x="921" y="4576"/>
                    <a:pt x="893" y="3874"/>
                    <a:pt x="854" y="2953"/>
                  </a:cubicBezTo>
                  <a:cubicBezTo>
                    <a:pt x="841" y="2624"/>
                    <a:pt x="832" y="2281"/>
                    <a:pt x="824" y="1932"/>
                  </a:cubicBezTo>
                  <a:cubicBezTo>
                    <a:pt x="817" y="1578"/>
                    <a:pt x="813" y="1311"/>
                    <a:pt x="813" y="1128"/>
                  </a:cubicBezTo>
                  <a:lnTo>
                    <a:pt x="807" y="455"/>
                  </a:lnTo>
                  <a:lnTo>
                    <a:pt x="673" y="324"/>
                  </a:lnTo>
                  <a:cubicBezTo>
                    <a:pt x="585" y="233"/>
                    <a:pt x="496" y="190"/>
                    <a:pt x="404" y="190"/>
                  </a:cubicBezTo>
                  <a:cubicBezTo>
                    <a:pt x="317" y="190"/>
                    <a:pt x="229" y="229"/>
                    <a:pt x="143" y="302"/>
                  </a:cubicBezTo>
                  <a:cubicBezTo>
                    <a:pt x="106" y="328"/>
                    <a:pt x="78" y="358"/>
                    <a:pt x="57" y="391"/>
                  </a:cubicBezTo>
                  <a:cubicBezTo>
                    <a:pt x="37" y="423"/>
                    <a:pt x="24" y="468"/>
                    <a:pt x="16" y="524"/>
                  </a:cubicBezTo>
                  <a:cubicBezTo>
                    <a:pt x="11" y="585"/>
                    <a:pt x="5" y="664"/>
                    <a:pt x="0" y="770"/>
                  </a:cubicBezTo>
                  <a:lnTo>
                    <a:pt x="0" y="921"/>
                  </a:lnTo>
                  <a:cubicBezTo>
                    <a:pt x="0" y="1050"/>
                    <a:pt x="3" y="1255"/>
                    <a:pt x="9" y="1537"/>
                  </a:cubicBezTo>
                  <a:cubicBezTo>
                    <a:pt x="11" y="1817"/>
                    <a:pt x="22" y="2162"/>
                    <a:pt x="35" y="2572"/>
                  </a:cubicBezTo>
                  <a:cubicBezTo>
                    <a:pt x="69" y="3596"/>
                    <a:pt x="100" y="4374"/>
                    <a:pt x="123" y="4908"/>
                  </a:cubicBezTo>
                  <a:cubicBezTo>
                    <a:pt x="145" y="5443"/>
                    <a:pt x="173" y="5854"/>
                    <a:pt x="199" y="6143"/>
                  </a:cubicBezTo>
                  <a:cubicBezTo>
                    <a:pt x="227" y="6434"/>
                    <a:pt x="263" y="6716"/>
                    <a:pt x="309" y="6997"/>
                  </a:cubicBezTo>
                  <a:cubicBezTo>
                    <a:pt x="401" y="7570"/>
                    <a:pt x="477" y="8025"/>
                    <a:pt x="537" y="8365"/>
                  </a:cubicBezTo>
                  <a:cubicBezTo>
                    <a:pt x="595" y="8704"/>
                    <a:pt x="649" y="8962"/>
                    <a:pt x="699" y="9132"/>
                  </a:cubicBezTo>
                  <a:cubicBezTo>
                    <a:pt x="746" y="9303"/>
                    <a:pt x="794" y="9426"/>
                    <a:pt x="845" y="9497"/>
                  </a:cubicBezTo>
                  <a:cubicBezTo>
                    <a:pt x="897" y="9566"/>
                    <a:pt x="962" y="9617"/>
                    <a:pt x="1039" y="9650"/>
                  </a:cubicBezTo>
                  <a:lnTo>
                    <a:pt x="1039" y="9658"/>
                  </a:lnTo>
                  <a:cubicBezTo>
                    <a:pt x="1134" y="9710"/>
                    <a:pt x="1214" y="9734"/>
                    <a:pt x="1279" y="9734"/>
                  </a:cubicBezTo>
                  <a:cubicBezTo>
                    <a:pt x="1341" y="9734"/>
                    <a:pt x="1423" y="9710"/>
                    <a:pt x="1520" y="9663"/>
                  </a:cubicBezTo>
                  <a:cubicBezTo>
                    <a:pt x="1716" y="9555"/>
                    <a:pt x="1886" y="9301"/>
                    <a:pt x="2029" y="8902"/>
                  </a:cubicBezTo>
                  <a:cubicBezTo>
                    <a:pt x="2070" y="8772"/>
                    <a:pt x="2130" y="8516"/>
                    <a:pt x="2214" y="8132"/>
                  </a:cubicBezTo>
                  <a:cubicBezTo>
                    <a:pt x="2296" y="7751"/>
                    <a:pt x="2382" y="7341"/>
                    <a:pt x="2468" y="6902"/>
                  </a:cubicBezTo>
                  <a:cubicBezTo>
                    <a:pt x="2557" y="6462"/>
                    <a:pt x="2623" y="6096"/>
                    <a:pt x="2675" y="5798"/>
                  </a:cubicBezTo>
                  <a:cubicBezTo>
                    <a:pt x="2701" y="5619"/>
                    <a:pt x="2727" y="5475"/>
                    <a:pt x="2748" y="5359"/>
                  </a:cubicBezTo>
                  <a:cubicBezTo>
                    <a:pt x="2770" y="5242"/>
                    <a:pt x="2781" y="5186"/>
                    <a:pt x="2785" y="5186"/>
                  </a:cubicBezTo>
                  <a:cubicBezTo>
                    <a:pt x="2792" y="5197"/>
                    <a:pt x="2807" y="5285"/>
                    <a:pt x="2837" y="5458"/>
                  </a:cubicBezTo>
                  <a:cubicBezTo>
                    <a:pt x="2867" y="5630"/>
                    <a:pt x="2899" y="5846"/>
                    <a:pt x="2936" y="6102"/>
                  </a:cubicBezTo>
                  <a:cubicBezTo>
                    <a:pt x="3031" y="6684"/>
                    <a:pt x="3143" y="7275"/>
                    <a:pt x="3276" y="7867"/>
                  </a:cubicBezTo>
                  <a:cubicBezTo>
                    <a:pt x="3406" y="8460"/>
                    <a:pt x="3509" y="8850"/>
                    <a:pt x="3589" y="9038"/>
                  </a:cubicBezTo>
                  <a:cubicBezTo>
                    <a:pt x="3764" y="9436"/>
                    <a:pt x="4011" y="9637"/>
                    <a:pt x="4333" y="9637"/>
                  </a:cubicBezTo>
                  <a:cubicBezTo>
                    <a:pt x="4382" y="9637"/>
                    <a:pt x="4436" y="9630"/>
                    <a:pt x="4490" y="9624"/>
                  </a:cubicBezTo>
                  <a:cubicBezTo>
                    <a:pt x="4647" y="9604"/>
                    <a:pt x="4774" y="9551"/>
                    <a:pt x="4878" y="9462"/>
                  </a:cubicBezTo>
                  <a:cubicBezTo>
                    <a:pt x="4983" y="9372"/>
                    <a:pt x="5087" y="9225"/>
                    <a:pt x="5186" y="9016"/>
                  </a:cubicBezTo>
                  <a:cubicBezTo>
                    <a:pt x="5283" y="8833"/>
                    <a:pt x="5363" y="8617"/>
                    <a:pt x="5432" y="8374"/>
                  </a:cubicBezTo>
                  <a:cubicBezTo>
                    <a:pt x="5496" y="8128"/>
                    <a:pt x="5568" y="7734"/>
                    <a:pt x="5643" y="7195"/>
                  </a:cubicBezTo>
                  <a:cubicBezTo>
                    <a:pt x="5718" y="6656"/>
                    <a:pt x="5820" y="5854"/>
                    <a:pt x="5943" y="4785"/>
                  </a:cubicBezTo>
                  <a:cubicBezTo>
                    <a:pt x="5977" y="4501"/>
                    <a:pt x="6018" y="4218"/>
                    <a:pt x="6057" y="3936"/>
                  </a:cubicBezTo>
                  <a:cubicBezTo>
                    <a:pt x="6093" y="3654"/>
                    <a:pt x="6124" y="3440"/>
                    <a:pt x="6147" y="3292"/>
                  </a:cubicBezTo>
                  <a:cubicBezTo>
                    <a:pt x="6169" y="3149"/>
                    <a:pt x="6197" y="2977"/>
                    <a:pt x="6225" y="2774"/>
                  </a:cubicBezTo>
                  <a:cubicBezTo>
                    <a:pt x="6255" y="2572"/>
                    <a:pt x="6279" y="2393"/>
                    <a:pt x="6305" y="2231"/>
                  </a:cubicBezTo>
                  <a:cubicBezTo>
                    <a:pt x="6324" y="2063"/>
                    <a:pt x="6343" y="1897"/>
                    <a:pt x="6369" y="1725"/>
                  </a:cubicBezTo>
                  <a:cubicBezTo>
                    <a:pt x="6395" y="1552"/>
                    <a:pt x="6417" y="1414"/>
                    <a:pt x="6443" y="1315"/>
                  </a:cubicBezTo>
                  <a:cubicBezTo>
                    <a:pt x="6460" y="1212"/>
                    <a:pt x="6477" y="1093"/>
                    <a:pt x="6488" y="960"/>
                  </a:cubicBezTo>
                  <a:cubicBezTo>
                    <a:pt x="6499" y="824"/>
                    <a:pt x="6507" y="703"/>
                    <a:pt x="6512" y="598"/>
                  </a:cubicBezTo>
                  <a:cubicBezTo>
                    <a:pt x="6512" y="488"/>
                    <a:pt x="6512" y="404"/>
                    <a:pt x="6509" y="348"/>
                  </a:cubicBezTo>
                  <a:cubicBezTo>
                    <a:pt x="6507" y="292"/>
                    <a:pt x="6499" y="244"/>
                    <a:pt x="6481" y="212"/>
                  </a:cubicBezTo>
                  <a:cubicBezTo>
                    <a:pt x="6466" y="179"/>
                    <a:pt x="6443" y="147"/>
                    <a:pt x="6410" y="115"/>
                  </a:cubicBezTo>
                  <a:cubicBezTo>
                    <a:pt x="6341" y="37"/>
                    <a:pt x="6244" y="1"/>
                    <a:pt x="6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2025625" y="3626050"/>
              <a:ext cx="114200" cy="67275"/>
            </a:xfrm>
            <a:custGeom>
              <a:avLst/>
              <a:gdLst/>
              <a:ahLst/>
              <a:cxnLst/>
              <a:rect l="l" t="t" r="r" b="b"/>
              <a:pathLst>
                <a:path w="4568" h="2691" extrusionOk="0">
                  <a:moveTo>
                    <a:pt x="3984" y="1"/>
                  </a:moveTo>
                  <a:cubicBezTo>
                    <a:pt x="3943" y="1"/>
                    <a:pt x="3863" y="1"/>
                    <a:pt x="3747" y="3"/>
                  </a:cubicBezTo>
                  <a:cubicBezTo>
                    <a:pt x="3628" y="5"/>
                    <a:pt x="3464" y="14"/>
                    <a:pt x="3253" y="27"/>
                  </a:cubicBezTo>
                  <a:cubicBezTo>
                    <a:pt x="2387" y="89"/>
                    <a:pt x="1775" y="130"/>
                    <a:pt x="1417" y="143"/>
                  </a:cubicBezTo>
                  <a:cubicBezTo>
                    <a:pt x="1298" y="147"/>
                    <a:pt x="1197" y="152"/>
                    <a:pt x="1115" y="152"/>
                  </a:cubicBezTo>
                  <a:cubicBezTo>
                    <a:pt x="945" y="152"/>
                    <a:pt x="850" y="143"/>
                    <a:pt x="826" y="124"/>
                  </a:cubicBezTo>
                  <a:cubicBezTo>
                    <a:pt x="794" y="111"/>
                    <a:pt x="749" y="98"/>
                    <a:pt x="686" y="89"/>
                  </a:cubicBezTo>
                  <a:cubicBezTo>
                    <a:pt x="624" y="81"/>
                    <a:pt x="561" y="76"/>
                    <a:pt x="496" y="76"/>
                  </a:cubicBezTo>
                  <a:cubicBezTo>
                    <a:pt x="350" y="76"/>
                    <a:pt x="231" y="113"/>
                    <a:pt x="139" y="186"/>
                  </a:cubicBezTo>
                  <a:cubicBezTo>
                    <a:pt x="48" y="262"/>
                    <a:pt x="1" y="354"/>
                    <a:pt x="1" y="469"/>
                  </a:cubicBezTo>
                  <a:cubicBezTo>
                    <a:pt x="1" y="624"/>
                    <a:pt x="40" y="732"/>
                    <a:pt x="117" y="801"/>
                  </a:cubicBezTo>
                  <a:cubicBezTo>
                    <a:pt x="195" y="872"/>
                    <a:pt x="335" y="919"/>
                    <a:pt x="544" y="947"/>
                  </a:cubicBezTo>
                  <a:cubicBezTo>
                    <a:pt x="643" y="956"/>
                    <a:pt x="777" y="960"/>
                    <a:pt x="943" y="962"/>
                  </a:cubicBezTo>
                  <a:cubicBezTo>
                    <a:pt x="1346" y="962"/>
                    <a:pt x="1940" y="932"/>
                    <a:pt x="2731" y="874"/>
                  </a:cubicBezTo>
                  <a:cubicBezTo>
                    <a:pt x="2964" y="854"/>
                    <a:pt x="3197" y="839"/>
                    <a:pt x="3428" y="829"/>
                  </a:cubicBezTo>
                  <a:cubicBezTo>
                    <a:pt x="3660" y="818"/>
                    <a:pt x="3831" y="811"/>
                    <a:pt x="3934" y="811"/>
                  </a:cubicBezTo>
                  <a:cubicBezTo>
                    <a:pt x="4057" y="811"/>
                    <a:pt x="4145" y="809"/>
                    <a:pt x="4204" y="803"/>
                  </a:cubicBezTo>
                  <a:cubicBezTo>
                    <a:pt x="4264" y="798"/>
                    <a:pt x="4309" y="788"/>
                    <a:pt x="4344" y="768"/>
                  </a:cubicBezTo>
                  <a:cubicBezTo>
                    <a:pt x="4380" y="749"/>
                    <a:pt x="4413" y="723"/>
                    <a:pt x="4445" y="684"/>
                  </a:cubicBezTo>
                  <a:cubicBezTo>
                    <a:pt x="4527" y="596"/>
                    <a:pt x="4568" y="507"/>
                    <a:pt x="4568" y="415"/>
                  </a:cubicBezTo>
                  <a:cubicBezTo>
                    <a:pt x="4568" y="369"/>
                    <a:pt x="4553" y="298"/>
                    <a:pt x="4514" y="208"/>
                  </a:cubicBezTo>
                  <a:cubicBezTo>
                    <a:pt x="4477" y="117"/>
                    <a:pt x="4365" y="48"/>
                    <a:pt x="4178" y="10"/>
                  </a:cubicBezTo>
                  <a:cubicBezTo>
                    <a:pt x="4139" y="3"/>
                    <a:pt x="4074" y="1"/>
                    <a:pt x="3984" y="1"/>
                  </a:cubicBezTo>
                  <a:close/>
                  <a:moveTo>
                    <a:pt x="4117" y="1714"/>
                  </a:moveTo>
                  <a:cubicBezTo>
                    <a:pt x="4070" y="1714"/>
                    <a:pt x="3956" y="1723"/>
                    <a:pt x="3779" y="1736"/>
                  </a:cubicBezTo>
                  <a:cubicBezTo>
                    <a:pt x="3600" y="1749"/>
                    <a:pt x="3404" y="1766"/>
                    <a:pt x="3184" y="1783"/>
                  </a:cubicBezTo>
                  <a:cubicBezTo>
                    <a:pt x="2958" y="1801"/>
                    <a:pt x="2673" y="1820"/>
                    <a:pt x="2328" y="1837"/>
                  </a:cubicBezTo>
                  <a:cubicBezTo>
                    <a:pt x="1984" y="1857"/>
                    <a:pt x="1660" y="1870"/>
                    <a:pt x="1359" y="1878"/>
                  </a:cubicBezTo>
                  <a:cubicBezTo>
                    <a:pt x="1117" y="1880"/>
                    <a:pt x="921" y="1887"/>
                    <a:pt x="774" y="1895"/>
                  </a:cubicBezTo>
                  <a:cubicBezTo>
                    <a:pt x="626" y="1902"/>
                    <a:pt x="516" y="1910"/>
                    <a:pt x="440" y="1919"/>
                  </a:cubicBezTo>
                  <a:cubicBezTo>
                    <a:pt x="365" y="1928"/>
                    <a:pt x="311" y="1939"/>
                    <a:pt x="277" y="1949"/>
                  </a:cubicBezTo>
                  <a:cubicBezTo>
                    <a:pt x="242" y="1960"/>
                    <a:pt x="212" y="1977"/>
                    <a:pt x="190" y="1999"/>
                  </a:cubicBezTo>
                  <a:cubicBezTo>
                    <a:pt x="113" y="2079"/>
                    <a:pt x="74" y="2165"/>
                    <a:pt x="74" y="2262"/>
                  </a:cubicBezTo>
                  <a:cubicBezTo>
                    <a:pt x="74" y="2301"/>
                    <a:pt x="91" y="2372"/>
                    <a:pt x="119" y="2471"/>
                  </a:cubicBezTo>
                  <a:cubicBezTo>
                    <a:pt x="149" y="2568"/>
                    <a:pt x="242" y="2635"/>
                    <a:pt x="397" y="2673"/>
                  </a:cubicBezTo>
                  <a:cubicBezTo>
                    <a:pt x="462" y="2684"/>
                    <a:pt x="598" y="2686"/>
                    <a:pt x="803" y="2691"/>
                  </a:cubicBezTo>
                  <a:cubicBezTo>
                    <a:pt x="876" y="2691"/>
                    <a:pt x="1020" y="2689"/>
                    <a:pt x="1234" y="2684"/>
                  </a:cubicBezTo>
                  <a:cubicBezTo>
                    <a:pt x="1445" y="2678"/>
                    <a:pt x="1764" y="2667"/>
                    <a:pt x="2191" y="2645"/>
                  </a:cubicBezTo>
                  <a:cubicBezTo>
                    <a:pt x="2619" y="2624"/>
                    <a:pt x="3007" y="2600"/>
                    <a:pt x="3354" y="2572"/>
                  </a:cubicBezTo>
                  <a:cubicBezTo>
                    <a:pt x="3578" y="2555"/>
                    <a:pt x="3760" y="2538"/>
                    <a:pt x="3893" y="2527"/>
                  </a:cubicBezTo>
                  <a:cubicBezTo>
                    <a:pt x="4029" y="2516"/>
                    <a:pt x="4135" y="2503"/>
                    <a:pt x="4204" y="2492"/>
                  </a:cubicBezTo>
                  <a:cubicBezTo>
                    <a:pt x="4277" y="2482"/>
                    <a:pt x="4329" y="2469"/>
                    <a:pt x="4363" y="2451"/>
                  </a:cubicBezTo>
                  <a:cubicBezTo>
                    <a:pt x="4397" y="2436"/>
                    <a:pt x="4426" y="2415"/>
                    <a:pt x="4449" y="2387"/>
                  </a:cubicBezTo>
                  <a:cubicBezTo>
                    <a:pt x="4527" y="2305"/>
                    <a:pt x="4566" y="2219"/>
                    <a:pt x="4566" y="2126"/>
                  </a:cubicBezTo>
                  <a:cubicBezTo>
                    <a:pt x="4566" y="2072"/>
                    <a:pt x="4542" y="1992"/>
                    <a:pt x="4490" y="1889"/>
                  </a:cubicBezTo>
                  <a:cubicBezTo>
                    <a:pt x="4438" y="1788"/>
                    <a:pt x="4316" y="1727"/>
                    <a:pt x="4117" y="17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2240575" y="3523750"/>
              <a:ext cx="67625" cy="242975"/>
            </a:xfrm>
            <a:custGeom>
              <a:avLst/>
              <a:gdLst/>
              <a:ahLst/>
              <a:cxnLst/>
              <a:rect l="l" t="t" r="r" b="b"/>
              <a:pathLst>
                <a:path w="2705" h="9719" extrusionOk="0">
                  <a:moveTo>
                    <a:pt x="1101" y="0"/>
                  </a:moveTo>
                  <a:cubicBezTo>
                    <a:pt x="892" y="0"/>
                    <a:pt x="731" y="22"/>
                    <a:pt x="614" y="63"/>
                  </a:cubicBezTo>
                  <a:cubicBezTo>
                    <a:pt x="517" y="95"/>
                    <a:pt x="444" y="149"/>
                    <a:pt x="394" y="220"/>
                  </a:cubicBezTo>
                  <a:cubicBezTo>
                    <a:pt x="343" y="293"/>
                    <a:pt x="304" y="414"/>
                    <a:pt x="282" y="582"/>
                  </a:cubicBezTo>
                  <a:cubicBezTo>
                    <a:pt x="261" y="748"/>
                    <a:pt x="244" y="994"/>
                    <a:pt x="229" y="1315"/>
                  </a:cubicBezTo>
                  <a:cubicBezTo>
                    <a:pt x="213" y="1567"/>
                    <a:pt x="198" y="1815"/>
                    <a:pt x="183" y="2056"/>
                  </a:cubicBezTo>
                  <a:cubicBezTo>
                    <a:pt x="166" y="2295"/>
                    <a:pt x="151" y="2479"/>
                    <a:pt x="138" y="2601"/>
                  </a:cubicBezTo>
                  <a:cubicBezTo>
                    <a:pt x="86" y="3052"/>
                    <a:pt x="47" y="3576"/>
                    <a:pt x="30" y="4175"/>
                  </a:cubicBezTo>
                  <a:cubicBezTo>
                    <a:pt x="11" y="4776"/>
                    <a:pt x="0" y="5576"/>
                    <a:pt x="0" y="6582"/>
                  </a:cubicBezTo>
                  <a:cubicBezTo>
                    <a:pt x="0" y="7197"/>
                    <a:pt x="2" y="7742"/>
                    <a:pt x="11" y="8222"/>
                  </a:cubicBezTo>
                  <a:cubicBezTo>
                    <a:pt x="19" y="8701"/>
                    <a:pt x="28" y="9003"/>
                    <a:pt x="35" y="9128"/>
                  </a:cubicBezTo>
                  <a:cubicBezTo>
                    <a:pt x="43" y="9235"/>
                    <a:pt x="54" y="9322"/>
                    <a:pt x="65" y="9380"/>
                  </a:cubicBezTo>
                  <a:cubicBezTo>
                    <a:pt x="78" y="9440"/>
                    <a:pt x="93" y="9485"/>
                    <a:pt x="110" y="9518"/>
                  </a:cubicBezTo>
                  <a:cubicBezTo>
                    <a:pt x="129" y="9550"/>
                    <a:pt x="157" y="9582"/>
                    <a:pt x="194" y="9615"/>
                  </a:cubicBezTo>
                  <a:cubicBezTo>
                    <a:pt x="280" y="9682"/>
                    <a:pt x="366" y="9718"/>
                    <a:pt x="446" y="9718"/>
                  </a:cubicBezTo>
                  <a:cubicBezTo>
                    <a:pt x="532" y="9718"/>
                    <a:pt x="616" y="9686"/>
                    <a:pt x="701" y="9615"/>
                  </a:cubicBezTo>
                  <a:lnTo>
                    <a:pt x="823" y="9505"/>
                  </a:lnTo>
                  <a:lnTo>
                    <a:pt x="817" y="7322"/>
                  </a:lnTo>
                  <a:lnTo>
                    <a:pt x="802" y="5140"/>
                  </a:lnTo>
                  <a:lnTo>
                    <a:pt x="1237" y="5162"/>
                  </a:lnTo>
                  <a:cubicBezTo>
                    <a:pt x="1379" y="5171"/>
                    <a:pt x="1481" y="5175"/>
                    <a:pt x="1545" y="5175"/>
                  </a:cubicBezTo>
                  <a:cubicBezTo>
                    <a:pt x="1614" y="5175"/>
                    <a:pt x="1664" y="5166"/>
                    <a:pt x="1701" y="5151"/>
                  </a:cubicBezTo>
                  <a:cubicBezTo>
                    <a:pt x="1735" y="5134"/>
                    <a:pt x="1772" y="5106"/>
                    <a:pt x="1813" y="5065"/>
                  </a:cubicBezTo>
                  <a:cubicBezTo>
                    <a:pt x="1910" y="4968"/>
                    <a:pt x="1959" y="4869"/>
                    <a:pt x="1959" y="4768"/>
                  </a:cubicBezTo>
                  <a:cubicBezTo>
                    <a:pt x="1959" y="4677"/>
                    <a:pt x="1918" y="4582"/>
                    <a:pt x="1834" y="4485"/>
                  </a:cubicBezTo>
                  <a:cubicBezTo>
                    <a:pt x="1802" y="4449"/>
                    <a:pt x="1770" y="4421"/>
                    <a:pt x="1733" y="4401"/>
                  </a:cubicBezTo>
                  <a:cubicBezTo>
                    <a:pt x="1694" y="4384"/>
                    <a:pt x="1640" y="4373"/>
                    <a:pt x="1571" y="4364"/>
                  </a:cubicBezTo>
                  <a:cubicBezTo>
                    <a:pt x="1500" y="4356"/>
                    <a:pt x="1397" y="4347"/>
                    <a:pt x="1259" y="4341"/>
                  </a:cubicBezTo>
                  <a:lnTo>
                    <a:pt x="804" y="4326"/>
                  </a:lnTo>
                  <a:lnTo>
                    <a:pt x="830" y="4052"/>
                  </a:lnTo>
                  <a:cubicBezTo>
                    <a:pt x="841" y="3966"/>
                    <a:pt x="851" y="3836"/>
                    <a:pt x="864" y="3666"/>
                  </a:cubicBezTo>
                  <a:cubicBezTo>
                    <a:pt x="879" y="3496"/>
                    <a:pt x="892" y="3319"/>
                    <a:pt x="899" y="3136"/>
                  </a:cubicBezTo>
                  <a:cubicBezTo>
                    <a:pt x="916" y="2957"/>
                    <a:pt x="929" y="2761"/>
                    <a:pt x="946" y="2548"/>
                  </a:cubicBezTo>
                  <a:cubicBezTo>
                    <a:pt x="961" y="2336"/>
                    <a:pt x="979" y="2158"/>
                    <a:pt x="992" y="2009"/>
                  </a:cubicBezTo>
                  <a:cubicBezTo>
                    <a:pt x="1004" y="1867"/>
                    <a:pt x="1013" y="1716"/>
                    <a:pt x="1022" y="1554"/>
                  </a:cubicBezTo>
                  <a:cubicBezTo>
                    <a:pt x="1030" y="1395"/>
                    <a:pt x="1032" y="1261"/>
                    <a:pt x="1032" y="1155"/>
                  </a:cubicBezTo>
                  <a:lnTo>
                    <a:pt x="1041" y="806"/>
                  </a:lnTo>
                  <a:lnTo>
                    <a:pt x="1343" y="828"/>
                  </a:lnTo>
                  <a:cubicBezTo>
                    <a:pt x="1433" y="830"/>
                    <a:pt x="1545" y="841"/>
                    <a:pt x="1679" y="856"/>
                  </a:cubicBezTo>
                  <a:cubicBezTo>
                    <a:pt x="1811" y="873"/>
                    <a:pt x="1936" y="888"/>
                    <a:pt x="2050" y="903"/>
                  </a:cubicBezTo>
                  <a:lnTo>
                    <a:pt x="2448" y="963"/>
                  </a:lnTo>
                  <a:lnTo>
                    <a:pt x="2582" y="819"/>
                  </a:lnTo>
                  <a:cubicBezTo>
                    <a:pt x="2664" y="716"/>
                    <a:pt x="2705" y="619"/>
                    <a:pt x="2705" y="522"/>
                  </a:cubicBezTo>
                  <a:cubicBezTo>
                    <a:pt x="2705" y="496"/>
                    <a:pt x="2696" y="444"/>
                    <a:pt x="2681" y="371"/>
                  </a:cubicBezTo>
                  <a:cubicBezTo>
                    <a:pt x="2664" y="295"/>
                    <a:pt x="2580" y="231"/>
                    <a:pt x="2429" y="177"/>
                  </a:cubicBezTo>
                  <a:cubicBezTo>
                    <a:pt x="2147" y="97"/>
                    <a:pt x="1813" y="41"/>
                    <a:pt x="1433" y="13"/>
                  </a:cubicBezTo>
                  <a:cubicBezTo>
                    <a:pt x="1313" y="4"/>
                    <a:pt x="1203" y="0"/>
                    <a:pt x="1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2482550" y="3579550"/>
              <a:ext cx="67800" cy="179950"/>
            </a:xfrm>
            <a:custGeom>
              <a:avLst/>
              <a:gdLst/>
              <a:ahLst/>
              <a:cxnLst/>
              <a:rect l="l" t="t" r="r" b="b"/>
              <a:pathLst>
                <a:path w="2712" h="7198" extrusionOk="0">
                  <a:moveTo>
                    <a:pt x="890" y="971"/>
                  </a:moveTo>
                  <a:lnTo>
                    <a:pt x="1063" y="1137"/>
                  </a:lnTo>
                  <a:cubicBezTo>
                    <a:pt x="1186" y="1270"/>
                    <a:pt x="1326" y="1507"/>
                    <a:pt x="1485" y="1854"/>
                  </a:cubicBezTo>
                  <a:cubicBezTo>
                    <a:pt x="1643" y="2204"/>
                    <a:pt x="1753" y="2508"/>
                    <a:pt x="1811" y="2775"/>
                  </a:cubicBezTo>
                  <a:cubicBezTo>
                    <a:pt x="1862" y="3025"/>
                    <a:pt x="1886" y="3337"/>
                    <a:pt x="1886" y="3708"/>
                  </a:cubicBezTo>
                  <a:cubicBezTo>
                    <a:pt x="1886" y="4085"/>
                    <a:pt x="1862" y="4398"/>
                    <a:pt x="1811" y="4652"/>
                  </a:cubicBezTo>
                  <a:cubicBezTo>
                    <a:pt x="1772" y="4844"/>
                    <a:pt x="1703" y="5066"/>
                    <a:pt x="1606" y="5324"/>
                  </a:cubicBezTo>
                  <a:cubicBezTo>
                    <a:pt x="1511" y="5581"/>
                    <a:pt x="1429" y="5768"/>
                    <a:pt x="1356" y="5893"/>
                  </a:cubicBezTo>
                  <a:cubicBezTo>
                    <a:pt x="1332" y="5919"/>
                    <a:pt x="1296" y="5958"/>
                    <a:pt x="1248" y="6006"/>
                  </a:cubicBezTo>
                  <a:cubicBezTo>
                    <a:pt x="1203" y="6055"/>
                    <a:pt x="1149" y="6096"/>
                    <a:pt x="1095" y="6133"/>
                  </a:cubicBezTo>
                  <a:cubicBezTo>
                    <a:pt x="1046" y="6171"/>
                    <a:pt x="998" y="6204"/>
                    <a:pt x="955" y="6230"/>
                  </a:cubicBezTo>
                  <a:cubicBezTo>
                    <a:pt x="912" y="6258"/>
                    <a:pt x="888" y="6271"/>
                    <a:pt x="882" y="6271"/>
                  </a:cubicBezTo>
                  <a:cubicBezTo>
                    <a:pt x="860" y="6271"/>
                    <a:pt x="841" y="6046"/>
                    <a:pt x="828" y="5596"/>
                  </a:cubicBezTo>
                  <a:cubicBezTo>
                    <a:pt x="815" y="5148"/>
                    <a:pt x="806" y="4721"/>
                    <a:pt x="806" y="4318"/>
                  </a:cubicBezTo>
                  <a:lnTo>
                    <a:pt x="806" y="3415"/>
                  </a:lnTo>
                  <a:cubicBezTo>
                    <a:pt x="806" y="3025"/>
                    <a:pt x="809" y="2652"/>
                    <a:pt x="815" y="2298"/>
                  </a:cubicBezTo>
                  <a:cubicBezTo>
                    <a:pt x="826" y="1766"/>
                    <a:pt x="839" y="1393"/>
                    <a:pt x="862" y="1184"/>
                  </a:cubicBezTo>
                  <a:lnTo>
                    <a:pt x="890" y="971"/>
                  </a:lnTo>
                  <a:close/>
                  <a:moveTo>
                    <a:pt x="690" y="1"/>
                  </a:moveTo>
                  <a:cubicBezTo>
                    <a:pt x="356" y="1"/>
                    <a:pt x="158" y="195"/>
                    <a:pt x="93" y="581"/>
                  </a:cubicBezTo>
                  <a:cubicBezTo>
                    <a:pt x="61" y="915"/>
                    <a:pt x="37" y="1434"/>
                    <a:pt x="22" y="2135"/>
                  </a:cubicBezTo>
                  <a:cubicBezTo>
                    <a:pt x="9" y="2835"/>
                    <a:pt x="0" y="3436"/>
                    <a:pt x="0" y="3936"/>
                  </a:cubicBezTo>
                  <a:cubicBezTo>
                    <a:pt x="0" y="4309"/>
                    <a:pt x="5" y="4678"/>
                    <a:pt x="9" y="5044"/>
                  </a:cubicBezTo>
                  <a:cubicBezTo>
                    <a:pt x="15" y="5510"/>
                    <a:pt x="22" y="5883"/>
                    <a:pt x="31" y="6152"/>
                  </a:cubicBezTo>
                  <a:cubicBezTo>
                    <a:pt x="39" y="6421"/>
                    <a:pt x="52" y="6622"/>
                    <a:pt x="69" y="6753"/>
                  </a:cubicBezTo>
                  <a:cubicBezTo>
                    <a:pt x="84" y="6883"/>
                    <a:pt x="108" y="6973"/>
                    <a:pt x="145" y="7027"/>
                  </a:cubicBezTo>
                  <a:cubicBezTo>
                    <a:pt x="177" y="7081"/>
                    <a:pt x="224" y="7122"/>
                    <a:pt x="285" y="7150"/>
                  </a:cubicBezTo>
                  <a:cubicBezTo>
                    <a:pt x="354" y="7180"/>
                    <a:pt x="431" y="7197"/>
                    <a:pt x="518" y="7197"/>
                  </a:cubicBezTo>
                  <a:cubicBezTo>
                    <a:pt x="623" y="7197"/>
                    <a:pt x="744" y="7176"/>
                    <a:pt x="878" y="7135"/>
                  </a:cubicBezTo>
                  <a:cubicBezTo>
                    <a:pt x="1132" y="7057"/>
                    <a:pt x="1386" y="6926"/>
                    <a:pt x="1634" y="6736"/>
                  </a:cubicBezTo>
                  <a:cubicBezTo>
                    <a:pt x="1785" y="6626"/>
                    <a:pt x="1897" y="6518"/>
                    <a:pt x="1972" y="6417"/>
                  </a:cubicBezTo>
                  <a:cubicBezTo>
                    <a:pt x="2048" y="6314"/>
                    <a:pt x="2138" y="6148"/>
                    <a:pt x="2238" y="5917"/>
                  </a:cubicBezTo>
                  <a:cubicBezTo>
                    <a:pt x="2356" y="5665"/>
                    <a:pt x="2447" y="5417"/>
                    <a:pt x="2511" y="5178"/>
                  </a:cubicBezTo>
                  <a:cubicBezTo>
                    <a:pt x="2576" y="4936"/>
                    <a:pt x="2630" y="4646"/>
                    <a:pt x="2671" y="4307"/>
                  </a:cubicBezTo>
                  <a:cubicBezTo>
                    <a:pt x="2699" y="4085"/>
                    <a:pt x="2712" y="3867"/>
                    <a:pt x="2712" y="3652"/>
                  </a:cubicBezTo>
                  <a:cubicBezTo>
                    <a:pt x="2712" y="2893"/>
                    <a:pt x="2533" y="2148"/>
                    <a:pt x="2175" y="1423"/>
                  </a:cubicBezTo>
                  <a:cubicBezTo>
                    <a:pt x="2089" y="1240"/>
                    <a:pt x="2016" y="1098"/>
                    <a:pt x="1959" y="1001"/>
                  </a:cubicBezTo>
                  <a:cubicBezTo>
                    <a:pt x="1903" y="900"/>
                    <a:pt x="1841" y="809"/>
                    <a:pt x="1774" y="732"/>
                  </a:cubicBezTo>
                  <a:cubicBezTo>
                    <a:pt x="1705" y="654"/>
                    <a:pt x="1617" y="559"/>
                    <a:pt x="1500" y="449"/>
                  </a:cubicBezTo>
                  <a:cubicBezTo>
                    <a:pt x="1365" y="311"/>
                    <a:pt x="1250" y="212"/>
                    <a:pt x="1164" y="150"/>
                  </a:cubicBezTo>
                  <a:cubicBezTo>
                    <a:pt x="1076" y="87"/>
                    <a:pt x="1000" y="46"/>
                    <a:pt x="931" y="29"/>
                  </a:cubicBezTo>
                  <a:cubicBezTo>
                    <a:pt x="843" y="10"/>
                    <a:pt x="763"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2375475" y="3639750"/>
              <a:ext cx="32750" cy="32725"/>
            </a:xfrm>
            <a:custGeom>
              <a:avLst/>
              <a:gdLst/>
              <a:ahLst/>
              <a:cxnLst/>
              <a:rect l="l" t="t" r="r" b="b"/>
              <a:pathLst>
                <a:path w="1310" h="1309" extrusionOk="0">
                  <a:moveTo>
                    <a:pt x="656" y="0"/>
                  </a:moveTo>
                  <a:cubicBezTo>
                    <a:pt x="294" y="0"/>
                    <a:pt x="1" y="291"/>
                    <a:pt x="1" y="653"/>
                  </a:cubicBezTo>
                  <a:cubicBezTo>
                    <a:pt x="1" y="1016"/>
                    <a:pt x="294" y="1309"/>
                    <a:pt x="656" y="1309"/>
                  </a:cubicBezTo>
                  <a:cubicBezTo>
                    <a:pt x="1016" y="1309"/>
                    <a:pt x="1309" y="1016"/>
                    <a:pt x="1309" y="653"/>
                  </a:cubicBezTo>
                  <a:cubicBezTo>
                    <a:pt x="1309" y="291"/>
                    <a:pt x="1016" y="0"/>
                    <a:pt x="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10"/>
          <p:cNvGrpSpPr/>
          <p:nvPr/>
        </p:nvGrpSpPr>
        <p:grpSpPr>
          <a:xfrm rot="-374286">
            <a:off x="328847" y="334581"/>
            <a:ext cx="627304" cy="258660"/>
            <a:chOff x="1743825" y="1344175"/>
            <a:chExt cx="1032775" cy="425850"/>
          </a:xfrm>
        </p:grpSpPr>
        <p:sp>
          <p:nvSpPr>
            <p:cNvPr id="394" name="Google Shape;394;p10"/>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10"/>
          <p:cNvGrpSpPr/>
          <p:nvPr/>
        </p:nvGrpSpPr>
        <p:grpSpPr>
          <a:xfrm rot="423925">
            <a:off x="7982736" y="4587253"/>
            <a:ext cx="950931" cy="303861"/>
            <a:chOff x="1749375" y="2061925"/>
            <a:chExt cx="1399125" cy="447150"/>
          </a:xfrm>
        </p:grpSpPr>
        <p:sp>
          <p:nvSpPr>
            <p:cNvPr id="405" name="Google Shape;405;p10"/>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0"/>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0"/>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0"/>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0"/>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1pPr>
            <a:lvl2pPr lvl="1">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2pPr>
            <a:lvl3pPr lvl="2">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3pPr>
            <a:lvl4pPr lvl="3">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4pPr>
            <a:lvl5pPr lvl="4">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5pPr>
            <a:lvl6pPr lvl="5">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6pPr>
            <a:lvl7pPr lvl="6">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7pPr>
            <a:lvl8pPr lvl="7">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8pPr>
            <a:lvl9pPr lvl="8">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QsAgaD7IeuA"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www.epa.gov/energy/national-action-plan-energy-efficiency"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youtu.be/QsAgaD7IeuA" TargetMode="External"/><Relationship Id="rId4" Type="http://schemas.openxmlformats.org/officeDocument/2006/relationships/hyperlink" Target="https://youtu.be/bVYNmc_Q8Bc"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bit.ly/33VAFh3" TargetMode="External"/><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Kc7dRXkuXW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flippedtips.com/plegal/tips/bestsol.html" TargetMode="External"/><Relationship Id="rId3" Type="http://schemas.openxmlformats.org/officeDocument/2006/relationships/hyperlink" Target="https://flippedtips.com/plegal/tips/select.html" TargetMode="External"/><Relationship Id="rId7" Type="http://schemas.openxmlformats.org/officeDocument/2006/relationships/hyperlink" Target="https://flippedtips.com/plegal/tips/solutions.html"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flippedtips.com/plegal/tips/existing.html" TargetMode="External"/><Relationship Id="rId5" Type="http://schemas.openxmlformats.org/officeDocument/2006/relationships/hyperlink" Target="https://flippedtips.com/plegal/tips/identify.html" TargetMode="External"/><Relationship Id="rId4" Type="http://schemas.openxmlformats.org/officeDocument/2006/relationships/hyperlink" Target="https://flippedtips.com/plegal/tips/gather.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onstellation.com/energy-101/energy-choice/energy-activities-for-kids.html"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www.weforum.org/agenda/2018/05/visualizing-u-s-energy-consumption-in-one-char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epa.gov/energy/national-action-plan-energy-efficiency"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s://youtu.be/bVYNmc_Q8Bc"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hyperlink" Target="https://www.energysage.com/energy-efficiency/101/ways-to-save-ener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sp>
        <p:nvSpPr>
          <p:cNvPr id="1894" name="Google Shape;1894;p38"/>
          <p:cNvSpPr/>
          <p:nvPr/>
        </p:nvSpPr>
        <p:spPr>
          <a:xfrm>
            <a:off x="4259025" y="3902650"/>
            <a:ext cx="3846300" cy="512400"/>
          </a:xfrm>
          <a:prstGeom prst="roundRect">
            <a:avLst>
              <a:gd name="adj" fmla="val 50000"/>
            </a:avLst>
          </a:prstGeom>
          <a:solidFill>
            <a:schemeClr val="accent2"/>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8"/>
          <p:cNvSpPr txBox="1">
            <a:spLocks noGrp="1"/>
          </p:cNvSpPr>
          <p:nvPr>
            <p:ph type="subTitle" idx="1"/>
          </p:nvPr>
        </p:nvSpPr>
        <p:spPr>
          <a:xfrm rot="281">
            <a:off x="4432725" y="3820299"/>
            <a:ext cx="3672600" cy="6771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Tihira Haffoney </a:t>
            </a:r>
            <a:endParaRPr/>
          </a:p>
          <a:p>
            <a:pPr marL="0" lvl="0" indent="0" algn="l" rtl="0">
              <a:spcBef>
                <a:spcPts val="0"/>
              </a:spcBef>
              <a:spcAft>
                <a:spcPts val="0"/>
              </a:spcAft>
              <a:buNone/>
            </a:pPr>
            <a:r>
              <a:rPr lang="en"/>
              <a:t>Frederick Douglass Academy 1</a:t>
            </a:r>
            <a:endParaRPr/>
          </a:p>
        </p:txBody>
      </p:sp>
      <p:sp>
        <p:nvSpPr>
          <p:cNvPr id="1896" name="Google Shape;1896;p38"/>
          <p:cNvSpPr txBox="1">
            <a:spLocks noGrp="1"/>
          </p:cNvSpPr>
          <p:nvPr>
            <p:ph type="ctrTitle"/>
          </p:nvPr>
        </p:nvSpPr>
        <p:spPr>
          <a:xfrm rot="-623">
            <a:off x="3357225" y="1641413"/>
            <a:ext cx="4967100" cy="2140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Energy Wasted in US Homes Over the Years……….</a:t>
            </a:r>
            <a:endParaRPr>
              <a:solidFill>
                <a:schemeClr val="dk2"/>
              </a:solidFill>
            </a:endParaRPr>
          </a:p>
        </p:txBody>
      </p:sp>
      <p:grpSp>
        <p:nvGrpSpPr>
          <p:cNvPr id="1897" name="Google Shape;1897;p38"/>
          <p:cNvGrpSpPr/>
          <p:nvPr/>
        </p:nvGrpSpPr>
        <p:grpSpPr>
          <a:xfrm>
            <a:off x="556143" y="991705"/>
            <a:ext cx="2609065" cy="2968083"/>
            <a:chOff x="556143" y="991705"/>
            <a:chExt cx="2609065" cy="2968083"/>
          </a:xfrm>
        </p:grpSpPr>
        <p:sp>
          <p:nvSpPr>
            <p:cNvPr id="1898" name="Google Shape;1898;p38"/>
            <p:cNvSpPr/>
            <p:nvPr/>
          </p:nvSpPr>
          <p:spPr>
            <a:xfrm rot="-183809">
              <a:off x="2193295" y="1160696"/>
              <a:ext cx="538829" cy="463046"/>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8"/>
            <p:cNvSpPr/>
            <p:nvPr/>
          </p:nvSpPr>
          <p:spPr>
            <a:xfrm rot="-183809">
              <a:off x="768286" y="1049728"/>
              <a:ext cx="2247716" cy="2852008"/>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8"/>
            <p:cNvSpPr/>
            <p:nvPr/>
          </p:nvSpPr>
          <p:spPr>
            <a:xfrm rot="-183809">
              <a:off x="570773" y="1467202"/>
              <a:ext cx="995822" cy="574092"/>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8"/>
            <p:cNvSpPr/>
            <p:nvPr/>
          </p:nvSpPr>
          <p:spPr>
            <a:xfrm rot="-183809">
              <a:off x="2333762" y="1693411"/>
              <a:ext cx="817881" cy="444595"/>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8"/>
            <p:cNvSpPr/>
            <p:nvPr/>
          </p:nvSpPr>
          <p:spPr>
            <a:xfrm rot="-183809">
              <a:off x="2195359" y="1160970"/>
              <a:ext cx="538829" cy="463183"/>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8"/>
            <p:cNvSpPr/>
            <p:nvPr/>
          </p:nvSpPr>
          <p:spPr>
            <a:xfrm rot="-183809">
              <a:off x="2256604" y="1243404"/>
              <a:ext cx="396559" cy="311189"/>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8"/>
            <p:cNvSpPr/>
            <p:nvPr/>
          </p:nvSpPr>
          <p:spPr>
            <a:xfrm rot="-183809">
              <a:off x="2060303" y="2524071"/>
              <a:ext cx="432641" cy="958671"/>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8"/>
            <p:cNvSpPr/>
            <p:nvPr/>
          </p:nvSpPr>
          <p:spPr>
            <a:xfrm rot="-183809">
              <a:off x="2241814" y="2647790"/>
              <a:ext cx="486901" cy="836171"/>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8"/>
            <p:cNvSpPr/>
            <p:nvPr/>
          </p:nvSpPr>
          <p:spPr>
            <a:xfrm rot="-183809">
              <a:off x="1381615" y="2688174"/>
              <a:ext cx="367474" cy="853936"/>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8"/>
            <p:cNvSpPr/>
            <p:nvPr/>
          </p:nvSpPr>
          <p:spPr>
            <a:xfrm rot="-183809">
              <a:off x="972414" y="2571318"/>
              <a:ext cx="619499" cy="958466"/>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8"/>
            <p:cNvSpPr/>
            <p:nvPr/>
          </p:nvSpPr>
          <p:spPr>
            <a:xfrm rot="-183809">
              <a:off x="833972" y="3429887"/>
              <a:ext cx="2247579" cy="470179"/>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8"/>
            <p:cNvSpPr/>
            <p:nvPr/>
          </p:nvSpPr>
          <p:spPr>
            <a:xfrm rot="-183809">
              <a:off x="946535" y="3306528"/>
              <a:ext cx="446703" cy="296786"/>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8"/>
            <p:cNvSpPr/>
            <p:nvPr/>
          </p:nvSpPr>
          <p:spPr>
            <a:xfrm rot="-183809">
              <a:off x="2334980" y="3220437"/>
              <a:ext cx="533067" cy="306251"/>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8"/>
            <p:cNvSpPr/>
            <p:nvPr/>
          </p:nvSpPr>
          <p:spPr>
            <a:xfrm rot="-183809">
              <a:off x="1804848" y="3514124"/>
              <a:ext cx="229388" cy="142597"/>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8"/>
            <p:cNvSpPr/>
            <p:nvPr/>
          </p:nvSpPr>
          <p:spPr>
            <a:xfrm rot="-183809">
              <a:off x="1018919" y="3603406"/>
              <a:ext cx="223146" cy="144586"/>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8"/>
            <p:cNvSpPr/>
            <p:nvPr/>
          </p:nvSpPr>
          <p:spPr>
            <a:xfrm rot="-183809">
              <a:off x="2416484" y="3381777"/>
              <a:ext cx="237620" cy="141500"/>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8"/>
            <p:cNvSpPr/>
            <p:nvPr/>
          </p:nvSpPr>
          <p:spPr>
            <a:xfrm rot="-183809">
              <a:off x="2631417" y="3597547"/>
              <a:ext cx="135342" cy="133063"/>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8"/>
            <p:cNvSpPr/>
            <p:nvPr/>
          </p:nvSpPr>
          <p:spPr>
            <a:xfrm rot="-183809">
              <a:off x="572667" y="1467213"/>
              <a:ext cx="995822" cy="574092"/>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8"/>
            <p:cNvSpPr/>
            <p:nvPr/>
          </p:nvSpPr>
          <p:spPr>
            <a:xfrm rot="-183809">
              <a:off x="2335333" y="1693288"/>
              <a:ext cx="818567" cy="445007"/>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8"/>
            <p:cNvSpPr/>
            <p:nvPr/>
          </p:nvSpPr>
          <p:spPr>
            <a:xfrm rot="-183809">
              <a:off x="1615067" y="2091533"/>
              <a:ext cx="562564" cy="1591132"/>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p:nvPr/>
          </p:nvSpPr>
          <p:spPr>
            <a:xfrm rot="-183809">
              <a:off x="1642684" y="2424510"/>
              <a:ext cx="343808" cy="5061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8"/>
            <p:cNvSpPr/>
            <p:nvPr/>
          </p:nvSpPr>
          <p:spPr>
            <a:xfrm rot="-183809">
              <a:off x="1642101" y="2478438"/>
              <a:ext cx="355469" cy="69549"/>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8"/>
            <p:cNvSpPr/>
            <p:nvPr/>
          </p:nvSpPr>
          <p:spPr>
            <a:xfrm rot="-183809">
              <a:off x="1605267" y="2086523"/>
              <a:ext cx="582319" cy="1601489"/>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8"/>
            <p:cNvSpPr/>
            <p:nvPr/>
          </p:nvSpPr>
          <p:spPr>
            <a:xfrm rot="-183809">
              <a:off x="797053" y="2135712"/>
              <a:ext cx="966257" cy="447819"/>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rot="-183809">
              <a:off x="1041128" y="2313251"/>
              <a:ext cx="87735" cy="21886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rot="-183809">
              <a:off x="1092265" y="2281717"/>
              <a:ext cx="76074" cy="239651"/>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rot="-183809">
              <a:off x="782331" y="2122639"/>
              <a:ext cx="997262" cy="474912"/>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rot="-183809">
              <a:off x="1796683" y="2083120"/>
              <a:ext cx="929557" cy="534859"/>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rot="-183809">
              <a:off x="2373265" y="2329204"/>
              <a:ext cx="107697" cy="216810"/>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rot="-183809">
              <a:off x="2406963" y="2352063"/>
              <a:ext cx="120250" cy="210637"/>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rot="-183809">
              <a:off x="1781837" y="2068872"/>
              <a:ext cx="961112" cy="562226"/>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rot="-183809">
              <a:off x="1713352" y="1062275"/>
              <a:ext cx="469340" cy="992143"/>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rot="-183809">
              <a:off x="1864152" y="1312296"/>
              <a:ext cx="219510" cy="4238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rot="-183809">
              <a:off x="1891798" y="1244341"/>
              <a:ext cx="198863" cy="59330"/>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rot="-183809">
              <a:off x="1703712" y="1046313"/>
              <a:ext cx="487861" cy="1022734"/>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rot="-183809">
              <a:off x="1623843" y="1936053"/>
              <a:ext cx="208878" cy="293768"/>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rot="-183809">
              <a:off x="1677154" y="2019414"/>
              <a:ext cx="88764" cy="135532"/>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rot="-183809">
              <a:off x="1544627" y="3552355"/>
              <a:ext cx="422763" cy="158441"/>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rot="-183809">
              <a:off x="1593605" y="3642106"/>
              <a:ext cx="336125" cy="68452"/>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rot="-183809">
              <a:off x="1872325" y="3504870"/>
              <a:ext cx="466939" cy="181076"/>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rot="-183809">
              <a:off x="1919253" y="3607743"/>
              <a:ext cx="371178" cy="78329"/>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rot="-183809">
              <a:off x="1855708" y="2599031"/>
              <a:ext cx="115723" cy="136287"/>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rot="-183809">
              <a:off x="1694996" y="2612228"/>
              <a:ext cx="115997" cy="136904"/>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rot="-183809">
              <a:off x="1803008" y="2788899"/>
              <a:ext cx="24626" cy="197537"/>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rot="-183809">
              <a:off x="1841844" y="2795402"/>
              <a:ext cx="10084" cy="224287"/>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rot="-183809">
              <a:off x="1874063" y="2785331"/>
              <a:ext cx="16326" cy="216056"/>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rot="-183809">
              <a:off x="1792829" y="2860708"/>
              <a:ext cx="116135" cy="2023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rot="-183809">
              <a:off x="1765029" y="2724764"/>
              <a:ext cx="177049" cy="301587"/>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6" name="Google Shape;1946;p38"/>
          <p:cNvSpPr/>
          <p:nvPr/>
        </p:nvSpPr>
        <p:spPr>
          <a:xfrm>
            <a:off x="7029600" y="571500"/>
            <a:ext cx="1428600" cy="391500"/>
          </a:xfrm>
          <a:prstGeom prst="roundRect">
            <a:avLst>
              <a:gd name="adj" fmla="val 50000"/>
            </a:avLst>
          </a:prstGeom>
          <a:solidFill>
            <a:schemeClr val="accent2"/>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txBox="1"/>
          <p:nvPr/>
        </p:nvSpPr>
        <p:spPr>
          <a:xfrm>
            <a:off x="7088250" y="551700"/>
            <a:ext cx="1311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latin typeface="Catamaran"/>
              <a:ea typeface="Catamaran"/>
              <a:cs typeface="Catamaran"/>
              <a:sym typeface="Catamaran"/>
            </a:endParaRPr>
          </a:p>
        </p:txBody>
      </p:sp>
      <p:pic>
        <p:nvPicPr>
          <p:cNvPr id="1948" name="Google Shape;1948;p38"/>
          <p:cNvPicPr preferRelativeResize="0"/>
          <p:nvPr/>
        </p:nvPicPr>
        <p:blipFill>
          <a:blip r:embed="rId3">
            <a:alphaModFix/>
          </a:blip>
          <a:stretch>
            <a:fillRect/>
          </a:stretch>
        </p:blipFill>
        <p:spPr>
          <a:xfrm>
            <a:off x="6367700" y="101425"/>
            <a:ext cx="2609050" cy="1502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96"/>
                                        </p:tgtEl>
                                        <p:attrNameLst>
                                          <p:attrName>style.visibility</p:attrName>
                                        </p:attrNameLst>
                                      </p:cBhvr>
                                      <p:to>
                                        <p:strVal val="visible"/>
                                      </p:to>
                                    </p:set>
                                    <p:anim calcmode="lin" valueType="num">
                                      <p:cBhvr additive="base">
                                        <p:cTn id="7" dur="1000"/>
                                        <p:tgtEl>
                                          <p:spTgt spid="1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7"/>
        <p:cNvGrpSpPr/>
        <p:nvPr/>
      </p:nvGrpSpPr>
      <p:grpSpPr>
        <a:xfrm>
          <a:off x="0" y="0"/>
          <a:ext cx="0" cy="0"/>
          <a:chOff x="0" y="0"/>
          <a:chExt cx="0" cy="0"/>
        </a:xfrm>
      </p:grpSpPr>
      <p:sp>
        <p:nvSpPr>
          <p:cNvPr id="2418" name="Google Shape;2418;p47"/>
          <p:cNvSpPr/>
          <p:nvPr/>
        </p:nvSpPr>
        <p:spPr>
          <a:xfrm>
            <a:off x="2456125" y="3974800"/>
            <a:ext cx="3918900" cy="457800"/>
          </a:xfrm>
          <a:prstGeom prst="roundRect">
            <a:avLst>
              <a:gd name="adj" fmla="val 0"/>
            </a:avLst>
          </a:prstGeom>
          <a:solidFill>
            <a:schemeClr val="accent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7"/>
          <p:cNvSpPr txBox="1">
            <a:spLocks noGrp="1"/>
          </p:cNvSpPr>
          <p:nvPr>
            <p:ph type="title" idx="2"/>
          </p:nvPr>
        </p:nvSpPr>
        <p:spPr>
          <a:xfrm>
            <a:off x="175473" y="416749"/>
            <a:ext cx="8968500" cy="13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0000"/>
                </a:solidFill>
              </a:rPr>
              <a:t>PLEASE SELECT THE BEST SOLUTION FOR NOT TO WASTE ENERGY IN US HOMES………</a:t>
            </a:r>
            <a:r>
              <a:rPr lang="en" sz="2400">
                <a:solidFill>
                  <a:srgbClr val="0000FF"/>
                </a:solidFill>
              </a:rPr>
              <a:t> Feasibility</a:t>
            </a:r>
            <a:r>
              <a:rPr lang="en" sz="2400">
                <a:solidFill>
                  <a:srgbClr val="000000"/>
                </a:solidFill>
              </a:rPr>
              <a:t> vs. </a:t>
            </a:r>
            <a:r>
              <a:rPr lang="en" sz="2400">
                <a:solidFill>
                  <a:srgbClr val="FF9900"/>
                </a:solidFill>
              </a:rPr>
              <a:t>Effectiveness</a:t>
            </a:r>
            <a:r>
              <a:rPr lang="en" sz="2400">
                <a:solidFill>
                  <a:srgbClr val="000000"/>
                </a:solidFill>
              </a:rPr>
              <a:t> (Vocabulary Check) </a:t>
            </a:r>
            <a:endParaRPr sz="2400">
              <a:solidFill>
                <a:srgbClr val="000000"/>
              </a:solidFill>
            </a:endParaRPr>
          </a:p>
          <a:p>
            <a:pPr marL="0" lvl="0" indent="0" algn="l" rtl="0">
              <a:spcBef>
                <a:spcPts val="0"/>
              </a:spcBef>
              <a:spcAft>
                <a:spcPts val="0"/>
              </a:spcAft>
              <a:buNone/>
            </a:pPr>
            <a:endParaRPr sz="2400">
              <a:solidFill>
                <a:srgbClr val="000000"/>
              </a:solidFill>
            </a:endParaRPr>
          </a:p>
          <a:p>
            <a:pPr marL="0" lvl="0" indent="0" algn="l" rtl="0">
              <a:spcBef>
                <a:spcPts val="0"/>
              </a:spcBef>
              <a:spcAft>
                <a:spcPts val="0"/>
              </a:spcAft>
              <a:buNone/>
            </a:pPr>
            <a:endParaRPr sz="2400">
              <a:solidFill>
                <a:srgbClr val="000000"/>
              </a:solidFill>
            </a:endParaRPr>
          </a:p>
          <a:p>
            <a:pPr marL="0" lvl="0" indent="0" algn="l" rtl="0">
              <a:spcBef>
                <a:spcPts val="0"/>
              </a:spcBef>
              <a:spcAft>
                <a:spcPts val="0"/>
              </a:spcAft>
              <a:buNone/>
            </a:pPr>
            <a:r>
              <a:rPr lang="en" sz="2400">
                <a:solidFill>
                  <a:srgbClr val="0000FF"/>
                </a:solidFill>
              </a:rPr>
              <a:t>Feasibility: capable of being done or carried out a feasible plan, reasonable ,suitable or being used or dealing with success.</a:t>
            </a:r>
            <a:r>
              <a:rPr lang="en" sz="2400">
                <a:solidFill>
                  <a:srgbClr val="000000"/>
                </a:solidFill>
              </a:rPr>
              <a:t> </a:t>
            </a:r>
            <a:endParaRPr sz="2400">
              <a:solidFill>
                <a:srgbClr val="000000"/>
              </a:solidFill>
            </a:endParaRPr>
          </a:p>
          <a:p>
            <a:pPr marL="0" lvl="0" indent="0" algn="l" rtl="0">
              <a:spcBef>
                <a:spcPts val="0"/>
              </a:spcBef>
              <a:spcAft>
                <a:spcPts val="0"/>
              </a:spcAft>
              <a:buNone/>
            </a:pPr>
            <a:endParaRPr sz="2400">
              <a:solidFill>
                <a:srgbClr val="000000"/>
              </a:solidFill>
            </a:endParaRPr>
          </a:p>
          <a:p>
            <a:pPr marL="0" lvl="0" indent="0" algn="l" rtl="0">
              <a:spcBef>
                <a:spcPts val="0"/>
              </a:spcBef>
              <a:spcAft>
                <a:spcPts val="0"/>
              </a:spcAft>
              <a:buNone/>
            </a:pPr>
            <a:r>
              <a:rPr lang="en" sz="2400">
                <a:solidFill>
                  <a:srgbClr val="FF9900"/>
                </a:solidFill>
              </a:rPr>
              <a:t>Effectiveness: is the capability of producing a desired result or the ability to produce desired output. </a:t>
            </a:r>
            <a:r>
              <a:rPr lang="en" sz="2400">
                <a:solidFill>
                  <a:srgbClr val="000000"/>
                </a:solidFill>
              </a:rPr>
              <a:t> </a:t>
            </a:r>
            <a:endParaRPr sz="2400">
              <a:solidFill>
                <a:srgbClr val="000000"/>
              </a:solidFill>
            </a:endParaRPr>
          </a:p>
        </p:txBody>
      </p:sp>
      <p:sp>
        <p:nvSpPr>
          <p:cNvPr id="2420" name="Google Shape;2420;p47"/>
          <p:cNvSpPr txBox="1"/>
          <p:nvPr/>
        </p:nvSpPr>
        <p:spPr>
          <a:xfrm>
            <a:off x="1517625" y="4003600"/>
            <a:ext cx="639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tamaran"/>
                <a:ea typeface="Catamaran"/>
                <a:cs typeface="Catamaran"/>
                <a:sym typeface="Catamaran"/>
              </a:rPr>
              <a:t>                           </a:t>
            </a:r>
            <a:r>
              <a:rPr lang="en" b="1">
                <a:latin typeface="Catamaran"/>
                <a:ea typeface="Catamaran"/>
                <a:cs typeface="Catamaran"/>
                <a:sym typeface="Catamaran"/>
              </a:rPr>
              <a:t>  NEXT STEP CREATE A CHART </a:t>
            </a:r>
            <a:endParaRPr b="1">
              <a:latin typeface="Catamaran"/>
              <a:ea typeface="Catamaran"/>
              <a:cs typeface="Catamaran"/>
              <a:sym typeface="Catamaran"/>
            </a:endParaRPr>
          </a:p>
        </p:txBody>
      </p:sp>
      <p:sp>
        <p:nvSpPr>
          <p:cNvPr id="2421" name="Google Shape;2421;p47"/>
          <p:cNvSpPr txBox="1"/>
          <p:nvPr/>
        </p:nvSpPr>
        <p:spPr>
          <a:xfrm>
            <a:off x="2493750" y="4003600"/>
            <a:ext cx="415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tamaran"/>
                <a:ea typeface="Catamaran"/>
                <a:cs typeface="Catamaran"/>
                <a:sym typeface="Catamaran"/>
              </a:rPr>
              <a:t> </a:t>
            </a:r>
            <a:endParaRPr>
              <a:latin typeface="Catamaran"/>
              <a:ea typeface="Catamaran"/>
              <a:cs typeface="Catamaran"/>
              <a:sym typeface="Catamar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5"/>
        <p:cNvGrpSpPr/>
        <p:nvPr/>
      </p:nvGrpSpPr>
      <p:grpSpPr>
        <a:xfrm>
          <a:off x="0" y="0"/>
          <a:ext cx="0" cy="0"/>
          <a:chOff x="0" y="0"/>
          <a:chExt cx="0" cy="0"/>
        </a:xfrm>
      </p:grpSpPr>
      <p:sp>
        <p:nvSpPr>
          <p:cNvPr id="2426" name="Google Shape;2426;p48"/>
          <p:cNvSpPr txBox="1">
            <a:spLocks noGrp="1"/>
          </p:cNvSpPr>
          <p:nvPr>
            <p:ph type="title"/>
          </p:nvPr>
        </p:nvSpPr>
        <p:spPr>
          <a:xfrm>
            <a:off x="796650" y="43875"/>
            <a:ext cx="7790400" cy="9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Solutions Not To Waste Energy in US Homes </a:t>
            </a:r>
            <a:endParaRPr sz="3200"/>
          </a:p>
        </p:txBody>
      </p:sp>
      <p:sp>
        <p:nvSpPr>
          <p:cNvPr id="2427" name="Google Shape;2427;p48"/>
          <p:cNvSpPr/>
          <p:nvPr/>
        </p:nvSpPr>
        <p:spPr>
          <a:xfrm rot="1649217">
            <a:off x="405714" y="1052832"/>
            <a:ext cx="2434857" cy="1129541"/>
          </a:xfrm>
          <a:prstGeom prst="rightArrow">
            <a:avLst>
              <a:gd name="adj1" fmla="val 50000"/>
              <a:gd name="adj2"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8"/>
          <p:cNvSpPr txBox="1"/>
          <p:nvPr/>
        </p:nvSpPr>
        <p:spPr>
          <a:xfrm rot="1377427">
            <a:off x="515572" y="953820"/>
            <a:ext cx="2215146" cy="8310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latin typeface="Catamaran"/>
                <a:ea typeface="Catamaran"/>
                <a:cs typeface="Catamaran"/>
                <a:sym typeface="Catamaran"/>
              </a:rPr>
              <a:t> </a:t>
            </a:r>
            <a:endParaRPr sz="2100" b="1">
              <a:latin typeface="Catamaran"/>
              <a:ea typeface="Catamaran"/>
              <a:cs typeface="Catamaran"/>
              <a:sym typeface="Catamaran"/>
            </a:endParaRPr>
          </a:p>
          <a:p>
            <a:pPr marL="0" lvl="0" indent="0" algn="l" rtl="0">
              <a:spcBef>
                <a:spcPts val="0"/>
              </a:spcBef>
              <a:spcAft>
                <a:spcPts val="0"/>
              </a:spcAft>
              <a:buNone/>
            </a:pPr>
            <a:r>
              <a:rPr lang="en" sz="2100" b="1">
                <a:latin typeface="Catamaran"/>
                <a:ea typeface="Catamaran"/>
                <a:cs typeface="Catamaran"/>
                <a:sym typeface="Catamaran"/>
              </a:rPr>
              <a:t>  Feasibility </a:t>
            </a:r>
            <a:endParaRPr sz="2100" b="1">
              <a:latin typeface="Catamaran"/>
              <a:ea typeface="Catamaran"/>
              <a:cs typeface="Catamaran"/>
              <a:sym typeface="Catamaran"/>
            </a:endParaRPr>
          </a:p>
        </p:txBody>
      </p:sp>
      <p:sp>
        <p:nvSpPr>
          <p:cNvPr id="2429" name="Google Shape;2429;p48"/>
          <p:cNvSpPr/>
          <p:nvPr/>
        </p:nvSpPr>
        <p:spPr>
          <a:xfrm rot="-1592533">
            <a:off x="3476577" y="941182"/>
            <a:ext cx="3366848" cy="163049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t>High</a:t>
            </a:r>
            <a:r>
              <a:rPr lang="en" sz="2200"/>
              <a:t> </a:t>
            </a:r>
            <a:r>
              <a:rPr lang="en"/>
              <a:t> - </a:t>
            </a:r>
            <a:endParaRPr/>
          </a:p>
          <a:p>
            <a:pPr marL="0" lvl="0" indent="0" algn="l" rtl="0">
              <a:spcBef>
                <a:spcPts val="0"/>
              </a:spcBef>
              <a:spcAft>
                <a:spcPts val="0"/>
              </a:spcAft>
              <a:buNone/>
            </a:pPr>
            <a:r>
              <a:rPr lang="en" sz="1350" b="1">
                <a:solidFill>
                  <a:srgbClr val="565656"/>
                </a:solidFill>
                <a:highlight>
                  <a:srgbClr val="FFFFFF"/>
                </a:highlight>
              </a:rPr>
              <a:t>Adjust your day-to-day behaviors</a:t>
            </a:r>
            <a:endParaRPr sz="1350" b="1">
              <a:solidFill>
                <a:srgbClr val="565656"/>
              </a:solidFill>
              <a:highlight>
                <a:srgbClr val="FFFFFF"/>
              </a:highlight>
            </a:endParaRPr>
          </a:p>
          <a:p>
            <a:pPr marL="0" lvl="0" indent="0" algn="l" rtl="0">
              <a:spcBef>
                <a:spcPts val="0"/>
              </a:spcBef>
              <a:spcAft>
                <a:spcPts val="0"/>
              </a:spcAft>
              <a:buNone/>
            </a:pPr>
            <a:endParaRPr sz="2200" b="1"/>
          </a:p>
        </p:txBody>
      </p:sp>
      <p:sp>
        <p:nvSpPr>
          <p:cNvPr id="2430" name="Google Shape;2430;p48"/>
          <p:cNvSpPr/>
          <p:nvPr/>
        </p:nvSpPr>
        <p:spPr>
          <a:xfrm rot="-1156173">
            <a:off x="256072" y="2568878"/>
            <a:ext cx="2533538" cy="1184462"/>
          </a:xfrm>
          <a:prstGeom prst="rightArrow">
            <a:avLst>
              <a:gd name="adj1" fmla="val 50000"/>
              <a:gd name="adj2"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a:t>Effectiveness</a:t>
            </a:r>
            <a:endParaRPr sz="1900" b="1"/>
          </a:p>
        </p:txBody>
      </p:sp>
      <p:sp>
        <p:nvSpPr>
          <p:cNvPr id="2431" name="Google Shape;2431;p48"/>
          <p:cNvSpPr/>
          <p:nvPr/>
        </p:nvSpPr>
        <p:spPr>
          <a:xfrm>
            <a:off x="4926150" y="1796600"/>
            <a:ext cx="2104200" cy="1954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0000FF"/>
                </a:solidFill>
              </a:rPr>
              <a:t>Medium</a:t>
            </a:r>
            <a:r>
              <a:rPr lang="en">
                <a:solidFill>
                  <a:srgbClr val="0000FF"/>
                </a:solidFill>
              </a:rPr>
              <a:t> </a:t>
            </a:r>
            <a:r>
              <a:rPr lang="en" sz="1350" b="1">
                <a:solidFill>
                  <a:srgbClr val="565656"/>
                </a:solidFill>
                <a:highlight>
                  <a:srgbClr val="FFFFFF"/>
                </a:highlight>
              </a:rPr>
              <a:t>Replace your light bulbs</a:t>
            </a:r>
            <a:endParaRPr sz="1350" b="1">
              <a:solidFill>
                <a:srgbClr val="565656"/>
              </a:solidFill>
              <a:highlight>
                <a:srgbClr val="FFFFFF"/>
              </a:highlight>
            </a:endParaRPr>
          </a:p>
          <a:p>
            <a:pPr marL="0" lvl="0" indent="0" algn="l" rtl="0">
              <a:spcBef>
                <a:spcPts val="0"/>
              </a:spcBef>
              <a:spcAft>
                <a:spcPts val="0"/>
              </a:spcAft>
              <a:buNone/>
            </a:pPr>
            <a:endParaRPr/>
          </a:p>
        </p:txBody>
      </p:sp>
      <p:sp>
        <p:nvSpPr>
          <p:cNvPr id="2432" name="Google Shape;2432;p48"/>
          <p:cNvSpPr/>
          <p:nvPr/>
        </p:nvSpPr>
        <p:spPr>
          <a:xfrm rot="1219545">
            <a:off x="6108606" y="3767879"/>
            <a:ext cx="2970142" cy="101364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40000"/>
              </a:lnSpc>
              <a:spcBef>
                <a:spcPts val="0"/>
              </a:spcBef>
              <a:spcAft>
                <a:spcPts val="2000"/>
              </a:spcAft>
              <a:buNone/>
            </a:pPr>
            <a:r>
              <a:rPr lang="en" sz="1150" b="1">
                <a:solidFill>
                  <a:srgbClr val="FF0000"/>
                </a:solidFill>
                <a:highlight>
                  <a:srgbClr val="FFFFFF"/>
                </a:highlight>
              </a:rPr>
              <a:t>LOW</a:t>
            </a:r>
            <a:r>
              <a:rPr lang="en" sz="1150" b="1">
                <a:solidFill>
                  <a:srgbClr val="565656"/>
                </a:solidFill>
                <a:highlight>
                  <a:srgbClr val="FFFFFF"/>
                </a:highlight>
              </a:rPr>
              <a:t>: Dress appropriately for the weather inside and outside</a:t>
            </a:r>
            <a:endParaRPr sz="1150" b="1">
              <a:solidFill>
                <a:srgbClr val="565656"/>
              </a:solidFill>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sp>
        <p:nvSpPr>
          <p:cNvPr id="2437" name="Google Shape;2437;p49"/>
          <p:cNvSpPr txBox="1">
            <a:spLocks noGrp="1"/>
          </p:cNvSpPr>
          <p:nvPr>
            <p:ph type="title"/>
          </p:nvPr>
        </p:nvSpPr>
        <p:spPr>
          <a:xfrm>
            <a:off x="208375" y="1104800"/>
            <a:ext cx="8839500" cy="390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FF0000"/>
                </a:solidFill>
              </a:rPr>
              <a:t>Exit Ticket: If in U.S. Homes we keep wasting energy ……….</a:t>
            </a:r>
            <a:endParaRPr sz="2800">
              <a:solidFill>
                <a:srgbClr val="FF0000"/>
              </a:solidFill>
            </a:endParaRPr>
          </a:p>
          <a:p>
            <a:pPr marL="0" lvl="0" indent="0" algn="l" rtl="0">
              <a:spcBef>
                <a:spcPts val="0"/>
              </a:spcBef>
              <a:spcAft>
                <a:spcPts val="0"/>
              </a:spcAft>
              <a:buNone/>
            </a:pPr>
            <a:endParaRPr sz="2800">
              <a:solidFill>
                <a:srgbClr val="FF0000"/>
              </a:solidFill>
            </a:endParaRPr>
          </a:p>
          <a:p>
            <a:pPr marL="0" lvl="0" indent="0" algn="l" rtl="0">
              <a:spcBef>
                <a:spcPts val="0"/>
              </a:spcBef>
              <a:spcAft>
                <a:spcPts val="0"/>
              </a:spcAft>
              <a:buNone/>
            </a:pPr>
            <a:r>
              <a:rPr lang="en" sz="2800">
                <a:solidFill>
                  <a:srgbClr val="0000FF"/>
                </a:solidFill>
              </a:rPr>
              <a:t>Watch the video and make a </a:t>
            </a:r>
            <a:r>
              <a:rPr lang="en" sz="2800">
                <a:solidFill>
                  <a:srgbClr val="FF0000"/>
                </a:solidFill>
              </a:rPr>
              <a:t>energy saving </a:t>
            </a:r>
            <a:r>
              <a:rPr lang="en" sz="2800">
                <a:solidFill>
                  <a:srgbClr val="0000FF"/>
                </a:solidFill>
              </a:rPr>
              <a:t>checklist ( on separate piece of paper ) on how you can save energy in your home with all your new data and facts.</a:t>
            </a:r>
            <a:endParaRPr sz="2800">
              <a:solidFill>
                <a:srgbClr val="0000FF"/>
              </a:solidFill>
            </a:endParaRPr>
          </a:p>
          <a:p>
            <a:pPr marL="0" lvl="0" indent="0" algn="l" rtl="0">
              <a:spcBef>
                <a:spcPts val="0"/>
              </a:spcBef>
              <a:spcAft>
                <a:spcPts val="0"/>
              </a:spcAft>
              <a:buNone/>
            </a:pPr>
            <a:endParaRPr sz="2800">
              <a:solidFill>
                <a:srgbClr val="0000FF"/>
              </a:solidFill>
            </a:endParaRPr>
          </a:p>
          <a:p>
            <a:pPr marL="0" lvl="0" indent="0" algn="l" rtl="0">
              <a:spcBef>
                <a:spcPts val="0"/>
              </a:spcBef>
              <a:spcAft>
                <a:spcPts val="0"/>
              </a:spcAft>
              <a:buNone/>
            </a:pPr>
            <a:r>
              <a:rPr lang="en" sz="2800" u="sng">
                <a:solidFill>
                  <a:schemeClr val="hlink"/>
                </a:solidFill>
                <a:hlinkClick r:id="rId3"/>
              </a:rPr>
              <a:t>https://youtu.be/QsAgaD7IeuA</a:t>
            </a:r>
            <a:r>
              <a:rPr lang="en" sz="2800">
                <a:solidFill>
                  <a:srgbClr val="0000FF"/>
                </a:solidFill>
              </a:rPr>
              <a:t>             </a:t>
            </a:r>
            <a:endParaRPr sz="2800">
              <a:solidFill>
                <a:srgbClr val="0000FF"/>
              </a:solidFill>
            </a:endParaRPr>
          </a:p>
          <a:p>
            <a:pPr marL="0" lvl="0" indent="0" algn="l" rtl="0">
              <a:spcBef>
                <a:spcPts val="0"/>
              </a:spcBef>
              <a:spcAft>
                <a:spcPts val="0"/>
              </a:spcAft>
              <a:buNone/>
            </a:pPr>
            <a:endParaRPr sz="2800">
              <a:solidFill>
                <a:srgbClr val="FF0000"/>
              </a:solidFill>
            </a:endParaRPr>
          </a:p>
          <a:p>
            <a:pPr marL="0" lvl="0" indent="0" algn="l" rtl="0">
              <a:spcBef>
                <a:spcPts val="0"/>
              </a:spcBef>
              <a:spcAft>
                <a:spcPts val="0"/>
              </a:spcAft>
              <a:buNone/>
            </a:pPr>
            <a:endParaRPr sz="2800">
              <a:solidFill>
                <a:srgbClr val="FF0000"/>
              </a:solidFill>
            </a:endParaRPr>
          </a:p>
        </p:txBody>
      </p:sp>
      <p:pic>
        <p:nvPicPr>
          <p:cNvPr id="2438" name="Google Shape;2438;p49"/>
          <p:cNvPicPr preferRelativeResize="0"/>
          <p:nvPr/>
        </p:nvPicPr>
        <p:blipFill>
          <a:blip r:embed="rId4">
            <a:alphaModFix/>
          </a:blip>
          <a:stretch>
            <a:fillRect/>
          </a:stretch>
        </p:blipFill>
        <p:spPr>
          <a:xfrm>
            <a:off x="5994850" y="3011025"/>
            <a:ext cx="2617774" cy="17376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sp>
        <p:nvSpPr>
          <p:cNvPr id="2443" name="Google Shape;2443;p50"/>
          <p:cNvSpPr txBox="1"/>
          <p:nvPr/>
        </p:nvSpPr>
        <p:spPr>
          <a:xfrm>
            <a:off x="745775" y="416750"/>
            <a:ext cx="7918200" cy="487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FF0000"/>
                </a:solidFill>
                <a:latin typeface="Catamaran"/>
                <a:ea typeface="Catamaran"/>
                <a:cs typeface="Catamaran"/>
                <a:sym typeface="Catamaran"/>
              </a:rPr>
              <a:t>REMEMBER NOT TO WASTE ENERGY IN YOUR HOME: </a:t>
            </a:r>
            <a:endParaRPr sz="2000" b="1">
              <a:solidFill>
                <a:srgbClr val="FF0000"/>
              </a:solidFill>
              <a:latin typeface="Catamaran"/>
              <a:ea typeface="Catamaran"/>
              <a:cs typeface="Catamaran"/>
              <a:sym typeface="Catamaran"/>
            </a:endParaRPr>
          </a:p>
          <a:p>
            <a:pPr marL="0" lvl="0" indent="0" algn="l" rtl="0">
              <a:spcBef>
                <a:spcPts val="0"/>
              </a:spcBef>
              <a:spcAft>
                <a:spcPts val="0"/>
              </a:spcAft>
              <a:buNone/>
            </a:pPr>
            <a:endParaRPr sz="2000" b="1">
              <a:solidFill>
                <a:srgbClr val="FF0000"/>
              </a:solidFill>
              <a:latin typeface="Catamaran"/>
              <a:ea typeface="Catamaran"/>
              <a:cs typeface="Catamaran"/>
              <a:sym typeface="Catamaran"/>
            </a:endParaRPr>
          </a:p>
          <a:p>
            <a:pPr marL="0" lvl="0" indent="0" algn="l" rtl="0">
              <a:spcBef>
                <a:spcPts val="0"/>
              </a:spcBef>
              <a:spcAft>
                <a:spcPts val="0"/>
              </a:spcAft>
              <a:buNone/>
            </a:pPr>
            <a:r>
              <a:rPr lang="en" sz="2000" b="1">
                <a:latin typeface="Catamaran"/>
                <a:ea typeface="Catamaran"/>
                <a:cs typeface="Catamaran"/>
                <a:sym typeface="Catamaran"/>
              </a:rPr>
              <a:t>LINKS TO ARTICLES and VIDEOS :</a:t>
            </a:r>
            <a:endParaRPr sz="2000" b="1">
              <a:latin typeface="Catamaran"/>
              <a:ea typeface="Catamaran"/>
              <a:cs typeface="Catamaran"/>
              <a:sym typeface="Catamaran"/>
            </a:endParaRPr>
          </a:p>
          <a:p>
            <a:pPr marL="0" lvl="0" indent="0" algn="l" rtl="0">
              <a:spcBef>
                <a:spcPts val="0"/>
              </a:spcBef>
              <a:spcAft>
                <a:spcPts val="0"/>
              </a:spcAft>
              <a:buNone/>
            </a:pPr>
            <a:endParaRPr sz="2000" b="1">
              <a:latin typeface="Catamaran"/>
              <a:ea typeface="Catamaran"/>
              <a:cs typeface="Catamaran"/>
              <a:sym typeface="Catamaran"/>
            </a:endParaRPr>
          </a:p>
          <a:p>
            <a:pPr marL="0" lvl="0" indent="0" algn="l" rtl="0">
              <a:spcBef>
                <a:spcPts val="0"/>
              </a:spcBef>
              <a:spcAft>
                <a:spcPts val="0"/>
              </a:spcAft>
              <a:buNone/>
            </a:pPr>
            <a:r>
              <a:rPr lang="en" sz="1800" b="1">
                <a:solidFill>
                  <a:srgbClr val="FF0000"/>
                </a:solidFill>
                <a:latin typeface="Catamaran"/>
                <a:ea typeface="Catamaran"/>
                <a:cs typeface="Catamaran"/>
                <a:sym typeface="Catamaran"/>
              </a:rPr>
              <a:t>Policy Energy Action Plan- </a:t>
            </a:r>
            <a:r>
              <a:rPr lang="en" sz="2000" b="1" u="sng">
                <a:solidFill>
                  <a:srgbClr val="FF0000"/>
                </a:solid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https://www.epa.gov/energy/national-action-plan-energy-efficiency</a:t>
            </a:r>
            <a:endParaRPr sz="2300">
              <a:solidFill>
                <a:srgbClr val="FF0000"/>
              </a:solidFill>
              <a:latin typeface="Chau Philomene One"/>
              <a:ea typeface="Chau Philomene One"/>
              <a:cs typeface="Chau Philomene One"/>
              <a:sym typeface="Chau Philomene One"/>
            </a:endParaRPr>
          </a:p>
          <a:p>
            <a:pPr marL="0" lvl="0" indent="0" algn="l" rtl="0">
              <a:spcBef>
                <a:spcPts val="0"/>
              </a:spcBef>
              <a:spcAft>
                <a:spcPts val="0"/>
              </a:spcAft>
              <a:buNone/>
            </a:pPr>
            <a:endParaRPr sz="1800" b="1">
              <a:latin typeface="Catamaran"/>
              <a:ea typeface="Catamaran"/>
              <a:cs typeface="Catamaran"/>
              <a:sym typeface="Catamaran"/>
            </a:endParaRPr>
          </a:p>
          <a:p>
            <a:pPr marL="0" lvl="0" indent="0" algn="l" rtl="0">
              <a:spcBef>
                <a:spcPts val="0"/>
              </a:spcBef>
              <a:spcAft>
                <a:spcPts val="0"/>
              </a:spcAft>
              <a:buNone/>
            </a:pPr>
            <a:r>
              <a:rPr lang="en" sz="1800" b="1">
                <a:latin typeface="Catamaran"/>
                <a:ea typeface="Catamaran"/>
                <a:cs typeface="Catamaran"/>
                <a:sym typeface="Catamaran"/>
              </a:rPr>
              <a:t>Article: https://www.energysage.com/energy-efficiency/101/ways-to-save-energy/</a:t>
            </a:r>
            <a:endParaRPr sz="2800" b="1">
              <a:latin typeface="Chau Philomene One"/>
              <a:ea typeface="Chau Philomene One"/>
              <a:cs typeface="Chau Philomene One"/>
              <a:sym typeface="Chau Philomene One"/>
            </a:endParaRPr>
          </a:p>
          <a:p>
            <a:pPr marL="0" lvl="0" indent="0" algn="l" rtl="0">
              <a:spcBef>
                <a:spcPts val="0"/>
              </a:spcBef>
              <a:spcAft>
                <a:spcPts val="0"/>
              </a:spcAft>
              <a:buNone/>
            </a:pPr>
            <a:endParaRPr sz="2200">
              <a:solidFill>
                <a:schemeClr val="accent4"/>
              </a:solidFill>
              <a:latin typeface="Chau Philomene One"/>
              <a:ea typeface="Chau Philomene One"/>
              <a:cs typeface="Chau Philomene One"/>
              <a:sym typeface="Chau Philomene One"/>
            </a:endParaRPr>
          </a:p>
          <a:p>
            <a:pPr marL="0" lvl="0" indent="0" algn="l" rtl="0">
              <a:spcBef>
                <a:spcPts val="0"/>
              </a:spcBef>
              <a:spcAft>
                <a:spcPts val="0"/>
              </a:spcAft>
              <a:buNone/>
            </a:pPr>
            <a:r>
              <a:rPr lang="en" sz="2200">
                <a:solidFill>
                  <a:schemeClr val="accent4"/>
                </a:solidFill>
                <a:latin typeface="Chau Philomene One"/>
                <a:ea typeface="Chau Philomene One"/>
                <a:cs typeface="Chau Philomene One"/>
                <a:sym typeface="Chau Philomene One"/>
              </a:rPr>
              <a:t>Video : </a:t>
            </a:r>
            <a:r>
              <a:rPr lang="en" sz="2200" u="sng">
                <a:solidFill>
                  <a:srgbClr val="FF0000"/>
                </a:solidFill>
                <a:latin typeface="Chau Philomene One"/>
                <a:ea typeface="Chau Philomene One"/>
                <a:cs typeface="Chau Philomene One"/>
                <a:sym typeface="Chau Philomene One"/>
                <a:hlinkClick r:id="rId4">
                  <a:extLst>
                    <a:ext uri="{A12FA001-AC4F-418D-AE19-62706E023703}">
                      <ahyp:hlinkClr xmlns:ahyp="http://schemas.microsoft.com/office/drawing/2018/hyperlinkcolor" val="tx"/>
                    </a:ext>
                  </a:extLst>
                </a:hlinkClick>
              </a:rPr>
              <a:t>https://youtu.be/bVYNmc_Q8Bc</a:t>
            </a:r>
            <a:r>
              <a:rPr lang="en" sz="2200">
                <a:solidFill>
                  <a:srgbClr val="FF0000"/>
                </a:solidFill>
                <a:latin typeface="Chau Philomene One"/>
                <a:ea typeface="Chau Philomene One"/>
                <a:cs typeface="Chau Philomene One"/>
                <a:sym typeface="Chau Philomene One"/>
              </a:rPr>
              <a:t> -How To Save Energy</a:t>
            </a:r>
            <a:endParaRPr sz="2200">
              <a:solidFill>
                <a:srgbClr val="FF0000"/>
              </a:solidFill>
              <a:latin typeface="Chau Philomene One"/>
              <a:ea typeface="Chau Philomene One"/>
              <a:cs typeface="Chau Philomene One"/>
              <a:sym typeface="Chau Philomene One"/>
            </a:endParaRPr>
          </a:p>
          <a:p>
            <a:pPr marL="0" lvl="0" indent="0" algn="l" rtl="0">
              <a:spcBef>
                <a:spcPts val="0"/>
              </a:spcBef>
              <a:spcAft>
                <a:spcPts val="0"/>
              </a:spcAft>
              <a:buNone/>
            </a:pPr>
            <a:r>
              <a:rPr lang="en" sz="2200" u="sng">
                <a:solidFill>
                  <a:schemeClr val="dk1"/>
                </a:solidFill>
                <a:latin typeface="Chau Philomene One"/>
                <a:ea typeface="Chau Philomene One"/>
                <a:cs typeface="Chau Philomene One"/>
                <a:sym typeface="Chau Philomene One"/>
                <a:hlinkClick r:id="rId5">
                  <a:extLst>
                    <a:ext uri="{A12FA001-AC4F-418D-AE19-62706E023703}">
                      <ahyp:hlinkClr xmlns:ahyp="http://schemas.microsoft.com/office/drawing/2018/hyperlinkcolor" val="tx"/>
                    </a:ext>
                  </a:extLst>
                </a:hlinkClick>
              </a:rPr>
              <a:t>https://youtu.be/QsAgaD7IeuA</a:t>
            </a:r>
            <a:r>
              <a:rPr lang="en" sz="2600">
                <a:solidFill>
                  <a:srgbClr val="0000FF"/>
                </a:solidFill>
                <a:latin typeface="Chau Philomene One"/>
                <a:ea typeface="Chau Philomene One"/>
                <a:cs typeface="Chau Philomene One"/>
                <a:sym typeface="Chau Philomene One"/>
              </a:rPr>
              <a:t> -</a:t>
            </a:r>
            <a:r>
              <a:rPr lang="en" sz="2100">
                <a:latin typeface="Chau Philomene One"/>
                <a:ea typeface="Chau Philomene One"/>
                <a:cs typeface="Chau Philomene One"/>
                <a:sym typeface="Chau Philomene One"/>
              </a:rPr>
              <a:t>Surprising Places We Waste Energy</a:t>
            </a:r>
            <a:endParaRPr sz="2100">
              <a:latin typeface="Chau Philomene One"/>
              <a:ea typeface="Chau Philomene One"/>
              <a:cs typeface="Chau Philomene One"/>
              <a:sym typeface="Chau Philomene One"/>
            </a:endParaRPr>
          </a:p>
          <a:p>
            <a:pPr marL="0" lvl="0" indent="0" algn="l" rtl="0">
              <a:spcBef>
                <a:spcPts val="0"/>
              </a:spcBef>
              <a:spcAft>
                <a:spcPts val="0"/>
              </a:spcAft>
              <a:buNone/>
            </a:pPr>
            <a:endParaRPr sz="2300" b="1">
              <a:latin typeface="Chau Philomene One"/>
              <a:ea typeface="Chau Philomene One"/>
              <a:cs typeface="Chau Philomene One"/>
              <a:sym typeface="Chau Philomene One"/>
            </a:endParaRPr>
          </a:p>
          <a:p>
            <a:pPr marL="0" lvl="0" indent="0" algn="l" rtl="0">
              <a:spcBef>
                <a:spcPts val="0"/>
              </a:spcBef>
              <a:spcAft>
                <a:spcPts val="0"/>
              </a:spcAft>
              <a:buNone/>
            </a:pPr>
            <a:endParaRPr sz="2000" b="1">
              <a:latin typeface="Catamaran"/>
              <a:ea typeface="Catamaran"/>
              <a:cs typeface="Catamaran"/>
              <a:sym typeface="Catamaran"/>
            </a:endParaRPr>
          </a:p>
          <a:p>
            <a:pPr marL="0" lvl="0" indent="0" algn="l" rtl="0">
              <a:spcBef>
                <a:spcPts val="0"/>
              </a:spcBef>
              <a:spcAft>
                <a:spcPts val="0"/>
              </a:spcAft>
              <a:buNone/>
            </a:pPr>
            <a:r>
              <a:rPr lang="en" sz="2000" b="1">
                <a:solidFill>
                  <a:srgbClr val="FF0000"/>
                </a:solidFill>
                <a:latin typeface="Catamaran"/>
                <a:ea typeface="Catamaran"/>
                <a:cs typeface="Catamaran"/>
                <a:sym typeface="Catamaran"/>
              </a:rPr>
              <a:t>LOOK AT THE ICONS TO HELP SAVE ENERGY ………..NEXT PAGE&gt;&gt;&gt;&gt;</a:t>
            </a:r>
            <a:endParaRPr sz="2000" b="1">
              <a:solidFill>
                <a:srgbClr val="FF0000"/>
              </a:solidFill>
              <a:latin typeface="Catamaran"/>
              <a:ea typeface="Catamaran"/>
              <a:cs typeface="Catamaran"/>
              <a:sym typeface="Catamar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7"/>
        <p:cNvGrpSpPr/>
        <p:nvPr/>
      </p:nvGrpSpPr>
      <p:grpSpPr>
        <a:xfrm>
          <a:off x="0" y="0"/>
          <a:ext cx="0" cy="0"/>
          <a:chOff x="0" y="0"/>
          <a:chExt cx="0" cy="0"/>
        </a:xfrm>
      </p:grpSpPr>
      <p:grpSp>
        <p:nvGrpSpPr>
          <p:cNvPr id="2448" name="Google Shape;2448;p51"/>
          <p:cNvGrpSpPr/>
          <p:nvPr/>
        </p:nvGrpSpPr>
        <p:grpSpPr>
          <a:xfrm>
            <a:off x="1499137" y="1430368"/>
            <a:ext cx="431036" cy="421829"/>
            <a:chOff x="575650" y="1277975"/>
            <a:chExt cx="461100" cy="451250"/>
          </a:xfrm>
        </p:grpSpPr>
        <p:sp>
          <p:nvSpPr>
            <p:cNvPr id="2449" name="Google Shape;2449;p51"/>
            <p:cNvSpPr/>
            <p:nvPr/>
          </p:nvSpPr>
          <p:spPr>
            <a:xfrm>
              <a:off x="575650" y="1277975"/>
              <a:ext cx="461100" cy="451250"/>
            </a:xfrm>
            <a:custGeom>
              <a:avLst/>
              <a:gdLst/>
              <a:ahLst/>
              <a:cxnLst/>
              <a:rect l="l" t="t" r="r" b="b"/>
              <a:pathLst>
                <a:path w="18444" h="18050" extrusionOk="0">
                  <a:moveTo>
                    <a:pt x="8502" y="0"/>
                  </a:moveTo>
                  <a:cubicBezTo>
                    <a:pt x="8466" y="0"/>
                    <a:pt x="8442" y="24"/>
                    <a:pt x="8430" y="48"/>
                  </a:cubicBezTo>
                  <a:lnTo>
                    <a:pt x="8133" y="1738"/>
                  </a:lnTo>
                  <a:cubicBezTo>
                    <a:pt x="8133" y="1762"/>
                    <a:pt x="8109" y="1786"/>
                    <a:pt x="8085" y="1786"/>
                  </a:cubicBezTo>
                  <a:cubicBezTo>
                    <a:pt x="7549" y="1869"/>
                    <a:pt x="7037" y="2000"/>
                    <a:pt x="6525" y="2191"/>
                  </a:cubicBezTo>
                  <a:cubicBezTo>
                    <a:pt x="6518" y="2194"/>
                    <a:pt x="6511" y="2196"/>
                    <a:pt x="6505" y="2196"/>
                  </a:cubicBezTo>
                  <a:cubicBezTo>
                    <a:pt x="6489" y="2196"/>
                    <a:pt x="6474" y="2187"/>
                    <a:pt x="6466" y="2179"/>
                  </a:cubicBezTo>
                  <a:lnTo>
                    <a:pt x="5335" y="869"/>
                  </a:lnTo>
                  <a:cubicBezTo>
                    <a:pt x="5326" y="852"/>
                    <a:pt x="5304" y="841"/>
                    <a:pt x="5284" y="841"/>
                  </a:cubicBezTo>
                  <a:cubicBezTo>
                    <a:pt x="5277" y="841"/>
                    <a:pt x="5270" y="842"/>
                    <a:pt x="5263" y="845"/>
                  </a:cubicBezTo>
                  <a:lnTo>
                    <a:pt x="3989" y="1572"/>
                  </a:lnTo>
                  <a:cubicBezTo>
                    <a:pt x="3965" y="1584"/>
                    <a:pt x="3954" y="1619"/>
                    <a:pt x="3965" y="1643"/>
                  </a:cubicBezTo>
                  <a:lnTo>
                    <a:pt x="4561" y="3251"/>
                  </a:lnTo>
                  <a:cubicBezTo>
                    <a:pt x="4561" y="3274"/>
                    <a:pt x="4561" y="3298"/>
                    <a:pt x="4537" y="3322"/>
                  </a:cubicBezTo>
                  <a:cubicBezTo>
                    <a:pt x="4120" y="3643"/>
                    <a:pt x="3739" y="4024"/>
                    <a:pt x="3406" y="4429"/>
                  </a:cubicBezTo>
                  <a:cubicBezTo>
                    <a:pt x="3382" y="4453"/>
                    <a:pt x="3358" y="4453"/>
                    <a:pt x="3334" y="4453"/>
                  </a:cubicBezTo>
                  <a:lnTo>
                    <a:pt x="1691" y="3870"/>
                  </a:lnTo>
                  <a:cubicBezTo>
                    <a:pt x="1685" y="3866"/>
                    <a:pt x="1678" y="3865"/>
                    <a:pt x="1670" y="3865"/>
                  </a:cubicBezTo>
                  <a:cubicBezTo>
                    <a:pt x="1650" y="3865"/>
                    <a:pt x="1629" y="3876"/>
                    <a:pt x="1620" y="3893"/>
                  </a:cubicBezTo>
                  <a:lnTo>
                    <a:pt x="882" y="5132"/>
                  </a:lnTo>
                  <a:cubicBezTo>
                    <a:pt x="870" y="5167"/>
                    <a:pt x="870" y="5191"/>
                    <a:pt x="894" y="5215"/>
                  </a:cubicBezTo>
                  <a:lnTo>
                    <a:pt x="2239" y="6310"/>
                  </a:lnTo>
                  <a:cubicBezTo>
                    <a:pt x="2263" y="6322"/>
                    <a:pt x="2263" y="6358"/>
                    <a:pt x="2251" y="6382"/>
                  </a:cubicBezTo>
                  <a:cubicBezTo>
                    <a:pt x="2060" y="6870"/>
                    <a:pt x="1918" y="7382"/>
                    <a:pt x="1834" y="7906"/>
                  </a:cubicBezTo>
                  <a:cubicBezTo>
                    <a:pt x="1822" y="7930"/>
                    <a:pt x="1799" y="7942"/>
                    <a:pt x="1775" y="7953"/>
                  </a:cubicBezTo>
                  <a:lnTo>
                    <a:pt x="60" y="8251"/>
                  </a:lnTo>
                  <a:cubicBezTo>
                    <a:pt x="25" y="8251"/>
                    <a:pt x="1" y="8275"/>
                    <a:pt x="13" y="8311"/>
                  </a:cubicBezTo>
                  <a:lnTo>
                    <a:pt x="13" y="9751"/>
                  </a:lnTo>
                  <a:cubicBezTo>
                    <a:pt x="13" y="9775"/>
                    <a:pt x="25" y="9799"/>
                    <a:pt x="60" y="9811"/>
                  </a:cubicBezTo>
                  <a:lnTo>
                    <a:pt x="1775" y="10109"/>
                  </a:lnTo>
                  <a:cubicBezTo>
                    <a:pt x="1799" y="10109"/>
                    <a:pt x="1822" y="10132"/>
                    <a:pt x="1834" y="10156"/>
                  </a:cubicBezTo>
                  <a:cubicBezTo>
                    <a:pt x="1906" y="10680"/>
                    <a:pt x="2049" y="11192"/>
                    <a:pt x="2239" y="11680"/>
                  </a:cubicBezTo>
                  <a:cubicBezTo>
                    <a:pt x="2251" y="11704"/>
                    <a:pt x="2251" y="11728"/>
                    <a:pt x="2227" y="11740"/>
                  </a:cubicBezTo>
                  <a:lnTo>
                    <a:pt x="882" y="12847"/>
                  </a:lnTo>
                  <a:cubicBezTo>
                    <a:pt x="858" y="12859"/>
                    <a:pt x="858" y="12895"/>
                    <a:pt x="870" y="12918"/>
                  </a:cubicBezTo>
                  <a:lnTo>
                    <a:pt x="1608" y="14169"/>
                  </a:lnTo>
                  <a:cubicBezTo>
                    <a:pt x="1617" y="14186"/>
                    <a:pt x="1638" y="14197"/>
                    <a:pt x="1658" y="14197"/>
                  </a:cubicBezTo>
                  <a:cubicBezTo>
                    <a:pt x="1666" y="14197"/>
                    <a:pt x="1673" y="14196"/>
                    <a:pt x="1679" y="14192"/>
                  </a:cubicBezTo>
                  <a:lnTo>
                    <a:pt x="3323" y="13609"/>
                  </a:lnTo>
                  <a:cubicBezTo>
                    <a:pt x="3330" y="13605"/>
                    <a:pt x="3336" y="13604"/>
                    <a:pt x="3343" y="13604"/>
                  </a:cubicBezTo>
                  <a:cubicBezTo>
                    <a:pt x="3359" y="13604"/>
                    <a:pt x="3374" y="13612"/>
                    <a:pt x="3382" y="13621"/>
                  </a:cubicBezTo>
                  <a:cubicBezTo>
                    <a:pt x="3727" y="14038"/>
                    <a:pt x="4108" y="14407"/>
                    <a:pt x="4525" y="14740"/>
                  </a:cubicBezTo>
                  <a:cubicBezTo>
                    <a:pt x="4549" y="14752"/>
                    <a:pt x="4549" y="14776"/>
                    <a:pt x="4549" y="14800"/>
                  </a:cubicBezTo>
                  <a:lnTo>
                    <a:pt x="3954" y="16407"/>
                  </a:lnTo>
                  <a:cubicBezTo>
                    <a:pt x="3942" y="16443"/>
                    <a:pt x="3954" y="16466"/>
                    <a:pt x="3977" y="16490"/>
                  </a:cubicBezTo>
                  <a:lnTo>
                    <a:pt x="5251" y="17205"/>
                  </a:lnTo>
                  <a:cubicBezTo>
                    <a:pt x="5261" y="17210"/>
                    <a:pt x="5273" y="17212"/>
                    <a:pt x="5285" y="17212"/>
                  </a:cubicBezTo>
                  <a:cubicBezTo>
                    <a:pt x="5301" y="17212"/>
                    <a:pt x="5316" y="17207"/>
                    <a:pt x="5323" y="17193"/>
                  </a:cubicBezTo>
                  <a:lnTo>
                    <a:pt x="6454" y="15883"/>
                  </a:lnTo>
                  <a:cubicBezTo>
                    <a:pt x="6466" y="15859"/>
                    <a:pt x="6490" y="15859"/>
                    <a:pt x="6513" y="15859"/>
                  </a:cubicBezTo>
                  <a:cubicBezTo>
                    <a:pt x="7025" y="16050"/>
                    <a:pt x="7549" y="16193"/>
                    <a:pt x="8085" y="16264"/>
                  </a:cubicBezTo>
                  <a:cubicBezTo>
                    <a:pt x="8109" y="16276"/>
                    <a:pt x="8121" y="16288"/>
                    <a:pt x="8133" y="16324"/>
                  </a:cubicBezTo>
                  <a:lnTo>
                    <a:pt x="8430" y="18002"/>
                  </a:lnTo>
                  <a:cubicBezTo>
                    <a:pt x="8430" y="18026"/>
                    <a:pt x="8454" y="18050"/>
                    <a:pt x="8490" y="18050"/>
                  </a:cubicBezTo>
                  <a:lnTo>
                    <a:pt x="9954" y="18050"/>
                  </a:lnTo>
                  <a:cubicBezTo>
                    <a:pt x="9990" y="18050"/>
                    <a:pt x="10014" y="18026"/>
                    <a:pt x="10026" y="18002"/>
                  </a:cubicBezTo>
                  <a:lnTo>
                    <a:pt x="10323" y="16324"/>
                  </a:lnTo>
                  <a:cubicBezTo>
                    <a:pt x="10323" y="16288"/>
                    <a:pt x="10347" y="16276"/>
                    <a:pt x="10371" y="16264"/>
                  </a:cubicBezTo>
                  <a:cubicBezTo>
                    <a:pt x="10907" y="16193"/>
                    <a:pt x="11419" y="16050"/>
                    <a:pt x="11919" y="15859"/>
                  </a:cubicBezTo>
                  <a:cubicBezTo>
                    <a:pt x="11955" y="15859"/>
                    <a:pt x="11978" y="15859"/>
                    <a:pt x="11990" y="15883"/>
                  </a:cubicBezTo>
                  <a:lnTo>
                    <a:pt x="13109" y="17193"/>
                  </a:lnTo>
                  <a:cubicBezTo>
                    <a:pt x="13123" y="17207"/>
                    <a:pt x="13141" y="17212"/>
                    <a:pt x="13159" y="17212"/>
                  </a:cubicBezTo>
                  <a:cubicBezTo>
                    <a:pt x="13171" y="17212"/>
                    <a:pt x="13183" y="17210"/>
                    <a:pt x="13193" y="17205"/>
                  </a:cubicBezTo>
                  <a:lnTo>
                    <a:pt x="14467" y="16490"/>
                  </a:lnTo>
                  <a:cubicBezTo>
                    <a:pt x="14491" y="16466"/>
                    <a:pt x="14503" y="16443"/>
                    <a:pt x="14491" y="16407"/>
                  </a:cubicBezTo>
                  <a:lnTo>
                    <a:pt x="13895" y="14800"/>
                  </a:lnTo>
                  <a:cubicBezTo>
                    <a:pt x="13895" y="14776"/>
                    <a:pt x="13895" y="14752"/>
                    <a:pt x="13919" y="14740"/>
                  </a:cubicBezTo>
                  <a:cubicBezTo>
                    <a:pt x="14336" y="14407"/>
                    <a:pt x="14717" y="14038"/>
                    <a:pt x="15050" y="13621"/>
                  </a:cubicBezTo>
                  <a:cubicBezTo>
                    <a:pt x="15064" y="13607"/>
                    <a:pt x="15078" y="13601"/>
                    <a:pt x="15092" y="13601"/>
                  </a:cubicBezTo>
                  <a:cubicBezTo>
                    <a:pt x="15102" y="13601"/>
                    <a:pt x="15112" y="13604"/>
                    <a:pt x="15122" y="13609"/>
                  </a:cubicBezTo>
                  <a:lnTo>
                    <a:pt x="16765" y="14192"/>
                  </a:lnTo>
                  <a:cubicBezTo>
                    <a:pt x="16771" y="14196"/>
                    <a:pt x="16778" y="14197"/>
                    <a:pt x="16786" y="14197"/>
                  </a:cubicBezTo>
                  <a:cubicBezTo>
                    <a:pt x="16806" y="14197"/>
                    <a:pt x="16827" y="14186"/>
                    <a:pt x="16836" y="14169"/>
                  </a:cubicBezTo>
                  <a:lnTo>
                    <a:pt x="17574" y="12918"/>
                  </a:lnTo>
                  <a:cubicBezTo>
                    <a:pt x="17586" y="12895"/>
                    <a:pt x="17586" y="12859"/>
                    <a:pt x="17562" y="12835"/>
                  </a:cubicBezTo>
                  <a:lnTo>
                    <a:pt x="16217" y="11740"/>
                  </a:lnTo>
                  <a:cubicBezTo>
                    <a:pt x="16205" y="11728"/>
                    <a:pt x="16193" y="11704"/>
                    <a:pt x="16205" y="11680"/>
                  </a:cubicBezTo>
                  <a:cubicBezTo>
                    <a:pt x="16396" y="11180"/>
                    <a:pt x="16538" y="10680"/>
                    <a:pt x="16622" y="10156"/>
                  </a:cubicBezTo>
                  <a:cubicBezTo>
                    <a:pt x="16622" y="10132"/>
                    <a:pt x="16646" y="10109"/>
                    <a:pt x="16669" y="10109"/>
                  </a:cubicBezTo>
                  <a:lnTo>
                    <a:pt x="18384" y="9811"/>
                  </a:lnTo>
                  <a:cubicBezTo>
                    <a:pt x="18420" y="9799"/>
                    <a:pt x="18443" y="9775"/>
                    <a:pt x="18443" y="9751"/>
                  </a:cubicBezTo>
                  <a:lnTo>
                    <a:pt x="18443" y="8311"/>
                  </a:lnTo>
                  <a:cubicBezTo>
                    <a:pt x="18443" y="8275"/>
                    <a:pt x="18420" y="8251"/>
                    <a:pt x="18396" y="8251"/>
                  </a:cubicBezTo>
                  <a:lnTo>
                    <a:pt x="16669" y="7953"/>
                  </a:lnTo>
                  <a:cubicBezTo>
                    <a:pt x="16646" y="7942"/>
                    <a:pt x="16634" y="7930"/>
                    <a:pt x="16622" y="7906"/>
                  </a:cubicBezTo>
                  <a:cubicBezTo>
                    <a:pt x="16538" y="7382"/>
                    <a:pt x="16408" y="6870"/>
                    <a:pt x="16205" y="6382"/>
                  </a:cubicBezTo>
                  <a:cubicBezTo>
                    <a:pt x="16205" y="6358"/>
                    <a:pt x="16205" y="6322"/>
                    <a:pt x="16229" y="6310"/>
                  </a:cubicBezTo>
                  <a:lnTo>
                    <a:pt x="17562" y="5215"/>
                  </a:lnTo>
                  <a:cubicBezTo>
                    <a:pt x="17586" y="5191"/>
                    <a:pt x="17598" y="5167"/>
                    <a:pt x="17586" y="5132"/>
                  </a:cubicBezTo>
                  <a:lnTo>
                    <a:pt x="16848" y="3893"/>
                  </a:lnTo>
                  <a:cubicBezTo>
                    <a:pt x="16824" y="3870"/>
                    <a:pt x="16800" y="3858"/>
                    <a:pt x="16765" y="3858"/>
                  </a:cubicBezTo>
                  <a:lnTo>
                    <a:pt x="15134" y="4453"/>
                  </a:lnTo>
                  <a:cubicBezTo>
                    <a:pt x="15110" y="4453"/>
                    <a:pt x="15074" y="4453"/>
                    <a:pt x="15062" y="4429"/>
                  </a:cubicBezTo>
                  <a:cubicBezTo>
                    <a:pt x="14729" y="4024"/>
                    <a:pt x="14348" y="3643"/>
                    <a:pt x="13931" y="3322"/>
                  </a:cubicBezTo>
                  <a:cubicBezTo>
                    <a:pt x="13907" y="3298"/>
                    <a:pt x="13895" y="3274"/>
                    <a:pt x="13907" y="3251"/>
                  </a:cubicBezTo>
                  <a:lnTo>
                    <a:pt x="14503" y="1643"/>
                  </a:lnTo>
                  <a:cubicBezTo>
                    <a:pt x="14514" y="1619"/>
                    <a:pt x="14503" y="1584"/>
                    <a:pt x="14479" y="1572"/>
                  </a:cubicBezTo>
                  <a:lnTo>
                    <a:pt x="13205" y="845"/>
                  </a:lnTo>
                  <a:cubicBezTo>
                    <a:pt x="13195" y="842"/>
                    <a:pt x="13186" y="841"/>
                    <a:pt x="13178" y="841"/>
                  </a:cubicBezTo>
                  <a:cubicBezTo>
                    <a:pt x="13156" y="841"/>
                    <a:pt x="13139" y="852"/>
                    <a:pt x="13121" y="869"/>
                  </a:cubicBezTo>
                  <a:lnTo>
                    <a:pt x="12002" y="2179"/>
                  </a:lnTo>
                  <a:cubicBezTo>
                    <a:pt x="11985" y="2187"/>
                    <a:pt x="11969" y="2196"/>
                    <a:pt x="11952" y="2196"/>
                  </a:cubicBezTo>
                  <a:cubicBezTo>
                    <a:pt x="11945" y="2196"/>
                    <a:pt x="11938" y="2194"/>
                    <a:pt x="11931" y="2191"/>
                  </a:cubicBezTo>
                  <a:cubicBezTo>
                    <a:pt x="11431" y="2000"/>
                    <a:pt x="10907" y="1869"/>
                    <a:pt x="10371" y="1786"/>
                  </a:cubicBezTo>
                  <a:cubicBezTo>
                    <a:pt x="10347" y="1786"/>
                    <a:pt x="10335" y="1762"/>
                    <a:pt x="10323" y="1738"/>
                  </a:cubicBezTo>
                  <a:lnTo>
                    <a:pt x="10026" y="48"/>
                  </a:lnTo>
                  <a:cubicBezTo>
                    <a:pt x="10026" y="24"/>
                    <a:pt x="9990" y="0"/>
                    <a:pt x="99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1"/>
            <p:cNvSpPr/>
            <p:nvPr/>
          </p:nvSpPr>
          <p:spPr>
            <a:xfrm>
              <a:off x="693525" y="1393150"/>
              <a:ext cx="225650" cy="220900"/>
            </a:xfrm>
            <a:custGeom>
              <a:avLst/>
              <a:gdLst/>
              <a:ahLst/>
              <a:cxnLst/>
              <a:rect l="l" t="t" r="r" b="b"/>
              <a:pathLst>
                <a:path w="9026" h="8836" extrusionOk="0">
                  <a:moveTo>
                    <a:pt x="4513" y="1"/>
                  </a:moveTo>
                  <a:cubicBezTo>
                    <a:pt x="2025" y="1"/>
                    <a:pt x="1" y="1977"/>
                    <a:pt x="1" y="4418"/>
                  </a:cubicBezTo>
                  <a:cubicBezTo>
                    <a:pt x="1" y="6859"/>
                    <a:pt x="2025" y="8835"/>
                    <a:pt x="4513" y="8835"/>
                  </a:cubicBezTo>
                  <a:cubicBezTo>
                    <a:pt x="7001" y="8835"/>
                    <a:pt x="9026" y="6859"/>
                    <a:pt x="9026" y="4418"/>
                  </a:cubicBezTo>
                  <a:lnTo>
                    <a:pt x="9026" y="4418"/>
                  </a:lnTo>
                  <a:lnTo>
                    <a:pt x="9014" y="4430"/>
                  </a:lnTo>
                  <a:cubicBezTo>
                    <a:pt x="9014" y="3251"/>
                    <a:pt x="8537" y="2120"/>
                    <a:pt x="7704" y="1299"/>
                  </a:cubicBezTo>
                  <a:cubicBezTo>
                    <a:pt x="6847" y="465"/>
                    <a:pt x="5704" y="1"/>
                    <a:pt x="4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1"/>
            <p:cNvSpPr/>
            <p:nvPr/>
          </p:nvSpPr>
          <p:spPr>
            <a:xfrm>
              <a:off x="738175" y="1397625"/>
              <a:ext cx="180700" cy="216125"/>
            </a:xfrm>
            <a:custGeom>
              <a:avLst/>
              <a:gdLst/>
              <a:ahLst/>
              <a:cxnLst/>
              <a:rect l="l" t="t" r="r" b="b"/>
              <a:pathLst>
                <a:path w="7228" h="8645" extrusionOk="0">
                  <a:moveTo>
                    <a:pt x="3953" y="0"/>
                  </a:moveTo>
                  <a:cubicBezTo>
                    <a:pt x="3960" y="2"/>
                    <a:pt x="3966" y="4"/>
                    <a:pt x="3972" y="5"/>
                  </a:cubicBezTo>
                  <a:lnTo>
                    <a:pt x="3972" y="5"/>
                  </a:lnTo>
                  <a:cubicBezTo>
                    <a:pt x="3970" y="4"/>
                    <a:pt x="3968" y="2"/>
                    <a:pt x="3965" y="0"/>
                  </a:cubicBezTo>
                  <a:close/>
                  <a:moveTo>
                    <a:pt x="3972" y="5"/>
                  </a:moveTo>
                  <a:cubicBezTo>
                    <a:pt x="5087" y="827"/>
                    <a:pt x="5739" y="2123"/>
                    <a:pt x="5751" y="3513"/>
                  </a:cubicBezTo>
                  <a:cubicBezTo>
                    <a:pt x="5751" y="5954"/>
                    <a:pt x="3727" y="7930"/>
                    <a:pt x="1239" y="7930"/>
                  </a:cubicBezTo>
                  <a:cubicBezTo>
                    <a:pt x="822" y="7930"/>
                    <a:pt x="405" y="7870"/>
                    <a:pt x="1" y="7751"/>
                  </a:cubicBezTo>
                  <a:lnTo>
                    <a:pt x="1" y="7751"/>
                  </a:lnTo>
                  <a:cubicBezTo>
                    <a:pt x="772" y="8324"/>
                    <a:pt x="1705" y="8645"/>
                    <a:pt x="2663" y="8645"/>
                  </a:cubicBezTo>
                  <a:cubicBezTo>
                    <a:pt x="2680" y="8645"/>
                    <a:pt x="2698" y="8645"/>
                    <a:pt x="2715" y="8644"/>
                  </a:cubicBezTo>
                  <a:cubicBezTo>
                    <a:pt x="5215" y="8644"/>
                    <a:pt x="7228" y="6680"/>
                    <a:pt x="7228" y="4239"/>
                  </a:cubicBezTo>
                  <a:cubicBezTo>
                    <a:pt x="7216" y="2257"/>
                    <a:pt x="5879" y="524"/>
                    <a:pt x="3972" y="5"/>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1"/>
            <p:cNvSpPr/>
            <p:nvPr/>
          </p:nvSpPr>
          <p:spPr>
            <a:xfrm>
              <a:off x="738475" y="1591700"/>
              <a:ext cx="47050" cy="20550"/>
            </a:xfrm>
            <a:custGeom>
              <a:avLst/>
              <a:gdLst/>
              <a:ahLst/>
              <a:cxnLst/>
              <a:rect l="l" t="t" r="r" b="b"/>
              <a:pathLst>
                <a:path w="1882" h="822" extrusionOk="0">
                  <a:moveTo>
                    <a:pt x="0" y="0"/>
                  </a:moveTo>
                  <a:lnTo>
                    <a:pt x="0" y="12"/>
                  </a:lnTo>
                  <a:cubicBezTo>
                    <a:pt x="560" y="417"/>
                    <a:pt x="1203" y="691"/>
                    <a:pt x="1882" y="822"/>
                  </a:cubicBezTo>
                  <a:lnTo>
                    <a:pt x="1882" y="119"/>
                  </a:lnTo>
                  <a:cubicBezTo>
                    <a:pt x="1664" y="148"/>
                    <a:pt x="1447" y="163"/>
                    <a:pt x="1231" y="163"/>
                  </a:cubicBezTo>
                  <a:cubicBezTo>
                    <a:pt x="818" y="163"/>
                    <a:pt x="407" y="110"/>
                    <a:pt x="0"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1"/>
            <p:cNvSpPr/>
            <p:nvPr/>
          </p:nvSpPr>
          <p:spPr>
            <a:xfrm>
              <a:off x="674175" y="1298975"/>
              <a:ext cx="362575" cy="430250"/>
            </a:xfrm>
            <a:custGeom>
              <a:avLst/>
              <a:gdLst/>
              <a:ahLst/>
              <a:cxnLst/>
              <a:rect l="l" t="t" r="r" b="b"/>
              <a:pathLst>
                <a:path w="14503" h="17210" extrusionOk="0">
                  <a:moveTo>
                    <a:pt x="9237" y="1"/>
                  </a:moveTo>
                  <a:cubicBezTo>
                    <a:pt x="9215" y="1"/>
                    <a:pt x="9198" y="12"/>
                    <a:pt x="9180" y="29"/>
                  </a:cubicBezTo>
                  <a:lnTo>
                    <a:pt x="8061" y="1339"/>
                  </a:lnTo>
                  <a:cubicBezTo>
                    <a:pt x="8044" y="1347"/>
                    <a:pt x="8028" y="1356"/>
                    <a:pt x="8011" y="1356"/>
                  </a:cubicBezTo>
                  <a:cubicBezTo>
                    <a:pt x="8004" y="1356"/>
                    <a:pt x="7997" y="1354"/>
                    <a:pt x="7990" y="1351"/>
                  </a:cubicBezTo>
                  <a:cubicBezTo>
                    <a:pt x="7895" y="1315"/>
                    <a:pt x="7799" y="1279"/>
                    <a:pt x="7704" y="1256"/>
                  </a:cubicBezTo>
                  <a:lnTo>
                    <a:pt x="7704" y="1256"/>
                  </a:lnTo>
                  <a:cubicBezTo>
                    <a:pt x="9895" y="2553"/>
                    <a:pt x="11240" y="4911"/>
                    <a:pt x="11252" y="7459"/>
                  </a:cubicBezTo>
                  <a:cubicBezTo>
                    <a:pt x="11252" y="11483"/>
                    <a:pt x="7918" y="14757"/>
                    <a:pt x="3799" y="14757"/>
                  </a:cubicBezTo>
                  <a:cubicBezTo>
                    <a:pt x="2691" y="14757"/>
                    <a:pt x="1584" y="14507"/>
                    <a:pt x="584" y="14043"/>
                  </a:cubicBezTo>
                  <a:lnTo>
                    <a:pt x="13" y="15567"/>
                  </a:lnTo>
                  <a:cubicBezTo>
                    <a:pt x="1" y="15603"/>
                    <a:pt x="13" y="15626"/>
                    <a:pt x="36" y="15650"/>
                  </a:cubicBezTo>
                  <a:lnTo>
                    <a:pt x="1310" y="16365"/>
                  </a:lnTo>
                  <a:cubicBezTo>
                    <a:pt x="1320" y="16370"/>
                    <a:pt x="1332" y="16372"/>
                    <a:pt x="1344" y="16372"/>
                  </a:cubicBezTo>
                  <a:cubicBezTo>
                    <a:pt x="1362" y="16372"/>
                    <a:pt x="1380" y="16367"/>
                    <a:pt x="1394" y="16353"/>
                  </a:cubicBezTo>
                  <a:lnTo>
                    <a:pt x="2513" y="15043"/>
                  </a:lnTo>
                  <a:cubicBezTo>
                    <a:pt x="2525" y="15019"/>
                    <a:pt x="2561" y="15019"/>
                    <a:pt x="2584" y="15019"/>
                  </a:cubicBezTo>
                  <a:cubicBezTo>
                    <a:pt x="3084" y="15210"/>
                    <a:pt x="3608" y="15353"/>
                    <a:pt x="4144" y="15424"/>
                  </a:cubicBezTo>
                  <a:cubicBezTo>
                    <a:pt x="4168" y="15436"/>
                    <a:pt x="4180" y="15448"/>
                    <a:pt x="4192" y="15484"/>
                  </a:cubicBezTo>
                  <a:lnTo>
                    <a:pt x="4489" y="17162"/>
                  </a:lnTo>
                  <a:cubicBezTo>
                    <a:pt x="4489" y="17186"/>
                    <a:pt x="4513" y="17210"/>
                    <a:pt x="4549" y="17210"/>
                  </a:cubicBezTo>
                  <a:lnTo>
                    <a:pt x="6013" y="17210"/>
                  </a:lnTo>
                  <a:cubicBezTo>
                    <a:pt x="6049" y="17210"/>
                    <a:pt x="6073" y="17186"/>
                    <a:pt x="6085" y="17162"/>
                  </a:cubicBezTo>
                  <a:lnTo>
                    <a:pt x="6382" y="15484"/>
                  </a:lnTo>
                  <a:cubicBezTo>
                    <a:pt x="6382" y="15448"/>
                    <a:pt x="6406" y="15436"/>
                    <a:pt x="6430" y="15424"/>
                  </a:cubicBezTo>
                  <a:cubicBezTo>
                    <a:pt x="6966" y="15353"/>
                    <a:pt x="7478" y="15210"/>
                    <a:pt x="7978" y="15019"/>
                  </a:cubicBezTo>
                  <a:cubicBezTo>
                    <a:pt x="8014" y="15019"/>
                    <a:pt x="8037" y="15019"/>
                    <a:pt x="8049" y="15043"/>
                  </a:cubicBezTo>
                  <a:lnTo>
                    <a:pt x="9168" y="16353"/>
                  </a:lnTo>
                  <a:cubicBezTo>
                    <a:pt x="9182" y="16367"/>
                    <a:pt x="9200" y="16372"/>
                    <a:pt x="9218" y="16372"/>
                  </a:cubicBezTo>
                  <a:cubicBezTo>
                    <a:pt x="9230" y="16372"/>
                    <a:pt x="9242" y="16370"/>
                    <a:pt x="9252" y="16365"/>
                  </a:cubicBezTo>
                  <a:lnTo>
                    <a:pt x="10526" y="15650"/>
                  </a:lnTo>
                  <a:cubicBezTo>
                    <a:pt x="10550" y="15626"/>
                    <a:pt x="10562" y="15603"/>
                    <a:pt x="10550" y="15567"/>
                  </a:cubicBezTo>
                  <a:lnTo>
                    <a:pt x="9954" y="13960"/>
                  </a:lnTo>
                  <a:cubicBezTo>
                    <a:pt x="9954" y="13936"/>
                    <a:pt x="9954" y="13912"/>
                    <a:pt x="9978" y="13900"/>
                  </a:cubicBezTo>
                  <a:cubicBezTo>
                    <a:pt x="10395" y="13567"/>
                    <a:pt x="10776" y="13198"/>
                    <a:pt x="11109" y="12781"/>
                  </a:cubicBezTo>
                  <a:cubicBezTo>
                    <a:pt x="11123" y="12767"/>
                    <a:pt x="11137" y="12761"/>
                    <a:pt x="11151" y="12761"/>
                  </a:cubicBezTo>
                  <a:cubicBezTo>
                    <a:pt x="11161" y="12761"/>
                    <a:pt x="11171" y="12764"/>
                    <a:pt x="11181" y="12769"/>
                  </a:cubicBezTo>
                  <a:lnTo>
                    <a:pt x="12824" y="13352"/>
                  </a:lnTo>
                  <a:cubicBezTo>
                    <a:pt x="12830" y="13356"/>
                    <a:pt x="12837" y="13357"/>
                    <a:pt x="12845" y="13357"/>
                  </a:cubicBezTo>
                  <a:cubicBezTo>
                    <a:pt x="12865" y="13357"/>
                    <a:pt x="12886" y="13346"/>
                    <a:pt x="12895" y="13329"/>
                  </a:cubicBezTo>
                  <a:lnTo>
                    <a:pt x="13633" y="12078"/>
                  </a:lnTo>
                  <a:cubicBezTo>
                    <a:pt x="13645" y="12055"/>
                    <a:pt x="13645" y="12019"/>
                    <a:pt x="13621" y="11995"/>
                  </a:cubicBezTo>
                  <a:lnTo>
                    <a:pt x="12276" y="10900"/>
                  </a:lnTo>
                  <a:cubicBezTo>
                    <a:pt x="12264" y="10888"/>
                    <a:pt x="12252" y="10864"/>
                    <a:pt x="12264" y="10840"/>
                  </a:cubicBezTo>
                  <a:cubicBezTo>
                    <a:pt x="12455" y="10340"/>
                    <a:pt x="12597" y="9840"/>
                    <a:pt x="12681" y="9316"/>
                  </a:cubicBezTo>
                  <a:cubicBezTo>
                    <a:pt x="12681" y="9292"/>
                    <a:pt x="12705" y="9269"/>
                    <a:pt x="12728" y="9269"/>
                  </a:cubicBezTo>
                  <a:lnTo>
                    <a:pt x="14443" y="8971"/>
                  </a:lnTo>
                  <a:cubicBezTo>
                    <a:pt x="14479" y="8959"/>
                    <a:pt x="14502" y="8935"/>
                    <a:pt x="14502" y="8899"/>
                  </a:cubicBezTo>
                  <a:lnTo>
                    <a:pt x="14502" y="7471"/>
                  </a:lnTo>
                  <a:cubicBezTo>
                    <a:pt x="14502" y="7435"/>
                    <a:pt x="14479" y="7411"/>
                    <a:pt x="14443" y="7411"/>
                  </a:cubicBezTo>
                  <a:lnTo>
                    <a:pt x="14455" y="7411"/>
                  </a:lnTo>
                  <a:lnTo>
                    <a:pt x="12728" y="7113"/>
                  </a:lnTo>
                  <a:cubicBezTo>
                    <a:pt x="12705" y="7102"/>
                    <a:pt x="12693" y="7090"/>
                    <a:pt x="12681" y="7066"/>
                  </a:cubicBezTo>
                  <a:cubicBezTo>
                    <a:pt x="12597" y="6542"/>
                    <a:pt x="12467" y="6030"/>
                    <a:pt x="12264" y="5542"/>
                  </a:cubicBezTo>
                  <a:cubicBezTo>
                    <a:pt x="12264" y="5518"/>
                    <a:pt x="12264" y="5482"/>
                    <a:pt x="12288" y="5470"/>
                  </a:cubicBezTo>
                  <a:lnTo>
                    <a:pt x="13621" y="4375"/>
                  </a:lnTo>
                  <a:cubicBezTo>
                    <a:pt x="13645" y="4351"/>
                    <a:pt x="13657" y="4327"/>
                    <a:pt x="13645" y="4292"/>
                  </a:cubicBezTo>
                  <a:lnTo>
                    <a:pt x="12907" y="3053"/>
                  </a:lnTo>
                  <a:cubicBezTo>
                    <a:pt x="12883" y="3030"/>
                    <a:pt x="12859" y="3018"/>
                    <a:pt x="12824" y="3018"/>
                  </a:cubicBezTo>
                  <a:lnTo>
                    <a:pt x="11193" y="3613"/>
                  </a:lnTo>
                  <a:cubicBezTo>
                    <a:pt x="11169" y="3613"/>
                    <a:pt x="11133" y="3613"/>
                    <a:pt x="11121" y="3589"/>
                  </a:cubicBezTo>
                  <a:cubicBezTo>
                    <a:pt x="10788" y="3184"/>
                    <a:pt x="10407" y="2803"/>
                    <a:pt x="9990" y="2482"/>
                  </a:cubicBezTo>
                  <a:cubicBezTo>
                    <a:pt x="9966" y="2458"/>
                    <a:pt x="9954" y="2434"/>
                    <a:pt x="9966" y="2411"/>
                  </a:cubicBezTo>
                  <a:lnTo>
                    <a:pt x="10562" y="803"/>
                  </a:lnTo>
                  <a:cubicBezTo>
                    <a:pt x="10573" y="779"/>
                    <a:pt x="10562" y="744"/>
                    <a:pt x="10538" y="732"/>
                  </a:cubicBezTo>
                  <a:lnTo>
                    <a:pt x="9264" y="5"/>
                  </a:lnTo>
                  <a:cubicBezTo>
                    <a:pt x="9254" y="2"/>
                    <a:pt x="9245" y="1"/>
                    <a:pt x="9237" y="1"/>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1"/>
            <p:cNvSpPr/>
            <p:nvPr/>
          </p:nvSpPr>
          <p:spPr>
            <a:xfrm>
              <a:off x="640325" y="1492275"/>
              <a:ext cx="27825" cy="23425"/>
            </a:xfrm>
            <a:custGeom>
              <a:avLst/>
              <a:gdLst/>
              <a:ahLst/>
              <a:cxnLst/>
              <a:rect l="l" t="t" r="r" b="b"/>
              <a:pathLst>
                <a:path w="1113" h="937" extrusionOk="0">
                  <a:moveTo>
                    <a:pt x="660" y="0"/>
                  </a:moveTo>
                  <a:cubicBezTo>
                    <a:pt x="654" y="0"/>
                    <a:pt x="647" y="0"/>
                    <a:pt x="640" y="1"/>
                  </a:cubicBezTo>
                  <a:cubicBezTo>
                    <a:pt x="635" y="0"/>
                    <a:pt x="631" y="0"/>
                    <a:pt x="626" y="0"/>
                  </a:cubicBezTo>
                  <a:cubicBezTo>
                    <a:pt x="207" y="0"/>
                    <a:pt x="1" y="516"/>
                    <a:pt x="307" y="798"/>
                  </a:cubicBezTo>
                  <a:cubicBezTo>
                    <a:pt x="402" y="894"/>
                    <a:pt x="520" y="937"/>
                    <a:pt x="635" y="937"/>
                  </a:cubicBezTo>
                  <a:cubicBezTo>
                    <a:pt x="879" y="937"/>
                    <a:pt x="1113" y="744"/>
                    <a:pt x="1105" y="453"/>
                  </a:cubicBezTo>
                  <a:cubicBezTo>
                    <a:pt x="1105" y="210"/>
                    <a:pt x="902" y="0"/>
                    <a:pt x="660" y="0"/>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1"/>
            <p:cNvSpPr/>
            <p:nvPr/>
          </p:nvSpPr>
          <p:spPr>
            <a:xfrm>
              <a:off x="684300" y="1595850"/>
              <a:ext cx="27900" cy="23725"/>
            </a:xfrm>
            <a:custGeom>
              <a:avLst/>
              <a:gdLst/>
              <a:ahLst/>
              <a:cxnLst/>
              <a:rect l="l" t="t" r="r" b="b"/>
              <a:pathLst>
                <a:path w="1116" h="949" extrusionOk="0">
                  <a:moveTo>
                    <a:pt x="632" y="1"/>
                  </a:moveTo>
                  <a:cubicBezTo>
                    <a:pt x="215" y="1"/>
                    <a:pt x="0" y="525"/>
                    <a:pt x="310" y="811"/>
                  </a:cubicBezTo>
                  <a:cubicBezTo>
                    <a:pt x="405" y="906"/>
                    <a:pt x="523" y="949"/>
                    <a:pt x="638" y="949"/>
                  </a:cubicBezTo>
                  <a:cubicBezTo>
                    <a:pt x="882" y="949"/>
                    <a:pt x="1116" y="757"/>
                    <a:pt x="1108" y="465"/>
                  </a:cubicBezTo>
                  <a:cubicBezTo>
                    <a:pt x="1108" y="203"/>
                    <a:pt x="893" y="1"/>
                    <a:pt x="632" y="1"/>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1"/>
            <p:cNvSpPr/>
            <p:nvPr/>
          </p:nvSpPr>
          <p:spPr>
            <a:xfrm>
              <a:off x="790575" y="1639025"/>
              <a:ext cx="27600" cy="23650"/>
            </a:xfrm>
            <a:custGeom>
              <a:avLst/>
              <a:gdLst/>
              <a:ahLst/>
              <a:cxnLst/>
              <a:rect l="l" t="t" r="r" b="b"/>
              <a:pathLst>
                <a:path w="1104" h="946" extrusionOk="0">
                  <a:moveTo>
                    <a:pt x="631" y="0"/>
                  </a:moveTo>
                  <a:cubicBezTo>
                    <a:pt x="202" y="0"/>
                    <a:pt x="0" y="512"/>
                    <a:pt x="298" y="810"/>
                  </a:cubicBezTo>
                  <a:cubicBezTo>
                    <a:pt x="392" y="904"/>
                    <a:pt x="507" y="946"/>
                    <a:pt x="621" y="946"/>
                  </a:cubicBezTo>
                  <a:cubicBezTo>
                    <a:pt x="866" y="946"/>
                    <a:pt x="1104" y="750"/>
                    <a:pt x="1095" y="465"/>
                  </a:cubicBezTo>
                  <a:cubicBezTo>
                    <a:pt x="1095" y="203"/>
                    <a:pt x="881" y="0"/>
                    <a:pt x="631" y="0"/>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1"/>
            <p:cNvSpPr/>
            <p:nvPr/>
          </p:nvSpPr>
          <p:spPr>
            <a:xfrm>
              <a:off x="899500" y="1492200"/>
              <a:ext cx="71775" cy="126975"/>
            </a:xfrm>
            <a:custGeom>
              <a:avLst/>
              <a:gdLst/>
              <a:ahLst/>
              <a:cxnLst/>
              <a:rect l="l" t="t" r="r" b="b"/>
              <a:pathLst>
                <a:path w="2871" h="5079" extrusionOk="0">
                  <a:moveTo>
                    <a:pt x="2259" y="1"/>
                  </a:moveTo>
                  <a:cubicBezTo>
                    <a:pt x="2022" y="1"/>
                    <a:pt x="1799" y="182"/>
                    <a:pt x="1799" y="456"/>
                  </a:cubicBezTo>
                  <a:cubicBezTo>
                    <a:pt x="1799" y="718"/>
                    <a:pt x="2013" y="920"/>
                    <a:pt x="2275" y="920"/>
                  </a:cubicBezTo>
                  <a:cubicBezTo>
                    <a:pt x="2680" y="908"/>
                    <a:pt x="2870" y="420"/>
                    <a:pt x="2584" y="135"/>
                  </a:cubicBezTo>
                  <a:cubicBezTo>
                    <a:pt x="2488" y="42"/>
                    <a:pt x="2372" y="1"/>
                    <a:pt x="2259" y="1"/>
                  </a:cubicBezTo>
                  <a:close/>
                  <a:moveTo>
                    <a:pt x="520" y="4156"/>
                  </a:moveTo>
                  <a:cubicBezTo>
                    <a:pt x="400" y="4156"/>
                    <a:pt x="280" y="4201"/>
                    <a:pt x="191" y="4290"/>
                  </a:cubicBezTo>
                  <a:cubicBezTo>
                    <a:pt x="1" y="4468"/>
                    <a:pt x="1" y="4766"/>
                    <a:pt x="191" y="4945"/>
                  </a:cubicBezTo>
                  <a:cubicBezTo>
                    <a:pt x="280" y="5034"/>
                    <a:pt x="400" y="5079"/>
                    <a:pt x="520" y="5079"/>
                  </a:cubicBezTo>
                  <a:cubicBezTo>
                    <a:pt x="641" y="5079"/>
                    <a:pt x="763" y="5034"/>
                    <a:pt x="858" y="4945"/>
                  </a:cubicBezTo>
                  <a:cubicBezTo>
                    <a:pt x="1037" y="4754"/>
                    <a:pt x="1037" y="4468"/>
                    <a:pt x="858" y="4290"/>
                  </a:cubicBezTo>
                  <a:cubicBezTo>
                    <a:pt x="763" y="4201"/>
                    <a:pt x="641" y="4156"/>
                    <a:pt x="520" y="4156"/>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1"/>
            <p:cNvSpPr/>
            <p:nvPr/>
          </p:nvSpPr>
          <p:spPr>
            <a:xfrm>
              <a:off x="902175" y="1596750"/>
              <a:ext cx="23250" cy="22425"/>
            </a:xfrm>
            <a:custGeom>
              <a:avLst/>
              <a:gdLst/>
              <a:ahLst/>
              <a:cxnLst/>
              <a:rect l="l" t="t" r="r" b="b"/>
              <a:pathLst>
                <a:path w="930" h="897" extrusionOk="0">
                  <a:moveTo>
                    <a:pt x="584" y="1"/>
                  </a:moveTo>
                  <a:cubicBezTo>
                    <a:pt x="406" y="227"/>
                    <a:pt x="203" y="453"/>
                    <a:pt x="1" y="656"/>
                  </a:cubicBezTo>
                  <a:cubicBezTo>
                    <a:pt x="25" y="691"/>
                    <a:pt x="48" y="727"/>
                    <a:pt x="84" y="763"/>
                  </a:cubicBezTo>
                  <a:cubicBezTo>
                    <a:pt x="173" y="852"/>
                    <a:pt x="293" y="897"/>
                    <a:pt x="413" y="897"/>
                  </a:cubicBezTo>
                  <a:cubicBezTo>
                    <a:pt x="534" y="897"/>
                    <a:pt x="656" y="852"/>
                    <a:pt x="751" y="763"/>
                  </a:cubicBezTo>
                  <a:cubicBezTo>
                    <a:pt x="930" y="572"/>
                    <a:pt x="930" y="286"/>
                    <a:pt x="751" y="108"/>
                  </a:cubicBezTo>
                  <a:cubicBezTo>
                    <a:pt x="703" y="60"/>
                    <a:pt x="644" y="25"/>
                    <a:pt x="584" y="1"/>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1"/>
            <p:cNvSpPr/>
            <p:nvPr/>
          </p:nvSpPr>
          <p:spPr>
            <a:xfrm>
              <a:off x="953075" y="1492275"/>
              <a:ext cx="15225" cy="22950"/>
            </a:xfrm>
            <a:custGeom>
              <a:avLst/>
              <a:gdLst/>
              <a:ahLst/>
              <a:cxnLst/>
              <a:rect l="l" t="t" r="r" b="b"/>
              <a:pathLst>
                <a:path w="609" h="918" extrusionOk="0">
                  <a:moveTo>
                    <a:pt x="153" y="0"/>
                  </a:moveTo>
                  <a:cubicBezTo>
                    <a:pt x="146" y="0"/>
                    <a:pt x="139" y="0"/>
                    <a:pt x="132" y="1"/>
                  </a:cubicBezTo>
                  <a:lnTo>
                    <a:pt x="84" y="1"/>
                  </a:lnTo>
                  <a:cubicBezTo>
                    <a:pt x="72" y="298"/>
                    <a:pt x="48" y="596"/>
                    <a:pt x="1" y="894"/>
                  </a:cubicBezTo>
                  <a:cubicBezTo>
                    <a:pt x="37" y="905"/>
                    <a:pt x="84" y="917"/>
                    <a:pt x="132" y="917"/>
                  </a:cubicBezTo>
                  <a:cubicBezTo>
                    <a:pt x="394" y="917"/>
                    <a:pt x="596" y="715"/>
                    <a:pt x="608" y="453"/>
                  </a:cubicBezTo>
                  <a:cubicBezTo>
                    <a:pt x="596" y="210"/>
                    <a:pt x="404" y="0"/>
                    <a:pt x="153" y="0"/>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1"/>
            <p:cNvSpPr/>
            <p:nvPr/>
          </p:nvSpPr>
          <p:spPr>
            <a:xfrm>
              <a:off x="896525" y="1388375"/>
              <a:ext cx="27925" cy="23550"/>
            </a:xfrm>
            <a:custGeom>
              <a:avLst/>
              <a:gdLst/>
              <a:ahLst/>
              <a:cxnLst/>
              <a:rect l="l" t="t" r="r" b="b"/>
              <a:pathLst>
                <a:path w="1117" h="942" extrusionOk="0">
                  <a:moveTo>
                    <a:pt x="652" y="1"/>
                  </a:moveTo>
                  <a:cubicBezTo>
                    <a:pt x="646" y="1"/>
                    <a:pt x="639" y="1"/>
                    <a:pt x="632" y="1"/>
                  </a:cubicBezTo>
                  <a:cubicBezTo>
                    <a:pt x="215" y="1"/>
                    <a:pt x="1" y="513"/>
                    <a:pt x="298" y="811"/>
                  </a:cubicBezTo>
                  <a:cubicBezTo>
                    <a:pt x="395" y="901"/>
                    <a:pt x="513" y="941"/>
                    <a:pt x="627" y="941"/>
                  </a:cubicBezTo>
                  <a:cubicBezTo>
                    <a:pt x="878" y="941"/>
                    <a:pt x="1116" y="748"/>
                    <a:pt x="1108" y="454"/>
                  </a:cubicBezTo>
                  <a:cubicBezTo>
                    <a:pt x="1108" y="210"/>
                    <a:pt x="905" y="1"/>
                    <a:pt x="652" y="1"/>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1"/>
            <p:cNvSpPr/>
            <p:nvPr/>
          </p:nvSpPr>
          <p:spPr>
            <a:xfrm>
              <a:off x="790575" y="1345225"/>
              <a:ext cx="27600" cy="23675"/>
            </a:xfrm>
            <a:custGeom>
              <a:avLst/>
              <a:gdLst/>
              <a:ahLst/>
              <a:cxnLst/>
              <a:rect l="l" t="t" r="r" b="b"/>
              <a:pathLst>
                <a:path w="1104" h="947" extrusionOk="0">
                  <a:moveTo>
                    <a:pt x="631" y="1"/>
                  </a:moveTo>
                  <a:cubicBezTo>
                    <a:pt x="202" y="1"/>
                    <a:pt x="0" y="513"/>
                    <a:pt x="298" y="811"/>
                  </a:cubicBezTo>
                  <a:cubicBezTo>
                    <a:pt x="392" y="905"/>
                    <a:pt x="507" y="946"/>
                    <a:pt x="621" y="946"/>
                  </a:cubicBezTo>
                  <a:cubicBezTo>
                    <a:pt x="866" y="946"/>
                    <a:pt x="1104" y="750"/>
                    <a:pt x="1095" y="465"/>
                  </a:cubicBezTo>
                  <a:cubicBezTo>
                    <a:pt x="1095" y="203"/>
                    <a:pt x="881" y="1"/>
                    <a:pt x="631" y="1"/>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1"/>
            <p:cNvSpPr/>
            <p:nvPr/>
          </p:nvSpPr>
          <p:spPr>
            <a:xfrm>
              <a:off x="684300" y="1388375"/>
              <a:ext cx="27900" cy="23550"/>
            </a:xfrm>
            <a:custGeom>
              <a:avLst/>
              <a:gdLst/>
              <a:ahLst/>
              <a:cxnLst/>
              <a:rect l="l" t="t" r="r" b="b"/>
              <a:pathLst>
                <a:path w="1116" h="942" extrusionOk="0">
                  <a:moveTo>
                    <a:pt x="652" y="1"/>
                  </a:moveTo>
                  <a:cubicBezTo>
                    <a:pt x="645" y="1"/>
                    <a:pt x="638" y="1"/>
                    <a:pt x="632" y="1"/>
                  </a:cubicBezTo>
                  <a:cubicBezTo>
                    <a:pt x="215" y="1"/>
                    <a:pt x="0" y="513"/>
                    <a:pt x="310" y="811"/>
                  </a:cubicBezTo>
                  <a:cubicBezTo>
                    <a:pt x="403" y="901"/>
                    <a:pt x="518" y="941"/>
                    <a:pt x="631" y="941"/>
                  </a:cubicBezTo>
                  <a:cubicBezTo>
                    <a:pt x="877" y="941"/>
                    <a:pt x="1116" y="748"/>
                    <a:pt x="1108" y="454"/>
                  </a:cubicBezTo>
                  <a:cubicBezTo>
                    <a:pt x="1108" y="210"/>
                    <a:pt x="905" y="1"/>
                    <a:pt x="652" y="1"/>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1"/>
            <p:cNvSpPr/>
            <p:nvPr/>
          </p:nvSpPr>
          <p:spPr>
            <a:xfrm>
              <a:off x="785500" y="1571450"/>
              <a:ext cx="41700" cy="43775"/>
            </a:xfrm>
            <a:custGeom>
              <a:avLst/>
              <a:gdLst/>
              <a:ahLst/>
              <a:cxnLst/>
              <a:rect l="l" t="t" r="r" b="b"/>
              <a:pathLst>
                <a:path w="1668" h="1751" extrusionOk="0">
                  <a:moveTo>
                    <a:pt x="1" y="1"/>
                  </a:moveTo>
                  <a:lnTo>
                    <a:pt x="1" y="1644"/>
                  </a:lnTo>
                  <a:cubicBezTo>
                    <a:pt x="1" y="1703"/>
                    <a:pt x="48" y="1751"/>
                    <a:pt x="96" y="1751"/>
                  </a:cubicBezTo>
                  <a:lnTo>
                    <a:pt x="1560" y="1751"/>
                  </a:lnTo>
                  <a:cubicBezTo>
                    <a:pt x="1620" y="1751"/>
                    <a:pt x="1667" y="1703"/>
                    <a:pt x="1667" y="1644"/>
                  </a:cubicBezTo>
                  <a:lnTo>
                    <a:pt x="1667" y="27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1"/>
            <p:cNvSpPr/>
            <p:nvPr/>
          </p:nvSpPr>
          <p:spPr>
            <a:xfrm>
              <a:off x="764075" y="1545250"/>
              <a:ext cx="84550" cy="33075"/>
            </a:xfrm>
            <a:custGeom>
              <a:avLst/>
              <a:gdLst/>
              <a:ahLst/>
              <a:cxnLst/>
              <a:rect l="l" t="t" r="r" b="b"/>
              <a:pathLst>
                <a:path w="3382" h="1323" extrusionOk="0">
                  <a:moveTo>
                    <a:pt x="1691" y="1"/>
                  </a:moveTo>
                  <a:lnTo>
                    <a:pt x="0" y="310"/>
                  </a:lnTo>
                  <a:lnTo>
                    <a:pt x="191" y="1001"/>
                  </a:lnTo>
                  <a:cubicBezTo>
                    <a:pt x="250" y="1192"/>
                    <a:pt x="417" y="1323"/>
                    <a:pt x="619" y="1323"/>
                  </a:cubicBezTo>
                  <a:lnTo>
                    <a:pt x="2763" y="1323"/>
                  </a:lnTo>
                  <a:cubicBezTo>
                    <a:pt x="2953" y="1323"/>
                    <a:pt x="3132" y="1192"/>
                    <a:pt x="3179" y="1001"/>
                  </a:cubicBezTo>
                  <a:lnTo>
                    <a:pt x="3382" y="310"/>
                  </a:lnTo>
                  <a:lnTo>
                    <a:pt x="16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1"/>
            <p:cNvSpPr/>
            <p:nvPr/>
          </p:nvSpPr>
          <p:spPr>
            <a:xfrm>
              <a:off x="756025" y="1392275"/>
              <a:ext cx="25025" cy="68775"/>
            </a:xfrm>
            <a:custGeom>
              <a:avLst/>
              <a:gdLst/>
              <a:ahLst/>
              <a:cxnLst/>
              <a:rect l="l" t="t" r="r" b="b"/>
              <a:pathLst>
                <a:path w="1001" h="2751" extrusionOk="0">
                  <a:moveTo>
                    <a:pt x="60" y="0"/>
                  </a:moveTo>
                  <a:cubicBezTo>
                    <a:pt x="25" y="0"/>
                    <a:pt x="1" y="24"/>
                    <a:pt x="1" y="60"/>
                  </a:cubicBezTo>
                  <a:lnTo>
                    <a:pt x="1" y="2453"/>
                  </a:lnTo>
                  <a:lnTo>
                    <a:pt x="1001" y="2750"/>
                  </a:lnTo>
                  <a:lnTo>
                    <a:pt x="1001" y="60"/>
                  </a:lnTo>
                  <a:cubicBezTo>
                    <a:pt x="1001" y="24"/>
                    <a:pt x="977" y="0"/>
                    <a:pt x="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1"/>
            <p:cNvSpPr/>
            <p:nvPr/>
          </p:nvSpPr>
          <p:spPr>
            <a:xfrm>
              <a:off x="831650" y="1392275"/>
              <a:ext cx="24725" cy="68775"/>
            </a:xfrm>
            <a:custGeom>
              <a:avLst/>
              <a:gdLst/>
              <a:ahLst/>
              <a:cxnLst/>
              <a:rect l="l" t="t" r="r" b="b"/>
              <a:pathLst>
                <a:path w="989" h="2751" extrusionOk="0">
                  <a:moveTo>
                    <a:pt x="48" y="0"/>
                  </a:moveTo>
                  <a:cubicBezTo>
                    <a:pt x="24" y="0"/>
                    <a:pt x="0" y="24"/>
                    <a:pt x="0" y="60"/>
                  </a:cubicBezTo>
                  <a:lnTo>
                    <a:pt x="0" y="2750"/>
                  </a:lnTo>
                  <a:lnTo>
                    <a:pt x="988" y="2453"/>
                  </a:lnTo>
                  <a:lnTo>
                    <a:pt x="988" y="60"/>
                  </a:lnTo>
                  <a:cubicBezTo>
                    <a:pt x="988" y="24"/>
                    <a:pt x="964" y="0"/>
                    <a:pt x="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1"/>
            <p:cNvSpPr/>
            <p:nvPr/>
          </p:nvSpPr>
          <p:spPr>
            <a:xfrm>
              <a:off x="746200" y="1469950"/>
              <a:ext cx="120000" cy="83075"/>
            </a:xfrm>
            <a:custGeom>
              <a:avLst/>
              <a:gdLst/>
              <a:ahLst/>
              <a:cxnLst/>
              <a:rect l="l" t="t" r="r" b="b"/>
              <a:pathLst>
                <a:path w="4800" h="3323" extrusionOk="0">
                  <a:moveTo>
                    <a:pt x="1" y="1"/>
                  </a:moveTo>
                  <a:lnTo>
                    <a:pt x="1" y="2620"/>
                  </a:lnTo>
                  <a:cubicBezTo>
                    <a:pt x="1" y="3013"/>
                    <a:pt x="322" y="3322"/>
                    <a:pt x="715" y="3322"/>
                  </a:cubicBezTo>
                  <a:lnTo>
                    <a:pt x="4097" y="3322"/>
                  </a:lnTo>
                  <a:cubicBezTo>
                    <a:pt x="4478" y="3322"/>
                    <a:pt x="4799" y="3013"/>
                    <a:pt x="4799" y="2620"/>
                  </a:cubicBezTo>
                  <a:lnTo>
                    <a:pt x="4799" y="41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1"/>
            <p:cNvSpPr/>
            <p:nvPr/>
          </p:nvSpPr>
          <p:spPr>
            <a:xfrm>
              <a:off x="746200" y="1472325"/>
              <a:ext cx="120000" cy="80700"/>
            </a:xfrm>
            <a:custGeom>
              <a:avLst/>
              <a:gdLst/>
              <a:ahLst/>
              <a:cxnLst/>
              <a:rect l="l" t="t" r="r" b="b"/>
              <a:pathLst>
                <a:path w="4800" h="3228" extrusionOk="0">
                  <a:moveTo>
                    <a:pt x="3323" y="1"/>
                  </a:moveTo>
                  <a:lnTo>
                    <a:pt x="3323" y="1203"/>
                  </a:lnTo>
                  <a:cubicBezTo>
                    <a:pt x="3311" y="1930"/>
                    <a:pt x="2728" y="2501"/>
                    <a:pt x="2001" y="2501"/>
                  </a:cubicBezTo>
                  <a:lnTo>
                    <a:pt x="1" y="2501"/>
                  </a:lnTo>
                  <a:lnTo>
                    <a:pt x="1" y="2525"/>
                  </a:lnTo>
                  <a:cubicBezTo>
                    <a:pt x="1" y="2918"/>
                    <a:pt x="322" y="3227"/>
                    <a:pt x="715" y="3227"/>
                  </a:cubicBezTo>
                  <a:lnTo>
                    <a:pt x="4097" y="3227"/>
                  </a:lnTo>
                  <a:cubicBezTo>
                    <a:pt x="4478" y="3227"/>
                    <a:pt x="4799" y="2918"/>
                    <a:pt x="4799" y="2525"/>
                  </a:cubicBezTo>
                  <a:lnTo>
                    <a:pt x="4799" y="322"/>
                  </a:lnTo>
                  <a:lnTo>
                    <a:pt x="3323" y="1"/>
                  </a:ln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1"/>
            <p:cNvSpPr/>
            <p:nvPr/>
          </p:nvSpPr>
          <p:spPr>
            <a:xfrm>
              <a:off x="737575" y="1453575"/>
              <a:ext cx="137850" cy="26825"/>
            </a:xfrm>
            <a:custGeom>
              <a:avLst/>
              <a:gdLst/>
              <a:ahLst/>
              <a:cxnLst/>
              <a:rect l="l" t="t" r="r" b="b"/>
              <a:pathLst>
                <a:path w="5514" h="1073" extrusionOk="0">
                  <a:moveTo>
                    <a:pt x="120" y="1"/>
                  </a:moveTo>
                  <a:cubicBezTo>
                    <a:pt x="48" y="1"/>
                    <a:pt x="1" y="48"/>
                    <a:pt x="1" y="120"/>
                  </a:cubicBezTo>
                  <a:lnTo>
                    <a:pt x="1" y="953"/>
                  </a:lnTo>
                  <a:cubicBezTo>
                    <a:pt x="1" y="1013"/>
                    <a:pt x="48" y="1072"/>
                    <a:pt x="120" y="1072"/>
                  </a:cubicBezTo>
                  <a:lnTo>
                    <a:pt x="5394" y="1072"/>
                  </a:lnTo>
                  <a:cubicBezTo>
                    <a:pt x="5454" y="1072"/>
                    <a:pt x="5513" y="1013"/>
                    <a:pt x="5513" y="953"/>
                  </a:cubicBezTo>
                  <a:lnTo>
                    <a:pt x="5513" y="120"/>
                  </a:lnTo>
                  <a:cubicBezTo>
                    <a:pt x="5513" y="48"/>
                    <a:pt x="5454" y="1"/>
                    <a:pt x="5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0" name="Google Shape;2470;p51"/>
          <p:cNvGrpSpPr/>
          <p:nvPr/>
        </p:nvGrpSpPr>
        <p:grpSpPr>
          <a:xfrm>
            <a:off x="1499137" y="2056707"/>
            <a:ext cx="431036" cy="421548"/>
            <a:chOff x="575650" y="1948000"/>
            <a:chExt cx="461100" cy="450950"/>
          </a:xfrm>
        </p:grpSpPr>
        <p:sp>
          <p:nvSpPr>
            <p:cNvPr id="2471" name="Google Shape;2471;p51"/>
            <p:cNvSpPr/>
            <p:nvPr/>
          </p:nvSpPr>
          <p:spPr>
            <a:xfrm>
              <a:off x="647400" y="2140275"/>
              <a:ext cx="37825" cy="55675"/>
            </a:xfrm>
            <a:custGeom>
              <a:avLst/>
              <a:gdLst/>
              <a:ahLst/>
              <a:cxnLst/>
              <a:rect l="l" t="t" r="r" b="b"/>
              <a:pathLst>
                <a:path w="1513" h="2227" extrusionOk="0">
                  <a:moveTo>
                    <a:pt x="441" y="0"/>
                  </a:moveTo>
                  <a:lnTo>
                    <a:pt x="441" y="48"/>
                  </a:lnTo>
                  <a:lnTo>
                    <a:pt x="0" y="2144"/>
                  </a:lnTo>
                  <a:lnTo>
                    <a:pt x="1512" y="2227"/>
                  </a:lnTo>
                  <a:lnTo>
                    <a:pt x="1512" y="1096"/>
                  </a:lnTo>
                  <a:cubicBezTo>
                    <a:pt x="1500" y="501"/>
                    <a:pt x="1024" y="24"/>
                    <a:pt x="441" y="0"/>
                  </a:cubicBezTo>
                  <a:close/>
                </a:path>
              </a:pathLst>
            </a:custGeom>
            <a:solidFill>
              <a:srgbClr val="FF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1"/>
            <p:cNvSpPr/>
            <p:nvPr/>
          </p:nvSpPr>
          <p:spPr>
            <a:xfrm>
              <a:off x="616725" y="2114075"/>
              <a:ext cx="41700" cy="78600"/>
            </a:xfrm>
            <a:custGeom>
              <a:avLst/>
              <a:gdLst/>
              <a:ahLst/>
              <a:cxnLst/>
              <a:rect l="l" t="t" r="r" b="b"/>
              <a:pathLst>
                <a:path w="1668" h="3144" extrusionOk="0">
                  <a:moveTo>
                    <a:pt x="596" y="1"/>
                  </a:moveTo>
                  <a:lnTo>
                    <a:pt x="1" y="2394"/>
                  </a:lnTo>
                  <a:lnTo>
                    <a:pt x="918" y="3144"/>
                  </a:lnTo>
                  <a:lnTo>
                    <a:pt x="929" y="3144"/>
                  </a:lnTo>
                  <a:lnTo>
                    <a:pt x="1668" y="2775"/>
                  </a:lnTo>
                  <a:lnTo>
                    <a:pt x="1668" y="1096"/>
                  </a:lnTo>
                  <a:cubicBezTo>
                    <a:pt x="1668" y="501"/>
                    <a:pt x="1191" y="25"/>
                    <a:pt x="596" y="1"/>
                  </a:cubicBez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1"/>
            <p:cNvSpPr/>
            <p:nvPr/>
          </p:nvSpPr>
          <p:spPr>
            <a:xfrm>
              <a:off x="927475" y="2140275"/>
              <a:ext cx="37550" cy="55675"/>
            </a:xfrm>
            <a:custGeom>
              <a:avLst/>
              <a:gdLst/>
              <a:ahLst/>
              <a:cxnLst/>
              <a:rect l="l" t="t" r="r" b="b"/>
              <a:pathLst>
                <a:path w="1502" h="2227" extrusionOk="0">
                  <a:moveTo>
                    <a:pt x="1072" y="0"/>
                  </a:moveTo>
                  <a:cubicBezTo>
                    <a:pt x="477" y="24"/>
                    <a:pt x="1" y="501"/>
                    <a:pt x="1" y="1096"/>
                  </a:cubicBezTo>
                  <a:lnTo>
                    <a:pt x="1" y="2227"/>
                  </a:lnTo>
                  <a:lnTo>
                    <a:pt x="1501" y="2144"/>
                  </a:lnTo>
                  <a:lnTo>
                    <a:pt x="1072" y="48"/>
                  </a:lnTo>
                  <a:lnTo>
                    <a:pt x="1072" y="0"/>
                  </a:lnTo>
                  <a:close/>
                </a:path>
              </a:pathLst>
            </a:custGeom>
            <a:solidFill>
              <a:srgbClr val="FF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1"/>
            <p:cNvSpPr/>
            <p:nvPr/>
          </p:nvSpPr>
          <p:spPr>
            <a:xfrm>
              <a:off x="953975" y="2114075"/>
              <a:ext cx="41700" cy="78600"/>
            </a:xfrm>
            <a:custGeom>
              <a:avLst/>
              <a:gdLst/>
              <a:ahLst/>
              <a:cxnLst/>
              <a:rect l="l" t="t" r="r" b="b"/>
              <a:pathLst>
                <a:path w="1668" h="3144" extrusionOk="0">
                  <a:moveTo>
                    <a:pt x="1072" y="1"/>
                  </a:moveTo>
                  <a:cubicBezTo>
                    <a:pt x="477" y="25"/>
                    <a:pt x="12" y="501"/>
                    <a:pt x="1" y="1096"/>
                  </a:cubicBezTo>
                  <a:lnTo>
                    <a:pt x="1" y="2775"/>
                  </a:lnTo>
                  <a:lnTo>
                    <a:pt x="751" y="3144"/>
                  </a:lnTo>
                  <a:lnTo>
                    <a:pt x="763" y="3144"/>
                  </a:lnTo>
                  <a:lnTo>
                    <a:pt x="1667" y="2394"/>
                  </a:lnTo>
                  <a:lnTo>
                    <a:pt x="1072" y="1"/>
                  </a:ln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1"/>
            <p:cNvSpPr/>
            <p:nvPr/>
          </p:nvSpPr>
          <p:spPr>
            <a:xfrm>
              <a:off x="869450" y="2088175"/>
              <a:ext cx="167300" cy="310775"/>
            </a:xfrm>
            <a:custGeom>
              <a:avLst/>
              <a:gdLst/>
              <a:ahLst/>
              <a:cxnLst/>
              <a:rect l="l" t="t" r="r" b="b"/>
              <a:pathLst>
                <a:path w="6692" h="12431" extrusionOk="0">
                  <a:moveTo>
                    <a:pt x="5592" y="0"/>
                  </a:moveTo>
                  <a:cubicBezTo>
                    <a:pt x="5577" y="0"/>
                    <a:pt x="5563" y="0"/>
                    <a:pt x="5548" y="1"/>
                  </a:cubicBezTo>
                  <a:cubicBezTo>
                    <a:pt x="4941" y="13"/>
                    <a:pt x="4453" y="513"/>
                    <a:pt x="4453" y="1120"/>
                  </a:cubicBezTo>
                  <a:lnTo>
                    <a:pt x="4453" y="3430"/>
                  </a:lnTo>
                  <a:cubicBezTo>
                    <a:pt x="4453" y="3716"/>
                    <a:pt x="4346" y="3978"/>
                    <a:pt x="4144" y="4180"/>
                  </a:cubicBezTo>
                  <a:cubicBezTo>
                    <a:pt x="4120" y="4156"/>
                    <a:pt x="4108" y="4144"/>
                    <a:pt x="4096" y="4120"/>
                  </a:cubicBezTo>
                  <a:cubicBezTo>
                    <a:pt x="3876" y="3912"/>
                    <a:pt x="3590" y="3808"/>
                    <a:pt x="3304" y="3808"/>
                  </a:cubicBezTo>
                  <a:cubicBezTo>
                    <a:pt x="3018" y="3808"/>
                    <a:pt x="2733" y="3912"/>
                    <a:pt x="2512" y="4120"/>
                  </a:cubicBezTo>
                  <a:lnTo>
                    <a:pt x="917" y="5692"/>
                  </a:lnTo>
                  <a:cubicBezTo>
                    <a:pt x="322" y="6252"/>
                    <a:pt x="0" y="7037"/>
                    <a:pt x="0" y="7847"/>
                  </a:cubicBezTo>
                  <a:lnTo>
                    <a:pt x="0" y="12360"/>
                  </a:lnTo>
                  <a:cubicBezTo>
                    <a:pt x="0" y="12395"/>
                    <a:pt x="24" y="12419"/>
                    <a:pt x="60" y="12431"/>
                  </a:cubicBezTo>
                  <a:lnTo>
                    <a:pt x="3596" y="12431"/>
                  </a:lnTo>
                  <a:cubicBezTo>
                    <a:pt x="3632" y="12431"/>
                    <a:pt x="3667" y="12395"/>
                    <a:pt x="3667" y="12360"/>
                  </a:cubicBezTo>
                  <a:lnTo>
                    <a:pt x="3667" y="9073"/>
                  </a:lnTo>
                  <a:cubicBezTo>
                    <a:pt x="3667" y="8526"/>
                    <a:pt x="3882" y="8014"/>
                    <a:pt x="4275" y="7645"/>
                  </a:cubicBezTo>
                  <a:lnTo>
                    <a:pt x="6382" y="5585"/>
                  </a:lnTo>
                  <a:cubicBezTo>
                    <a:pt x="6584" y="5382"/>
                    <a:pt x="6691" y="5121"/>
                    <a:pt x="6691" y="4835"/>
                  </a:cubicBezTo>
                  <a:lnTo>
                    <a:pt x="6691" y="1096"/>
                  </a:lnTo>
                  <a:cubicBezTo>
                    <a:pt x="6691" y="480"/>
                    <a:pt x="6192" y="0"/>
                    <a:pt x="5592" y="0"/>
                  </a:cubicBezTo>
                  <a:close/>
                </a:path>
              </a:pathLst>
            </a:custGeom>
            <a:solidFill>
              <a:srgbClr val="FFE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1"/>
            <p:cNvSpPr/>
            <p:nvPr/>
          </p:nvSpPr>
          <p:spPr>
            <a:xfrm>
              <a:off x="575650" y="2088175"/>
              <a:ext cx="167600" cy="310775"/>
            </a:xfrm>
            <a:custGeom>
              <a:avLst/>
              <a:gdLst/>
              <a:ahLst/>
              <a:cxnLst/>
              <a:rect l="l" t="t" r="r" b="b"/>
              <a:pathLst>
                <a:path w="6704" h="12431" extrusionOk="0">
                  <a:moveTo>
                    <a:pt x="1112" y="0"/>
                  </a:moveTo>
                  <a:cubicBezTo>
                    <a:pt x="512" y="0"/>
                    <a:pt x="12" y="480"/>
                    <a:pt x="1" y="1096"/>
                  </a:cubicBezTo>
                  <a:lnTo>
                    <a:pt x="1" y="4835"/>
                  </a:lnTo>
                  <a:cubicBezTo>
                    <a:pt x="1" y="5121"/>
                    <a:pt x="120" y="5382"/>
                    <a:pt x="322" y="5585"/>
                  </a:cubicBezTo>
                  <a:lnTo>
                    <a:pt x="2430" y="7645"/>
                  </a:lnTo>
                  <a:cubicBezTo>
                    <a:pt x="2811" y="8014"/>
                    <a:pt x="3025" y="8526"/>
                    <a:pt x="3025" y="9073"/>
                  </a:cubicBezTo>
                  <a:lnTo>
                    <a:pt x="3025" y="12360"/>
                  </a:lnTo>
                  <a:cubicBezTo>
                    <a:pt x="3025" y="12395"/>
                    <a:pt x="3061" y="12431"/>
                    <a:pt x="3096" y="12431"/>
                  </a:cubicBezTo>
                  <a:lnTo>
                    <a:pt x="6632" y="12431"/>
                  </a:lnTo>
                  <a:cubicBezTo>
                    <a:pt x="6668" y="12431"/>
                    <a:pt x="6704" y="12395"/>
                    <a:pt x="6704" y="12360"/>
                  </a:cubicBezTo>
                  <a:lnTo>
                    <a:pt x="6704" y="7859"/>
                  </a:lnTo>
                  <a:cubicBezTo>
                    <a:pt x="6704" y="7037"/>
                    <a:pt x="6371" y="6264"/>
                    <a:pt x="5787" y="5692"/>
                  </a:cubicBezTo>
                  <a:lnTo>
                    <a:pt x="4192" y="4120"/>
                  </a:lnTo>
                  <a:cubicBezTo>
                    <a:pt x="3971" y="3912"/>
                    <a:pt x="3686" y="3808"/>
                    <a:pt x="3400" y="3808"/>
                  </a:cubicBezTo>
                  <a:cubicBezTo>
                    <a:pt x="3114" y="3808"/>
                    <a:pt x="2828" y="3912"/>
                    <a:pt x="2608" y="4120"/>
                  </a:cubicBezTo>
                  <a:cubicBezTo>
                    <a:pt x="2584" y="4144"/>
                    <a:pt x="2572" y="4156"/>
                    <a:pt x="2561" y="4180"/>
                  </a:cubicBezTo>
                  <a:cubicBezTo>
                    <a:pt x="2358" y="3978"/>
                    <a:pt x="2239" y="3716"/>
                    <a:pt x="2239" y="3430"/>
                  </a:cubicBezTo>
                  <a:lnTo>
                    <a:pt x="2239" y="1120"/>
                  </a:lnTo>
                  <a:cubicBezTo>
                    <a:pt x="2239" y="513"/>
                    <a:pt x="1763" y="13"/>
                    <a:pt x="1156" y="1"/>
                  </a:cubicBezTo>
                  <a:cubicBezTo>
                    <a:pt x="1141" y="0"/>
                    <a:pt x="1127" y="0"/>
                    <a:pt x="1112" y="0"/>
                  </a:cubicBezTo>
                  <a:close/>
                </a:path>
              </a:pathLst>
            </a:custGeom>
            <a:solidFill>
              <a:srgbClr val="FFE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1"/>
            <p:cNvSpPr/>
            <p:nvPr/>
          </p:nvSpPr>
          <p:spPr>
            <a:xfrm>
              <a:off x="869450" y="2087875"/>
              <a:ext cx="167300" cy="311075"/>
            </a:xfrm>
            <a:custGeom>
              <a:avLst/>
              <a:gdLst/>
              <a:ahLst/>
              <a:cxnLst/>
              <a:rect l="l" t="t" r="r" b="b"/>
              <a:pathLst>
                <a:path w="6692" h="12443" extrusionOk="0">
                  <a:moveTo>
                    <a:pt x="5596" y="1"/>
                  </a:moveTo>
                  <a:cubicBezTo>
                    <a:pt x="5453" y="1"/>
                    <a:pt x="5310" y="25"/>
                    <a:pt x="5167" y="84"/>
                  </a:cubicBezTo>
                  <a:cubicBezTo>
                    <a:pt x="5191" y="180"/>
                    <a:pt x="5215" y="275"/>
                    <a:pt x="5215" y="382"/>
                  </a:cubicBezTo>
                  <a:lnTo>
                    <a:pt x="5215" y="4132"/>
                  </a:lnTo>
                  <a:cubicBezTo>
                    <a:pt x="5203" y="4406"/>
                    <a:pt x="5096" y="4680"/>
                    <a:pt x="4894" y="4871"/>
                  </a:cubicBezTo>
                  <a:lnTo>
                    <a:pt x="2786" y="6930"/>
                  </a:lnTo>
                  <a:cubicBezTo>
                    <a:pt x="2405" y="7299"/>
                    <a:pt x="2179" y="7811"/>
                    <a:pt x="2179" y="8359"/>
                  </a:cubicBezTo>
                  <a:lnTo>
                    <a:pt x="2179" y="10728"/>
                  </a:lnTo>
                  <a:cubicBezTo>
                    <a:pt x="2179" y="11276"/>
                    <a:pt x="1727" y="11717"/>
                    <a:pt x="1179" y="11717"/>
                  </a:cubicBezTo>
                  <a:lnTo>
                    <a:pt x="0" y="11717"/>
                  </a:lnTo>
                  <a:lnTo>
                    <a:pt x="0" y="12372"/>
                  </a:lnTo>
                  <a:cubicBezTo>
                    <a:pt x="0" y="12407"/>
                    <a:pt x="24" y="12431"/>
                    <a:pt x="60" y="12443"/>
                  </a:cubicBezTo>
                  <a:lnTo>
                    <a:pt x="3596" y="12443"/>
                  </a:lnTo>
                  <a:cubicBezTo>
                    <a:pt x="3632" y="12443"/>
                    <a:pt x="3667" y="12407"/>
                    <a:pt x="3667" y="12372"/>
                  </a:cubicBezTo>
                  <a:lnTo>
                    <a:pt x="3667" y="9085"/>
                  </a:lnTo>
                  <a:cubicBezTo>
                    <a:pt x="3667" y="8538"/>
                    <a:pt x="3882" y="8026"/>
                    <a:pt x="4275" y="7657"/>
                  </a:cubicBezTo>
                  <a:lnTo>
                    <a:pt x="6382" y="5597"/>
                  </a:lnTo>
                  <a:cubicBezTo>
                    <a:pt x="6584" y="5394"/>
                    <a:pt x="6691" y="5133"/>
                    <a:pt x="6691" y="4847"/>
                  </a:cubicBezTo>
                  <a:lnTo>
                    <a:pt x="6691" y="1108"/>
                  </a:lnTo>
                  <a:cubicBezTo>
                    <a:pt x="6691" y="501"/>
                    <a:pt x="6203" y="13"/>
                    <a:pt x="5596" y="13"/>
                  </a:cubicBezTo>
                  <a:lnTo>
                    <a:pt x="5596" y="1"/>
                  </a:ln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1"/>
            <p:cNvSpPr/>
            <p:nvPr/>
          </p:nvSpPr>
          <p:spPr>
            <a:xfrm>
              <a:off x="651250" y="2183075"/>
              <a:ext cx="92000" cy="215600"/>
            </a:xfrm>
            <a:custGeom>
              <a:avLst/>
              <a:gdLst/>
              <a:ahLst/>
              <a:cxnLst/>
              <a:rect l="l" t="t" r="r" b="b"/>
              <a:pathLst>
                <a:path w="3680" h="8624" extrusionOk="0">
                  <a:moveTo>
                    <a:pt x="363" y="0"/>
                  </a:moveTo>
                  <a:cubicBezTo>
                    <a:pt x="282" y="0"/>
                    <a:pt x="201" y="9"/>
                    <a:pt x="120" y="27"/>
                  </a:cubicBezTo>
                  <a:lnTo>
                    <a:pt x="1275" y="1158"/>
                  </a:lnTo>
                  <a:cubicBezTo>
                    <a:pt x="1858" y="1729"/>
                    <a:pt x="2192" y="2515"/>
                    <a:pt x="2192" y="3325"/>
                  </a:cubicBezTo>
                  <a:lnTo>
                    <a:pt x="2192" y="6909"/>
                  </a:lnTo>
                  <a:cubicBezTo>
                    <a:pt x="2192" y="7461"/>
                    <a:pt x="1751" y="7897"/>
                    <a:pt x="1213" y="7897"/>
                  </a:cubicBezTo>
                  <a:cubicBezTo>
                    <a:pt x="1206" y="7897"/>
                    <a:pt x="1199" y="7897"/>
                    <a:pt x="1192" y="7897"/>
                  </a:cubicBezTo>
                  <a:lnTo>
                    <a:pt x="1" y="7897"/>
                  </a:lnTo>
                  <a:lnTo>
                    <a:pt x="1" y="8552"/>
                  </a:lnTo>
                  <a:cubicBezTo>
                    <a:pt x="1" y="8599"/>
                    <a:pt x="37" y="8623"/>
                    <a:pt x="72" y="8623"/>
                  </a:cubicBezTo>
                  <a:lnTo>
                    <a:pt x="3608" y="8623"/>
                  </a:lnTo>
                  <a:cubicBezTo>
                    <a:pt x="3644" y="8623"/>
                    <a:pt x="3680" y="8599"/>
                    <a:pt x="3680" y="8552"/>
                  </a:cubicBezTo>
                  <a:lnTo>
                    <a:pt x="3680" y="4051"/>
                  </a:lnTo>
                  <a:cubicBezTo>
                    <a:pt x="3680" y="3241"/>
                    <a:pt x="3347" y="2456"/>
                    <a:pt x="2763" y="1896"/>
                  </a:cubicBezTo>
                  <a:lnTo>
                    <a:pt x="1168" y="324"/>
                  </a:lnTo>
                  <a:cubicBezTo>
                    <a:pt x="952" y="118"/>
                    <a:pt x="663" y="0"/>
                    <a:pt x="363" y="0"/>
                  </a:cubicBez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1"/>
            <p:cNvSpPr/>
            <p:nvPr/>
          </p:nvSpPr>
          <p:spPr>
            <a:xfrm>
              <a:off x="736675" y="1948000"/>
              <a:ext cx="149100" cy="248250"/>
            </a:xfrm>
            <a:custGeom>
              <a:avLst/>
              <a:gdLst/>
              <a:ahLst/>
              <a:cxnLst/>
              <a:rect l="l" t="t" r="r" b="b"/>
              <a:pathLst>
                <a:path w="5964" h="9930" extrusionOk="0">
                  <a:moveTo>
                    <a:pt x="2347" y="0"/>
                  </a:moveTo>
                  <a:cubicBezTo>
                    <a:pt x="2192" y="0"/>
                    <a:pt x="2061" y="95"/>
                    <a:pt x="2001" y="250"/>
                  </a:cubicBezTo>
                  <a:lnTo>
                    <a:pt x="84" y="5489"/>
                  </a:lnTo>
                  <a:cubicBezTo>
                    <a:pt x="1" y="5727"/>
                    <a:pt x="180" y="5977"/>
                    <a:pt x="442" y="5977"/>
                  </a:cubicBezTo>
                  <a:lnTo>
                    <a:pt x="2287" y="5977"/>
                  </a:lnTo>
                  <a:cubicBezTo>
                    <a:pt x="2347" y="5977"/>
                    <a:pt x="2394" y="6036"/>
                    <a:pt x="2370" y="6096"/>
                  </a:cubicBezTo>
                  <a:lnTo>
                    <a:pt x="2370" y="6108"/>
                  </a:lnTo>
                  <a:lnTo>
                    <a:pt x="1096" y="9596"/>
                  </a:lnTo>
                  <a:cubicBezTo>
                    <a:pt x="1037" y="9751"/>
                    <a:pt x="1168" y="9930"/>
                    <a:pt x="1334" y="9930"/>
                  </a:cubicBezTo>
                  <a:lnTo>
                    <a:pt x="2156" y="9930"/>
                  </a:lnTo>
                  <a:cubicBezTo>
                    <a:pt x="2239" y="9918"/>
                    <a:pt x="2323" y="9882"/>
                    <a:pt x="2370" y="9811"/>
                  </a:cubicBezTo>
                  <a:lnTo>
                    <a:pt x="5811" y="4512"/>
                  </a:lnTo>
                  <a:cubicBezTo>
                    <a:pt x="5963" y="4267"/>
                    <a:pt x="5794" y="3953"/>
                    <a:pt x="5517" y="3953"/>
                  </a:cubicBezTo>
                  <a:cubicBezTo>
                    <a:pt x="5512" y="3953"/>
                    <a:pt x="5507" y="3953"/>
                    <a:pt x="5502" y="3953"/>
                  </a:cubicBezTo>
                  <a:lnTo>
                    <a:pt x="4192" y="3953"/>
                  </a:lnTo>
                  <a:cubicBezTo>
                    <a:pt x="3942" y="3953"/>
                    <a:pt x="3763" y="3703"/>
                    <a:pt x="3847" y="3465"/>
                  </a:cubicBezTo>
                  <a:lnTo>
                    <a:pt x="4930" y="488"/>
                  </a:lnTo>
                  <a:cubicBezTo>
                    <a:pt x="5014" y="250"/>
                    <a:pt x="4835" y="0"/>
                    <a:pt x="4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1"/>
            <p:cNvSpPr/>
            <p:nvPr/>
          </p:nvSpPr>
          <p:spPr>
            <a:xfrm>
              <a:off x="802775" y="1948000"/>
              <a:ext cx="59250" cy="89600"/>
            </a:xfrm>
            <a:custGeom>
              <a:avLst/>
              <a:gdLst/>
              <a:ahLst/>
              <a:cxnLst/>
              <a:rect l="l" t="t" r="r" b="b"/>
              <a:pathLst>
                <a:path w="2370" h="3584" extrusionOk="0">
                  <a:moveTo>
                    <a:pt x="1191" y="0"/>
                  </a:moveTo>
                  <a:cubicBezTo>
                    <a:pt x="1203" y="36"/>
                    <a:pt x="1191" y="83"/>
                    <a:pt x="1179" y="119"/>
                  </a:cubicBezTo>
                  <a:lnTo>
                    <a:pt x="84" y="3096"/>
                  </a:lnTo>
                  <a:cubicBezTo>
                    <a:pt x="0" y="3334"/>
                    <a:pt x="191" y="3584"/>
                    <a:pt x="441" y="3584"/>
                  </a:cubicBezTo>
                  <a:lnTo>
                    <a:pt x="1179" y="3584"/>
                  </a:lnTo>
                  <a:cubicBezTo>
                    <a:pt x="1179" y="3536"/>
                    <a:pt x="1191" y="3500"/>
                    <a:pt x="1203" y="3465"/>
                  </a:cubicBezTo>
                  <a:lnTo>
                    <a:pt x="2286" y="488"/>
                  </a:lnTo>
                  <a:cubicBezTo>
                    <a:pt x="2370" y="250"/>
                    <a:pt x="2191"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1"/>
            <p:cNvSpPr/>
            <p:nvPr/>
          </p:nvSpPr>
          <p:spPr>
            <a:xfrm>
              <a:off x="762575" y="2046500"/>
              <a:ext cx="123250" cy="149450"/>
            </a:xfrm>
            <a:custGeom>
              <a:avLst/>
              <a:gdLst/>
              <a:ahLst/>
              <a:cxnLst/>
              <a:rect l="l" t="t" r="r" b="b"/>
              <a:pathLst>
                <a:path w="4930" h="5978" extrusionOk="0">
                  <a:moveTo>
                    <a:pt x="3716" y="1"/>
                  </a:moveTo>
                  <a:cubicBezTo>
                    <a:pt x="3716" y="72"/>
                    <a:pt x="3704" y="144"/>
                    <a:pt x="3656" y="203"/>
                  </a:cubicBezTo>
                  <a:lnTo>
                    <a:pt x="215" y="5502"/>
                  </a:lnTo>
                  <a:cubicBezTo>
                    <a:pt x="179" y="5549"/>
                    <a:pt x="132" y="5585"/>
                    <a:pt x="84" y="5597"/>
                  </a:cubicBezTo>
                  <a:lnTo>
                    <a:pt x="60" y="5645"/>
                  </a:lnTo>
                  <a:cubicBezTo>
                    <a:pt x="1" y="5811"/>
                    <a:pt x="132" y="5978"/>
                    <a:pt x="298" y="5978"/>
                  </a:cubicBezTo>
                  <a:lnTo>
                    <a:pt x="1120" y="5978"/>
                  </a:lnTo>
                  <a:cubicBezTo>
                    <a:pt x="1203" y="5978"/>
                    <a:pt x="1287" y="5930"/>
                    <a:pt x="1334" y="5859"/>
                  </a:cubicBezTo>
                  <a:lnTo>
                    <a:pt x="4775" y="561"/>
                  </a:lnTo>
                  <a:cubicBezTo>
                    <a:pt x="4930" y="311"/>
                    <a:pt x="4751" y="1"/>
                    <a:pt x="4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1"/>
            <p:cNvSpPr/>
            <p:nvPr/>
          </p:nvSpPr>
          <p:spPr>
            <a:xfrm>
              <a:off x="919150" y="2034300"/>
              <a:ext cx="43475" cy="23550"/>
            </a:xfrm>
            <a:custGeom>
              <a:avLst/>
              <a:gdLst/>
              <a:ahLst/>
              <a:cxnLst/>
              <a:rect l="l" t="t" r="r" b="b"/>
              <a:pathLst>
                <a:path w="1739" h="942" extrusionOk="0">
                  <a:moveTo>
                    <a:pt x="477" y="1"/>
                  </a:moveTo>
                  <a:cubicBezTo>
                    <a:pt x="215" y="1"/>
                    <a:pt x="1" y="215"/>
                    <a:pt x="1" y="477"/>
                  </a:cubicBezTo>
                  <a:cubicBezTo>
                    <a:pt x="1" y="727"/>
                    <a:pt x="215" y="941"/>
                    <a:pt x="477" y="941"/>
                  </a:cubicBezTo>
                  <a:lnTo>
                    <a:pt x="1108" y="941"/>
                  </a:lnTo>
                  <a:cubicBezTo>
                    <a:pt x="1739" y="941"/>
                    <a:pt x="1739" y="1"/>
                    <a:pt x="1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1"/>
            <p:cNvSpPr/>
            <p:nvPr/>
          </p:nvSpPr>
          <p:spPr>
            <a:xfrm>
              <a:off x="891175" y="2097325"/>
              <a:ext cx="37525" cy="34425"/>
            </a:xfrm>
            <a:custGeom>
              <a:avLst/>
              <a:gdLst/>
              <a:ahLst/>
              <a:cxnLst/>
              <a:rect l="l" t="t" r="r" b="b"/>
              <a:pathLst>
                <a:path w="1501" h="1377" extrusionOk="0">
                  <a:moveTo>
                    <a:pt x="529" y="1"/>
                  </a:moveTo>
                  <a:cubicBezTo>
                    <a:pt x="408" y="1"/>
                    <a:pt x="286" y="46"/>
                    <a:pt x="191" y="135"/>
                  </a:cubicBezTo>
                  <a:cubicBezTo>
                    <a:pt x="0" y="314"/>
                    <a:pt x="0" y="611"/>
                    <a:pt x="191" y="802"/>
                  </a:cubicBezTo>
                  <a:lnTo>
                    <a:pt x="643" y="1242"/>
                  </a:lnTo>
                  <a:cubicBezTo>
                    <a:pt x="739" y="1332"/>
                    <a:pt x="861" y="1376"/>
                    <a:pt x="983" y="1376"/>
                  </a:cubicBezTo>
                  <a:cubicBezTo>
                    <a:pt x="1105" y="1376"/>
                    <a:pt x="1227" y="1332"/>
                    <a:pt x="1322" y="1242"/>
                  </a:cubicBezTo>
                  <a:cubicBezTo>
                    <a:pt x="1501" y="1064"/>
                    <a:pt x="1501" y="766"/>
                    <a:pt x="1322" y="587"/>
                  </a:cubicBezTo>
                  <a:lnTo>
                    <a:pt x="858" y="135"/>
                  </a:lnTo>
                  <a:cubicBezTo>
                    <a:pt x="768" y="46"/>
                    <a:pt x="649" y="1"/>
                    <a:pt x="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1"/>
            <p:cNvSpPr/>
            <p:nvPr/>
          </p:nvSpPr>
          <p:spPr>
            <a:xfrm>
              <a:off x="650075" y="2034300"/>
              <a:ext cx="43475" cy="23550"/>
            </a:xfrm>
            <a:custGeom>
              <a:avLst/>
              <a:gdLst/>
              <a:ahLst/>
              <a:cxnLst/>
              <a:rect l="l" t="t" r="r" b="b"/>
              <a:pathLst>
                <a:path w="1739" h="942" extrusionOk="0">
                  <a:moveTo>
                    <a:pt x="619" y="1"/>
                  </a:moveTo>
                  <a:cubicBezTo>
                    <a:pt x="0" y="1"/>
                    <a:pt x="0" y="941"/>
                    <a:pt x="619" y="941"/>
                  </a:cubicBezTo>
                  <a:lnTo>
                    <a:pt x="1262" y="941"/>
                  </a:lnTo>
                  <a:cubicBezTo>
                    <a:pt x="1524" y="941"/>
                    <a:pt x="1739" y="727"/>
                    <a:pt x="1739" y="477"/>
                  </a:cubicBezTo>
                  <a:cubicBezTo>
                    <a:pt x="1739" y="215"/>
                    <a:pt x="1524" y="1"/>
                    <a:pt x="1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1"/>
            <p:cNvSpPr/>
            <p:nvPr/>
          </p:nvSpPr>
          <p:spPr>
            <a:xfrm>
              <a:off x="684000" y="2097325"/>
              <a:ext cx="37525" cy="34425"/>
            </a:xfrm>
            <a:custGeom>
              <a:avLst/>
              <a:gdLst/>
              <a:ahLst/>
              <a:cxnLst/>
              <a:rect l="l" t="t" r="r" b="b"/>
              <a:pathLst>
                <a:path w="1501" h="1377" extrusionOk="0">
                  <a:moveTo>
                    <a:pt x="971" y="1"/>
                  </a:moveTo>
                  <a:cubicBezTo>
                    <a:pt x="849" y="1"/>
                    <a:pt x="727" y="46"/>
                    <a:pt x="632" y="135"/>
                  </a:cubicBezTo>
                  <a:lnTo>
                    <a:pt x="191" y="587"/>
                  </a:lnTo>
                  <a:cubicBezTo>
                    <a:pt x="1" y="766"/>
                    <a:pt x="1" y="1064"/>
                    <a:pt x="191" y="1242"/>
                  </a:cubicBezTo>
                  <a:cubicBezTo>
                    <a:pt x="280" y="1332"/>
                    <a:pt x="399" y="1376"/>
                    <a:pt x="520" y="1376"/>
                  </a:cubicBezTo>
                  <a:cubicBezTo>
                    <a:pt x="641" y="1376"/>
                    <a:pt x="763" y="1332"/>
                    <a:pt x="858" y="1242"/>
                  </a:cubicBezTo>
                  <a:lnTo>
                    <a:pt x="1310" y="802"/>
                  </a:lnTo>
                  <a:cubicBezTo>
                    <a:pt x="1501" y="611"/>
                    <a:pt x="1501" y="314"/>
                    <a:pt x="1310" y="135"/>
                  </a:cubicBezTo>
                  <a:cubicBezTo>
                    <a:pt x="1215" y="46"/>
                    <a:pt x="1093" y="1"/>
                    <a:pt x="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1"/>
            <p:cNvSpPr/>
            <p:nvPr/>
          </p:nvSpPr>
          <p:spPr>
            <a:xfrm>
              <a:off x="933450" y="2181350"/>
              <a:ext cx="62225" cy="86275"/>
            </a:xfrm>
            <a:custGeom>
              <a:avLst/>
              <a:gdLst/>
              <a:ahLst/>
              <a:cxnLst/>
              <a:rect l="l" t="t" r="r" b="b"/>
              <a:pathLst>
                <a:path w="2489" h="3451" extrusionOk="0">
                  <a:moveTo>
                    <a:pt x="1845" y="1"/>
                  </a:moveTo>
                  <a:cubicBezTo>
                    <a:pt x="1798" y="167"/>
                    <a:pt x="1703" y="322"/>
                    <a:pt x="1584" y="453"/>
                  </a:cubicBezTo>
                  <a:cubicBezTo>
                    <a:pt x="1869" y="774"/>
                    <a:pt x="1857" y="1274"/>
                    <a:pt x="1548" y="1572"/>
                  </a:cubicBezTo>
                  <a:lnTo>
                    <a:pt x="107" y="2977"/>
                  </a:lnTo>
                  <a:cubicBezTo>
                    <a:pt x="0" y="3084"/>
                    <a:pt x="0" y="3263"/>
                    <a:pt x="107" y="3370"/>
                  </a:cubicBezTo>
                  <a:cubicBezTo>
                    <a:pt x="161" y="3424"/>
                    <a:pt x="232" y="3450"/>
                    <a:pt x="304" y="3450"/>
                  </a:cubicBezTo>
                  <a:cubicBezTo>
                    <a:pt x="375" y="3450"/>
                    <a:pt x="446" y="3424"/>
                    <a:pt x="500" y="3370"/>
                  </a:cubicBezTo>
                  <a:lnTo>
                    <a:pt x="1941" y="1965"/>
                  </a:lnTo>
                  <a:cubicBezTo>
                    <a:pt x="2453" y="1453"/>
                    <a:pt x="2488" y="632"/>
                    <a:pt x="2000" y="96"/>
                  </a:cubicBezTo>
                  <a:lnTo>
                    <a:pt x="2000" y="84"/>
                  </a:lnTo>
                  <a:cubicBezTo>
                    <a:pt x="1965" y="48"/>
                    <a:pt x="1905" y="12"/>
                    <a:pt x="1845" y="1"/>
                  </a:cubicBez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1"/>
            <p:cNvSpPr/>
            <p:nvPr/>
          </p:nvSpPr>
          <p:spPr>
            <a:xfrm>
              <a:off x="617025" y="2181350"/>
              <a:ext cx="62250" cy="86050"/>
            </a:xfrm>
            <a:custGeom>
              <a:avLst/>
              <a:gdLst/>
              <a:ahLst/>
              <a:cxnLst/>
              <a:rect l="l" t="t" r="r" b="b"/>
              <a:pathLst>
                <a:path w="2490" h="3442" extrusionOk="0">
                  <a:moveTo>
                    <a:pt x="632" y="1"/>
                  </a:moveTo>
                  <a:cubicBezTo>
                    <a:pt x="572" y="12"/>
                    <a:pt x="525" y="48"/>
                    <a:pt x="477" y="84"/>
                  </a:cubicBezTo>
                  <a:cubicBezTo>
                    <a:pt x="1" y="632"/>
                    <a:pt x="24" y="1453"/>
                    <a:pt x="548" y="1953"/>
                  </a:cubicBezTo>
                  <a:lnTo>
                    <a:pt x="1977" y="3370"/>
                  </a:lnTo>
                  <a:cubicBezTo>
                    <a:pt x="2037" y="3418"/>
                    <a:pt x="2108" y="3441"/>
                    <a:pt x="2180" y="3441"/>
                  </a:cubicBezTo>
                  <a:cubicBezTo>
                    <a:pt x="2251" y="3441"/>
                    <a:pt x="2322" y="3418"/>
                    <a:pt x="2382" y="3370"/>
                  </a:cubicBezTo>
                  <a:cubicBezTo>
                    <a:pt x="2489" y="3263"/>
                    <a:pt x="2489" y="3084"/>
                    <a:pt x="2382" y="2977"/>
                  </a:cubicBezTo>
                  <a:lnTo>
                    <a:pt x="941" y="1572"/>
                  </a:lnTo>
                  <a:cubicBezTo>
                    <a:pt x="620" y="1274"/>
                    <a:pt x="608" y="774"/>
                    <a:pt x="906" y="453"/>
                  </a:cubicBezTo>
                  <a:cubicBezTo>
                    <a:pt x="775" y="322"/>
                    <a:pt x="679" y="167"/>
                    <a:pt x="632" y="1"/>
                  </a:cubicBez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8" name="Google Shape;2488;p51"/>
          <p:cNvGrpSpPr/>
          <p:nvPr/>
        </p:nvGrpSpPr>
        <p:grpSpPr>
          <a:xfrm>
            <a:off x="2161092" y="1475706"/>
            <a:ext cx="322249" cy="332205"/>
            <a:chOff x="1283775" y="1326475"/>
            <a:chExt cx="344725" cy="355375"/>
          </a:xfrm>
        </p:grpSpPr>
        <p:sp>
          <p:nvSpPr>
            <p:cNvPr id="2489" name="Google Shape;2489;p51"/>
            <p:cNvSpPr/>
            <p:nvPr/>
          </p:nvSpPr>
          <p:spPr>
            <a:xfrm>
              <a:off x="1500175" y="1590200"/>
              <a:ext cx="36925" cy="19675"/>
            </a:xfrm>
            <a:custGeom>
              <a:avLst/>
              <a:gdLst/>
              <a:ahLst/>
              <a:cxnLst/>
              <a:rect l="l" t="t" r="r" b="b"/>
              <a:pathLst>
                <a:path w="1477" h="787" extrusionOk="0">
                  <a:moveTo>
                    <a:pt x="560" y="1"/>
                  </a:moveTo>
                  <a:lnTo>
                    <a:pt x="1" y="275"/>
                  </a:lnTo>
                  <a:lnTo>
                    <a:pt x="262" y="679"/>
                  </a:lnTo>
                  <a:lnTo>
                    <a:pt x="1013" y="787"/>
                  </a:lnTo>
                  <a:lnTo>
                    <a:pt x="1477" y="394"/>
                  </a:lnTo>
                  <a:lnTo>
                    <a:pt x="1298" y="96"/>
                  </a:lnTo>
                  <a:lnTo>
                    <a:pt x="560"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1"/>
            <p:cNvSpPr/>
            <p:nvPr/>
          </p:nvSpPr>
          <p:spPr>
            <a:xfrm>
              <a:off x="1434400" y="1574125"/>
              <a:ext cx="48825" cy="19075"/>
            </a:xfrm>
            <a:custGeom>
              <a:avLst/>
              <a:gdLst/>
              <a:ahLst/>
              <a:cxnLst/>
              <a:rect l="l" t="t" r="r" b="b"/>
              <a:pathLst>
                <a:path w="1953" h="763" extrusionOk="0">
                  <a:moveTo>
                    <a:pt x="250" y="1"/>
                  </a:moveTo>
                  <a:lnTo>
                    <a:pt x="0" y="346"/>
                  </a:lnTo>
                  <a:lnTo>
                    <a:pt x="965" y="763"/>
                  </a:lnTo>
                  <a:lnTo>
                    <a:pt x="1953" y="644"/>
                  </a:lnTo>
                  <a:lnTo>
                    <a:pt x="1929" y="346"/>
                  </a:lnTo>
                  <a:lnTo>
                    <a:pt x="965"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1"/>
            <p:cNvSpPr/>
            <p:nvPr/>
          </p:nvSpPr>
          <p:spPr>
            <a:xfrm>
              <a:off x="1364750" y="1519075"/>
              <a:ext cx="38425" cy="40800"/>
            </a:xfrm>
            <a:custGeom>
              <a:avLst/>
              <a:gdLst/>
              <a:ahLst/>
              <a:cxnLst/>
              <a:rect l="l" t="t" r="r" b="b"/>
              <a:pathLst>
                <a:path w="1537" h="1632" extrusionOk="0">
                  <a:moveTo>
                    <a:pt x="214" y="0"/>
                  </a:moveTo>
                  <a:lnTo>
                    <a:pt x="0" y="322"/>
                  </a:lnTo>
                  <a:lnTo>
                    <a:pt x="322" y="1024"/>
                  </a:lnTo>
                  <a:lnTo>
                    <a:pt x="1179" y="1631"/>
                  </a:lnTo>
                  <a:lnTo>
                    <a:pt x="1536" y="1500"/>
                  </a:lnTo>
                  <a:lnTo>
                    <a:pt x="1000" y="643"/>
                  </a:lnTo>
                  <a:lnTo>
                    <a:pt x="214"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1"/>
            <p:cNvSpPr/>
            <p:nvPr/>
          </p:nvSpPr>
          <p:spPr>
            <a:xfrm>
              <a:off x="1569525" y="1481550"/>
              <a:ext cx="22950" cy="31600"/>
            </a:xfrm>
            <a:custGeom>
              <a:avLst/>
              <a:gdLst/>
              <a:ahLst/>
              <a:cxnLst/>
              <a:rect l="l" t="t" r="r" b="b"/>
              <a:pathLst>
                <a:path w="918" h="1264" extrusionOk="0">
                  <a:moveTo>
                    <a:pt x="441" y="1"/>
                  </a:moveTo>
                  <a:lnTo>
                    <a:pt x="1" y="596"/>
                  </a:lnTo>
                  <a:lnTo>
                    <a:pt x="120" y="1263"/>
                  </a:lnTo>
                  <a:lnTo>
                    <a:pt x="441" y="1192"/>
                  </a:lnTo>
                  <a:lnTo>
                    <a:pt x="917" y="596"/>
                  </a:lnTo>
                  <a:lnTo>
                    <a:pt x="870" y="1"/>
                  </a:ln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1"/>
            <p:cNvSpPr/>
            <p:nvPr/>
          </p:nvSpPr>
          <p:spPr>
            <a:xfrm>
              <a:off x="1517450" y="1519075"/>
              <a:ext cx="39300" cy="41100"/>
            </a:xfrm>
            <a:custGeom>
              <a:avLst/>
              <a:gdLst/>
              <a:ahLst/>
              <a:cxnLst/>
              <a:rect l="l" t="t" r="r" b="b"/>
              <a:pathLst>
                <a:path w="1572" h="1644" extrusionOk="0">
                  <a:moveTo>
                    <a:pt x="1191" y="0"/>
                  </a:moveTo>
                  <a:lnTo>
                    <a:pt x="393" y="643"/>
                  </a:lnTo>
                  <a:lnTo>
                    <a:pt x="0" y="1381"/>
                  </a:lnTo>
                  <a:lnTo>
                    <a:pt x="226" y="1643"/>
                  </a:lnTo>
                  <a:lnTo>
                    <a:pt x="1072" y="1036"/>
                  </a:lnTo>
                  <a:lnTo>
                    <a:pt x="1572" y="60"/>
                  </a:lnTo>
                  <a:lnTo>
                    <a:pt x="1191" y="0"/>
                  </a:ln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1"/>
            <p:cNvSpPr/>
            <p:nvPr/>
          </p:nvSpPr>
          <p:spPr>
            <a:xfrm>
              <a:off x="1379925" y="1590200"/>
              <a:ext cx="37525" cy="19675"/>
            </a:xfrm>
            <a:custGeom>
              <a:avLst/>
              <a:gdLst/>
              <a:ahLst/>
              <a:cxnLst/>
              <a:rect l="l" t="t" r="r" b="b"/>
              <a:pathLst>
                <a:path w="1501" h="787" extrusionOk="0">
                  <a:moveTo>
                    <a:pt x="929" y="1"/>
                  </a:moveTo>
                  <a:lnTo>
                    <a:pt x="191" y="96"/>
                  </a:lnTo>
                  <a:lnTo>
                    <a:pt x="0" y="548"/>
                  </a:lnTo>
                  <a:lnTo>
                    <a:pt x="477" y="787"/>
                  </a:lnTo>
                  <a:lnTo>
                    <a:pt x="1227" y="679"/>
                  </a:lnTo>
                  <a:lnTo>
                    <a:pt x="1501" y="263"/>
                  </a:lnTo>
                  <a:lnTo>
                    <a:pt x="929" y="1"/>
                  </a:ln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1"/>
            <p:cNvSpPr/>
            <p:nvPr/>
          </p:nvSpPr>
          <p:spPr>
            <a:xfrm>
              <a:off x="1434400" y="1399400"/>
              <a:ext cx="51225" cy="22050"/>
            </a:xfrm>
            <a:custGeom>
              <a:avLst/>
              <a:gdLst/>
              <a:ahLst/>
              <a:cxnLst/>
              <a:rect l="l" t="t" r="r" b="b"/>
              <a:pathLst>
                <a:path w="2049" h="882" extrusionOk="0">
                  <a:moveTo>
                    <a:pt x="965" y="1"/>
                  </a:moveTo>
                  <a:lnTo>
                    <a:pt x="0" y="418"/>
                  </a:lnTo>
                  <a:lnTo>
                    <a:pt x="155" y="882"/>
                  </a:lnTo>
                  <a:lnTo>
                    <a:pt x="965" y="775"/>
                  </a:lnTo>
                  <a:lnTo>
                    <a:pt x="1929" y="418"/>
                  </a:lnTo>
                  <a:lnTo>
                    <a:pt x="2048" y="215"/>
                  </a:lnTo>
                  <a:lnTo>
                    <a:pt x="965" y="1"/>
                  </a:ln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1"/>
            <p:cNvSpPr/>
            <p:nvPr/>
          </p:nvSpPr>
          <p:spPr>
            <a:xfrm>
              <a:off x="1373075" y="1394950"/>
              <a:ext cx="30100" cy="53000"/>
            </a:xfrm>
            <a:custGeom>
              <a:avLst/>
              <a:gdLst/>
              <a:ahLst/>
              <a:cxnLst/>
              <a:rect l="l" t="t" r="r" b="b"/>
              <a:pathLst>
                <a:path w="1204" h="2120" extrusionOk="0">
                  <a:moveTo>
                    <a:pt x="905" y="0"/>
                  </a:moveTo>
                  <a:lnTo>
                    <a:pt x="465" y="203"/>
                  </a:lnTo>
                  <a:cubicBezTo>
                    <a:pt x="239" y="822"/>
                    <a:pt x="84" y="1465"/>
                    <a:pt x="1" y="2120"/>
                  </a:cubicBezTo>
                  <a:lnTo>
                    <a:pt x="465" y="2012"/>
                  </a:lnTo>
                  <a:lnTo>
                    <a:pt x="846" y="1512"/>
                  </a:lnTo>
                  <a:cubicBezTo>
                    <a:pt x="929" y="1096"/>
                    <a:pt x="1060" y="691"/>
                    <a:pt x="1203" y="298"/>
                  </a:cubicBezTo>
                  <a:lnTo>
                    <a:pt x="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1"/>
            <p:cNvSpPr/>
            <p:nvPr/>
          </p:nvSpPr>
          <p:spPr>
            <a:xfrm>
              <a:off x="1391525" y="1326475"/>
              <a:ext cx="133975" cy="65825"/>
            </a:xfrm>
            <a:custGeom>
              <a:avLst/>
              <a:gdLst/>
              <a:ahLst/>
              <a:cxnLst/>
              <a:rect l="l" t="t" r="r" b="b"/>
              <a:pathLst>
                <a:path w="5359" h="2633" extrusionOk="0">
                  <a:moveTo>
                    <a:pt x="2680" y="1"/>
                  </a:moveTo>
                  <a:cubicBezTo>
                    <a:pt x="1418" y="1"/>
                    <a:pt x="537" y="1132"/>
                    <a:pt x="1" y="2251"/>
                  </a:cubicBezTo>
                  <a:lnTo>
                    <a:pt x="370" y="2632"/>
                  </a:lnTo>
                  <a:lnTo>
                    <a:pt x="763" y="2358"/>
                  </a:lnTo>
                  <a:cubicBezTo>
                    <a:pt x="1299" y="1322"/>
                    <a:pt x="1989" y="715"/>
                    <a:pt x="2680" y="715"/>
                  </a:cubicBezTo>
                  <a:cubicBezTo>
                    <a:pt x="3370" y="715"/>
                    <a:pt x="4073" y="1311"/>
                    <a:pt x="4608" y="2358"/>
                  </a:cubicBezTo>
                  <a:lnTo>
                    <a:pt x="4966" y="2477"/>
                  </a:lnTo>
                  <a:lnTo>
                    <a:pt x="5359" y="2251"/>
                  </a:lnTo>
                  <a:cubicBezTo>
                    <a:pt x="4835" y="1132"/>
                    <a:pt x="3942" y="1"/>
                    <a:pt x="2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1"/>
            <p:cNvSpPr/>
            <p:nvPr/>
          </p:nvSpPr>
          <p:spPr>
            <a:xfrm>
              <a:off x="1513875" y="1394950"/>
              <a:ext cx="30375" cy="58050"/>
            </a:xfrm>
            <a:custGeom>
              <a:avLst/>
              <a:gdLst/>
              <a:ahLst/>
              <a:cxnLst/>
              <a:rect l="l" t="t" r="r" b="b"/>
              <a:pathLst>
                <a:path w="1215" h="2322" extrusionOk="0">
                  <a:moveTo>
                    <a:pt x="441" y="0"/>
                  </a:moveTo>
                  <a:lnTo>
                    <a:pt x="0" y="298"/>
                  </a:lnTo>
                  <a:cubicBezTo>
                    <a:pt x="143" y="691"/>
                    <a:pt x="274" y="1096"/>
                    <a:pt x="357" y="1512"/>
                  </a:cubicBezTo>
                  <a:lnTo>
                    <a:pt x="369" y="1512"/>
                  </a:lnTo>
                  <a:lnTo>
                    <a:pt x="810" y="2322"/>
                  </a:lnTo>
                  <a:lnTo>
                    <a:pt x="1215" y="2120"/>
                  </a:lnTo>
                  <a:cubicBezTo>
                    <a:pt x="1119" y="1465"/>
                    <a:pt x="965" y="834"/>
                    <a:pt x="738" y="215"/>
                  </a:cubicBez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1"/>
            <p:cNvSpPr/>
            <p:nvPr/>
          </p:nvSpPr>
          <p:spPr>
            <a:xfrm>
              <a:off x="1473975" y="1457450"/>
              <a:ext cx="75925" cy="202725"/>
            </a:xfrm>
            <a:custGeom>
              <a:avLst/>
              <a:gdLst/>
              <a:ahLst/>
              <a:cxnLst/>
              <a:rect l="l" t="t" r="r" b="b"/>
              <a:pathLst>
                <a:path w="3037" h="8109" extrusionOk="0">
                  <a:moveTo>
                    <a:pt x="2132" y="1"/>
                  </a:moveTo>
                  <a:lnTo>
                    <a:pt x="2132" y="1"/>
                  </a:lnTo>
                  <a:cubicBezTo>
                    <a:pt x="2537" y="3156"/>
                    <a:pt x="1644" y="6442"/>
                    <a:pt x="156" y="7382"/>
                  </a:cubicBezTo>
                  <a:lnTo>
                    <a:pt x="1" y="7978"/>
                  </a:lnTo>
                  <a:lnTo>
                    <a:pt x="358" y="8109"/>
                  </a:lnTo>
                  <a:cubicBezTo>
                    <a:pt x="1310" y="7621"/>
                    <a:pt x="1977" y="6454"/>
                    <a:pt x="2346" y="5394"/>
                  </a:cubicBezTo>
                  <a:cubicBezTo>
                    <a:pt x="2870" y="3906"/>
                    <a:pt x="3037" y="2179"/>
                    <a:pt x="2930" y="644"/>
                  </a:cubicBezTo>
                  <a:lnTo>
                    <a:pt x="2644" y="60"/>
                  </a:lnTo>
                  <a:lnTo>
                    <a:pt x="21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1"/>
            <p:cNvSpPr/>
            <p:nvPr/>
          </p:nvSpPr>
          <p:spPr>
            <a:xfrm>
              <a:off x="1329913" y="1381975"/>
              <a:ext cx="295600" cy="228350"/>
            </a:xfrm>
            <a:custGeom>
              <a:avLst/>
              <a:gdLst/>
              <a:ahLst/>
              <a:cxnLst/>
              <a:rect l="l" t="t" r="r" b="b"/>
              <a:pathLst>
                <a:path w="11824" h="9134" extrusionOk="0">
                  <a:moveTo>
                    <a:pt x="1967" y="1"/>
                  </a:moveTo>
                  <a:cubicBezTo>
                    <a:pt x="1237" y="1"/>
                    <a:pt x="547" y="133"/>
                    <a:pt x="0" y="472"/>
                  </a:cubicBezTo>
                  <a:lnTo>
                    <a:pt x="0" y="948"/>
                  </a:lnTo>
                  <a:lnTo>
                    <a:pt x="536" y="1007"/>
                  </a:lnTo>
                  <a:cubicBezTo>
                    <a:pt x="955" y="793"/>
                    <a:pt x="1491" y="717"/>
                    <a:pt x="1990" y="717"/>
                  </a:cubicBezTo>
                  <a:cubicBezTo>
                    <a:pt x="2128" y="717"/>
                    <a:pt x="2264" y="723"/>
                    <a:pt x="2394" y="734"/>
                  </a:cubicBezTo>
                  <a:cubicBezTo>
                    <a:pt x="3394" y="817"/>
                    <a:pt x="4382" y="1067"/>
                    <a:pt x="5311" y="1472"/>
                  </a:cubicBezTo>
                  <a:cubicBezTo>
                    <a:pt x="6608" y="1996"/>
                    <a:pt x="7799" y="2734"/>
                    <a:pt x="8859" y="3651"/>
                  </a:cubicBezTo>
                  <a:cubicBezTo>
                    <a:pt x="9347" y="4091"/>
                    <a:pt x="9787" y="4579"/>
                    <a:pt x="10168" y="5115"/>
                  </a:cubicBezTo>
                  <a:cubicBezTo>
                    <a:pt x="10657" y="5829"/>
                    <a:pt x="11121" y="6877"/>
                    <a:pt x="10692" y="7603"/>
                  </a:cubicBezTo>
                  <a:cubicBezTo>
                    <a:pt x="10314" y="8245"/>
                    <a:pt x="9388" y="8422"/>
                    <a:pt x="8587" y="8422"/>
                  </a:cubicBezTo>
                  <a:cubicBezTo>
                    <a:pt x="8480" y="8422"/>
                    <a:pt x="8376" y="8419"/>
                    <a:pt x="8275" y="8413"/>
                  </a:cubicBezTo>
                  <a:cubicBezTo>
                    <a:pt x="8192" y="8651"/>
                    <a:pt x="8097" y="8877"/>
                    <a:pt x="7990" y="9104"/>
                  </a:cubicBezTo>
                  <a:cubicBezTo>
                    <a:pt x="8195" y="9123"/>
                    <a:pt x="8406" y="9134"/>
                    <a:pt x="8617" y="9134"/>
                  </a:cubicBezTo>
                  <a:cubicBezTo>
                    <a:pt x="9700" y="9134"/>
                    <a:pt x="10795" y="8848"/>
                    <a:pt x="11323" y="7961"/>
                  </a:cubicBezTo>
                  <a:cubicBezTo>
                    <a:pt x="11823" y="7103"/>
                    <a:pt x="11633" y="5960"/>
                    <a:pt x="10776" y="4722"/>
                  </a:cubicBezTo>
                  <a:cubicBezTo>
                    <a:pt x="10204" y="3924"/>
                    <a:pt x="9525" y="3222"/>
                    <a:pt x="8740" y="2639"/>
                  </a:cubicBezTo>
                  <a:cubicBezTo>
                    <a:pt x="7704" y="1829"/>
                    <a:pt x="6549" y="1174"/>
                    <a:pt x="5311" y="698"/>
                  </a:cubicBezTo>
                  <a:cubicBezTo>
                    <a:pt x="4358" y="327"/>
                    <a:pt x="3113" y="1"/>
                    <a:pt x="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1"/>
            <p:cNvSpPr/>
            <p:nvPr/>
          </p:nvSpPr>
          <p:spPr>
            <a:xfrm>
              <a:off x="1367425" y="1457450"/>
              <a:ext cx="73550" cy="202725"/>
            </a:xfrm>
            <a:custGeom>
              <a:avLst/>
              <a:gdLst/>
              <a:ahLst/>
              <a:cxnLst/>
              <a:rect l="l" t="t" r="r" b="b"/>
              <a:pathLst>
                <a:path w="2942" h="8109" extrusionOk="0">
                  <a:moveTo>
                    <a:pt x="893" y="1"/>
                  </a:moveTo>
                  <a:lnTo>
                    <a:pt x="393" y="96"/>
                  </a:lnTo>
                  <a:lnTo>
                    <a:pt x="107" y="644"/>
                  </a:lnTo>
                  <a:cubicBezTo>
                    <a:pt x="0" y="2203"/>
                    <a:pt x="167" y="3930"/>
                    <a:pt x="691" y="5394"/>
                  </a:cubicBezTo>
                  <a:cubicBezTo>
                    <a:pt x="1060" y="6454"/>
                    <a:pt x="1727" y="7609"/>
                    <a:pt x="2679" y="8109"/>
                  </a:cubicBezTo>
                  <a:lnTo>
                    <a:pt x="2941" y="7918"/>
                  </a:lnTo>
                  <a:lnTo>
                    <a:pt x="2870" y="7382"/>
                  </a:lnTo>
                  <a:cubicBezTo>
                    <a:pt x="1370" y="6418"/>
                    <a:pt x="500" y="3132"/>
                    <a:pt x="8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1"/>
            <p:cNvSpPr/>
            <p:nvPr/>
          </p:nvSpPr>
          <p:spPr>
            <a:xfrm>
              <a:off x="1544225" y="1496150"/>
              <a:ext cx="36350" cy="48550"/>
            </a:xfrm>
            <a:custGeom>
              <a:avLst/>
              <a:gdLst/>
              <a:ahLst/>
              <a:cxnLst/>
              <a:rect l="l" t="t" r="r" b="b"/>
              <a:pathLst>
                <a:path w="1454" h="1942" extrusionOk="0">
                  <a:moveTo>
                    <a:pt x="1013" y="0"/>
                  </a:moveTo>
                  <a:cubicBezTo>
                    <a:pt x="739" y="322"/>
                    <a:pt x="441" y="631"/>
                    <a:pt x="120" y="905"/>
                  </a:cubicBezTo>
                  <a:cubicBezTo>
                    <a:pt x="96" y="1262"/>
                    <a:pt x="60" y="1608"/>
                    <a:pt x="1" y="1941"/>
                  </a:cubicBezTo>
                  <a:cubicBezTo>
                    <a:pt x="523" y="1538"/>
                    <a:pt x="1009" y="1087"/>
                    <a:pt x="1449" y="589"/>
                  </a:cubicBezTo>
                  <a:lnTo>
                    <a:pt x="1449" y="589"/>
                  </a:lnTo>
                  <a:cubicBezTo>
                    <a:pt x="1450" y="591"/>
                    <a:pt x="1452" y="593"/>
                    <a:pt x="1453" y="596"/>
                  </a:cubicBezTo>
                  <a:lnTo>
                    <a:pt x="1453" y="584"/>
                  </a:lnTo>
                  <a:cubicBezTo>
                    <a:pt x="1452" y="585"/>
                    <a:pt x="1450" y="587"/>
                    <a:pt x="1449" y="589"/>
                  </a:cubicBezTo>
                  <a:lnTo>
                    <a:pt x="1449" y="589"/>
                  </a:lnTo>
                  <a:cubicBezTo>
                    <a:pt x="1319" y="389"/>
                    <a:pt x="1166" y="189"/>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1"/>
            <p:cNvSpPr/>
            <p:nvPr/>
          </p:nvSpPr>
          <p:spPr>
            <a:xfrm>
              <a:off x="1403150" y="1535150"/>
              <a:ext cx="124125" cy="72050"/>
            </a:xfrm>
            <a:custGeom>
              <a:avLst/>
              <a:gdLst/>
              <a:ahLst/>
              <a:cxnLst/>
              <a:rect l="l" t="t" r="r" b="b"/>
              <a:pathLst>
                <a:path w="4965" h="2882" extrusionOk="0">
                  <a:moveTo>
                    <a:pt x="4965" y="0"/>
                  </a:moveTo>
                  <a:lnTo>
                    <a:pt x="4965" y="0"/>
                  </a:lnTo>
                  <a:cubicBezTo>
                    <a:pt x="3572" y="1036"/>
                    <a:pt x="1738" y="1905"/>
                    <a:pt x="0" y="2203"/>
                  </a:cubicBezTo>
                  <a:cubicBezTo>
                    <a:pt x="83" y="2441"/>
                    <a:pt x="179" y="2655"/>
                    <a:pt x="298" y="2881"/>
                  </a:cubicBezTo>
                  <a:cubicBezTo>
                    <a:pt x="1857" y="2584"/>
                    <a:pt x="3465" y="1869"/>
                    <a:pt x="4798" y="1000"/>
                  </a:cubicBezTo>
                  <a:cubicBezTo>
                    <a:pt x="4870" y="679"/>
                    <a:pt x="4929" y="345"/>
                    <a:pt x="4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1"/>
            <p:cNvSpPr/>
            <p:nvPr/>
          </p:nvSpPr>
          <p:spPr>
            <a:xfrm>
              <a:off x="1289725" y="1409825"/>
              <a:ext cx="168800" cy="200700"/>
            </a:xfrm>
            <a:custGeom>
              <a:avLst/>
              <a:gdLst/>
              <a:ahLst/>
              <a:cxnLst/>
              <a:rect l="l" t="t" r="r" b="b"/>
              <a:pathLst>
                <a:path w="6752" h="8028" extrusionOk="0">
                  <a:moveTo>
                    <a:pt x="5787" y="1"/>
                  </a:moveTo>
                  <a:cubicBezTo>
                    <a:pt x="4358" y="691"/>
                    <a:pt x="2918" y="1679"/>
                    <a:pt x="1870" y="2870"/>
                  </a:cubicBezTo>
                  <a:cubicBezTo>
                    <a:pt x="894" y="3977"/>
                    <a:pt x="1" y="5597"/>
                    <a:pt x="751" y="6847"/>
                  </a:cubicBezTo>
                  <a:cubicBezTo>
                    <a:pt x="1273" y="7751"/>
                    <a:pt x="2381" y="8028"/>
                    <a:pt x="3472" y="8028"/>
                  </a:cubicBezTo>
                  <a:cubicBezTo>
                    <a:pt x="3674" y="8028"/>
                    <a:pt x="3876" y="8018"/>
                    <a:pt x="4073" y="8002"/>
                  </a:cubicBezTo>
                  <a:cubicBezTo>
                    <a:pt x="3977" y="7775"/>
                    <a:pt x="3882" y="7549"/>
                    <a:pt x="3799" y="7299"/>
                  </a:cubicBezTo>
                  <a:cubicBezTo>
                    <a:pt x="3682" y="7307"/>
                    <a:pt x="3560" y="7312"/>
                    <a:pt x="3435" y="7312"/>
                  </a:cubicBezTo>
                  <a:cubicBezTo>
                    <a:pt x="2646" y="7312"/>
                    <a:pt x="1752" y="7129"/>
                    <a:pt x="1382" y="6501"/>
                  </a:cubicBezTo>
                  <a:cubicBezTo>
                    <a:pt x="501" y="5013"/>
                    <a:pt x="3037" y="1894"/>
                    <a:pt x="6752" y="358"/>
                  </a:cubicBezTo>
                  <a:cubicBezTo>
                    <a:pt x="6430" y="215"/>
                    <a:pt x="6109" y="108"/>
                    <a:pt x="5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1"/>
            <p:cNvSpPr/>
            <p:nvPr/>
          </p:nvSpPr>
          <p:spPr>
            <a:xfrm>
              <a:off x="1580550" y="1430675"/>
              <a:ext cx="36025" cy="65800"/>
            </a:xfrm>
            <a:custGeom>
              <a:avLst/>
              <a:gdLst/>
              <a:ahLst/>
              <a:cxnLst/>
              <a:rect l="l" t="t" r="r" b="b"/>
              <a:pathLst>
                <a:path w="1441" h="2632" extrusionOk="0">
                  <a:moveTo>
                    <a:pt x="1036" y="0"/>
                  </a:moveTo>
                  <a:lnTo>
                    <a:pt x="667" y="369"/>
                  </a:lnTo>
                  <a:cubicBezTo>
                    <a:pt x="643" y="857"/>
                    <a:pt x="417" y="1429"/>
                    <a:pt x="0" y="2036"/>
                  </a:cubicBezTo>
                  <a:cubicBezTo>
                    <a:pt x="179" y="2238"/>
                    <a:pt x="334" y="2429"/>
                    <a:pt x="476" y="2631"/>
                  </a:cubicBezTo>
                  <a:cubicBezTo>
                    <a:pt x="1000" y="1905"/>
                    <a:pt x="1441" y="1012"/>
                    <a:pt x="1405" y="179"/>
                  </a:cubicBezTo>
                  <a:lnTo>
                    <a:pt x="10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1"/>
            <p:cNvSpPr/>
            <p:nvPr/>
          </p:nvSpPr>
          <p:spPr>
            <a:xfrm>
              <a:off x="1458500" y="1382050"/>
              <a:ext cx="132775" cy="27800"/>
            </a:xfrm>
            <a:custGeom>
              <a:avLst/>
              <a:gdLst/>
              <a:ahLst/>
              <a:cxnLst/>
              <a:rect l="l" t="t" r="r" b="b"/>
              <a:pathLst>
                <a:path w="5311" h="1112" extrusionOk="0">
                  <a:moveTo>
                    <a:pt x="3328" y="0"/>
                  </a:moveTo>
                  <a:cubicBezTo>
                    <a:pt x="2190" y="0"/>
                    <a:pt x="956" y="326"/>
                    <a:pt x="1" y="695"/>
                  </a:cubicBezTo>
                  <a:cubicBezTo>
                    <a:pt x="322" y="814"/>
                    <a:pt x="644" y="969"/>
                    <a:pt x="965" y="1112"/>
                  </a:cubicBezTo>
                  <a:cubicBezTo>
                    <a:pt x="1646" y="902"/>
                    <a:pt x="2524" y="714"/>
                    <a:pt x="3341" y="714"/>
                  </a:cubicBezTo>
                  <a:cubicBezTo>
                    <a:pt x="3868" y="714"/>
                    <a:pt x="4369" y="792"/>
                    <a:pt x="4775" y="993"/>
                  </a:cubicBezTo>
                  <a:lnTo>
                    <a:pt x="5192" y="826"/>
                  </a:lnTo>
                  <a:lnTo>
                    <a:pt x="5311" y="481"/>
                  </a:lnTo>
                  <a:cubicBezTo>
                    <a:pt x="4756" y="135"/>
                    <a:pt x="4062"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1"/>
            <p:cNvSpPr/>
            <p:nvPr/>
          </p:nvSpPr>
          <p:spPr>
            <a:xfrm>
              <a:off x="1389750" y="1535150"/>
              <a:ext cx="68775" cy="47650"/>
            </a:xfrm>
            <a:custGeom>
              <a:avLst/>
              <a:gdLst/>
              <a:ahLst/>
              <a:cxnLst/>
              <a:rect l="l" t="t" r="r" b="b"/>
              <a:pathLst>
                <a:path w="2751" h="1906" extrusionOk="0">
                  <a:moveTo>
                    <a:pt x="0" y="0"/>
                  </a:moveTo>
                  <a:cubicBezTo>
                    <a:pt x="48" y="333"/>
                    <a:pt x="107" y="667"/>
                    <a:pt x="179" y="988"/>
                  </a:cubicBezTo>
                  <a:lnTo>
                    <a:pt x="179" y="1000"/>
                  </a:lnTo>
                  <a:cubicBezTo>
                    <a:pt x="691" y="1334"/>
                    <a:pt x="1227" y="1643"/>
                    <a:pt x="1786" y="1905"/>
                  </a:cubicBezTo>
                  <a:cubicBezTo>
                    <a:pt x="2108" y="1810"/>
                    <a:pt x="2429" y="1691"/>
                    <a:pt x="2751" y="1560"/>
                  </a:cubicBezTo>
                  <a:cubicBezTo>
                    <a:pt x="1774" y="1143"/>
                    <a:pt x="858" y="61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1"/>
            <p:cNvSpPr/>
            <p:nvPr/>
          </p:nvSpPr>
          <p:spPr>
            <a:xfrm>
              <a:off x="1458800" y="1582775"/>
              <a:ext cx="55400" cy="24425"/>
            </a:xfrm>
            <a:custGeom>
              <a:avLst/>
              <a:gdLst/>
              <a:ahLst/>
              <a:cxnLst/>
              <a:rect l="l" t="t" r="r" b="b"/>
              <a:pathLst>
                <a:path w="2216" h="977" extrusionOk="0">
                  <a:moveTo>
                    <a:pt x="965" y="0"/>
                  </a:moveTo>
                  <a:cubicBezTo>
                    <a:pt x="643" y="155"/>
                    <a:pt x="322" y="298"/>
                    <a:pt x="1" y="429"/>
                  </a:cubicBezTo>
                  <a:cubicBezTo>
                    <a:pt x="620" y="667"/>
                    <a:pt x="1263" y="857"/>
                    <a:pt x="1917" y="976"/>
                  </a:cubicBezTo>
                  <a:cubicBezTo>
                    <a:pt x="2025" y="750"/>
                    <a:pt x="2120" y="536"/>
                    <a:pt x="2215" y="298"/>
                  </a:cubicBezTo>
                  <a:cubicBezTo>
                    <a:pt x="1786" y="226"/>
                    <a:pt x="1370" y="131"/>
                    <a:pt x="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1"/>
            <p:cNvSpPr/>
            <p:nvPr/>
          </p:nvSpPr>
          <p:spPr>
            <a:xfrm>
              <a:off x="1336750" y="1496450"/>
              <a:ext cx="36350" cy="48550"/>
            </a:xfrm>
            <a:custGeom>
              <a:avLst/>
              <a:gdLst/>
              <a:ahLst/>
              <a:cxnLst/>
              <a:rect l="l" t="t" r="r" b="b"/>
              <a:pathLst>
                <a:path w="1454" h="1942" extrusionOk="0">
                  <a:moveTo>
                    <a:pt x="442" y="0"/>
                  </a:moveTo>
                  <a:cubicBezTo>
                    <a:pt x="287" y="191"/>
                    <a:pt x="132" y="381"/>
                    <a:pt x="1" y="596"/>
                  </a:cubicBezTo>
                  <a:cubicBezTo>
                    <a:pt x="442" y="1084"/>
                    <a:pt x="930" y="1536"/>
                    <a:pt x="1454" y="1941"/>
                  </a:cubicBezTo>
                  <a:lnTo>
                    <a:pt x="1454" y="1929"/>
                  </a:lnTo>
                  <a:cubicBezTo>
                    <a:pt x="1394" y="1596"/>
                    <a:pt x="1358" y="1250"/>
                    <a:pt x="1334" y="905"/>
                  </a:cubicBezTo>
                  <a:cubicBezTo>
                    <a:pt x="1013" y="619"/>
                    <a:pt x="715" y="322"/>
                    <a:pt x="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1"/>
            <p:cNvSpPr/>
            <p:nvPr/>
          </p:nvSpPr>
          <p:spPr>
            <a:xfrm>
              <a:off x="1304913" y="1430075"/>
              <a:ext cx="35750" cy="66400"/>
            </a:xfrm>
            <a:custGeom>
              <a:avLst/>
              <a:gdLst/>
              <a:ahLst/>
              <a:cxnLst/>
              <a:rect l="l" t="t" r="r" b="b"/>
              <a:pathLst>
                <a:path w="1430" h="2656" extrusionOk="0">
                  <a:moveTo>
                    <a:pt x="381" y="0"/>
                  </a:moveTo>
                  <a:lnTo>
                    <a:pt x="36" y="203"/>
                  </a:lnTo>
                  <a:cubicBezTo>
                    <a:pt x="0" y="1036"/>
                    <a:pt x="429" y="1929"/>
                    <a:pt x="953" y="2655"/>
                  </a:cubicBezTo>
                  <a:cubicBezTo>
                    <a:pt x="1108" y="2453"/>
                    <a:pt x="1262" y="2262"/>
                    <a:pt x="1429" y="2060"/>
                  </a:cubicBezTo>
                  <a:cubicBezTo>
                    <a:pt x="1024" y="1453"/>
                    <a:pt x="798" y="881"/>
                    <a:pt x="762" y="393"/>
                  </a:cubicBezTo>
                  <a:cubicBezTo>
                    <a:pt x="631" y="274"/>
                    <a:pt x="500" y="143"/>
                    <a:pt x="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1"/>
            <p:cNvSpPr/>
            <p:nvPr/>
          </p:nvSpPr>
          <p:spPr>
            <a:xfrm>
              <a:off x="1429025" y="1446725"/>
              <a:ext cx="59275" cy="99150"/>
            </a:xfrm>
            <a:custGeom>
              <a:avLst/>
              <a:gdLst/>
              <a:ahLst/>
              <a:cxnLst/>
              <a:rect l="l" t="t" r="r" b="b"/>
              <a:pathLst>
                <a:path w="2371" h="3966" extrusionOk="0">
                  <a:moveTo>
                    <a:pt x="930" y="1"/>
                  </a:moveTo>
                  <a:cubicBezTo>
                    <a:pt x="870" y="1"/>
                    <a:pt x="811" y="37"/>
                    <a:pt x="799" y="96"/>
                  </a:cubicBezTo>
                  <a:lnTo>
                    <a:pt x="37" y="2192"/>
                  </a:lnTo>
                  <a:cubicBezTo>
                    <a:pt x="1" y="2287"/>
                    <a:pt x="72" y="2382"/>
                    <a:pt x="168" y="2382"/>
                  </a:cubicBezTo>
                  <a:lnTo>
                    <a:pt x="906" y="2382"/>
                  </a:lnTo>
                  <a:cubicBezTo>
                    <a:pt x="930" y="2382"/>
                    <a:pt x="953" y="2406"/>
                    <a:pt x="942" y="2430"/>
                  </a:cubicBezTo>
                  <a:lnTo>
                    <a:pt x="942" y="2442"/>
                  </a:lnTo>
                  <a:lnTo>
                    <a:pt x="441" y="3835"/>
                  </a:lnTo>
                  <a:cubicBezTo>
                    <a:pt x="418" y="3894"/>
                    <a:pt x="465" y="3966"/>
                    <a:pt x="537" y="3966"/>
                  </a:cubicBezTo>
                  <a:lnTo>
                    <a:pt x="858" y="3966"/>
                  </a:lnTo>
                  <a:cubicBezTo>
                    <a:pt x="894" y="3966"/>
                    <a:pt x="918" y="3942"/>
                    <a:pt x="942" y="3918"/>
                  </a:cubicBezTo>
                  <a:lnTo>
                    <a:pt x="2323" y="1799"/>
                  </a:lnTo>
                  <a:cubicBezTo>
                    <a:pt x="2370" y="1704"/>
                    <a:pt x="2299" y="1584"/>
                    <a:pt x="2192" y="1573"/>
                  </a:cubicBezTo>
                  <a:lnTo>
                    <a:pt x="1668" y="1573"/>
                  </a:lnTo>
                  <a:cubicBezTo>
                    <a:pt x="1573" y="1573"/>
                    <a:pt x="1501" y="1477"/>
                    <a:pt x="1537" y="1382"/>
                  </a:cubicBezTo>
                  <a:lnTo>
                    <a:pt x="1965" y="191"/>
                  </a:lnTo>
                  <a:cubicBezTo>
                    <a:pt x="2001" y="96"/>
                    <a:pt x="1930" y="1"/>
                    <a:pt x="1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1"/>
            <p:cNvSpPr/>
            <p:nvPr/>
          </p:nvSpPr>
          <p:spPr>
            <a:xfrm>
              <a:off x="1425750" y="1632775"/>
              <a:ext cx="57675" cy="49075"/>
            </a:xfrm>
            <a:custGeom>
              <a:avLst/>
              <a:gdLst/>
              <a:ahLst/>
              <a:cxnLst/>
              <a:rect l="l" t="t" r="r" b="b"/>
              <a:pathLst>
                <a:path w="2307" h="1963" extrusionOk="0">
                  <a:moveTo>
                    <a:pt x="1311" y="0"/>
                  </a:moveTo>
                  <a:cubicBezTo>
                    <a:pt x="430" y="0"/>
                    <a:pt x="1" y="1072"/>
                    <a:pt x="632" y="1679"/>
                  </a:cubicBezTo>
                  <a:cubicBezTo>
                    <a:pt x="832" y="1876"/>
                    <a:pt x="1074" y="1963"/>
                    <a:pt x="1311" y="1963"/>
                  </a:cubicBezTo>
                  <a:cubicBezTo>
                    <a:pt x="1821" y="1963"/>
                    <a:pt x="2307" y="1558"/>
                    <a:pt x="2299" y="965"/>
                  </a:cubicBezTo>
                  <a:lnTo>
                    <a:pt x="2287" y="965"/>
                  </a:lnTo>
                  <a:cubicBezTo>
                    <a:pt x="2287" y="429"/>
                    <a:pt x="1846" y="0"/>
                    <a:pt x="1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1"/>
            <p:cNvSpPr/>
            <p:nvPr/>
          </p:nvSpPr>
          <p:spPr>
            <a:xfrm>
              <a:off x="1440650" y="1632775"/>
              <a:ext cx="41700" cy="47950"/>
            </a:xfrm>
            <a:custGeom>
              <a:avLst/>
              <a:gdLst/>
              <a:ahLst/>
              <a:cxnLst/>
              <a:rect l="l" t="t" r="r" b="b"/>
              <a:pathLst>
                <a:path w="1668" h="1918" extrusionOk="0">
                  <a:moveTo>
                    <a:pt x="715" y="0"/>
                  </a:moveTo>
                  <a:cubicBezTo>
                    <a:pt x="655" y="0"/>
                    <a:pt x="607" y="12"/>
                    <a:pt x="548" y="12"/>
                  </a:cubicBezTo>
                  <a:cubicBezTo>
                    <a:pt x="727" y="191"/>
                    <a:pt x="822" y="429"/>
                    <a:pt x="822" y="679"/>
                  </a:cubicBezTo>
                  <a:cubicBezTo>
                    <a:pt x="822" y="1143"/>
                    <a:pt x="477" y="1548"/>
                    <a:pt x="0" y="1620"/>
                  </a:cubicBezTo>
                  <a:cubicBezTo>
                    <a:pt x="191" y="1810"/>
                    <a:pt x="453" y="1917"/>
                    <a:pt x="715" y="1917"/>
                  </a:cubicBezTo>
                  <a:cubicBezTo>
                    <a:pt x="1239" y="1917"/>
                    <a:pt x="1667" y="1489"/>
                    <a:pt x="1667" y="965"/>
                  </a:cubicBezTo>
                  <a:cubicBezTo>
                    <a:pt x="1667" y="429"/>
                    <a:pt x="1239" y="0"/>
                    <a:pt x="715"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1"/>
            <p:cNvSpPr/>
            <p:nvPr/>
          </p:nvSpPr>
          <p:spPr>
            <a:xfrm>
              <a:off x="1567750" y="1391975"/>
              <a:ext cx="57675" cy="49075"/>
            </a:xfrm>
            <a:custGeom>
              <a:avLst/>
              <a:gdLst/>
              <a:ahLst/>
              <a:cxnLst/>
              <a:rect l="l" t="t" r="r" b="b"/>
              <a:pathLst>
                <a:path w="2307" h="1963" extrusionOk="0">
                  <a:moveTo>
                    <a:pt x="1310" y="0"/>
                  </a:moveTo>
                  <a:cubicBezTo>
                    <a:pt x="441" y="0"/>
                    <a:pt x="0" y="1060"/>
                    <a:pt x="631" y="1679"/>
                  </a:cubicBezTo>
                  <a:cubicBezTo>
                    <a:pt x="831" y="1875"/>
                    <a:pt x="1074" y="1963"/>
                    <a:pt x="1310" y="1963"/>
                  </a:cubicBezTo>
                  <a:cubicBezTo>
                    <a:pt x="1820" y="1963"/>
                    <a:pt x="2306" y="1558"/>
                    <a:pt x="2298" y="965"/>
                  </a:cubicBezTo>
                  <a:cubicBezTo>
                    <a:pt x="2286" y="429"/>
                    <a:pt x="1846" y="0"/>
                    <a:pt x="1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1"/>
            <p:cNvSpPr/>
            <p:nvPr/>
          </p:nvSpPr>
          <p:spPr>
            <a:xfrm>
              <a:off x="1582925" y="1392175"/>
              <a:ext cx="45575" cy="47825"/>
            </a:xfrm>
            <a:custGeom>
              <a:avLst/>
              <a:gdLst/>
              <a:ahLst/>
              <a:cxnLst/>
              <a:rect l="l" t="t" r="r" b="b"/>
              <a:pathLst>
                <a:path w="1823" h="1913" extrusionOk="0">
                  <a:moveTo>
                    <a:pt x="720" y="0"/>
                  </a:moveTo>
                  <a:cubicBezTo>
                    <a:pt x="663" y="0"/>
                    <a:pt x="605" y="6"/>
                    <a:pt x="548" y="16"/>
                  </a:cubicBezTo>
                  <a:cubicBezTo>
                    <a:pt x="596" y="64"/>
                    <a:pt x="643" y="123"/>
                    <a:pt x="679" y="195"/>
                  </a:cubicBezTo>
                  <a:cubicBezTo>
                    <a:pt x="953" y="647"/>
                    <a:pt x="786" y="1242"/>
                    <a:pt x="322" y="1504"/>
                  </a:cubicBezTo>
                  <a:cubicBezTo>
                    <a:pt x="227" y="1564"/>
                    <a:pt x="108" y="1600"/>
                    <a:pt x="0" y="1611"/>
                  </a:cubicBezTo>
                  <a:cubicBezTo>
                    <a:pt x="191" y="1809"/>
                    <a:pt x="454" y="1913"/>
                    <a:pt x="717" y="1913"/>
                  </a:cubicBezTo>
                  <a:cubicBezTo>
                    <a:pt x="881" y="1913"/>
                    <a:pt x="1045" y="1872"/>
                    <a:pt x="1191" y="1790"/>
                  </a:cubicBezTo>
                  <a:cubicBezTo>
                    <a:pt x="1667" y="1528"/>
                    <a:pt x="1822" y="933"/>
                    <a:pt x="1560" y="480"/>
                  </a:cubicBezTo>
                  <a:cubicBezTo>
                    <a:pt x="1377" y="175"/>
                    <a:pt x="1055" y="0"/>
                    <a:pt x="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1"/>
            <p:cNvSpPr/>
            <p:nvPr/>
          </p:nvSpPr>
          <p:spPr>
            <a:xfrm>
              <a:off x="1283775" y="1391975"/>
              <a:ext cx="57575" cy="49075"/>
            </a:xfrm>
            <a:custGeom>
              <a:avLst/>
              <a:gdLst/>
              <a:ahLst/>
              <a:cxnLst/>
              <a:rect l="l" t="t" r="r" b="b"/>
              <a:pathLst>
                <a:path w="2303" h="1963" extrusionOk="0">
                  <a:moveTo>
                    <a:pt x="1310" y="0"/>
                  </a:moveTo>
                  <a:cubicBezTo>
                    <a:pt x="429" y="0"/>
                    <a:pt x="1" y="1060"/>
                    <a:pt x="632" y="1679"/>
                  </a:cubicBezTo>
                  <a:cubicBezTo>
                    <a:pt x="828" y="1875"/>
                    <a:pt x="1069" y="1963"/>
                    <a:pt x="1305" y="1963"/>
                  </a:cubicBezTo>
                  <a:cubicBezTo>
                    <a:pt x="1814" y="1963"/>
                    <a:pt x="2303" y="1558"/>
                    <a:pt x="2287" y="965"/>
                  </a:cubicBezTo>
                  <a:cubicBezTo>
                    <a:pt x="2287" y="429"/>
                    <a:pt x="1846" y="0"/>
                    <a:pt x="1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1"/>
            <p:cNvSpPr/>
            <p:nvPr/>
          </p:nvSpPr>
          <p:spPr>
            <a:xfrm>
              <a:off x="1298650" y="1392100"/>
              <a:ext cx="45875" cy="48025"/>
            </a:xfrm>
            <a:custGeom>
              <a:avLst/>
              <a:gdLst/>
              <a:ahLst/>
              <a:cxnLst/>
              <a:rect l="l" t="t" r="r" b="b"/>
              <a:pathLst>
                <a:path w="1835" h="1921" extrusionOk="0">
                  <a:moveTo>
                    <a:pt x="729" y="1"/>
                  </a:moveTo>
                  <a:cubicBezTo>
                    <a:pt x="668" y="1"/>
                    <a:pt x="608" y="6"/>
                    <a:pt x="549" y="19"/>
                  </a:cubicBezTo>
                  <a:cubicBezTo>
                    <a:pt x="846" y="317"/>
                    <a:pt x="906" y="781"/>
                    <a:pt x="692" y="1150"/>
                  </a:cubicBezTo>
                  <a:cubicBezTo>
                    <a:pt x="549" y="1400"/>
                    <a:pt x="287" y="1579"/>
                    <a:pt x="1" y="1614"/>
                  </a:cubicBezTo>
                  <a:cubicBezTo>
                    <a:pt x="72" y="1686"/>
                    <a:pt x="144" y="1745"/>
                    <a:pt x="227" y="1793"/>
                  </a:cubicBezTo>
                  <a:cubicBezTo>
                    <a:pt x="380" y="1879"/>
                    <a:pt x="546" y="1920"/>
                    <a:pt x="711" y="1920"/>
                  </a:cubicBezTo>
                  <a:cubicBezTo>
                    <a:pt x="1049" y="1920"/>
                    <a:pt x="1381" y="1748"/>
                    <a:pt x="1573" y="1436"/>
                  </a:cubicBezTo>
                  <a:cubicBezTo>
                    <a:pt x="1835" y="983"/>
                    <a:pt x="1680" y="388"/>
                    <a:pt x="1204" y="126"/>
                  </a:cubicBezTo>
                  <a:cubicBezTo>
                    <a:pt x="1063" y="47"/>
                    <a:pt x="897" y="1"/>
                    <a:pt x="729"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51"/>
          <p:cNvGrpSpPr/>
          <p:nvPr/>
        </p:nvGrpSpPr>
        <p:grpSpPr>
          <a:xfrm>
            <a:off x="4668670" y="2056427"/>
            <a:ext cx="431317" cy="421829"/>
            <a:chOff x="3966250" y="1947700"/>
            <a:chExt cx="461400" cy="451250"/>
          </a:xfrm>
        </p:grpSpPr>
        <p:sp>
          <p:nvSpPr>
            <p:cNvPr id="2519" name="Google Shape;2519;p51"/>
            <p:cNvSpPr/>
            <p:nvPr/>
          </p:nvSpPr>
          <p:spPr>
            <a:xfrm>
              <a:off x="3988275" y="1947700"/>
              <a:ext cx="417350" cy="345000"/>
            </a:xfrm>
            <a:custGeom>
              <a:avLst/>
              <a:gdLst/>
              <a:ahLst/>
              <a:cxnLst/>
              <a:rect l="l" t="t" r="r" b="b"/>
              <a:pathLst>
                <a:path w="16694" h="13800" extrusionOk="0">
                  <a:moveTo>
                    <a:pt x="7192" y="0"/>
                  </a:moveTo>
                  <a:cubicBezTo>
                    <a:pt x="7133" y="0"/>
                    <a:pt x="7085" y="48"/>
                    <a:pt x="7085" y="107"/>
                  </a:cubicBezTo>
                  <a:lnTo>
                    <a:pt x="7085" y="2048"/>
                  </a:lnTo>
                  <a:cubicBezTo>
                    <a:pt x="7085" y="2084"/>
                    <a:pt x="7109" y="2119"/>
                    <a:pt x="7145" y="2143"/>
                  </a:cubicBezTo>
                  <a:lnTo>
                    <a:pt x="7811" y="2512"/>
                  </a:lnTo>
                  <a:cubicBezTo>
                    <a:pt x="7847" y="2536"/>
                    <a:pt x="7871" y="2572"/>
                    <a:pt x="7871" y="2608"/>
                  </a:cubicBezTo>
                  <a:lnTo>
                    <a:pt x="7871" y="6322"/>
                  </a:lnTo>
                  <a:lnTo>
                    <a:pt x="8347" y="6608"/>
                  </a:lnTo>
                  <a:lnTo>
                    <a:pt x="8823" y="6334"/>
                  </a:lnTo>
                  <a:lnTo>
                    <a:pt x="8823" y="381"/>
                  </a:lnTo>
                  <a:cubicBezTo>
                    <a:pt x="8823" y="167"/>
                    <a:pt x="8657" y="0"/>
                    <a:pt x="8442" y="0"/>
                  </a:cubicBezTo>
                  <a:close/>
                  <a:moveTo>
                    <a:pt x="2787" y="2215"/>
                  </a:moveTo>
                  <a:cubicBezTo>
                    <a:pt x="2689" y="2215"/>
                    <a:pt x="2590" y="2250"/>
                    <a:pt x="2513" y="2322"/>
                  </a:cubicBezTo>
                  <a:lnTo>
                    <a:pt x="1632" y="3191"/>
                  </a:lnTo>
                  <a:cubicBezTo>
                    <a:pt x="1596" y="3227"/>
                    <a:pt x="1596" y="3298"/>
                    <a:pt x="1632" y="3346"/>
                  </a:cubicBezTo>
                  <a:lnTo>
                    <a:pt x="3037" y="4715"/>
                  </a:lnTo>
                  <a:cubicBezTo>
                    <a:pt x="3054" y="4732"/>
                    <a:pt x="3085" y="4743"/>
                    <a:pt x="3114" y="4743"/>
                  </a:cubicBezTo>
                  <a:cubicBezTo>
                    <a:pt x="3124" y="4743"/>
                    <a:pt x="3135" y="4742"/>
                    <a:pt x="3144" y="4739"/>
                  </a:cubicBezTo>
                  <a:lnTo>
                    <a:pt x="3882" y="4536"/>
                  </a:lnTo>
                  <a:cubicBezTo>
                    <a:pt x="3891" y="4533"/>
                    <a:pt x="3901" y="4532"/>
                    <a:pt x="3911" y="4532"/>
                  </a:cubicBezTo>
                  <a:cubicBezTo>
                    <a:pt x="3940" y="4532"/>
                    <a:pt x="3972" y="4545"/>
                    <a:pt x="3989" y="4572"/>
                  </a:cubicBezTo>
                  <a:lnTo>
                    <a:pt x="6680" y="7191"/>
                  </a:lnTo>
                  <a:lnTo>
                    <a:pt x="7085" y="7001"/>
                  </a:lnTo>
                  <a:lnTo>
                    <a:pt x="7359" y="6537"/>
                  </a:lnTo>
                  <a:lnTo>
                    <a:pt x="3061" y="2322"/>
                  </a:lnTo>
                  <a:cubicBezTo>
                    <a:pt x="2983" y="2250"/>
                    <a:pt x="2885" y="2215"/>
                    <a:pt x="2787" y="2215"/>
                  </a:cubicBezTo>
                  <a:close/>
                  <a:moveTo>
                    <a:pt x="13354" y="1560"/>
                  </a:moveTo>
                  <a:cubicBezTo>
                    <a:pt x="13327" y="1560"/>
                    <a:pt x="13300" y="1572"/>
                    <a:pt x="13276" y="1596"/>
                  </a:cubicBezTo>
                  <a:lnTo>
                    <a:pt x="11871" y="2965"/>
                  </a:lnTo>
                  <a:cubicBezTo>
                    <a:pt x="11848" y="3000"/>
                    <a:pt x="11836" y="3036"/>
                    <a:pt x="11848" y="3072"/>
                  </a:cubicBezTo>
                  <a:lnTo>
                    <a:pt x="12050" y="3798"/>
                  </a:lnTo>
                  <a:cubicBezTo>
                    <a:pt x="12062" y="3834"/>
                    <a:pt x="12050" y="3882"/>
                    <a:pt x="12026" y="3905"/>
                  </a:cubicBezTo>
                  <a:lnTo>
                    <a:pt x="9347" y="6537"/>
                  </a:lnTo>
                  <a:lnTo>
                    <a:pt x="9466" y="7191"/>
                  </a:lnTo>
                  <a:lnTo>
                    <a:pt x="10026" y="7191"/>
                  </a:lnTo>
                  <a:lnTo>
                    <a:pt x="14312" y="2989"/>
                  </a:lnTo>
                  <a:cubicBezTo>
                    <a:pt x="14467" y="2846"/>
                    <a:pt x="14467" y="2608"/>
                    <a:pt x="14312" y="2465"/>
                  </a:cubicBezTo>
                  <a:lnTo>
                    <a:pt x="13431" y="1596"/>
                  </a:lnTo>
                  <a:cubicBezTo>
                    <a:pt x="13407" y="1572"/>
                    <a:pt x="13381" y="1560"/>
                    <a:pt x="13354" y="1560"/>
                  </a:cubicBezTo>
                  <a:close/>
                  <a:moveTo>
                    <a:pt x="14598" y="6930"/>
                  </a:moveTo>
                  <a:cubicBezTo>
                    <a:pt x="14562" y="6930"/>
                    <a:pt x="14526" y="6953"/>
                    <a:pt x="14503" y="6989"/>
                  </a:cubicBezTo>
                  <a:lnTo>
                    <a:pt x="14122" y="7644"/>
                  </a:lnTo>
                  <a:cubicBezTo>
                    <a:pt x="14098" y="7680"/>
                    <a:pt x="14062" y="7692"/>
                    <a:pt x="14026" y="7703"/>
                  </a:cubicBezTo>
                  <a:lnTo>
                    <a:pt x="10228" y="7703"/>
                  </a:lnTo>
                  <a:lnTo>
                    <a:pt x="9907" y="8168"/>
                  </a:lnTo>
                  <a:lnTo>
                    <a:pt x="10228" y="8632"/>
                  </a:lnTo>
                  <a:lnTo>
                    <a:pt x="16312" y="8632"/>
                  </a:lnTo>
                  <a:cubicBezTo>
                    <a:pt x="16515" y="8632"/>
                    <a:pt x="16693" y="8465"/>
                    <a:pt x="16693" y="8263"/>
                  </a:cubicBezTo>
                  <a:lnTo>
                    <a:pt x="16693" y="7037"/>
                  </a:lnTo>
                  <a:cubicBezTo>
                    <a:pt x="16693" y="6977"/>
                    <a:pt x="16646" y="6930"/>
                    <a:pt x="16586" y="6930"/>
                  </a:cubicBezTo>
                  <a:close/>
                  <a:moveTo>
                    <a:pt x="394" y="7692"/>
                  </a:moveTo>
                  <a:cubicBezTo>
                    <a:pt x="179" y="7692"/>
                    <a:pt x="13" y="7858"/>
                    <a:pt x="13" y="8073"/>
                  </a:cubicBezTo>
                  <a:lnTo>
                    <a:pt x="13" y="9299"/>
                  </a:lnTo>
                  <a:cubicBezTo>
                    <a:pt x="1" y="9358"/>
                    <a:pt x="48" y="9394"/>
                    <a:pt x="108" y="9394"/>
                  </a:cubicBezTo>
                  <a:lnTo>
                    <a:pt x="2096" y="9394"/>
                  </a:lnTo>
                  <a:cubicBezTo>
                    <a:pt x="2132" y="9394"/>
                    <a:pt x="2168" y="9382"/>
                    <a:pt x="2192" y="9347"/>
                  </a:cubicBezTo>
                  <a:lnTo>
                    <a:pt x="2573" y="8692"/>
                  </a:lnTo>
                  <a:cubicBezTo>
                    <a:pt x="2596" y="8656"/>
                    <a:pt x="2632" y="8632"/>
                    <a:pt x="2668" y="8632"/>
                  </a:cubicBezTo>
                  <a:lnTo>
                    <a:pt x="6466" y="8632"/>
                  </a:lnTo>
                  <a:lnTo>
                    <a:pt x="6787" y="8168"/>
                  </a:lnTo>
                  <a:lnTo>
                    <a:pt x="6466" y="7692"/>
                  </a:lnTo>
                  <a:close/>
                  <a:moveTo>
                    <a:pt x="9502" y="9132"/>
                  </a:moveTo>
                  <a:lnTo>
                    <a:pt x="9335" y="9799"/>
                  </a:lnTo>
                  <a:lnTo>
                    <a:pt x="12752" y="13145"/>
                  </a:lnTo>
                  <a:lnTo>
                    <a:pt x="14015" y="13347"/>
                  </a:lnTo>
                  <a:lnTo>
                    <a:pt x="14753" y="12704"/>
                  </a:lnTo>
                  <a:lnTo>
                    <a:pt x="13645" y="11621"/>
                  </a:lnTo>
                  <a:cubicBezTo>
                    <a:pt x="13628" y="11603"/>
                    <a:pt x="13604" y="11592"/>
                    <a:pt x="13579" y="11592"/>
                  </a:cubicBezTo>
                  <a:cubicBezTo>
                    <a:pt x="13569" y="11592"/>
                    <a:pt x="13560" y="11594"/>
                    <a:pt x="13550" y="11597"/>
                  </a:cubicBezTo>
                  <a:lnTo>
                    <a:pt x="12800" y="11787"/>
                  </a:lnTo>
                  <a:cubicBezTo>
                    <a:pt x="12790" y="11790"/>
                    <a:pt x="12781" y="11792"/>
                    <a:pt x="12771" y="11792"/>
                  </a:cubicBezTo>
                  <a:cubicBezTo>
                    <a:pt x="12745" y="11792"/>
                    <a:pt x="12719" y="11781"/>
                    <a:pt x="12693" y="11763"/>
                  </a:cubicBezTo>
                  <a:lnTo>
                    <a:pt x="10014" y="9132"/>
                  </a:lnTo>
                  <a:close/>
                  <a:moveTo>
                    <a:pt x="6692" y="9132"/>
                  </a:moveTo>
                  <a:lnTo>
                    <a:pt x="2966" y="12776"/>
                  </a:lnTo>
                  <a:lnTo>
                    <a:pt x="3501" y="13799"/>
                  </a:lnTo>
                  <a:lnTo>
                    <a:pt x="4787" y="13395"/>
                  </a:lnTo>
                  <a:lnTo>
                    <a:pt x="4823" y="13359"/>
                  </a:lnTo>
                  <a:cubicBezTo>
                    <a:pt x="4847" y="13335"/>
                    <a:pt x="4859" y="13299"/>
                    <a:pt x="4847" y="13264"/>
                  </a:cubicBezTo>
                  <a:lnTo>
                    <a:pt x="4644" y="12525"/>
                  </a:lnTo>
                  <a:lnTo>
                    <a:pt x="4656" y="12525"/>
                  </a:lnTo>
                  <a:cubicBezTo>
                    <a:pt x="4644" y="12490"/>
                    <a:pt x="4656" y="12454"/>
                    <a:pt x="4680" y="12430"/>
                  </a:cubicBezTo>
                  <a:lnTo>
                    <a:pt x="7359" y="9799"/>
                  </a:lnTo>
                  <a:lnTo>
                    <a:pt x="7359" y="9287"/>
                  </a:lnTo>
                  <a:lnTo>
                    <a:pt x="6692" y="913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1"/>
            <p:cNvSpPr/>
            <p:nvPr/>
          </p:nvSpPr>
          <p:spPr>
            <a:xfrm>
              <a:off x="4081150" y="2038475"/>
              <a:ext cx="231600" cy="223875"/>
            </a:xfrm>
            <a:custGeom>
              <a:avLst/>
              <a:gdLst/>
              <a:ahLst/>
              <a:cxnLst/>
              <a:rect l="l" t="t" r="r" b="b"/>
              <a:pathLst>
                <a:path w="9264" h="8955" extrusionOk="0">
                  <a:moveTo>
                    <a:pt x="4632" y="1"/>
                  </a:moveTo>
                  <a:cubicBezTo>
                    <a:pt x="2072" y="1"/>
                    <a:pt x="1" y="2036"/>
                    <a:pt x="1" y="4537"/>
                  </a:cubicBezTo>
                  <a:cubicBezTo>
                    <a:pt x="24" y="6668"/>
                    <a:pt x="1513" y="8502"/>
                    <a:pt x="3596" y="8954"/>
                  </a:cubicBezTo>
                  <a:lnTo>
                    <a:pt x="3668" y="8037"/>
                  </a:lnTo>
                  <a:cubicBezTo>
                    <a:pt x="2072" y="7632"/>
                    <a:pt x="941" y="6192"/>
                    <a:pt x="929" y="4537"/>
                  </a:cubicBezTo>
                  <a:cubicBezTo>
                    <a:pt x="929" y="2537"/>
                    <a:pt x="2584" y="917"/>
                    <a:pt x="4632" y="917"/>
                  </a:cubicBezTo>
                  <a:cubicBezTo>
                    <a:pt x="6680" y="917"/>
                    <a:pt x="8335" y="2537"/>
                    <a:pt x="8335" y="4537"/>
                  </a:cubicBezTo>
                  <a:cubicBezTo>
                    <a:pt x="8323" y="6192"/>
                    <a:pt x="7192" y="7632"/>
                    <a:pt x="5597" y="8037"/>
                  </a:cubicBezTo>
                  <a:lnTo>
                    <a:pt x="5668" y="8954"/>
                  </a:lnTo>
                  <a:cubicBezTo>
                    <a:pt x="7752" y="8502"/>
                    <a:pt x="9240" y="6668"/>
                    <a:pt x="9264" y="4537"/>
                  </a:cubicBezTo>
                  <a:cubicBezTo>
                    <a:pt x="9264" y="2036"/>
                    <a:pt x="7192" y="1"/>
                    <a:pt x="4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1"/>
            <p:cNvSpPr/>
            <p:nvPr/>
          </p:nvSpPr>
          <p:spPr>
            <a:xfrm>
              <a:off x="3966250" y="2265000"/>
              <a:ext cx="218800" cy="84250"/>
            </a:xfrm>
            <a:custGeom>
              <a:avLst/>
              <a:gdLst/>
              <a:ahLst/>
              <a:cxnLst/>
              <a:rect l="l" t="t" r="r" b="b"/>
              <a:pathLst>
                <a:path w="8752" h="3370" extrusionOk="0">
                  <a:moveTo>
                    <a:pt x="3085" y="0"/>
                  </a:moveTo>
                  <a:cubicBezTo>
                    <a:pt x="1596" y="0"/>
                    <a:pt x="1549" y="691"/>
                    <a:pt x="132" y="726"/>
                  </a:cubicBezTo>
                  <a:cubicBezTo>
                    <a:pt x="60" y="726"/>
                    <a:pt x="13" y="786"/>
                    <a:pt x="1" y="857"/>
                  </a:cubicBezTo>
                  <a:lnTo>
                    <a:pt x="1" y="3370"/>
                  </a:lnTo>
                  <a:lnTo>
                    <a:pt x="8752" y="3370"/>
                  </a:lnTo>
                  <a:lnTo>
                    <a:pt x="8168" y="167"/>
                  </a:lnTo>
                  <a:cubicBezTo>
                    <a:pt x="7549" y="381"/>
                    <a:pt x="7228" y="726"/>
                    <a:pt x="6156" y="726"/>
                  </a:cubicBezTo>
                  <a:cubicBezTo>
                    <a:pt x="4620" y="726"/>
                    <a:pt x="4620" y="0"/>
                    <a:pt x="30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1"/>
            <p:cNvSpPr/>
            <p:nvPr/>
          </p:nvSpPr>
          <p:spPr>
            <a:xfrm>
              <a:off x="4212425" y="2265000"/>
              <a:ext cx="215225" cy="84250"/>
            </a:xfrm>
            <a:custGeom>
              <a:avLst/>
              <a:gdLst/>
              <a:ahLst/>
              <a:cxnLst/>
              <a:rect l="l" t="t" r="r" b="b"/>
              <a:pathLst>
                <a:path w="8609" h="3370" extrusionOk="0">
                  <a:moveTo>
                    <a:pt x="5537" y="0"/>
                  </a:moveTo>
                  <a:cubicBezTo>
                    <a:pt x="4001" y="0"/>
                    <a:pt x="4001" y="726"/>
                    <a:pt x="2465" y="726"/>
                  </a:cubicBezTo>
                  <a:cubicBezTo>
                    <a:pt x="1393" y="726"/>
                    <a:pt x="1072" y="381"/>
                    <a:pt x="441" y="167"/>
                  </a:cubicBezTo>
                  <a:lnTo>
                    <a:pt x="0" y="3370"/>
                  </a:lnTo>
                  <a:lnTo>
                    <a:pt x="8608" y="3370"/>
                  </a:lnTo>
                  <a:lnTo>
                    <a:pt x="8608" y="857"/>
                  </a:lnTo>
                  <a:cubicBezTo>
                    <a:pt x="8608" y="786"/>
                    <a:pt x="8549" y="726"/>
                    <a:pt x="8489" y="726"/>
                  </a:cubicBezTo>
                  <a:cubicBezTo>
                    <a:pt x="7073" y="691"/>
                    <a:pt x="7025" y="0"/>
                    <a:pt x="5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1"/>
            <p:cNvSpPr/>
            <p:nvPr/>
          </p:nvSpPr>
          <p:spPr>
            <a:xfrm>
              <a:off x="3966250" y="2331375"/>
              <a:ext cx="205700" cy="27100"/>
            </a:xfrm>
            <a:custGeom>
              <a:avLst/>
              <a:gdLst/>
              <a:ahLst/>
              <a:cxnLst/>
              <a:rect l="l" t="t" r="r" b="b"/>
              <a:pathLst>
                <a:path w="8228" h="1084" extrusionOk="0">
                  <a:moveTo>
                    <a:pt x="1" y="0"/>
                  </a:moveTo>
                  <a:lnTo>
                    <a:pt x="1" y="1084"/>
                  </a:lnTo>
                  <a:lnTo>
                    <a:pt x="8228" y="727"/>
                  </a:lnTo>
                  <a:lnTo>
                    <a:pt x="7966"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1"/>
            <p:cNvSpPr/>
            <p:nvPr/>
          </p:nvSpPr>
          <p:spPr>
            <a:xfrm>
              <a:off x="4221650" y="2274825"/>
              <a:ext cx="206000" cy="83650"/>
            </a:xfrm>
            <a:custGeom>
              <a:avLst/>
              <a:gdLst/>
              <a:ahLst/>
              <a:cxnLst/>
              <a:rect l="l" t="t" r="r" b="b"/>
              <a:pathLst>
                <a:path w="8240" h="3346" extrusionOk="0">
                  <a:moveTo>
                    <a:pt x="6751" y="0"/>
                  </a:moveTo>
                  <a:lnTo>
                    <a:pt x="6751" y="1036"/>
                  </a:lnTo>
                  <a:cubicBezTo>
                    <a:pt x="6739" y="1707"/>
                    <a:pt x="6203" y="2251"/>
                    <a:pt x="5535" y="2251"/>
                  </a:cubicBezTo>
                  <a:cubicBezTo>
                    <a:pt x="5527" y="2251"/>
                    <a:pt x="5520" y="2250"/>
                    <a:pt x="5513" y="2250"/>
                  </a:cubicBezTo>
                  <a:lnTo>
                    <a:pt x="274" y="2250"/>
                  </a:lnTo>
                  <a:lnTo>
                    <a:pt x="0" y="2977"/>
                  </a:lnTo>
                  <a:lnTo>
                    <a:pt x="8239" y="3346"/>
                  </a:lnTo>
                  <a:lnTo>
                    <a:pt x="8239" y="464"/>
                  </a:lnTo>
                  <a:cubicBezTo>
                    <a:pt x="8239" y="393"/>
                    <a:pt x="8180" y="333"/>
                    <a:pt x="8109" y="333"/>
                  </a:cubicBezTo>
                  <a:cubicBezTo>
                    <a:pt x="7632" y="333"/>
                    <a:pt x="7168" y="214"/>
                    <a:pt x="6751"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1"/>
            <p:cNvSpPr/>
            <p:nvPr/>
          </p:nvSpPr>
          <p:spPr>
            <a:xfrm>
              <a:off x="4148725" y="2104250"/>
              <a:ext cx="97050" cy="90525"/>
            </a:xfrm>
            <a:custGeom>
              <a:avLst/>
              <a:gdLst/>
              <a:ahLst/>
              <a:cxnLst/>
              <a:rect l="l" t="t" r="r" b="b"/>
              <a:pathLst>
                <a:path w="3882" h="3621" extrusionOk="0">
                  <a:moveTo>
                    <a:pt x="1951" y="1"/>
                  </a:moveTo>
                  <a:cubicBezTo>
                    <a:pt x="1944" y="1"/>
                    <a:pt x="1937" y="1"/>
                    <a:pt x="1929" y="1"/>
                  </a:cubicBezTo>
                  <a:cubicBezTo>
                    <a:pt x="1922" y="1"/>
                    <a:pt x="1915" y="1"/>
                    <a:pt x="1907" y="1"/>
                  </a:cubicBezTo>
                  <a:cubicBezTo>
                    <a:pt x="858" y="1"/>
                    <a:pt x="0" y="853"/>
                    <a:pt x="0" y="1906"/>
                  </a:cubicBezTo>
                  <a:cubicBezTo>
                    <a:pt x="0" y="2644"/>
                    <a:pt x="441" y="3323"/>
                    <a:pt x="1120" y="3620"/>
                  </a:cubicBezTo>
                  <a:lnTo>
                    <a:pt x="2763" y="3620"/>
                  </a:lnTo>
                  <a:cubicBezTo>
                    <a:pt x="3441" y="3323"/>
                    <a:pt x="3882" y="2644"/>
                    <a:pt x="3882" y="1906"/>
                  </a:cubicBezTo>
                  <a:cubicBezTo>
                    <a:pt x="3870" y="842"/>
                    <a:pt x="3001" y="1"/>
                    <a:pt x="19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1"/>
            <p:cNvSpPr/>
            <p:nvPr/>
          </p:nvSpPr>
          <p:spPr>
            <a:xfrm>
              <a:off x="4264800" y="2295050"/>
              <a:ext cx="147375" cy="31900"/>
            </a:xfrm>
            <a:custGeom>
              <a:avLst/>
              <a:gdLst/>
              <a:ahLst/>
              <a:cxnLst/>
              <a:rect l="l" t="t" r="r" b="b"/>
              <a:pathLst>
                <a:path w="5895" h="1276" extrusionOk="0">
                  <a:moveTo>
                    <a:pt x="3436" y="1"/>
                  </a:moveTo>
                  <a:cubicBezTo>
                    <a:pt x="2867" y="1"/>
                    <a:pt x="2299" y="132"/>
                    <a:pt x="1775" y="394"/>
                  </a:cubicBezTo>
                  <a:cubicBezTo>
                    <a:pt x="1366" y="609"/>
                    <a:pt x="902" y="728"/>
                    <a:pt x="426" y="728"/>
                  </a:cubicBezTo>
                  <a:cubicBezTo>
                    <a:pt x="404" y="728"/>
                    <a:pt x="381" y="728"/>
                    <a:pt x="358" y="727"/>
                  </a:cubicBezTo>
                  <a:cubicBezTo>
                    <a:pt x="1" y="727"/>
                    <a:pt x="1" y="1275"/>
                    <a:pt x="358" y="1275"/>
                  </a:cubicBezTo>
                  <a:lnTo>
                    <a:pt x="370" y="1275"/>
                  </a:lnTo>
                  <a:cubicBezTo>
                    <a:pt x="394" y="1275"/>
                    <a:pt x="417" y="1275"/>
                    <a:pt x="441" y="1275"/>
                  </a:cubicBezTo>
                  <a:cubicBezTo>
                    <a:pt x="989" y="1275"/>
                    <a:pt x="1534" y="1144"/>
                    <a:pt x="2025" y="882"/>
                  </a:cubicBezTo>
                  <a:cubicBezTo>
                    <a:pt x="2471" y="661"/>
                    <a:pt x="2956" y="551"/>
                    <a:pt x="3440" y="551"/>
                  </a:cubicBezTo>
                  <a:cubicBezTo>
                    <a:pt x="3924" y="551"/>
                    <a:pt x="4406" y="661"/>
                    <a:pt x="4847" y="882"/>
                  </a:cubicBezTo>
                  <a:cubicBezTo>
                    <a:pt x="5061" y="989"/>
                    <a:pt x="5275" y="1072"/>
                    <a:pt x="5501" y="1144"/>
                  </a:cubicBezTo>
                  <a:cubicBezTo>
                    <a:pt x="5529" y="1153"/>
                    <a:pt x="5557" y="1157"/>
                    <a:pt x="5584" y="1157"/>
                  </a:cubicBezTo>
                  <a:cubicBezTo>
                    <a:pt x="5700" y="1157"/>
                    <a:pt x="5808" y="1081"/>
                    <a:pt x="5847" y="965"/>
                  </a:cubicBezTo>
                  <a:cubicBezTo>
                    <a:pt x="5894" y="810"/>
                    <a:pt x="5811" y="656"/>
                    <a:pt x="5656" y="620"/>
                  </a:cubicBezTo>
                  <a:cubicBezTo>
                    <a:pt x="5466" y="560"/>
                    <a:pt x="5275" y="489"/>
                    <a:pt x="5097" y="394"/>
                  </a:cubicBezTo>
                  <a:cubicBezTo>
                    <a:pt x="4573" y="132"/>
                    <a:pt x="4004" y="1"/>
                    <a:pt x="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1"/>
            <p:cNvSpPr/>
            <p:nvPr/>
          </p:nvSpPr>
          <p:spPr>
            <a:xfrm>
              <a:off x="4385650" y="2303975"/>
              <a:ext cx="26525" cy="20025"/>
            </a:xfrm>
            <a:custGeom>
              <a:avLst/>
              <a:gdLst/>
              <a:ahLst/>
              <a:cxnLst/>
              <a:rect l="l" t="t" r="r" b="b"/>
              <a:pathLst>
                <a:path w="1061" h="801" extrusionOk="0">
                  <a:moveTo>
                    <a:pt x="179" y="1"/>
                  </a:moveTo>
                  <a:cubicBezTo>
                    <a:pt x="167" y="179"/>
                    <a:pt x="96" y="358"/>
                    <a:pt x="1" y="513"/>
                  </a:cubicBezTo>
                  <a:lnTo>
                    <a:pt x="13" y="525"/>
                  </a:lnTo>
                  <a:cubicBezTo>
                    <a:pt x="227" y="632"/>
                    <a:pt x="441" y="715"/>
                    <a:pt x="667" y="787"/>
                  </a:cubicBezTo>
                  <a:cubicBezTo>
                    <a:pt x="695" y="796"/>
                    <a:pt x="723" y="800"/>
                    <a:pt x="750" y="800"/>
                  </a:cubicBezTo>
                  <a:cubicBezTo>
                    <a:pt x="866" y="800"/>
                    <a:pt x="974" y="724"/>
                    <a:pt x="1013" y="608"/>
                  </a:cubicBezTo>
                  <a:cubicBezTo>
                    <a:pt x="1060" y="453"/>
                    <a:pt x="977" y="299"/>
                    <a:pt x="822" y="263"/>
                  </a:cubicBezTo>
                  <a:cubicBezTo>
                    <a:pt x="632" y="203"/>
                    <a:pt x="441" y="132"/>
                    <a:pt x="263" y="37"/>
                  </a:cubicBezTo>
                  <a:lnTo>
                    <a:pt x="179" y="1"/>
                  </a:lnTo>
                  <a:close/>
                </a:path>
              </a:pathLst>
            </a:custGeom>
            <a:solidFill>
              <a:srgbClr val="CB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1"/>
            <p:cNvSpPr/>
            <p:nvPr/>
          </p:nvSpPr>
          <p:spPr>
            <a:xfrm>
              <a:off x="4034125" y="2297725"/>
              <a:ext cx="140825" cy="31900"/>
            </a:xfrm>
            <a:custGeom>
              <a:avLst/>
              <a:gdLst/>
              <a:ahLst/>
              <a:cxnLst/>
              <a:rect l="l" t="t" r="r" b="b"/>
              <a:pathLst>
                <a:path w="5633" h="1276" extrusionOk="0">
                  <a:moveTo>
                    <a:pt x="441" y="0"/>
                  </a:moveTo>
                  <a:cubicBezTo>
                    <a:pt x="417" y="0"/>
                    <a:pt x="393" y="0"/>
                    <a:pt x="370" y="1"/>
                  </a:cubicBezTo>
                  <a:cubicBezTo>
                    <a:pt x="0" y="1"/>
                    <a:pt x="0" y="549"/>
                    <a:pt x="370" y="549"/>
                  </a:cubicBezTo>
                  <a:cubicBezTo>
                    <a:pt x="392" y="548"/>
                    <a:pt x="414" y="548"/>
                    <a:pt x="436" y="548"/>
                  </a:cubicBezTo>
                  <a:cubicBezTo>
                    <a:pt x="902" y="548"/>
                    <a:pt x="1366" y="666"/>
                    <a:pt x="1786" y="882"/>
                  </a:cubicBezTo>
                  <a:cubicBezTo>
                    <a:pt x="2277" y="1144"/>
                    <a:pt x="2811" y="1276"/>
                    <a:pt x="3369" y="1276"/>
                  </a:cubicBezTo>
                  <a:cubicBezTo>
                    <a:pt x="3393" y="1276"/>
                    <a:pt x="3417" y="1275"/>
                    <a:pt x="3441" y="1275"/>
                  </a:cubicBezTo>
                  <a:cubicBezTo>
                    <a:pt x="3465" y="1275"/>
                    <a:pt x="3489" y="1276"/>
                    <a:pt x="3513" y="1276"/>
                  </a:cubicBezTo>
                  <a:cubicBezTo>
                    <a:pt x="4060" y="1276"/>
                    <a:pt x="4606" y="1144"/>
                    <a:pt x="5096" y="882"/>
                  </a:cubicBezTo>
                  <a:cubicBezTo>
                    <a:pt x="5215" y="834"/>
                    <a:pt x="5311" y="787"/>
                    <a:pt x="5430" y="739"/>
                  </a:cubicBezTo>
                  <a:cubicBezTo>
                    <a:pt x="5573" y="680"/>
                    <a:pt x="5632" y="525"/>
                    <a:pt x="5573" y="382"/>
                  </a:cubicBezTo>
                  <a:cubicBezTo>
                    <a:pt x="5527" y="272"/>
                    <a:pt x="5424" y="211"/>
                    <a:pt x="5314" y="211"/>
                  </a:cubicBezTo>
                  <a:cubicBezTo>
                    <a:pt x="5281" y="211"/>
                    <a:pt x="5248" y="216"/>
                    <a:pt x="5215" y="227"/>
                  </a:cubicBezTo>
                  <a:cubicBezTo>
                    <a:pt x="5084" y="287"/>
                    <a:pt x="4965" y="346"/>
                    <a:pt x="4846" y="394"/>
                  </a:cubicBezTo>
                  <a:cubicBezTo>
                    <a:pt x="4406" y="620"/>
                    <a:pt x="3924" y="733"/>
                    <a:pt x="3440" y="733"/>
                  </a:cubicBezTo>
                  <a:cubicBezTo>
                    <a:pt x="2956" y="733"/>
                    <a:pt x="2471" y="620"/>
                    <a:pt x="2024" y="394"/>
                  </a:cubicBezTo>
                  <a:cubicBezTo>
                    <a:pt x="1534" y="131"/>
                    <a:pt x="989" y="0"/>
                    <a:pt x="4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1"/>
            <p:cNvSpPr/>
            <p:nvPr/>
          </p:nvSpPr>
          <p:spPr>
            <a:xfrm>
              <a:off x="4163900" y="2168250"/>
              <a:ext cx="66100" cy="181000"/>
            </a:xfrm>
            <a:custGeom>
              <a:avLst/>
              <a:gdLst/>
              <a:ahLst/>
              <a:cxnLst/>
              <a:rect l="l" t="t" r="r" b="b"/>
              <a:pathLst>
                <a:path w="2644" h="7240" extrusionOk="0">
                  <a:moveTo>
                    <a:pt x="596" y="1"/>
                  </a:moveTo>
                  <a:lnTo>
                    <a:pt x="1" y="7240"/>
                  </a:lnTo>
                  <a:lnTo>
                    <a:pt x="2644" y="7240"/>
                  </a:lnTo>
                  <a:lnTo>
                    <a:pt x="2048" y="1"/>
                  </a:lnTo>
                  <a:cubicBezTo>
                    <a:pt x="1959" y="96"/>
                    <a:pt x="1641" y="144"/>
                    <a:pt x="1322" y="144"/>
                  </a:cubicBezTo>
                  <a:cubicBezTo>
                    <a:pt x="1004" y="144"/>
                    <a:pt x="685" y="96"/>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1"/>
            <p:cNvSpPr/>
            <p:nvPr/>
          </p:nvSpPr>
          <p:spPr>
            <a:xfrm>
              <a:off x="4163900" y="2168250"/>
              <a:ext cx="65800" cy="181000"/>
            </a:xfrm>
            <a:custGeom>
              <a:avLst/>
              <a:gdLst/>
              <a:ahLst/>
              <a:cxnLst/>
              <a:rect l="l" t="t" r="r" b="b"/>
              <a:pathLst>
                <a:path w="2632" h="7240" extrusionOk="0">
                  <a:moveTo>
                    <a:pt x="2048" y="1"/>
                  </a:moveTo>
                  <a:cubicBezTo>
                    <a:pt x="1886" y="174"/>
                    <a:pt x="1254" y="278"/>
                    <a:pt x="1067" y="278"/>
                  </a:cubicBezTo>
                  <a:cubicBezTo>
                    <a:pt x="1048" y="278"/>
                    <a:pt x="1033" y="277"/>
                    <a:pt x="1024" y="274"/>
                  </a:cubicBezTo>
                  <a:lnTo>
                    <a:pt x="1024" y="274"/>
                  </a:lnTo>
                  <a:lnTo>
                    <a:pt x="1465" y="5811"/>
                  </a:lnTo>
                  <a:cubicBezTo>
                    <a:pt x="1488" y="6185"/>
                    <a:pt x="1201" y="6514"/>
                    <a:pt x="819" y="6514"/>
                  </a:cubicBezTo>
                  <a:cubicBezTo>
                    <a:pt x="812" y="6514"/>
                    <a:pt x="805" y="6514"/>
                    <a:pt x="798" y="6513"/>
                  </a:cubicBezTo>
                  <a:lnTo>
                    <a:pt x="60" y="6513"/>
                  </a:lnTo>
                  <a:lnTo>
                    <a:pt x="1" y="7240"/>
                  </a:lnTo>
                  <a:lnTo>
                    <a:pt x="2632" y="7240"/>
                  </a:lnTo>
                  <a:lnTo>
                    <a:pt x="2048"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1"/>
            <p:cNvSpPr/>
            <p:nvPr/>
          </p:nvSpPr>
          <p:spPr>
            <a:xfrm>
              <a:off x="4190100" y="2261425"/>
              <a:ext cx="13700" cy="71750"/>
            </a:xfrm>
            <a:custGeom>
              <a:avLst/>
              <a:gdLst/>
              <a:ahLst/>
              <a:cxnLst/>
              <a:rect l="l" t="t" r="r" b="b"/>
              <a:pathLst>
                <a:path w="548" h="2870" extrusionOk="0">
                  <a:moveTo>
                    <a:pt x="274" y="0"/>
                  </a:moveTo>
                  <a:cubicBezTo>
                    <a:pt x="137" y="0"/>
                    <a:pt x="0" y="96"/>
                    <a:pt x="0" y="286"/>
                  </a:cubicBezTo>
                  <a:lnTo>
                    <a:pt x="0" y="2596"/>
                  </a:lnTo>
                  <a:cubicBezTo>
                    <a:pt x="0" y="2751"/>
                    <a:pt x="119" y="2870"/>
                    <a:pt x="274" y="2870"/>
                  </a:cubicBezTo>
                  <a:cubicBezTo>
                    <a:pt x="429" y="2870"/>
                    <a:pt x="548" y="2751"/>
                    <a:pt x="548" y="2596"/>
                  </a:cubicBezTo>
                  <a:lnTo>
                    <a:pt x="548" y="286"/>
                  </a:lnTo>
                  <a:cubicBezTo>
                    <a:pt x="548" y="96"/>
                    <a:pt x="411" y="0"/>
                    <a:pt x="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1"/>
            <p:cNvSpPr/>
            <p:nvPr/>
          </p:nvSpPr>
          <p:spPr>
            <a:xfrm>
              <a:off x="4191000" y="2261725"/>
              <a:ext cx="12800" cy="71450"/>
            </a:xfrm>
            <a:custGeom>
              <a:avLst/>
              <a:gdLst/>
              <a:ahLst/>
              <a:cxnLst/>
              <a:rect l="l" t="t" r="r" b="b"/>
              <a:pathLst>
                <a:path w="512" h="2858" extrusionOk="0">
                  <a:moveTo>
                    <a:pt x="214" y="0"/>
                  </a:moveTo>
                  <a:lnTo>
                    <a:pt x="393" y="2072"/>
                  </a:lnTo>
                  <a:cubicBezTo>
                    <a:pt x="405" y="2346"/>
                    <a:pt x="250" y="2608"/>
                    <a:pt x="0" y="2715"/>
                  </a:cubicBezTo>
                  <a:cubicBezTo>
                    <a:pt x="48" y="2798"/>
                    <a:pt x="143" y="2858"/>
                    <a:pt x="238" y="2858"/>
                  </a:cubicBezTo>
                  <a:cubicBezTo>
                    <a:pt x="393" y="2858"/>
                    <a:pt x="512" y="2739"/>
                    <a:pt x="512" y="2584"/>
                  </a:cubicBezTo>
                  <a:lnTo>
                    <a:pt x="512" y="274"/>
                  </a:lnTo>
                  <a:cubicBezTo>
                    <a:pt x="512" y="119"/>
                    <a:pt x="393" y="0"/>
                    <a:pt x="238" y="0"/>
                  </a:cubicBez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1"/>
            <p:cNvSpPr/>
            <p:nvPr/>
          </p:nvSpPr>
          <p:spPr>
            <a:xfrm>
              <a:off x="4163600" y="2127475"/>
              <a:ext cx="58475" cy="49875"/>
            </a:xfrm>
            <a:custGeom>
              <a:avLst/>
              <a:gdLst/>
              <a:ahLst/>
              <a:cxnLst/>
              <a:rect l="l" t="t" r="r" b="b"/>
              <a:pathLst>
                <a:path w="2339" h="1995" extrusionOk="0">
                  <a:moveTo>
                    <a:pt x="1334" y="0"/>
                  </a:moveTo>
                  <a:cubicBezTo>
                    <a:pt x="441" y="0"/>
                    <a:pt x="1" y="1084"/>
                    <a:pt x="644" y="1703"/>
                  </a:cubicBezTo>
                  <a:cubicBezTo>
                    <a:pt x="845" y="1904"/>
                    <a:pt x="1091" y="1994"/>
                    <a:pt x="1332" y="1994"/>
                  </a:cubicBezTo>
                  <a:cubicBezTo>
                    <a:pt x="1847" y="1994"/>
                    <a:pt x="2339" y="1585"/>
                    <a:pt x="2322" y="977"/>
                  </a:cubicBezTo>
                  <a:cubicBezTo>
                    <a:pt x="2322" y="429"/>
                    <a:pt x="1882" y="0"/>
                    <a:pt x="1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1"/>
            <p:cNvSpPr/>
            <p:nvPr/>
          </p:nvSpPr>
          <p:spPr>
            <a:xfrm>
              <a:off x="4187725" y="2145325"/>
              <a:ext cx="16300" cy="13800"/>
            </a:xfrm>
            <a:custGeom>
              <a:avLst/>
              <a:gdLst/>
              <a:ahLst/>
              <a:cxnLst/>
              <a:rect l="l" t="t" r="r" b="b"/>
              <a:pathLst>
                <a:path w="652" h="552" extrusionOk="0">
                  <a:moveTo>
                    <a:pt x="389" y="0"/>
                  </a:moveTo>
                  <a:cubicBezTo>
                    <a:pt x="382" y="0"/>
                    <a:pt x="376" y="0"/>
                    <a:pt x="369" y="1"/>
                  </a:cubicBezTo>
                  <a:cubicBezTo>
                    <a:pt x="119" y="1"/>
                    <a:pt x="0" y="299"/>
                    <a:pt x="179" y="477"/>
                  </a:cubicBezTo>
                  <a:cubicBezTo>
                    <a:pt x="234" y="529"/>
                    <a:pt x="300" y="552"/>
                    <a:pt x="365" y="552"/>
                  </a:cubicBezTo>
                  <a:cubicBezTo>
                    <a:pt x="511" y="552"/>
                    <a:pt x="651" y="436"/>
                    <a:pt x="643" y="263"/>
                  </a:cubicBezTo>
                  <a:cubicBezTo>
                    <a:pt x="643" y="126"/>
                    <a:pt x="534" y="0"/>
                    <a:pt x="389" y="0"/>
                  </a:cubicBezTo>
                  <a:close/>
                </a:path>
              </a:pathLst>
            </a:custGeom>
            <a:solidFill>
              <a:srgbClr val="D0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1"/>
            <p:cNvSpPr/>
            <p:nvPr/>
          </p:nvSpPr>
          <p:spPr>
            <a:xfrm>
              <a:off x="3966250" y="2349225"/>
              <a:ext cx="461400" cy="49725"/>
            </a:xfrm>
            <a:custGeom>
              <a:avLst/>
              <a:gdLst/>
              <a:ahLst/>
              <a:cxnLst/>
              <a:rect l="l" t="t" r="r" b="b"/>
              <a:pathLst>
                <a:path w="18456" h="1989" extrusionOk="0">
                  <a:moveTo>
                    <a:pt x="1" y="1"/>
                  </a:moveTo>
                  <a:lnTo>
                    <a:pt x="1" y="1870"/>
                  </a:lnTo>
                  <a:cubicBezTo>
                    <a:pt x="1" y="1929"/>
                    <a:pt x="60" y="1989"/>
                    <a:pt x="132" y="1989"/>
                  </a:cubicBezTo>
                  <a:lnTo>
                    <a:pt x="18313" y="1989"/>
                  </a:lnTo>
                  <a:cubicBezTo>
                    <a:pt x="18384" y="1989"/>
                    <a:pt x="18444" y="1929"/>
                    <a:pt x="18444" y="1870"/>
                  </a:cubicBezTo>
                  <a:lnTo>
                    <a:pt x="184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1"/>
            <p:cNvSpPr/>
            <p:nvPr/>
          </p:nvSpPr>
          <p:spPr>
            <a:xfrm>
              <a:off x="3966250" y="2349225"/>
              <a:ext cx="461100" cy="49725"/>
            </a:xfrm>
            <a:custGeom>
              <a:avLst/>
              <a:gdLst/>
              <a:ahLst/>
              <a:cxnLst/>
              <a:rect l="l" t="t" r="r" b="b"/>
              <a:pathLst>
                <a:path w="18444" h="1989" extrusionOk="0">
                  <a:moveTo>
                    <a:pt x="16967" y="1"/>
                  </a:moveTo>
                  <a:lnTo>
                    <a:pt x="16967" y="263"/>
                  </a:lnTo>
                  <a:cubicBezTo>
                    <a:pt x="16967" y="815"/>
                    <a:pt x="16515" y="1263"/>
                    <a:pt x="15965" y="1263"/>
                  </a:cubicBezTo>
                  <a:cubicBezTo>
                    <a:pt x="15958" y="1263"/>
                    <a:pt x="15950" y="1263"/>
                    <a:pt x="15943" y="1263"/>
                  </a:cubicBezTo>
                  <a:lnTo>
                    <a:pt x="1" y="1263"/>
                  </a:lnTo>
                  <a:lnTo>
                    <a:pt x="1" y="1858"/>
                  </a:lnTo>
                  <a:cubicBezTo>
                    <a:pt x="1" y="1929"/>
                    <a:pt x="60" y="1989"/>
                    <a:pt x="132" y="1989"/>
                  </a:cubicBezTo>
                  <a:lnTo>
                    <a:pt x="18313" y="1989"/>
                  </a:lnTo>
                  <a:cubicBezTo>
                    <a:pt x="18384" y="1989"/>
                    <a:pt x="18444" y="1929"/>
                    <a:pt x="18444" y="1858"/>
                  </a:cubicBezTo>
                  <a:lnTo>
                    <a:pt x="18444"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7" name="Google Shape;2537;p51"/>
          <p:cNvGrpSpPr/>
          <p:nvPr/>
        </p:nvGrpSpPr>
        <p:grpSpPr>
          <a:xfrm>
            <a:off x="3390121" y="1430298"/>
            <a:ext cx="431317" cy="422039"/>
            <a:chOff x="2598525" y="1277900"/>
            <a:chExt cx="461400" cy="451475"/>
          </a:xfrm>
        </p:grpSpPr>
        <p:sp>
          <p:nvSpPr>
            <p:cNvPr id="2538" name="Google Shape;2538;p51"/>
            <p:cNvSpPr/>
            <p:nvPr/>
          </p:nvSpPr>
          <p:spPr>
            <a:xfrm>
              <a:off x="2598525" y="1277975"/>
              <a:ext cx="461400" cy="451250"/>
            </a:xfrm>
            <a:custGeom>
              <a:avLst/>
              <a:gdLst/>
              <a:ahLst/>
              <a:cxnLst/>
              <a:rect l="l" t="t" r="r" b="b"/>
              <a:pathLst>
                <a:path w="18456" h="18050" extrusionOk="0">
                  <a:moveTo>
                    <a:pt x="9228" y="0"/>
                  </a:moveTo>
                  <a:cubicBezTo>
                    <a:pt x="4132" y="0"/>
                    <a:pt x="1" y="4048"/>
                    <a:pt x="1" y="9025"/>
                  </a:cubicBezTo>
                  <a:cubicBezTo>
                    <a:pt x="1" y="14014"/>
                    <a:pt x="4132" y="18050"/>
                    <a:pt x="9228" y="18050"/>
                  </a:cubicBezTo>
                  <a:cubicBezTo>
                    <a:pt x="14324" y="18050"/>
                    <a:pt x="18455" y="14014"/>
                    <a:pt x="18455" y="9025"/>
                  </a:cubicBezTo>
                  <a:cubicBezTo>
                    <a:pt x="18455" y="4048"/>
                    <a:pt x="14324" y="0"/>
                    <a:pt x="9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1"/>
            <p:cNvSpPr/>
            <p:nvPr/>
          </p:nvSpPr>
          <p:spPr>
            <a:xfrm>
              <a:off x="2708075" y="1293450"/>
              <a:ext cx="351850" cy="435775"/>
            </a:xfrm>
            <a:custGeom>
              <a:avLst/>
              <a:gdLst/>
              <a:ahLst/>
              <a:cxnLst/>
              <a:rect l="l" t="t" r="r" b="b"/>
              <a:pathLst>
                <a:path w="14074" h="17431" extrusionOk="0">
                  <a:moveTo>
                    <a:pt x="8215" y="0"/>
                  </a:moveTo>
                  <a:lnTo>
                    <a:pt x="8215" y="0"/>
                  </a:lnTo>
                  <a:cubicBezTo>
                    <a:pt x="10918" y="1619"/>
                    <a:pt x="12573" y="4537"/>
                    <a:pt x="12585" y="7680"/>
                  </a:cubicBezTo>
                  <a:cubicBezTo>
                    <a:pt x="12585" y="12668"/>
                    <a:pt x="8454" y="16705"/>
                    <a:pt x="3370" y="16705"/>
                  </a:cubicBezTo>
                  <a:cubicBezTo>
                    <a:pt x="2215" y="16705"/>
                    <a:pt x="1084" y="16502"/>
                    <a:pt x="0" y="16086"/>
                  </a:cubicBezTo>
                  <a:lnTo>
                    <a:pt x="0" y="16086"/>
                  </a:lnTo>
                  <a:cubicBezTo>
                    <a:pt x="1465" y="16967"/>
                    <a:pt x="3143" y="17431"/>
                    <a:pt x="4846" y="17431"/>
                  </a:cubicBezTo>
                  <a:cubicBezTo>
                    <a:pt x="9942" y="17431"/>
                    <a:pt x="14073" y="13383"/>
                    <a:pt x="14073" y="8406"/>
                  </a:cubicBezTo>
                  <a:cubicBezTo>
                    <a:pt x="14073" y="4584"/>
                    <a:pt x="11644" y="1310"/>
                    <a:pt x="8215"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1"/>
            <p:cNvSpPr/>
            <p:nvPr/>
          </p:nvSpPr>
          <p:spPr>
            <a:xfrm>
              <a:off x="2616100" y="1390325"/>
              <a:ext cx="44950" cy="97225"/>
            </a:xfrm>
            <a:custGeom>
              <a:avLst/>
              <a:gdLst/>
              <a:ahLst/>
              <a:cxnLst/>
              <a:rect l="l" t="t" r="r" b="b"/>
              <a:pathLst>
                <a:path w="1798" h="3889" extrusionOk="0">
                  <a:moveTo>
                    <a:pt x="1478" y="1"/>
                  </a:moveTo>
                  <a:cubicBezTo>
                    <a:pt x="1385" y="1"/>
                    <a:pt x="1293" y="51"/>
                    <a:pt x="1238" y="138"/>
                  </a:cubicBezTo>
                  <a:cubicBezTo>
                    <a:pt x="572" y="1173"/>
                    <a:pt x="155" y="2352"/>
                    <a:pt x="12" y="3590"/>
                  </a:cubicBezTo>
                  <a:cubicBezTo>
                    <a:pt x="0" y="3733"/>
                    <a:pt x="107" y="3864"/>
                    <a:pt x="262" y="3888"/>
                  </a:cubicBezTo>
                  <a:lnTo>
                    <a:pt x="286" y="3888"/>
                  </a:lnTo>
                  <a:cubicBezTo>
                    <a:pt x="429" y="3888"/>
                    <a:pt x="548" y="3781"/>
                    <a:pt x="572" y="3650"/>
                  </a:cubicBezTo>
                  <a:cubicBezTo>
                    <a:pt x="703" y="2495"/>
                    <a:pt x="1095" y="1400"/>
                    <a:pt x="1715" y="423"/>
                  </a:cubicBezTo>
                  <a:cubicBezTo>
                    <a:pt x="1798" y="292"/>
                    <a:pt x="1750" y="126"/>
                    <a:pt x="1619" y="42"/>
                  </a:cubicBezTo>
                  <a:cubicBezTo>
                    <a:pt x="1575" y="14"/>
                    <a:pt x="1526" y="1"/>
                    <a:pt x="1478" y="1"/>
                  </a:cubicBezTo>
                  <a:close/>
                </a:path>
              </a:pathLst>
            </a:custGeom>
            <a:solidFill>
              <a:srgbClr val="BED8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1"/>
            <p:cNvSpPr/>
            <p:nvPr/>
          </p:nvSpPr>
          <p:spPr>
            <a:xfrm>
              <a:off x="2675025" y="1326175"/>
              <a:ext cx="49725" cy="41100"/>
            </a:xfrm>
            <a:custGeom>
              <a:avLst/>
              <a:gdLst/>
              <a:ahLst/>
              <a:cxnLst/>
              <a:rect l="l" t="t" r="r" b="b"/>
              <a:pathLst>
                <a:path w="1989" h="1644" extrusionOk="0">
                  <a:moveTo>
                    <a:pt x="1700" y="1"/>
                  </a:moveTo>
                  <a:cubicBezTo>
                    <a:pt x="1648" y="1"/>
                    <a:pt x="1595" y="16"/>
                    <a:pt x="1548" y="49"/>
                  </a:cubicBezTo>
                  <a:cubicBezTo>
                    <a:pt x="1024" y="370"/>
                    <a:pt x="548" y="751"/>
                    <a:pt x="108" y="1180"/>
                  </a:cubicBezTo>
                  <a:cubicBezTo>
                    <a:pt x="0" y="1287"/>
                    <a:pt x="0" y="1453"/>
                    <a:pt x="108" y="1561"/>
                  </a:cubicBezTo>
                  <a:cubicBezTo>
                    <a:pt x="120" y="1573"/>
                    <a:pt x="131" y="1584"/>
                    <a:pt x="143" y="1584"/>
                  </a:cubicBezTo>
                  <a:lnTo>
                    <a:pt x="143" y="1596"/>
                  </a:lnTo>
                  <a:lnTo>
                    <a:pt x="251" y="1644"/>
                  </a:lnTo>
                  <a:lnTo>
                    <a:pt x="310" y="1644"/>
                  </a:lnTo>
                  <a:cubicBezTo>
                    <a:pt x="381" y="1644"/>
                    <a:pt x="453" y="1608"/>
                    <a:pt x="501" y="1561"/>
                  </a:cubicBezTo>
                  <a:cubicBezTo>
                    <a:pt x="905" y="1168"/>
                    <a:pt x="1358" y="811"/>
                    <a:pt x="1846" y="501"/>
                  </a:cubicBezTo>
                  <a:cubicBezTo>
                    <a:pt x="1941" y="441"/>
                    <a:pt x="1989" y="322"/>
                    <a:pt x="1965" y="203"/>
                  </a:cubicBezTo>
                  <a:cubicBezTo>
                    <a:pt x="1932" y="79"/>
                    <a:pt x="1818" y="1"/>
                    <a:pt x="1700" y="1"/>
                  </a:cubicBezTo>
                  <a:close/>
                </a:path>
              </a:pathLst>
            </a:custGeom>
            <a:solidFill>
              <a:srgbClr val="BED8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1"/>
            <p:cNvSpPr/>
            <p:nvPr/>
          </p:nvSpPr>
          <p:spPr>
            <a:xfrm>
              <a:off x="2598825" y="1277900"/>
              <a:ext cx="461100" cy="451475"/>
            </a:xfrm>
            <a:custGeom>
              <a:avLst/>
              <a:gdLst/>
              <a:ahLst/>
              <a:cxnLst/>
              <a:rect l="l" t="t" r="r" b="b"/>
              <a:pathLst>
                <a:path w="18444" h="18059" extrusionOk="0">
                  <a:moveTo>
                    <a:pt x="9502" y="27"/>
                  </a:moveTo>
                  <a:cubicBezTo>
                    <a:pt x="10692" y="158"/>
                    <a:pt x="11752" y="1158"/>
                    <a:pt x="12538" y="2706"/>
                  </a:cubicBezTo>
                  <a:cubicBezTo>
                    <a:pt x="12824" y="3301"/>
                    <a:pt x="13074" y="3920"/>
                    <a:pt x="13252" y="4551"/>
                  </a:cubicBezTo>
                  <a:cubicBezTo>
                    <a:pt x="12490" y="4730"/>
                    <a:pt x="11716" y="4861"/>
                    <a:pt x="10930" y="4932"/>
                  </a:cubicBezTo>
                  <a:cubicBezTo>
                    <a:pt x="10585" y="4956"/>
                    <a:pt x="10609" y="5468"/>
                    <a:pt x="10954" y="5468"/>
                  </a:cubicBezTo>
                  <a:lnTo>
                    <a:pt x="10978" y="5468"/>
                  </a:lnTo>
                  <a:cubicBezTo>
                    <a:pt x="11788" y="5397"/>
                    <a:pt x="12597" y="5278"/>
                    <a:pt x="13395" y="5099"/>
                  </a:cubicBezTo>
                  <a:cubicBezTo>
                    <a:pt x="13693" y="6302"/>
                    <a:pt x="13847" y="7528"/>
                    <a:pt x="13859" y="8766"/>
                  </a:cubicBezTo>
                  <a:lnTo>
                    <a:pt x="11835" y="8766"/>
                  </a:lnTo>
                  <a:cubicBezTo>
                    <a:pt x="11478" y="8766"/>
                    <a:pt x="11478" y="9314"/>
                    <a:pt x="11835" y="9314"/>
                  </a:cubicBezTo>
                  <a:lnTo>
                    <a:pt x="13859" y="9314"/>
                  </a:lnTo>
                  <a:cubicBezTo>
                    <a:pt x="13847" y="10552"/>
                    <a:pt x="13693" y="11778"/>
                    <a:pt x="13395" y="12981"/>
                  </a:cubicBezTo>
                  <a:cubicBezTo>
                    <a:pt x="12073" y="12683"/>
                    <a:pt x="10728" y="12540"/>
                    <a:pt x="9371" y="12528"/>
                  </a:cubicBezTo>
                  <a:cubicBezTo>
                    <a:pt x="9216" y="12528"/>
                    <a:pt x="9097" y="12648"/>
                    <a:pt x="9097" y="12802"/>
                  </a:cubicBezTo>
                  <a:cubicBezTo>
                    <a:pt x="9002" y="12850"/>
                    <a:pt x="8942" y="12945"/>
                    <a:pt x="8942" y="13040"/>
                  </a:cubicBezTo>
                  <a:lnTo>
                    <a:pt x="8942" y="18041"/>
                  </a:lnTo>
                  <a:cubicBezTo>
                    <a:pt x="7335" y="17862"/>
                    <a:pt x="5942" y="16077"/>
                    <a:pt x="5180" y="13505"/>
                  </a:cubicBezTo>
                  <a:cubicBezTo>
                    <a:pt x="6001" y="13326"/>
                    <a:pt x="6823" y="13195"/>
                    <a:pt x="7656" y="13136"/>
                  </a:cubicBezTo>
                  <a:cubicBezTo>
                    <a:pt x="7811" y="13124"/>
                    <a:pt x="7918" y="12993"/>
                    <a:pt x="7906" y="12838"/>
                  </a:cubicBezTo>
                  <a:cubicBezTo>
                    <a:pt x="7895" y="12691"/>
                    <a:pt x="7776" y="12587"/>
                    <a:pt x="7632" y="12587"/>
                  </a:cubicBezTo>
                  <a:cubicBezTo>
                    <a:pt x="7624" y="12587"/>
                    <a:pt x="7616" y="12587"/>
                    <a:pt x="7609" y="12588"/>
                  </a:cubicBezTo>
                  <a:cubicBezTo>
                    <a:pt x="6751" y="12659"/>
                    <a:pt x="5894" y="12790"/>
                    <a:pt x="5049" y="12981"/>
                  </a:cubicBezTo>
                  <a:cubicBezTo>
                    <a:pt x="4751" y="11778"/>
                    <a:pt x="4596" y="10540"/>
                    <a:pt x="4584" y="9302"/>
                  </a:cubicBezTo>
                  <a:lnTo>
                    <a:pt x="6477" y="9302"/>
                  </a:lnTo>
                  <a:cubicBezTo>
                    <a:pt x="6835" y="9302"/>
                    <a:pt x="6835" y="8766"/>
                    <a:pt x="6477" y="8766"/>
                  </a:cubicBezTo>
                  <a:lnTo>
                    <a:pt x="4572" y="8766"/>
                  </a:lnTo>
                  <a:cubicBezTo>
                    <a:pt x="4584" y="7516"/>
                    <a:pt x="4739" y="6290"/>
                    <a:pt x="5037" y="5087"/>
                  </a:cubicBezTo>
                  <a:cubicBezTo>
                    <a:pt x="5954" y="5301"/>
                    <a:pt x="6894" y="5432"/>
                    <a:pt x="7835" y="5492"/>
                  </a:cubicBezTo>
                  <a:lnTo>
                    <a:pt x="7859" y="5492"/>
                  </a:lnTo>
                  <a:cubicBezTo>
                    <a:pt x="8192" y="5480"/>
                    <a:pt x="8216" y="4980"/>
                    <a:pt x="7871" y="4956"/>
                  </a:cubicBezTo>
                  <a:cubicBezTo>
                    <a:pt x="6966" y="4897"/>
                    <a:pt x="6073" y="4766"/>
                    <a:pt x="5180" y="4563"/>
                  </a:cubicBezTo>
                  <a:cubicBezTo>
                    <a:pt x="5942" y="1991"/>
                    <a:pt x="7335" y="206"/>
                    <a:pt x="8942" y="27"/>
                  </a:cubicBezTo>
                  <a:lnTo>
                    <a:pt x="8942" y="3956"/>
                  </a:lnTo>
                  <a:cubicBezTo>
                    <a:pt x="8942" y="4141"/>
                    <a:pt x="9082" y="4233"/>
                    <a:pt x="9222" y="4233"/>
                  </a:cubicBezTo>
                  <a:cubicBezTo>
                    <a:pt x="9362" y="4233"/>
                    <a:pt x="9502" y="4141"/>
                    <a:pt x="9502" y="3956"/>
                  </a:cubicBezTo>
                  <a:lnTo>
                    <a:pt x="9502" y="27"/>
                  </a:lnTo>
                  <a:close/>
                  <a:moveTo>
                    <a:pt x="9502" y="13076"/>
                  </a:moveTo>
                  <a:cubicBezTo>
                    <a:pt x="10764" y="13088"/>
                    <a:pt x="12026" y="13231"/>
                    <a:pt x="13252" y="13505"/>
                  </a:cubicBezTo>
                  <a:cubicBezTo>
                    <a:pt x="12502" y="16077"/>
                    <a:pt x="11109" y="17851"/>
                    <a:pt x="9502" y="18041"/>
                  </a:cubicBezTo>
                  <a:lnTo>
                    <a:pt x="9502" y="13076"/>
                  </a:lnTo>
                  <a:close/>
                  <a:moveTo>
                    <a:pt x="9216" y="0"/>
                  </a:moveTo>
                  <a:cubicBezTo>
                    <a:pt x="8513" y="0"/>
                    <a:pt x="7811" y="81"/>
                    <a:pt x="7120" y="241"/>
                  </a:cubicBezTo>
                  <a:lnTo>
                    <a:pt x="7049" y="301"/>
                  </a:lnTo>
                  <a:cubicBezTo>
                    <a:pt x="6370" y="884"/>
                    <a:pt x="5823" y="1599"/>
                    <a:pt x="5442" y="2408"/>
                  </a:cubicBezTo>
                  <a:cubicBezTo>
                    <a:pt x="5108" y="3051"/>
                    <a:pt x="4846" y="3730"/>
                    <a:pt x="4644" y="4420"/>
                  </a:cubicBezTo>
                  <a:cubicBezTo>
                    <a:pt x="3727" y="4194"/>
                    <a:pt x="2858" y="3825"/>
                    <a:pt x="2072" y="3337"/>
                  </a:cubicBezTo>
                  <a:cubicBezTo>
                    <a:pt x="1953" y="3480"/>
                    <a:pt x="1834" y="3623"/>
                    <a:pt x="1727" y="3765"/>
                  </a:cubicBezTo>
                  <a:cubicBezTo>
                    <a:pt x="2584" y="4301"/>
                    <a:pt x="3513" y="4706"/>
                    <a:pt x="4501" y="4944"/>
                  </a:cubicBezTo>
                  <a:cubicBezTo>
                    <a:pt x="4191" y="6194"/>
                    <a:pt x="4037" y="7480"/>
                    <a:pt x="4013" y="8754"/>
                  </a:cubicBezTo>
                  <a:lnTo>
                    <a:pt x="0" y="8754"/>
                  </a:lnTo>
                  <a:lnTo>
                    <a:pt x="0" y="9028"/>
                  </a:lnTo>
                  <a:lnTo>
                    <a:pt x="0" y="9302"/>
                  </a:lnTo>
                  <a:lnTo>
                    <a:pt x="4013" y="9302"/>
                  </a:lnTo>
                  <a:cubicBezTo>
                    <a:pt x="4037" y="10588"/>
                    <a:pt x="4191" y="11862"/>
                    <a:pt x="4501" y="13112"/>
                  </a:cubicBezTo>
                  <a:cubicBezTo>
                    <a:pt x="3525" y="13362"/>
                    <a:pt x="2584" y="13767"/>
                    <a:pt x="1727" y="14302"/>
                  </a:cubicBezTo>
                  <a:cubicBezTo>
                    <a:pt x="1834" y="14457"/>
                    <a:pt x="1953" y="14600"/>
                    <a:pt x="2072" y="14731"/>
                  </a:cubicBezTo>
                  <a:cubicBezTo>
                    <a:pt x="2870" y="14243"/>
                    <a:pt x="3739" y="13874"/>
                    <a:pt x="4644" y="13648"/>
                  </a:cubicBezTo>
                  <a:cubicBezTo>
                    <a:pt x="4846" y="14338"/>
                    <a:pt x="5108" y="15017"/>
                    <a:pt x="5442" y="15660"/>
                  </a:cubicBezTo>
                  <a:cubicBezTo>
                    <a:pt x="5823" y="16458"/>
                    <a:pt x="6370" y="17172"/>
                    <a:pt x="7049" y="17767"/>
                  </a:cubicBezTo>
                  <a:lnTo>
                    <a:pt x="7120" y="17827"/>
                  </a:lnTo>
                  <a:cubicBezTo>
                    <a:pt x="7811" y="17982"/>
                    <a:pt x="8513" y="18059"/>
                    <a:pt x="9216" y="18059"/>
                  </a:cubicBezTo>
                  <a:cubicBezTo>
                    <a:pt x="9918" y="18059"/>
                    <a:pt x="10621" y="17982"/>
                    <a:pt x="11311" y="17827"/>
                  </a:cubicBezTo>
                  <a:lnTo>
                    <a:pt x="11383" y="17767"/>
                  </a:lnTo>
                  <a:cubicBezTo>
                    <a:pt x="12062" y="17184"/>
                    <a:pt x="12609" y="16458"/>
                    <a:pt x="13002" y="15660"/>
                  </a:cubicBezTo>
                  <a:cubicBezTo>
                    <a:pt x="13324" y="15005"/>
                    <a:pt x="13597" y="14338"/>
                    <a:pt x="13800" y="13636"/>
                  </a:cubicBezTo>
                  <a:cubicBezTo>
                    <a:pt x="14705" y="13862"/>
                    <a:pt x="15574" y="14231"/>
                    <a:pt x="16372" y="14731"/>
                  </a:cubicBezTo>
                  <a:cubicBezTo>
                    <a:pt x="16491" y="14588"/>
                    <a:pt x="16598" y="14445"/>
                    <a:pt x="16705" y="14291"/>
                  </a:cubicBezTo>
                  <a:cubicBezTo>
                    <a:pt x="15848" y="13755"/>
                    <a:pt x="14919" y="13362"/>
                    <a:pt x="13943" y="13112"/>
                  </a:cubicBezTo>
                  <a:cubicBezTo>
                    <a:pt x="14240" y="11862"/>
                    <a:pt x="14407" y="10588"/>
                    <a:pt x="14419" y="9302"/>
                  </a:cubicBezTo>
                  <a:lnTo>
                    <a:pt x="18443" y="9302"/>
                  </a:lnTo>
                  <a:lnTo>
                    <a:pt x="18443" y="9028"/>
                  </a:lnTo>
                  <a:lnTo>
                    <a:pt x="18443" y="8754"/>
                  </a:lnTo>
                  <a:lnTo>
                    <a:pt x="14419" y="8754"/>
                  </a:lnTo>
                  <a:cubicBezTo>
                    <a:pt x="14407" y="7472"/>
                    <a:pt x="14241" y="6202"/>
                    <a:pt x="13945" y="4955"/>
                  </a:cubicBezTo>
                  <a:lnTo>
                    <a:pt x="13945" y="4955"/>
                  </a:lnTo>
                  <a:cubicBezTo>
                    <a:pt x="14921" y="4705"/>
                    <a:pt x="15860" y="4301"/>
                    <a:pt x="16705" y="3765"/>
                  </a:cubicBezTo>
                  <a:cubicBezTo>
                    <a:pt x="16598" y="3611"/>
                    <a:pt x="16491" y="3468"/>
                    <a:pt x="16372" y="3325"/>
                  </a:cubicBezTo>
                  <a:cubicBezTo>
                    <a:pt x="15574" y="3825"/>
                    <a:pt x="14705" y="4182"/>
                    <a:pt x="13800" y="4420"/>
                  </a:cubicBezTo>
                  <a:cubicBezTo>
                    <a:pt x="13597" y="3742"/>
                    <a:pt x="13335" y="3087"/>
                    <a:pt x="13026" y="2468"/>
                  </a:cubicBezTo>
                  <a:cubicBezTo>
                    <a:pt x="12633" y="1646"/>
                    <a:pt x="12085" y="908"/>
                    <a:pt x="11407" y="313"/>
                  </a:cubicBezTo>
                  <a:lnTo>
                    <a:pt x="11311" y="241"/>
                  </a:lnTo>
                  <a:cubicBezTo>
                    <a:pt x="10621" y="81"/>
                    <a:pt x="9918" y="0"/>
                    <a:pt x="9216"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1"/>
            <p:cNvSpPr/>
            <p:nvPr/>
          </p:nvSpPr>
          <p:spPr>
            <a:xfrm>
              <a:off x="2761950" y="1671475"/>
              <a:ext cx="161050" cy="57900"/>
            </a:xfrm>
            <a:custGeom>
              <a:avLst/>
              <a:gdLst/>
              <a:ahLst/>
              <a:cxnLst/>
              <a:rect l="l" t="t" r="r" b="b"/>
              <a:pathLst>
                <a:path w="6442" h="2316" extrusionOk="0">
                  <a:moveTo>
                    <a:pt x="6441" y="0"/>
                  </a:moveTo>
                  <a:lnTo>
                    <a:pt x="6441" y="0"/>
                  </a:lnTo>
                  <a:cubicBezTo>
                    <a:pt x="6108" y="226"/>
                    <a:pt x="5775" y="417"/>
                    <a:pt x="5429" y="595"/>
                  </a:cubicBezTo>
                  <a:cubicBezTo>
                    <a:pt x="4727" y="1584"/>
                    <a:pt x="3893" y="2203"/>
                    <a:pt x="2977" y="2298"/>
                  </a:cubicBezTo>
                  <a:lnTo>
                    <a:pt x="2977" y="1429"/>
                  </a:lnTo>
                  <a:cubicBezTo>
                    <a:pt x="2798" y="1465"/>
                    <a:pt x="2608" y="1488"/>
                    <a:pt x="2417" y="1512"/>
                  </a:cubicBezTo>
                  <a:lnTo>
                    <a:pt x="2417" y="2298"/>
                  </a:lnTo>
                  <a:cubicBezTo>
                    <a:pt x="1846" y="2227"/>
                    <a:pt x="1298" y="1977"/>
                    <a:pt x="857" y="1584"/>
                  </a:cubicBezTo>
                  <a:cubicBezTo>
                    <a:pt x="560" y="1572"/>
                    <a:pt x="274" y="1548"/>
                    <a:pt x="0" y="1512"/>
                  </a:cubicBezTo>
                  <a:lnTo>
                    <a:pt x="0" y="1512"/>
                  </a:lnTo>
                  <a:cubicBezTo>
                    <a:pt x="167" y="1703"/>
                    <a:pt x="345" y="1869"/>
                    <a:pt x="536" y="2024"/>
                  </a:cubicBezTo>
                  <a:lnTo>
                    <a:pt x="607" y="2084"/>
                  </a:lnTo>
                  <a:cubicBezTo>
                    <a:pt x="1298" y="2239"/>
                    <a:pt x="2000" y="2316"/>
                    <a:pt x="2701" y="2316"/>
                  </a:cubicBezTo>
                  <a:cubicBezTo>
                    <a:pt x="3402" y="2316"/>
                    <a:pt x="4102" y="2239"/>
                    <a:pt x="4786" y="2084"/>
                  </a:cubicBezTo>
                  <a:lnTo>
                    <a:pt x="4858" y="2024"/>
                  </a:lnTo>
                  <a:lnTo>
                    <a:pt x="4870" y="2024"/>
                  </a:lnTo>
                  <a:cubicBezTo>
                    <a:pt x="5513" y="1453"/>
                    <a:pt x="6048" y="774"/>
                    <a:pt x="6441"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1"/>
            <p:cNvSpPr/>
            <p:nvPr/>
          </p:nvSpPr>
          <p:spPr>
            <a:xfrm>
              <a:off x="2990850" y="1361300"/>
              <a:ext cx="25600" cy="21775"/>
            </a:xfrm>
            <a:custGeom>
              <a:avLst/>
              <a:gdLst/>
              <a:ahLst/>
              <a:cxnLst/>
              <a:rect l="l" t="t" r="r" b="b"/>
              <a:pathLst>
                <a:path w="1024" h="871" extrusionOk="0">
                  <a:moveTo>
                    <a:pt x="691" y="1"/>
                  </a:moveTo>
                  <a:cubicBezTo>
                    <a:pt x="464" y="144"/>
                    <a:pt x="238" y="275"/>
                    <a:pt x="0" y="394"/>
                  </a:cubicBezTo>
                  <a:cubicBezTo>
                    <a:pt x="95" y="537"/>
                    <a:pt x="191" y="703"/>
                    <a:pt x="274" y="870"/>
                  </a:cubicBezTo>
                  <a:cubicBezTo>
                    <a:pt x="536" y="739"/>
                    <a:pt x="786" y="596"/>
                    <a:pt x="1024" y="429"/>
                  </a:cubicBezTo>
                  <a:cubicBezTo>
                    <a:pt x="917" y="287"/>
                    <a:pt x="810" y="132"/>
                    <a:pt x="691"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1"/>
            <p:cNvSpPr/>
            <p:nvPr/>
          </p:nvSpPr>
          <p:spPr>
            <a:xfrm>
              <a:off x="2971200" y="1616700"/>
              <a:ext cx="45250" cy="29500"/>
            </a:xfrm>
            <a:custGeom>
              <a:avLst/>
              <a:gdLst/>
              <a:ahLst/>
              <a:cxnLst/>
              <a:rect l="l" t="t" r="r" b="b"/>
              <a:pathLst>
                <a:path w="1810" h="1180" extrusionOk="0">
                  <a:moveTo>
                    <a:pt x="345" y="0"/>
                  </a:moveTo>
                  <a:cubicBezTo>
                    <a:pt x="238" y="143"/>
                    <a:pt x="119" y="298"/>
                    <a:pt x="0" y="441"/>
                  </a:cubicBezTo>
                  <a:cubicBezTo>
                    <a:pt x="512" y="631"/>
                    <a:pt x="1012" y="881"/>
                    <a:pt x="1477" y="1179"/>
                  </a:cubicBezTo>
                  <a:cubicBezTo>
                    <a:pt x="1596" y="1036"/>
                    <a:pt x="1703" y="893"/>
                    <a:pt x="1810" y="739"/>
                  </a:cubicBezTo>
                  <a:cubicBezTo>
                    <a:pt x="1358" y="441"/>
                    <a:pt x="857" y="191"/>
                    <a:pt x="345"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1"/>
            <p:cNvSpPr/>
            <p:nvPr/>
          </p:nvSpPr>
          <p:spPr>
            <a:xfrm>
              <a:off x="3021200" y="1496750"/>
              <a:ext cx="38425" cy="13700"/>
            </a:xfrm>
            <a:custGeom>
              <a:avLst/>
              <a:gdLst/>
              <a:ahLst/>
              <a:cxnLst/>
              <a:rect l="l" t="t" r="r" b="b"/>
              <a:pathLst>
                <a:path w="1537" h="548" extrusionOk="0">
                  <a:moveTo>
                    <a:pt x="48" y="0"/>
                  </a:moveTo>
                  <a:cubicBezTo>
                    <a:pt x="36" y="191"/>
                    <a:pt x="24" y="369"/>
                    <a:pt x="0" y="548"/>
                  </a:cubicBezTo>
                  <a:lnTo>
                    <a:pt x="1536" y="548"/>
                  </a:lnTo>
                  <a:lnTo>
                    <a:pt x="1536" y="274"/>
                  </a:lnTo>
                  <a:lnTo>
                    <a:pt x="1536"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1"/>
            <p:cNvSpPr/>
            <p:nvPr/>
          </p:nvSpPr>
          <p:spPr>
            <a:xfrm>
              <a:off x="2749150" y="1369650"/>
              <a:ext cx="161050" cy="268200"/>
            </a:xfrm>
            <a:custGeom>
              <a:avLst/>
              <a:gdLst/>
              <a:ahLst/>
              <a:cxnLst/>
              <a:rect l="l" t="t" r="r" b="b"/>
              <a:pathLst>
                <a:path w="6442" h="10728" extrusionOk="0">
                  <a:moveTo>
                    <a:pt x="2536" y="0"/>
                  </a:moveTo>
                  <a:cubicBezTo>
                    <a:pt x="2369" y="0"/>
                    <a:pt x="2215" y="107"/>
                    <a:pt x="2167" y="262"/>
                  </a:cubicBezTo>
                  <a:lnTo>
                    <a:pt x="95" y="5941"/>
                  </a:lnTo>
                  <a:cubicBezTo>
                    <a:pt x="0" y="6203"/>
                    <a:pt x="191" y="6465"/>
                    <a:pt x="464" y="6465"/>
                  </a:cubicBezTo>
                  <a:lnTo>
                    <a:pt x="2465" y="6465"/>
                  </a:lnTo>
                  <a:cubicBezTo>
                    <a:pt x="2536" y="6465"/>
                    <a:pt x="2584" y="6537"/>
                    <a:pt x="2560" y="6596"/>
                  </a:cubicBezTo>
                  <a:lnTo>
                    <a:pt x="1179" y="10371"/>
                  </a:lnTo>
                  <a:cubicBezTo>
                    <a:pt x="1119" y="10549"/>
                    <a:pt x="1250" y="10728"/>
                    <a:pt x="1441" y="10728"/>
                  </a:cubicBezTo>
                  <a:lnTo>
                    <a:pt x="2322" y="10728"/>
                  </a:lnTo>
                  <a:cubicBezTo>
                    <a:pt x="2417" y="10728"/>
                    <a:pt x="2500" y="10680"/>
                    <a:pt x="2548" y="10609"/>
                  </a:cubicBezTo>
                  <a:lnTo>
                    <a:pt x="6287" y="4870"/>
                  </a:lnTo>
                  <a:cubicBezTo>
                    <a:pt x="6441" y="4608"/>
                    <a:pt x="6251" y="4275"/>
                    <a:pt x="5941" y="4275"/>
                  </a:cubicBezTo>
                  <a:lnTo>
                    <a:pt x="4536" y="4275"/>
                  </a:lnTo>
                  <a:cubicBezTo>
                    <a:pt x="4263" y="4275"/>
                    <a:pt x="4060" y="4001"/>
                    <a:pt x="4155" y="3751"/>
                  </a:cubicBezTo>
                  <a:lnTo>
                    <a:pt x="5334" y="524"/>
                  </a:lnTo>
                  <a:cubicBezTo>
                    <a:pt x="5417" y="274"/>
                    <a:pt x="5227" y="0"/>
                    <a:pt x="4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1"/>
            <p:cNvSpPr/>
            <p:nvPr/>
          </p:nvSpPr>
          <p:spPr>
            <a:xfrm>
              <a:off x="2821475" y="1369625"/>
              <a:ext cx="63075" cy="97075"/>
            </a:xfrm>
            <a:custGeom>
              <a:avLst/>
              <a:gdLst/>
              <a:ahLst/>
              <a:cxnLst/>
              <a:rect l="l" t="t" r="r" b="b"/>
              <a:pathLst>
                <a:path w="2523" h="3883" extrusionOk="0">
                  <a:moveTo>
                    <a:pt x="2077" y="1"/>
                  </a:moveTo>
                  <a:cubicBezTo>
                    <a:pt x="2072" y="1"/>
                    <a:pt x="2066" y="1"/>
                    <a:pt x="2060" y="1"/>
                  </a:cubicBezTo>
                  <a:lnTo>
                    <a:pt x="1298" y="1"/>
                  </a:lnTo>
                  <a:cubicBezTo>
                    <a:pt x="1298" y="49"/>
                    <a:pt x="1286" y="96"/>
                    <a:pt x="1274" y="132"/>
                  </a:cubicBezTo>
                  <a:lnTo>
                    <a:pt x="1262" y="132"/>
                  </a:lnTo>
                  <a:lnTo>
                    <a:pt x="84" y="3359"/>
                  </a:lnTo>
                  <a:cubicBezTo>
                    <a:pt x="0" y="3621"/>
                    <a:pt x="191" y="3883"/>
                    <a:pt x="465" y="3883"/>
                  </a:cubicBezTo>
                  <a:lnTo>
                    <a:pt x="1239" y="3883"/>
                  </a:lnTo>
                  <a:cubicBezTo>
                    <a:pt x="1239" y="3835"/>
                    <a:pt x="1251" y="3787"/>
                    <a:pt x="1262" y="3740"/>
                  </a:cubicBezTo>
                  <a:lnTo>
                    <a:pt x="2441" y="525"/>
                  </a:lnTo>
                  <a:cubicBezTo>
                    <a:pt x="2523" y="269"/>
                    <a:pt x="2342" y="1"/>
                    <a:pt x="20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1"/>
            <p:cNvSpPr/>
            <p:nvPr/>
          </p:nvSpPr>
          <p:spPr>
            <a:xfrm>
              <a:off x="2777125" y="1476200"/>
              <a:ext cx="133075" cy="161650"/>
            </a:xfrm>
            <a:custGeom>
              <a:avLst/>
              <a:gdLst/>
              <a:ahLst/>
              <a:cxnLst/>
              <a:rect l="l" t="t" r="r" b="b"/>
              <a:pathLst>
                <a:path w="5323" h="6466" extrusionOk="0">
                  <a:moveTo>
                    <a:pt x="4048" y="1"/>
                  </a:moveTo>
                  <a:cubicBezTo>
                    <a:pt x="4048" y="84"/>
                    <a:pt x="4025" y="155"/>
                    <a:pt x="3989" y="227"/>
                  </a:cubicBezTo>
                  <a:lnTo>
                    <a:pt x="262" y="5954"/>
                  </a:lnTo>
                  <a:cubicBezTo>
                    <a:pt x="215" y="6025"/>
                    <a:pt x="143" y="6061"/>
                    <a:pt x="72" y="6073"/>
                  </a:cubicBezTo>
                  <a:lnTo>
                    <a:pt x="60" y="6109"/>
                  </a:lnTo>
                  <a:cubicBezTo>
                    <a:pt x="0" y="6287"/>
                    <a:pt x="131" y="6466"/>
                    <a:pt x="322" y="6466"/>
                  </a:cubicBezTo>
                  <a:lnTo>
                    <a:pt x="1203" y="6466"/>
                  </a:lnTo>
                  <a:cubicBezTo>
                    <a:pt x="1298" y="6466"/>
                    <a:pt x="1381" y="6418"/>
                    <a:pt x="1429" y="6347"/>
                  </a:cubicBezTo>
                  <a:lnTo>
                    <a:pt x="5168" y="608"/>
                  </a:lnTo>
                  <a:cubicBezTo>
                    <a:pt x="5322" y="346"/>
                    <a:pt x="5132" y="13"/>
                    <a:pt x="4822" y="13"/>
                  </a:cubicBezTo>
                  <a:lnTo>
                    <a:pt x="48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0" name="Google Shape;2550;p51"/>
          <p:cNvGrpSpPr/>
          <p:nvPr/>
        </p:nvGrpSpPr>
        <p:grpSpPr>
          <a:xfrm>
            <a:off x="3390401" y="2106439"/>
            <a:ext cx="431036" cy="321758"/>
            <a:chOff x="2598825" y="2001200"/>
            <a:chExt cx="461100" cy="344200"/>
          </a:xfrm>
        </p:grpSpPr>
        <p:sp>
          <p:nvSpPr>
            <p:cNvPr id="2551" name="Google Shape;2551;p51"/>
            <p:cNvSpPr/>
            <p:nvPr/>
          </p:nvSpPr>
          <p:spPr>
            <a:xfrm>
              <a:off x="2981600" y="2001200"/>
              <a:ext cx="14025" cy="65575"/>
            </a:xfrm>
            <a:custGeom>
              <a:avLst/>
              <a:gdLst/>
              <a:ahLst/>
              <a:cxnLst/>
              <a:rect l="l" t="t" r="r" b="b"/>
              <a:pathLst>
                <a:path w="561" h="2623" extrusionOk="0">
                  <a:moveTo>
                    <a:pt x="281" y="0"/>
                  </a:moveTo>
                  <a:cubicBezTo>
                    <a:pt x="141" y="0"/>
                    <a:pt x="1" y="93"/>
                    <a:pt x="1" y="277"/>
                  </a:cubicBezTo>
                  <a:lnTo>
                    <a:pt x="1" y="2349"/>
                  </a:lnTo>
                  <a:cubicBezTo>
                    <a:pt x="1" y="2492"/>
                    <a:pt x="132" y="2623"/>
                    <a:pt x="287" y="2623"/>
                  </a:cubicBezTo>
                  <a:cubicBezTo>
                    <a:pt x="430" y="2623"/>
                    <a:pt x="561" y="2492"/>
                    <a:pt x="561" y="2349"/>
                  </a:cubicBezTo>
                  <a:lnTo>
                    <a:pt x="561" y="277"/>
                  </a:lnTo>
                  <a:cubicBezTo>
                    <a:pt x="561" y="93"/>
                    <a:pt x="421"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1"/>
            <p:cNvSpPr/>
            <p:nvPr/>
          </p:nvSpPr>
          <p:spPr>
            <a:xfrm>
              <a:off x="2663125" y="2001200"/>
              <a:ext cx="13700" cy="65575"/>
            </a:xfrm>
            <a:custGeom>
              <a:avLst/>
              <a:gdLst/>
              <a:ahLst/>
              <a:cxnLst/>
              <a:rect l="l" t="t" r="r" b="b"/>
              <a:pathLst>
                <a:path w="548" h="2623" extrusionOk="0">
                  <a:moveTo>
                    <a:pt x="274" y="0"/>
                  </a:moveTo>
                  <a:cubicBezTo>
                    <a:pt x="137" y="0"/>
                    <a:pt x="0" y="93"/>
                    <a:pt x="0" y="277"/>
                  </a:cubicBezTo>
                  <a:lnTo>
                    <a:pt x="0" y="2349"/>
                  </a:lnTo>
                  <a:cubicBezTo>
                    <a:pt x="0" y="2492"/>
                    <a:pt x="119" y="2623"/>
                    <a:pt x="274" y="2623"/>
                  </a:cubicBezTo>
                  <a:cubicBezTo>
                    <a:pt x="429" y="2623"/>
                    <a:pt x="548" y="2492"/>
                    <a:pt x="548" y="2349"/>
                  </a:cubicBezTo>
                  <a:lnTo>
                    <a:pt x="548" y="277"/>
                  </a:lnTo>
                  <a:cubicBezTo>
                    <a:pt x="548" y="93"/>
                    <a:pt x="411"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1"/>
            <p:cNvSpPr/>
            <p:nvPr/>
          </p:nvSpPr>
          <p:spPr>
            <a:xfrm>
              <a:off x="2767600" y="2001200"/>
              <a:ext cx="14000" cy="65575"/>
            </a:xfrm>
            <a:custGeom>
              <a:avLst/>
              <a:gdLst/>
              <a:ahLst/>
              <a:cxnLst/>
              <a:rect l="l" t="t" r="r" b="b"/>
              <a:pathLst>
                <a:path w="560" h="2623" extrusionOk="0">
                  <a:moveTo>
                    <a:pt x="280" y="0"/>
                  </a:moveTo>
                  <a:cubicBezTo>
                    <a:pt x="140" y="0"/>
                    <a:pt x="0" y="93"/>
                    <a:pt x="0" y="277"/>
                  </a:cubicBezTo>
                  <a:lnTo>
                    <a:pt x="0" y="2349"/>
                  </a:lnTo>
                  <a:cubicBezTo>
                    <a:pt x="12" y="2492"/>
                    <a:pt x="131" y="2623"/>
                    <a:pt x="286" y="2623"/>
                  </a:cubicBezTo>
                  <a:cubicBezTo>
                    <a:pt x="441" y="2623"/>
                    <a:pt x="560" y="2492"/>
                    <a:pt x="560" y="2349"/>
                  </a:cubicBezTo>
                  <a:lnTo>
                    <a:pt x="560" y="277"/>
                  </a:lnTo>
                  <a:cubicBezTo>
                    <a:pt x="560" y="93"/>
                    <a:pt x="420"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1"/>
            <p:cNvSpPr/>
            <p:nvPr/>
          </p:nvSpPr>
          <p:spPr>
            <a:xfrm>
              <a:off x="2802725" y="2001200"/>
              <a:ext cx="13700" cy="65575"/>
            </a:xfrm>
            <a:custGeom>
              <a:avLst/>
              <a:gdLst/>
              <a:ahLst/>
              <a:cxnLst/>
              <a:rect l="l" t="t" r="r" b="b"/>
              <a:pathLst>
                <a:path w="548" h="2623" extrusionOk="0">
                  <a:moveTo>
                    <a:pt x="274" y="0"/>
                  </a:moveTo>
                  <a:cubicBezTo>
                    <a:pt x="137" y="0"/>
                    <a:pt x="0" y="93"/>
                    <a:pt x="0" y="277"/>
                  </a:cubicBezTo>
                  <a:lnTo>
                    <a:pt x="0" y="2349"/>
                  </a:lnTo>
                  <a:cubicBezTo>
                    <a:pt x="0" y="2492"/>
                    <a:pt x="119" y="2623"/>
                    <a:pt x="274" y="2623"/>
                  </a:cubicBezTo>
                  <a:cubicBezTo>
                    <a:pt x="429" y="2623"/>
                    <a:pt x="548" y="2492"/>
                    <a:pt x="548" y="2349"/>
                  </a:cubicBezTo>
                  <a:lnTo>
                    <a:pt x="548" y="277"/>
                  </a:lnTo>
                  <a:cubicBezTo>
                    <a:pt x="548" y="93"/>
                    <a:pt x="411"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1"/>
            <p:cNvSpPr/>
            <p:nvPr/>
          </p:nvSpPr>
          <p:spPr>
            <a:xfrm>
              <a:off x="2837550" y="2001200"/>
              <a:ext cx="14000" cy="65575"/>
            </a:xfrm>
            <a:custGeom>
              <a:avLst/>
              <a:gdLst/>
              <a:ahLst/>
              <a:cxnLst/>
              <a:rect l="l" t="t" r="r" b="b"/>
              <a:pathLst>
                <a:path w="560" h="2623" extrusionOk="0">
                  <a:moveTo>
                    <a:pt x="280" y="0"/>
                  </a:moveTo>
                  <a:cubicBezTo>
                    <a:pt x="140" y="0"/>
                    <a:pt x="0" y="93"/>
                    <a:pt x="0" y="277"/>
                  </a:cubicBezTo>
                  <a:lnTo>
                    <a:pt x="0" y="2349"/>
                  </a:lnTo>
                  <a:cubicBezTo>
                    <a:pt x="0" y="2492"/>
                    <a:pt x="119" y="2623"/>
                    <a:pt x="274" y="2623"/>
                  </a:cubicBezTo>
                  <a:cubicBezTo>
                    <a:pt x="429" y="2623"/>
                    <a:pt x="548" y="2492"/>
                    <a:pt x="560" y="2349"/>
                  </a:cubicBezTo>
                  <a:lnTo>
                    <a:pt x="560" y="277"/>
                  </a:lnTo>
                  <a:cubicBezTo>
                    <a:pt x="560" y="93"/>
                    <a:pt x="420"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1"/>
            <p:cNvSpPr/>
            <p:nvPr/>
          </p:nvSpPr>
          <p:spPr>
            <a:xfrm>
              <a:off x="2872375" y="2001200"/>
              <a:ext cx="14000" cy="65575"/>
            </a:xfrm>
            <a:custGeom>
              <a:avLst/>
              <a:gdLst/>
              <a:ahLst/>
              <a:cxnLst/>
              <a:rect l="l" t="t" r="r" b="b"/>
              <a:pathLst>
                <a:path w="560" h="2623" extrusionOk="0">
                  <a:moveTo>
                    <a:pt x="280" y="0"/>
                  </a:moveTo>
                  <a:cubicBezTo>
                    <a:pt x="140" y="0"/>
                    <a:pt x="0" y="93"/>
                    <a:pt x="0" y="277"/>
                  </a:cubicBezTo>
                  <a:lnTo>
                    <a:pt x="0" y="2349"/>
                  </a:lnTo>
                  <a:cubicBezTo>
                    <a:pt x="0" y="2492"/>
                    <a:pt x="131" y="2623"/>
                    <a:pt x="286" y="2623"/>
                  </a:cubicBezTo>
                  <a:cubicBezTo>
                    <a:pt x="429" y="2623"/>
                    <a:pt x="560" y="2492"/>
                    <a:pt x="560" y="2349"/>
                  </a:cubicBezTo>
                  <a:lnTo>
                    <a:pt x="560" y="277"/>
                  </a:lnTo>
                  <a:cubicBezTo>
                    <a:pt x="560" y="93"/>
                    <a:pt x="420"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1"/>
            <p:cNvSpPr/>
            <p:nvPr/>
          </p:nvSpPr>
          <p:spPr>
            <a:xfrm>
              <a:off x="2907200" y="2001200"/>
              <a:ext cx="14000" cy="65575"/>
            </a:xfrm>
            <a:custGeom>
              <a:avLst/>
              <a:gdLst/>
              <a:ahLst/>
              <a:cxnLst/>
              <a:rect l="l" t="t" r="r" b="b"/>
              <a:pathLst>
                <a:path w="560" h="2623" extrusionOk="0">
                  <a:moveTo>
                    <a:pt x="280" y="0"/>
                  </a:moveTo>
                  <a:cubicBezTo>
                    <a:pt x="140" y="0"/>
                    <a:pt x="0" y="93"/>
                    <a:pt x="0" y="277"/>
                  </a:cubicBezTo>
                  <a:lnTo>
                    <a:pt x="0" y="2349"/>
                  </a:lnTo>
                  <a:cubicBezTo>
                    <a:pt x="12" y="2492"/>
                    <a:pt x="131" y="2623"/>
                    <a:pt x="286" y="2623"/>
                  </a:cubicBezTo>
                  <a:cubicBezTo>
                    <a:pt x="441" y="2623"/>
                    <a:pt x="560" y="2492"/>
                    <a:pt x="560" y="2349"/>
                  </a:cubicBezTo>
                  <a:lnTo>
                    <a:pt x="560" y="277"/>
                  </a:lnTo>
                  <a:cubicBezTo>
                    <a:pt x="560" y="93"/>
                    <a:pt x="420"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1"/>
            <p:cNvSpPr/>
            <p:nvPr/>
          </p:nvSpPr>
          <p:spPr>
            <a:xfrm>
              <a:off x="2942325" y="2001200"/>
              <a:ext cx="14000" cy="65575"/>
            </a:xfrm>
            <a:custGeom>
              <a:avLst/>
              <a:gdLst/>
              <a:ahLst/>
              <a:cxnLst/>
              <a:rect l="l" t="t" r="r" b="b"/>
              <a:pathLst>
                <a:path w="560" h="2623" extrusionOk="0">
                  <a:moveTo>
                    <a:pt x="280" y="0"/>
                  </a:moveTo>
                  <a:cubicBezTo>
                    <a:pt x="140" y="0"/>
                    <a:pt x="0" y="93"/>
                    <a:pt x="0" y="277"/>
                  </a:cubicBezTo>
                  <a:lnTo>
                    <a:pt x="0" y="2349"/>
                  </a:lnTo>
                  <a:cubicBezTo>
                    <a:pt x="0" y="2492"/>
                    <a:pt x="119" y="2623"/>
                    <a:pt x="274" y="2623"/>
                  </a:cubicBezTo>
                  <a:cubicBezTo>
                    <a:pt x="429" y="2623"/>
                    <a:pt x="548" y="2492"/>
                    <a:pt x="560" y="2349"/>
                  </a:cubicBezTo>
                  <a:lnTo>
                    <a:pt x="560" y="277"/>
                  </a:lnTo>
                  <a:cubicBezTo>
                    <a:pt x="560" y="93"/>
                    <a:pt x="420"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1"/>
            <p:cNvSpPr/>
            <p:nvPr/>
          </p:nvSpPr>
          <p:spPr>
            <a:xfrm>
              <a:off x="2657175" y="2053350"/>
              <a:ext cx="344100" cy="257800"/>
            </a:xfrm>
            <a:custGeom>
              <a:avLst/>
              <a:gdLst/>
              <a:ahLst/>
              <a:cxnLst/>
              <a:rect l="l" t="t" r="r" b="b"/>
              <a:pathLst>
                <a:path w="13764" h="10312" extrusionOk="0">
                  <a:moveTo>
                    <a:pt x="500" y="1"/>
                  </a:moveTo>
                  <a:cubicBezTo>
                    <a:pt x="226" y="1"/>
                    <a:pt x="0" y="227"/>
                    <a:pt x="0" y="501"/>
                  </a:cubicBezTo>
                  <a:lnTo>
                    <a:pt x="0" y="10312"/>
                  </a:lnTo>
                  <a:lnTo>
                    <a:pt x="13764" y="10312"/>
                  </a:lnTo>
                  <a:lnTo>
                    <a:pt x="13764" y="501"/>
                  </a:lnTo>
                  <a:cubicBezTo>
                    <a:pt x="13764" y="227"/>
                    <a:pt x="13538" y="1"/>
                    <a:pt x="13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1"/>
            <p:cNvSpPr/>
            <p:nvPr/>
          </p:nvSpPr>
          <p:spPr>
            <a:xfrm>
              <a:off x="2657175" y="2053350"/>
              <a:ext cx="344100" cy="257800"/>
            </a:xfrm>
            <a:custGeom>
              <a:avLst/>
              <a:gdLst/>
              <a:ahLst/>
              <a:cxnLst/>
              <a:rect l="l" t="t" r="r" b="b"/>
              <a:pathLst>
                <a:path w="13764" h="10312" extrusionOk="0">
                  <a:moveTo>
                    <a:pt x="12287" y="1"/>
                  </a:moveTo>
                  <a:lnTo>
                    <a:pt x="12287" y="7204"/>
                  </a:lnTo>
                  <a:cubicBezTo>
                    <a:pt x="12287" y="8514"/>
                    <a:pt x="11204" y="9585"/>
                    <a:pt x="10073" y="9585"/>
                  </a:cubicBezTo>
                  <a:lnTo>
                    <a:pt x="0" y="9585"/>
                  </a:lnTo>
                  <a:lnTo>
                    <a:pt x="0" y="10312"/>
                  </a:lnTo>
                  <a:lnTo>
                    <a:pt x="13764" y="10312"/>
                  </a:lnTo>
                  <a:lnTo>
                    <a:pt x="13764" y="501"/>
                  </a:lnTo>
                  <a:cubicBezTo>
                    <a:pt x="13764" y="227"/>
                    <a:pt x="13538" y="1"/>
                    <a:pt x="13264"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1"/>
            <p:cNvSpPr/>
            <p:nvPr/>
          </p:nvSpPr>
          <p:spPr>
            <a:xfrm>
              <a:off x="2608350" y="2185225"/>
              <a:ext cx="48850" cy="134850"/>
            </a:xfrm>
            <a:custGeom>
              <a:avLst/>
              <a:gdLst/>
              <a:ahLst/>
              <a:cxnLst/>
              <a:rect l="l" t="t" r="r" b="b"/>
              <a:pathLst>
                <a:path w="1954" h="5394" extrusionOk="0">
                  <a:moveTo>
                    <a:pt x="1239" y="0"/>
                  </a:moveTo>
                  <a:cubicBezTo>
                    <a:pt x="560" y="0"/>
                    <a:pt x="0" y="536"/>
                    <a:pt x="0" y="1215"/>
                  </a:cubicBezTo>
                  <a:lnTo>
                    <a:pt x="0" y="5394"/>
                  </a:lnTo>
                  <a:lnTo>
                    <a:pt x="929" y="5394"/>
                  </a:lnTo>
                  <a:lnTo>
                    <a:pt x="929" y="1215"/>
                  </a:lnTo>
                  <a:cubicBezTo>
                    <a:pt x="929" y="1048"/>
                    <a:pt x="1060" y="905"/>
                    <a:pt x="1239" y="905"/>
                  </a:cubicBezTo>
                  <a:lnTo>
                    <a:pt x="1953" y="905"/>
                  </a:lnTo>
                  <a:lnTo>
                    <a:pt x="19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1"/>
            <p:cNvSpPr/>
            <p:nvPr/>
          </p:nvSpPr>
          <p:spPr>
            <a:xfrm>
              <a:off x="3001250" y="2089675"/>
              <a:ext cx="49150" cy="230400"/>
            </a:xfrm>
            <a:custGeom>
              <a:avLst/>
              <a:gdLst/>
              <a:ahLst/>
              <a:cxnLst/>
              <a:rect l="l" t="t" r="r" b="b"/>
              <a:pathLst>
                <a:path w="1966" h="9216" extrusionOk="0">
                  <a:moveTo>
                    <a:pt x="1" y="0"/>
                  </a:moveTo>
                  <a:lnTo>
                    <a:pt x="1" y="917"/>
                  </a:lnTo>
                  <a:lnTo>
                    <a:pt x="715" y="917"/>
                  </a:lnTo>
                  <a:cubicBezTo>
                    <a:pt x="722" y="917"/>
                    <a:pt x="729" y="916"/>
                    <a:pt x="736" y="916"/>
                  </a:cubicBezTo>
                  <a:cubicBezTo>
                    <a:pt x="904" y="916"/>
                    <a:pt x="1025" y="1055"/>
                    <a:pt x="1037" y="1215"/>
                  </a:cubicBezTo>
                  <a:lnTo>
                    <a:pt x="1037" y="9216"/>
                  </a:lnTo>
                  <a:lnTo>
                    <a:pt x="1965" y="9216"/>
                  </a:lnTo>
                  <a:lnTo>
                    <a:pt x="1965" y="1215"/>
                  </a:lnTo>
                  <a:cubicBezTo>
                    <a:pt x="1953" y="536"/>
                    <a:pt x="1394" y="0"/>
                    <a:pt x="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1"/>
            <p:cNvSpPr/>
            <p:nvPr/>
          </p:nvSpPr>
          <p:spPr>
            <a:xfrm>
              <a:off x="2791700" y="2123825"/>
              <a:ext cx="127725" cy="110800"/>
            </a:xfrm>
            <a:custGeom>
              <a:avLst/>
              <a:gdLst/>
              <a:ahLst/>
              <a:cxnLst/>
              <a:rect l="l" t="t" r="r" b="b"/>
              <a:pathLst>
                <a:path w="5109" h="4432" extrusionOk="0">
                  <a:moveTo>
                    <a:pt x="1189" y="1"/>
                  </a:moveTo>
                  <a:cubicBezTo>
                    <a:pt x="910" y="1"/>
                    <a:pt x="687" y="55"/>
                    <a:pt x="560" y="182"/>
                  </a:cubicBezTo>
                  <a:cubicBezTo>
                    <a:pt x="1" y="730"/>
                    <a:pt x="858" y="3111"/>
                    <a:pt x="1620" y="3861"/>
                  </a:cubicBezTo>
                  <a:cubicBezTo>
                    <a:pt x="2000" y="4241"/>
                    <a:pt x="2498" y="4431"/>
                    <a:pt x="2998" y="4431"/>
                  </a:cubicBezTo>
                  <a:cubicBezTo>
                    <a:pt x="3486" y="4431"/>
                    <a:pt x="3976" y="4250"/>
                    <a:pt x="4358" y="3885"/>
                  </a:cubicBezTo>
                  <a:cubicBezTo>
                    <a:pt x="5109" y="3147"/>
                    <a:pt x="5085" y="1932"/>
                    <a:pt x="4323" y="1206"/>
                  </a:cubicBezTo>
                  <a:lnTo>
                    <a:pt x="4323" y="1218"/>
                  </a:lnTo>
                  <a:cubicBezTo>
                    <a:pt x="3733" y="638"/>
                    <a:pt x="2140" y="1"/>
                    <a:pt x="1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1"/>
            <p:cNvSpPr/>
            <p:nvPr/>
          </p:nvSpPr>
          <p:spPr>
            <a:xfrm>
              <a:off x="2828625" y="2130750"/>
              <a:ext cx="90800" cy="103700"/>
            </a:xfrm>
            <a:custGeom>
              <a:avLst/>
              <a:gdLst/>
              <a:ahLst/>
              <a:cxnLst/>
              <a:rect l="l" t="t" r="r" b="b"/>
              <a:pathLst>
                <a:path w="3632" h="4148" extrusionOk="0">
                  <a:moveTo>
                    <a:pt x="1107" y="0"/>
                  </a:moveTo>
                  <a:lnTo>
                    <a:pt x="1107" y="0"/>
                  </a:lnTo>
                  <a:cubicBezTo>
                    <a:pt x="1203" y="60"/>
                    <a:pt x="1286" y="131"/>
                    <a:pt x="1369" y="203"/>
                  </a:cubicBezTo>
                  <a:cubicBezTo>
                    <a:pt x="2131" y="929"/>
                    <a:pt x="2143" y="2144"/>
                    <a:pt x="1393" y="2882"/>
                  </a:cubicBezTo>
                  <a:cubicBezTo>
                    <a:pt x="1035" y="3240"/>
                    <a:pt x="542" y="3430"/>
                    <a:pt x="45" y="3430"/>
                  </a:cubicBezTo>
                  <a:cubicBezTo>
                    <a:pt x="30" y="3430"/>
                    <a:pt x="15" y="3430"/>
                    <a:pt x="0" y="3429"/>
                  </a:cubicBezTo>
                  <a:lnTo>
                    <a:pt x="0" y="3429"/>
                  </a:lnTo>
                  <a:cubicBezTo>
                    <a:pt x="385" y="3905"/>
                    <a:pt x="951" y="4148"/>
                    <a:pt x="1520" y="4148"/>
                  </a:cubicBezTo>
                  <a:cubicBezTo>
                    <a:pt x="2007" y="4148"/>
                    <a:pt x="2497" y="3970"/>
                    <a:pt x="2881" y="3608"/>
                  </a:cubicBezTo>
                  <a:cubicBezTo>
                    <a:pt x="3632" y="2870"/>
                    <a:pt x="3608" y="1655"/>
                    <a:pt x="2846" y="929"/>
                  </a:cubicBezTo>
                  <a:cubicBezTo>
                    <a:pt x="2500" y="596"/>
                    <a:pt x="1810" y="239"/>
                    <a:pt x="1107"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1"/>
            <p:cNvSpPr/>
            <p:nvPr/>
          </p:nvSpPr>
          <p:spPr>
            <a:xfrm>
              <a:off x="2819100" y="2141550"/>
              <a:ext cx="118475" cy="114750"/>
            </a:xfrm>
            <a:custGeom>
              <a:avLst/>
              <a:gdLst/>
              <a:ahLst/>
              <a:cxnLst/>
              <a:rect l="l" t="t" r="r" b="b"/>
              <a:pathLst>
                <a:path w="4739" h="4590" extrusionOk="0">
                  <a:moveTo>
                    <a:pt x="304" y="0"/>
                  </a:moveTo>
                  <a:cubicBezTo>
                    <a:pt x="232" y="0"/>
                    <a:pt x="161" y="27"/>
                    <a:pt x="107" y="80"/>
                  </a:cubicBezTo>
                  <a:cubicBezTo>
                    <a:pt x="0" y="188"/>
                    <a:pt x="0" y="366"/>
                    <a:pt x="107" y="473"/>
                  </a:cubicBezTo>
                  <a:lnTo>
                    <a:pt x="786" y="1140"/>
                  </a:lnTo>
                  <a:lnTo>
                    <a:pt x="536" y="1140"/>
                  </a:lnTo>
                  <a:cubicBezTo>
                    <a:pt x="532" y="1140"/>
                    <a:pt x="528" y="1140"/>
                    <a:pt x="524" y="1140"/>
                  </a:cubicBezTo>
                  <a:cubicBezTo>
                    <a:pt x="179" y="1140"/>
                    <a:pt x="183" y="1676"/>
                    <a:pt x="536" y="1676"/>
                  </a:cubicBezTo>
                  <a:lnTo>
                    <a:pt x="1346" y="1676"/>
                  </a:lnTo>
                  <a:lnTo>
                    <a:pt x="1786" y="2104"/>
                  </a:lnTo>
                  <a:lnTo>
                    <a:pt x="1215" y="2104"/>
                  </a:lnTo>
                  <a:cubicBezTo>
                    <a:pt x="857" y="2104"/>
                    <a:pt x="857" y="2652"/>
                    <a:pt x="1215" y="2652"/>
                  </a:cubicBezTo>
                  <a:lnTo>
                    <a:pt x="2346" y="2652"/>
                  </a:lnTo>
                  <a:lnTo>
                    <a:pt x="4239" y="4510"/>
                  </a:lnTo>
                  <a:cubicBezTo>
                    <a:pt x="4292" y="4563"/>
                    <a:pt x="4364" y="4590"/>
                    <a:pt x="4435" y="4590"/>
                  </a:cubicBezTo>
                  <a:cubicBezTo>
                    <a:pt x="4507" y="4590"/>
                    <a:pt x="4578" y="4563"/>
                    <a:pt x="4632" y="4510"/>
                  </a:cubicBezTo>
                  <a:cubicBezTo>
                    <a:pt x="4739" y="4402"/>
                    <a:pt x="4739" y="4224"/>
                    <a:pt x="4632" y="4129"/>
                  </a:cubicBezTo>
                  <a:lnTo>
                    <a:pt x="4620" y="4129"/>
                  </a:lnTo>
                  <a:lnTo>
                    <a:pt x="3143" y="2676"/>
                  </a:lnTo>
                  <a:lnTo>
                    <a:pt x="3143" y="1164"/>
                  </a:lnTo>
                  <a:cubicBezTo>
                    <a:pt x="3143" y="979"/>
                    <a:pt x="3006" y="887"/>
                    <a:pt x="2870" y="887"/>
                  </a:cubicBezTo>
                  <a:cubicBezTo>
                    <a:pt x="2733" y="887"/>
                    <a:pt x="2596" y="979"/>
                    <a:pt x="2596" y="1164"/>
                  </a:cubicBezTo>
                  <a:lnTo>
                    <a:pt x="2596" y="2140"/>
                  </a:lnTo>
                  <a:lnTo>
                    <a:pt x="2119" y="1676"/>
                  </a:lnTo>
                  <a:lnTo>
                    <a:pt x="2119" y="842"/>
                  </a:lnTo>
                  <a:cubicBezTo>
                    <a:pt x="2113" y="658"/>
                    <a:pt x="1974" y="566"/>
                    <a:pt x="1835" y="566"/>
                  </a:cubicBezTo>
                  <a:cubicBezTo>
                    <a:pt x="1697" y="566"/>
                    <a:pt x="1560" y="658"/>
                    <a:pt x="1560" y="842"/>
                  </a:cubicBezTo>
                  <a:lnTo>
                    <a:pt x="1560" y="1128"/>
                  </a:lnTo>
                  <a:lnTo>
                    <a:pt x="500" y="80"/>
                  </a:lnTo>
                  <a:cubicBezTo>
                    <a:pt x="447" y="27"/>
                    <a:pt x="375" y="0"/>
                    <a:pt x="304" y="0"/>
                  </a:cubicBezTo>
                  <a:close/>
                </a:path>
              </a:pathLst>
            </a:custGeom>
            <a:solidFill>
              <a:srgbClr val="E2F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1"/>
            <p:cNvSpPr/>
            <p:nvPr/>
          </p:nvSpPr>
          <p:spPr>
            <a:xfrm>
              <a:off x="2651800" y="2001275"/>
              <a:ext cx="355125" cy="325725"/>
            </a:xfrm>
            <a:custGeom>
              <a:avLst/>
              <a:gdLst/>
              <a:ahLst/>
              <a:cxnLst/>
              <a:rect l="l" t="t" r="r" b="b"/>
              <a:pathLst>
                <a:path w="14205" h="13029" extrusionOk="0">
                  <a:moveTo>
                    <a:pt x="3335" y="3394"/>
                  </a:moveTo>
                  <a:lnTo>
                    <a:pt x="3335" y="3882"/>
                  </a:lnTo>
                  <a:lnTo>
                    <a:pt x="2049" y="3882"/>
                  </a:lnTo>
                  <a:lnTo>
                    <a:pt x="2049" y="3394"/>
                  </a:lnTo>
                  <a:close/>
                  <a:moveTo>
                    <a:pt x="3335" y="4417"/>
                  </a:moveTo>
                  <a:lnTo>
                    <a:pt x="3335" y="4906"/>
                  </a:lnTo>
                  <a:lnTo>
                    <a:pt x="2049" y="4906"/>
                  </a:lnTo>
                  <a:lnTo>
                    <a:pt x="2049" y="4417"/>
                  </a:lnTo>
                  <a:close/>
                  <a:moveTo>
                    <a:pt x="3335" y="5453"/>
                  </a:moveTo>
                  <a:lnTo>
                    <a:pt x="3335" y="5941"/>
                  </a:lnTo>
                  <a:lnTo>
                    <a:pt x="2049" y="5941"/>
                  </a:lnTo>
                  <a:lnTo>
                    <a:pt x="2049" y="5453"/>
                  </a:lnTo>
                  <a:close/>
                  <a:moveTo>
                    <a:pt x="3335" y="6477"/>
                  </a:moveTo>
                  <a:lnTo>
                    <a:pt x="3335" y="6965"/>
                  </a:lnTo>
                  <a:lnTo>
                    <a:pt x="2049" y="6965"/>
                  </a:lnTo>
                  <a:lnTo>
                    <a:pt x="2049" y="6477"/>
                  </a:lnTo>
                  <a:close/>
                  <a:moveTo>
                    <a:pt x="3335" y="7513"/>
                  </a:moveTo>
                  <a:lnTo>
                    <a:pt x="3335" y="8001"/>
                  </a:lnTo>
                  <a:lnTo>
                    <a:pt x="2049" y="8001"/>
                  </a:lnTo>
                  <a:lnTo>
                    <a:pt x="2049" y="7513"/>
                  </a:lnTo>
                  <a:close/>
                  <a:moveTo>
                    <a:pt x="3335" y="8537"/>
                  </a:moveTo>
                  <a:lnTo>
                    <a:pt x="3335" y="9037"/>
                  </a:lnTo>
                  <a:lnTo>
                    <a:pt x="2049" y="9037"/>
                  </a:lnTo>
                  <a:lnTo>
                    <a:pt x="2049" y="8549"/>
                  </a:lnTo>
                  <a:lnTo>
                    <a:pt x="3335" y="8537"/>
                  </a:lnTo>
                  <a:close/>
                  <a:moveTo>
                    <a:pt x="3335" y="9573"/>
                  </a:moveTo>
                  <a:lnTo>
                    <a:pt x="3335" y="10061"/>
                  </a:lnTo>
                  <a:lnTo>
                    <a:pt x="2049" y="10061"/>
                  </a:lnTo>
                  <a:lnTo>
                    <a:pt x="2049" y="9573"/>
                  </a:lnTo>
                  <a:close/>
                  <a:moveTo>
                    <a:pt x="3335" y="10597"/>
                  </a:moveTo>
                  <a:lnTo>
                    <a:pt x="3335" y="11085"/>
                  </a:lnTo>
                  <a:lnTo>
                    <a:pt x="2049" y="11085"/>
                  </a:lnTo>
                  <a:lnTo>
                    <a:pt x="2049" y="10597"/>
                  </a:lnTo>
                  <a:close/>
                  <a:moveTo>
                    <a:pt x="358" y="0"/>
                  </a:moveTo>
                  <a:cubicBezTo>
                    <a:pt x="1" y="0"/>
                    <a:pt x="1" y="548"/>
                    <a:pt x="358" y="548"/>
                  </a:cubicBezTo>
                  <a:lnTo>
                    <a:pt x="1489" y="548"/>
                  </a:lnTo>
                  <a:lnTo>
                    <a:pt x="1489" y="917"/>
                  </a:lnTo>
                  <a:lnTo>
                    <a:pt x="358" y="917"/>
                  </a:lnTo>
                  <a:cubicBezTo>
                    <a:pt x="354" y="917"/>
                    <a:pt x="350" y="917"/>
                    <a:pt x="347" y="917"/>
                  </a:cubicBezTo>
                  <a:cubicBezTo>
                    <a:pt x="1" y="917"/>
                    <a:pt x="5" y="1453"/>
                    <a:pt x="358" y="1453"/>
                  </a:cubicBezTo>
                  <a:lnTo>
                    <a:pt x="1489" y="1453"/>
                  </a:lnTo>
                  <a:lnTo>
                    <a:pt x="1489" y="12752"/>
                  </a:lnTo>
                  <a:cubicBezTo>
                    <a:pt x="1489" y="12936"/>
                    <a:pt x="1629" y="13029"/>
                    <a:pt x="1769" y="13029"/>
                  </a:cubicBezTo>
                  <a:cubicBezTo>
                    <a:pt x="1909" y="13029"/>
                    <a:pt x="2049" y="12936"/>
                    <a:pt x="2049" y="12752"/>
                  </a:cubicBezTo>
                  <a:lnTo>
                    <a:pt x="2049" y="11633"/>
                  </a:lnTo>
                  <a:lnTo>
                    <a:pt x="3335" y="11633"/>
                  </a:lnTo>
                  <a:lnTo>
                    <a:pt x="3335" y="12752"/>
                  </a:lnTo>
                  <a:cubicBezTo>
                    <a:pt x="3335" y="12936"/>
                    <a:pt x="3474" y="13029"/>
                    <a:pt x="3614" y="13029"/>
                  </a:cubicBezTo>
                  <a:cubicBezTo>
                    <a:pt x="3754" y="13029"/>
                    <a:pt x="3894" y="12936"/>
                    <a:pt x="3894" y="12752"/>
                  </a:cubicBezTo>
                  <a:lnTo>
                    <a:pt x="3894" y="1453"/>
                  </a:lnTo>
                  <a:lnTo>
                    <a:pt x="13848" y="1453"/>
                  </a:lnTo>
                  <a:cubicBezTo>
                    <a:pt x="14205" y="1453"/>
                    <a:pt x="14205" y="905"/>
                    <a:pt x="13848" y="905"/>
                  </a:cubicBezTo>
                  <a:lnTo>
                    <a:pt x="3894" y="905"/>
                  </a:lnTo>
                  <a:lnTo>
                    <a:pt x="3894" y="548"/>
                  </a:lnTo>
                  <a:lnTo>
                    <a:pt x="13848" y="548"/>
                  </a:lnTo>
                  <a:cubicBezTo>
                    <a:pt x="14205" y="548"/>
                    <a:pt x="14205" y="0"/>
                    <a:pt x="13848" y="0"/>
                  </a:cubicBezTo>
                  <a:lnTo>
                    <a:pt x="3620" y="0"/>
                  </a:lnTo>
                  <a:cubicBezTo>
                    <a:pt x="3466" y="0"/>
                    <a:pt x="3335" y="119"/>
                    <a:pt x="3335" y="274"/>
                  </a:cubicBezTo>
                  <a:lnTo>
                    <a:pt x="3335" y="2846"/>
                  </a:lnTo>
                  <a:lnTo>
                    <a:pt x="2049" y="2846"/>
                  </a:lnTo>
                  <a:lnTo>
                    <a:pt x="2049" y="274"/>
                  </a:lnTo>
                  <a:cubicBezTo>
                    <a:pt x="2049" y="119"/>
                    <a:pt x="1918" y="0"/>
                    <a:pt x="17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1"/>
            <p:cNvSpPr/>
            <p:nvPr/>
          </p:nvSpPr>
          <p:spPr>
            <a:xfrm>
              <a:off x="2598825" y="2311100"/>
              <a:ext cx="461100" cy="34300"/>
            </a:xfrm>
            <a:custGeom>
              <a:avLst/>
              <a:gdLst/>
              <a:ahLst/>
              <a:cxnLst/>
              <a:rect l="l" t="t" r="r" b="b"/>
              <a:pathLst>
                <a:path w="18444" h="1372" extrusionOk="0">
                  <a:moveTo>
                    <a:pt x="325" y="1"/>
                  </a:moveTo>
                  <a:cubicBezTo>
                    <a:pt x="144" y="1"/>
                    <a:pt x="0" y="151"/>
                    <a:pt x="0" y="335"/>
                  </a:cubicBezTo>
                  <a:lnTo>
                    <a:pt x="0" y="1216"/>
                  </a:lnTo>
                  <a:cubicBezTo>
                    <a:pt x="0" y="1294"/>
                    <a:pt x="63" y="1372"/>
                    <a:pt x="149" y="1372"/>
                  </a:cubicBezTo>
                  <a:cubicBezTo>
                    <a:pt x="155" y="1372"/>
                    <a:pt x="161" y="1372"/>
                    <a:pt x="167" y="1371"/>
                  </a:cubicBezTo>
                  <a:lnTo>
                    <a:pt x="18277" y="1371"/>
                  </a:lnTo>
                  <a:cubicBezTo>
                    <a:pt x="18282" y="1372"/>
                    <a:pt x="18287" y="1372"/>
                    <a:pt x="18293" y="1372"/>
                  </a:cubicBezTo>
                  <a:cubicBezTo>
                    <a:pt x="18370" y="1372"/>
                    <a:pt x="18443" y="1294"/>
                    <a:pt x="18443" y="1216"/>
                  </a:cubicBezTo>
                  <a:lnTo>
                    <a:pt x="18443" y="335"/>
                  </a:lnTo>
                  <a:cubicBezTo>
                    <a:pt x="18443" y="151"/>
                    <a:pt x="18299" y="1"/>
                    <a:pt x="18119" y="1"/>
                  </a:cubicBezTo>
                  <a:cubicBezTo>
                    <a:pt x="18112" y="1"/>
                    <a:pt x="18105" y="1"/>
                    <a:pt x="18098" y="2"/>
                  </a:cubicBezTo>
                  <a:lnTo>
                    <a:pt x="346" y="2"/>
                  </a:lnTo>
                  <a:cubicBezTo>
                    <a:pt x="339" y="1"/>
                    <a:pt x="332"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1"/>
            <p:cNvSpPr/>
            <p:nvPr/>
          </p:nvSpPr>
          <p:spPr>
            <a:xfrm>
              <a:off x="2598825" y="2310825"/>
              <a:ext cx="461100" cy="34550"/>
            </a:xfrm>
            <a:custGeom>
              <a:avLst/>
              <a:gdLst/>
              <a:ahLst/>
              <a:cxnLst/>
              <a:rect l="l" t="t" r="r" b="b"/>
              <a:pathLst>
                <a:path w="18444" h="1382" extrusionOk="0">
                  <a:moveTo>
                    <a:pt x="18098" y="1"/>
                  </a:moveTo>
                  <a:lnTo>
                    <a:pt x="18098" y="13"/>
                  </a:lnTo>
                  <a:lnTo>
                    <a:pt x="16955" y="13"/>
                  </a:lnTo>
                  <a:lnTo>
                    <a:pt x="16955" y="72"/>
                  </a:lnTo>
                  <a:cubicBezTo>
                    <a:pt x="16943" y="394"/>
                    <a:pt x="16681" y="656"/>
                    <a:pt x="16360" y="656"/>
                  </a:cubicBezTo>
                  <a:lnTo>
                    <a:pt x="0" y="656"/>
                  </a:lnTo>
                  <a:lnTo>
                    <a:pt x="0" y="1227"/>
                  </a:lnTo>
                  <a:cubicBezTo>
                    <a:pt x="0" y="1310"/>
                    <a:pt x="72" y="1382"/>
                    <a:pt x="167" y="1382"/>
                  </a:cubicBezTo>
                  <a:lnTo>
                    <a:pt x="18277" y="1382"/>
                  </a:lnTo>
                  <a:cubicBezTo>
                    <a:pt x="18360" y="1382"/>
                    <a:pt x="18443" y="1310"/>
                    <a:pt x="18443" y="1227"/>
                  </a:cubicBezTo>
                  <a:lnTo>
                    <a:pt x="18443" y="346"/>
                  </a:lnTo>
                  <a:cubicBezTo>
                    <a:pt x="18443" y="156"/>
                    <a:pt x="18288" y="1"/>
                    <a:pt x="18098"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51"/>
          <p:cNvGrpSpPr/>
          <p:nvPr/>
        </p:nvGrpSpPr>
        <p:grpSpPr>
          <a:xfrm>
            <a:off x="2811082" y="2056427"/>
            <a:ext cx="301917" cy="421829"/>
            <a:chOff x="1979100" y="1947700"/>
            <a:chExt cx="322975" cy="451250"/>
          </a:xfrm>
        </p:grpSpPr>
        <p:sp>
          <p:nvSpPr>
            <p:cNvPr id="2570" name="Google Shape;2570;p51"/>
            <p:cNvSpPr/>
            <p:nvPr/>
          </p:nvSpPr>
          <p:spPr>
            <a:xfrm>
              <a:off x="2095775" y="1947700"/>
              <a:ext cx="89625" cy="39300"/>
            </a:xfrm>
            <a:custGeom>
              <a:avLst/>
              <a:gdLst/>
              <a:ahLst/>
              <a:cxnLst/>
              <a:rect l="l" t="t" r="r" b="b"/>
              <a:pathLst>
                <a:path w="3585" h="1572" extrusionOk="0">
                  <a:moveTo>
                    <a:pt x="370" y="0"/>
                  </a:moveTo>
                  <a:cubicBezTo>
                    <a:pt x="168" y="0"/>
                    <a:pt x="1" y="203"/>
                    <a:pt x="60" y="405"/>
                  </a:cubicBezTo>
                  <a:lnTo>
                    <a:pt x="382" y="1572"/>
                  </a:lnTo>
                  <a:lnTo>
                    <a:pt x="3204" y="1572"/>
                  </a:lnTo>
                  <a:lnTo>
                    <a:pt x="3525" y="405"/>
                  </a:lnTo>
                  <a:cubicBezTo>
                    <a:pt x="3585" y="203"/>
                    <a:pt x="3430" y="0"/>
                    <a:pt x="3216"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1"/>
            <p:cNvSpPr/>
            <p:nvPr/>
          </p:nvSpPr>
          <p:spPr>
            <a:xfrm>
              <a:off x="2100250" y="1947700"/>
              <a:ext cx="85150" cy="48225"/>
            </a:xfrm>
            <a:custGeom>
              <a:avLst/>
              <a:gdLst/>
              <a:ahLst/>
              <a:cxnLst/>
              <a:rect l="l" t="t" r="r" b="b"/>
              <a:pathLst>
                <a:path w="3406" h="1929" extrusionOk="0">
                  <a:moveTo>
                    <a:pt x="1775" y="0"/>
                  </a:moveTo>
                  <a:lnTo>
                    <a:pt x="1679" y="357"/>
                  </a:lnTo>
                  <a:cubicBezTo>
                    <a:pt x="1596" y="643"/>
                    <a:pt x="1334" y="845"/>
                    <a:pt x="1024" y="845"/>
                  </a:cubicBezTo>
                  <a:lnTo>
                    <a:pt x="1" y="845"/>
                  </a:lnTo>
                  <a:lnTo>
                    <a:pt x="203" y="1572"/>
                  </a:lnTo>
                  <a:lnTo>
                    <a:pt x="1620" y="1929"/>
                  </a:lnTo>
                  <a:lnTo>
                    <a:pt x="3025" y="1572"/>
                  </a:lnTo>
                  <a:lnTo>
                    <a:pt x="3346" y="405"/>
                  </a:lnTo>
                  <a:cubicBezTo>
                    <a:pt x="3406" y="203"/>
                    <a:pt x="3251" y="0"/>
                    <a:pt x="3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1"/>
            <p:cNvSpPr/>
            <p:nvPr/>
          </p:nvSpPr>
          <p:spPr>
            <a:xfrm>
              <a:off x="1979100" y="1986950"/>
              <a:ext cx="322975" cy="412000"/>
            </a:xfrm>
            <a:custGeom>
              <a:avLst/>
              <a:gdLst/>
              <a:ahLst/>
              <a:cxnLst/>
              <a:rect l="l" t="t" r="r" b="b"/>
              <a:pathLst>
                <a:path w="12919" h="16480" extrusionOk="0">
                  <a:moveTo>
                    <a:pt x="4627" y="1"/>
                  </a:moveTo>
                  <a:cubicBezTo>
                    <a:pt x="4240" y="1"/>
                    <a:pt x="3918" y="325"/>
                    <a:pt x="3918" y="716"/>
                  </a:cubicBezTo>
                  <a:cubicBezTo>
                    <a:pt x="3918" y="1107"/>
                    <a:pt x="4240" y="1432"/>
                    <a:pt x="4627" y="1432"/>
                  </a:cubicBezTo>
                  <a:cubicBezTo>
                    <a:pt x="4641" y="1432"/>
                    <a:pt x="4654" y="1431"/>
                    <a:pt x="4668" y="1430"/>
                  </a:cubicBezTo>
                  <a:lnTo>
                    <a:pt x="4692" y="1430"/>
                  </a:lnTo>
                  <a:lnTo>
                    <a:pt x="4692" y="4609"/>
                  </a:lnTo>
                  <a:cubicBezTo>
                    <a:pt x="4692" y="5729"/>
                    <a:pt x="4132" y="6776"/>
                    <a:pt x="3203" y="7419"/>
                  </a:cubicBezTo>
                  <a:cubicBezTo>
                    <a:pt x="24" y="9574"/>
                    <a:pt x="1" y="14254"/>
                    <a:pt x="3168" y="16444"/>
                  </a:cubicBezTo>
                  <a:cubicBezTo>
                    <a:pt x="3203" y="16468"/>
                    <a:pt x="3251" y="16480"/>
                    <a:pt x="3299" y="16480"/>
                  </a:cubicBezTo>
                  <a:lnTo>
                    <a:pt x="9621" y="16480"/>
                  </a:lnTo>
                  <a:cubicBezTo>
                    <a:pt x="9669" y="16480"/>
                    <a:pt x="9716" y="16468"/>
                    <a:pt x="9752" y="16444"/>
                  </a:cubicBezTo>
                  <a:cubicBezTo>
                    <a:pt x="12919" y="14254"/>
                    <a:pt x="12895" y="9574"/>
                    <a:pt x="9716" y="7419"/>
                  </a:cubicBezTo>
                  <a:cubicBezTo>
                    <a:pt x="8787" y="6776"/>
                    <a:pt x="8240" y="5729"/>
                    <a:pt x="8240" y="4609"/>
                  </a:cubicBezTo>
                  <a:lnTo>
                    <a:pt x="8240" y="1430"/>
                  </a:lnTo>
                  <a:lnTo>
                    <a:pt x="8264" y="1430"/>
                  </a:lnTo>
                  <a:cubicBezTo>
                    <a:pt x="8277" y="1431"/>
                    <a:pt x="8291" y="1432"/>
                    <a:pt x="8304" y="1432"/>
                  </a:cubicBezTo>
                  <a:cubicBezTo>
                    <a:pt x="8691" y="1432"/>
                    <a:pt x="9002" y="1107"/>
                    <a:pt x="9002" y="716"/>
                  </a:cubicBezTo>
                  <a:cubicBezTo>
                    <a:pt x="9002" y="325"/>
                    <a:pt x="8691" y="1"/>
                    <a:pt x="8304" y="1"/>
                  </a:cubicBezTo>
                  <a:cubicBezTo>
                    <a:pt x="8291" y="1"/>
                    <a:pt x="8277" y="1"/>
                    <a:pt x="8264" y="2"/>
                  </a:cubicBezTo>
                  <a:lnTo>
                    <a:pt x="4668" y="2"/>
                  </a:lnTo>
                  <a:cubicBezTo>
                    <a:pt x="4654" y="1"/>
                    <a:pt x="4641" y="1"/>
                    <a:pt x="46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1"/>
            <p:cNvSpPr/>
            <p:nvPr/>
          </p:nvSpPr>
          <p:spPr>
            <a:xfrm>
              <a:off x="2038050" y="1986975"/>
              <a:ext cx="264025" cy="411975"/>
            </a:xfrm>
            <a:custGeom>
              <a:avLst/>
              <a:gdLst/>
              <a:ahLst/>
              <a:cxnLst/>
              <a:rect l="l" t="t" r="r" b="b"/>
              <a:pathLst>
                <a:path w="10561" h="16479" extrusionOk="0">
                  <a:moveTo>
                    <a:pt x="5914" y="0"/>
                  </a:moveTo>
                  <a:cubicBezTo>
                    <a:pt x="5907" y="0"/>
                    <a:pt x="5900" y="1"/>
                    <a:pt x="5894" y="1"/>
                  </a:cubicBezTo>
                  <a:lnTo>
                    <a:pt x="5144" y="1"/>
                  </a:lnTo>
                  <a:cubicBezTo>
                    <a:pt x="5132" y="239"/>
                    <a:pt x="5001" y="465"/>
                    <a:pt x="4798" y="596"/>
                  </a:cubicBezTo>
                  <a:cubicBezTo>
                    <a:pt x="4560" y="727"/>
                    <a:pt x="4405" y="977"/>
                    <a:pt x="4405" y="1263"/>
                  </a:cubicBezTo>
                  <a:lnTo>
                    <a:pt x="4382" y="3882"/>
                  </a:lnTo>
                  <a:cubicBezTo>
                    <a:pt x="4382" y="5001"/>
                    <a:pt x="4941" y="6049"/>
                    <a:pt x="5870" y="6692"/>
                  </a:cubicBezTo>
                  <a:cubicBezTo>
                    <a:pt x="7358" y="7704"/>
                    <a:pt x="8263" y="9395"/>
                    <a:pt x="8263" y="11216"/>
                  </a:cubicBezTo>
                  <a:lnTo>
                    <a:pt x="8263" y="11335"/>
                  </a:lnTo>
                  <a:cubicBezTo>
                    <a:pt x="8227" y="13800"/>
                    <a:pt x="6144" y="15753"/>
                    <a:pt x="3608" y="15753"/>
                  </a:cubicBezTo>
                  <a:lnTo>
                    <a:pt x="0" y="15753"/>
                  </a:lnTo>
                  <a:cubicBezTo>
                    <a:pt x="250" y="16003"/>
                    <a:pt x="524" y="16241"/>
                    <a:pt x="810" y="16443"/>
                  </a:cubicBezTo>
                  <a:cubicBezTo>
                    <a:pt x="845" y="16467"/>
                    <a:pt x="893" y="16479"/>
                    <a:pt x="941" y="16479"/>
                  </a:cubicBezTo>
                  <a:lnTo>
                    <a:pt x="7263" y="16479"/>
                  </a:lnTo>
                  <a:cubicBezTo>
                    <a:pt x="7311" y="16479"/>
                    <a:pt x="7358" y="16467"/>
                    <a:pt x="7394" y="16443"/>
                  </a:cubicBezTo>
                  <a:cubicBezTo>
                    <a:pt x="10561" y="14253"/>
                    <a:pt x="10537" y="9573"/>
                    <a:pt x="7358" y="7418"/>
                  </a:cubicBezTo>
                  <a:cubicBezTo>
                    <a:pt x="6429" y="6775"/>
                    <a:pt x="5882" y="5728"/>
                    <a:pt x="5882" y="4608"/>
                  </a:cubicBezTo>
                  <a:lnTo>
                    <a:pt x="5882" y="1429"/>
                  </a:lnTo>
                  <a:cubicBezTo>
                    <a:pt x="6275" y="1429"/>
                    <a:pt x="6596" y="1132"/>
                    <a:pt x="6620" y="739"/>
                  </a:cubicBezTo>
                  <a:cubicBezTo>
                    <a:pt x="6632" y="341"/>
                    <a:pt x="6310" y="0"/>
                    <a:pt x="5914"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1"/>
            <p:cNvSpPr/>
            <p:nvPr/>
          </p:nvSpPr>
          <p:spPr>
            <a:xfrm>
              <a:off x="2007675" y="2197725"/>
              <a:ext cx="266125" cy="178625"/>
            </a:xfrm>
            <a:custGeom>
              <a:avLst/>
              <a:gdLst/>
              <a:ahLst/>
              <a:cxnLst/>
              <a:rect l="l" t="t" r="r" b="b"/>
              <a:pathLst>
                <a:path w="10645" h="7145" extrusionOk="0">
                  <a:moveTo>
                    <a:pt x="2310" y="0"/>
                  </a:moveTo>
                  <a:cubicBezTo>
                    <a:pt x="2263" y="0"/>
                    <a:pt x="2227" y="12"/>
                    <a:pt x="2203" y="36"/>
                  </a:cubicBezTo>
                  <a:cubicBezTo>
                    <a:pt x="1" y="1905"/>
                    <a:pt x="72" y="5334"/>
                    <a:pt x="2346" y="7108"/>
                  </a:cubicBezTo>
                  <a:cubicBezTo>
                    <a:pt x="2382" y="7132"/>
                    <a:pt x="2406" y="7144"/>
                    <a:pt x="2441" y="7144"/>
                  </a:cubicBezTo>
                  <a:lnTo>
                    <a:pt x="8192" y="7144"/>
                  </a:lnTo>
                  <a:cubicBezTo>
                    <a:pt x="8228" y="7144"/>
                    <a:pt x="8264" y="7132"/>
                    <a:pt x="8287" y="7108"/>
                  </a:cubicBezTo>
                  <a:cubicBezTo>
                    <a:pt x="10573" y="5334"/>
                    <a:pt x="10645" y="1905"/>
                    <a:pt x="8442" y="36"/>
                  </a:cubicBezTo>
                  <a:cubicBezTo>
                    <a:pt x="8406" y="12"/>
                    <a:pt x="8371" y="0"/>
                    <a:pt x="8335" y="0"/>
                  </a:cubicBezTo>
                  <a:cubicBezTo>
                    <a:pt x="7633" y="12"/>
                    <a:pt x="7609" y="286"/>
                    <a:pt x="6859" y="286"/>
                  </a:cubicBezTo>
                  <a:cubicBezTo>
                    <a:pt x="6109" y="286"/>
                    <a:pt x="6085" y="0"/>
                    <a:pt x="5323" y="0"/>
                  </a:cubicBezTo>
                  <a:cubicBezTo>
                    <a:pt x="4549" y="0"/>
                    <a:pt x="4549" y="286"/>
                    <a:pt x="3775" y="286"/>
                  </a:cubicBezTo>
                  <a:cubicBezTo>
                    <a:pt x="3037" y="286"/>
                    <a:pt x="3013" y="12"/>
                    <a:pt x="2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1"/>
            <p:cNvSpPr/>
            <p:nvPr/>
          </p:nvSpPr>
          <p:spPr>
            <a:xfrm>
              <a:off x="2160975" y="2215275"/>
              <a:ext cx="97950" cy="161075"/>
            </a:xfrm>
            <a:custGeom>
              <a:avLst/>
              <a:gdLst/>
              <a:ahLst/>
              <a:cxnLst/>
              <a:rect l="l" t="t" r="r" b="b"/>
              <a:pathLst>
                <a:path w="3918" h="6443" extrusionOk="0">
                  <a:moveTo>
                    <a:pt x="2941" y="1"/>
                  </a:moveTo>
                  <a:cubicBezTo>
                    <a:pt x="3215" y="668"/>
                    <a:pt x="3358" y="1370"/>
                    <a:pt x="3358" y="2084"/>
                  </a:cubicBezTo>
                  <a:lnTo>
                    <a:pt x="3358" y="2203"/>
                  </a:lnTo>
                  <a:cubicBezTo>
                    <a:pt x="3310" y="4228"/>
                    <a:pt x="1905" y="5906"/>
                    <a:pt x="0" y="6442"/>
                  </a:cubicBezTo>
                  <a:lnTo>
                    <a:pt x="2060" y="6442"/>
                  </a:lnTo>
                  <a:cubicBezTo>
                    <a:pt x="2096" y="6442"/>
                    <a:pt x="2132" y="6430"/>
                    <a:pt x="2155" y="6418"/>
                  </a:cubicBezTo>
                  <a:cubicBezTo>
                    <a:pt x="3263" y="5549"/>
                    <a:pt x="3906" y="4216"/>
                    <a:pt x="3918" y="2811"/>
                  </a:cubicBezTo>
                  <a:cubicBezTo>
                    <a:pt x="3906" y="1799"/>
                    <a:pt x="3572" y="810"/>
                    <a:pt x="2941"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1"/>
            <p:cNvSpPr/>
            <p:nvPr/>
          </p:nvSpPr>
          <p:spPr>
            <a:xfrm>
              <a:off x="2118100" y="2085500"/>
              <a:ext cx="32975" cy="27775"/>
            </a:xfrm>
            <a:custGeom>
              <a:avLst/>
              <a:gdLst/>
              <a:ahLst/>
              <a:cxnLst/>
              <a:rect l="l" t="t" r="r" b="b"/>
              <a:pathLst>
                <a:path w="1319" h="1111" extrusionOk="0">
                  <a:moveTo>
                    <a:pt x="751" y="1"/>
                  </a:moveTo>
                  <a:cubicBezTo>
                    <a:pt x="251" y="1"/>
                    <a:pt x="1" y="608"/>
                    <a:pt x="358" y="953"/>
                  </a:cubicBezTo>
                  <a:cubicBezTo>
                    <a:pt x="471" y="1062"/>
                    <a:pt x="608" y="1111"/>
                    <a:pt x="744" y="1111"/>
                  </a:cubicBezTo>
                  <a:cubicBezTo>
                    <a:pt x="1037" y="1111"/>
                    <a:pt x="1319" y="883"/>
                    <a:pt x="1311" y="548"/>
                  </a:cubicBezTo>
                  <a:cubicBezTo>
                    <a:pt x="1299" y="239"/>
                    <a:pt x="1061"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1"/>
            <p:cNvSpPr/>
            <p:nvPr/>
          </p:nvSpPr>
          <p:spPr>
            <a:xfrm>
              <a:off x="2148175" y="2091150"/>
              <a:ext cx="3300" cy="12250"/>
            </a:xfrm>
            <a:custGeom>
              <a:avLst/>
              <a:gdLst/>
              <a:ahLst/>
              <a:cxnLst/>
              <a:rect l="l" t="t" r="r" b="b"/>
              <a:pathLst>
                <a:path w="132" h="490" extrusionOk="0">
                  <a:moveTo>
                    <a:pt x="0" y="1"/>
                  </a:moveTo>
                  <a:cubicBezTo>
                    <a:pt x="12" y="168"/>
                    <a:pt x="36" y="322"/>
                    <a:pt x="84" y="489"/>
                  </a:cubicBezTo>
                  <a:cubicBezTo>
                    <a:pt x="131" y="322"/>
                    <a:pt x="108" y="144"/>
                    <a:pt x="0" y="1"/>
                  </a:cubicBezTo>
                  <a:close/>
                </a:path>
              </a:pathLst>
            </a:custGeom>
            <a:solidFill>
              <a:srgbClr val="DD6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1"/>
            <p:cNvSpPr/>
            <p:nvPr/>
          </p:nvSpPr>
          <p:spPr>
            <a:xfrm>
              <a:off x="2127050" y="2137300"/>
              <a:ext cx="41900" cy="35700"/>
            </a:xfrm>
            <a:custGeom>
              <a:avLst/>
              <a:gdLst/>
              <a:ahLst/>
              <a:cxnLst/>
              <a:rect l="l" t="t" r="r" b="b"/>
              <a:pathLst>
                <a:path w="1676" h="1428" extrusionOk="0">
                  <a:moveTo>
                    <a:pt x="953" y="0"/>
                  </a:moveTo>
                  <a:cubicBezTo>
                    <a:pt x="322" y="0"/>
                    <a:pt x="0" y="774"/>
                    <a:pt x="453" y="1227"/>
                  </a:cubicBezTo>
                  <a:cubicBezTo>
                    <a:pt x="599" y="1366"/>
                    <a:pt x="775" y="1428"/>
                    <a:pt x="947" y="1428"/>
                  </a:cubicBezTo>
                  <a:cubicBezTo>
                    <a:pt x="1320" y="1428"/>
                    <a:pt x="1675" y="1135"/>
                    <a:pt x="1667" y="703"/>
                  </a:cubicBezTo>
                  <a:cubicBezTo>
                    <a:pt x="1667" y="310"/>
                    <a:pt x="1345" y="0"/>
                    <a:pt x="9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1"/>
            <p:cNvSpPr/>
            <p:nvPr/>
          </p:nvSpPr>
          <p:spPr>
            <a:xfrm>
              <a:off x="2102925" y="2227475"/>
              <a:ext cx="75625" cy="126250"/>
            </a:xfrm>
            <a:custGeom>
              <a:avLst/>
              <a:gdLst/>
              <a:ahLst/>
              <a:cxnLst/>
              <a:rect l="l" t="t" r="r" b="b"/>
              <a:pathLst>
                <a:path w="3025" h="5050" extrusionOk="0">
                  <a:moveTo>
                    <a:pt x="1191" y="1"/>
                  </a:moveTo>
                  <a:cubicBezTo>
                    <a:pt x="1108" y="1"/>
                    <a:pt x="1037" y="61"/>
                    <a:pt x="1013" y="132"/>
                  </a:cubicBezTo>
                  <a:lnTo>
                    <a:pt x="36" y="2799"/>
                  </a:lnTo>
                  <a:cubicBezTo>
                    <a:pt x="1" y="2918"/>
                    <a:pt x="84" y="3049"/>
                    <a:pt x="215" y="3049"/>
                  </a:cubicBezTo>
                  <a:lnTo>
                    <a:pt x="1167" y="3049"/>
                  </a:lnTo>
                  <a:cubicBezTo>
                    <a:pt x="1191" y="3049"/>
                    <a:pt x="1215" y="3073"/>
                    <a:pt x="1203" y="3109"/>
                  </a:cubicBezTo>
                  <a:lnTo>
                    <a:pt x="572" y="4883"/>
                  </a:lnTo>
                  <a:cubicBezTo>
                    <a:pt x="536" y="4954"/>
                    <a:pt x="596" y="5049"/>
                    <a:pt x="691" y="5049"/>
                  </a:cubicBezTo>
                  <a:lnTo>
                    <a:pt x="1096" y="5049"/>
                  </a:lnTo>
                  <a:cubicBezTo>
                    <a:pt x="1144" y="5049"/>
                    <a:pt x="1179" y="5025"/>
                    <a:pt x="1215" y="4990"/>
                  </a:cubicBezTo>
                  <a:lnTo>
                    <a:pt x="2953" y="2299"/>
                  </a:lnTo>
                  <a:cubicBezTo>
                    <a:pt x="3025" y="2168"/>
                    <a:pt x="2930" y="2013"/>
                    <a:pt x="2787" y="2013"/>
                  </a:cubicBezTo>
                  <a:lnTo>
                    <a:pt x="2120" y="2013"/>
                  </a:lnTo>
                  <a:cubicBezTo>
                    <a:pt x="2001" y="2013"/>
                    <a:pt x="1906" y="1882"/>
                    <a:pt x="1953" y="1763"/>
                  </a:cubicBezTo>
                  <a:lnTo>
                    <a:pt x="2501" y="251"/>
                  </a:lnTo>
                  <a:cubicBezTo>
                    <a:pt x="2549" y="132"/>
                    <a:pt x="2453" y="1"/>
                    <a:pt x="2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1"/>
            <p:cNvSpPr/>
            <p:nvPr/>
          </p:nvSpPr>
          <p:spPr>
            <a:xfrm>
              <a:off x="2110375" y="2015850"/>
              <a:ext cx="60450" cy="13725"/>
            </a:xfrm>
            <a:custGeom>
              <a:avLst/>
              <a:gdLst/>
              <a:ahLst/>
              <a:cxnLst/>
              <a:rect l="l" t="t" r="r" b="b"/>
              <a:pathLst>
                <a:path w="2418" h="549" extrusionOk="0">
                  <a:moveTo>
                    <a:pt x="369" y="1"/>
                  </a:moveTo>
                  <a:cubicBezTo>
                    <a:pt x="0" y="1"/>
                    <a:pt x="0" y="548"/>
                    <a:pt x="369" y="548"/>
                  </a:cubicBezTo>
                  <a:lnTo>
                    <a:pt x="2060" y="548"/>
                  </a:lnTo>
                  <a:cubicBezTo>
                    <a:pt x="2417" y="548"/>
                    <a:pt x="2417" y="1"/>
                    <a:pt x="2060"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1"/>
            <p:cNvSpPr/>
            <p:nvPr/>
          </p:nvSpPr>
          <p:spPr>
            <a:xfrm>
              <a:off x="2148175" y="2015850"/>
              <a:ext cx="22650" cy="13725"/>
            </a:xfrm>
            <a:custGeom>
              <a:avLst/>
              <a:gdLst/>
              <a:ahLst/>
              <a:cxnLst/>
              <a:rect l="l" t="t" r="r" b="b"/>
              <a:pathLst>
                <a:path w="906" h="549" extrusionOk="0">
                  <a:moveTo>
                    <a:pt x="12" y="1"/>
                  </a:moveTo>
                  <a:cubicBezTo>
                    <a:pt x="0" y="36"/>
                    <a:pt x="0" y="72"/>
                    <a:pt x="0" y="108"/>
                  </a:cubicBezTo>
                  <a:lnTo>
                    <a:pt x="0" y="548"/>
                  </a:lnTo>
                  <a:lnTo>
                    <a:pt x="548" y="548"/>
                  </a:lnTo>
                  <a:cubicBezTo>
                    <a:pt x="905" y="548"/>
                    <a:pt x="905" y="1"/>
                    <a:pt x="548"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1"/>
            <p:cNvSpPr/>
            <p:nvPr/>
          </p:nvSpPr>
          <p:spPr>
            <a:xfrm>
              <a:off x="2038625" y="2214600"/>
              <a:ext cx="40825" cy="77800"/>
            </a:xfrm>
            <a:custGeom>
              <a:avLst/>
              <a:gdLst/>
              <a:ahLst/>
              <a:cxnLst/>
              <a:rect l="l" t="t" r="r" b="b"/>
              <a:pathLst>
                <a:path w="1633" h="3112" extrusionOk="0">
                  <a:moveTo>
                    <a:pt x="1331" y="1"/>
                  </a:moveTo>
                  <a:cubicBezTo>
                    <a:pt x="1256" y="1"/>
                    <a:pt x="1182" y="31"/>
                    <a:pt x="1132" y="87"/>
                  </a:cubicBezTo>
                  <a:cubicBezTo>
                    <a:pt x="406" y="826"/>
                    <a:pt x="1" y="1814"/>
                    <a:pt x="1" y="2838"/>
                  </a:cubicBezTo>
                  <a:cubicBezTo>
                    <a:pt x="1" y="2992"/>
                    <a:pt x="132" y="3112"/>
                    <a:pt x="287" y="3112"/>
                  </a:cubicBezTo>
                  <a:cubicBezTo>
                    <a:pt x="430" y="3112"/>
                    <a:pt x="561" y="2992"/>
                    <a:pt x="561" y="2838"/>
                  </a:cubicBezTo>
                  <a:cubicBezTo>
                    <a:pt x="561" y="1945"/>
                    <a:pt x="906" y="1099"/>
                    <a:pt x="1525" y="468"/>
                  </a:cubicBezTo>
                  <a:cubicBezTo>
                    <a:pt x="1632" y="349"/>
                    <a:pt x="1632" y="183"/>
                    <a:pt x="1525" y="75"/>
                  </a:cubicBezTo>
                  <a:cubicBezTo>
                    <a:pt x="1469" y="25"/>
                    <a:pt x="1399" y="1"/>
                    <a:pt x="1331" y="1"/>
                  </a:cubicBezTo>
                  <a:close/>
                </a:path>
              </a:pathLst>
            </a:custGeom>
            <a:solidFill>
              <a:srgbClr val="000000">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1"/>
            <p:cNvSpPr/>
            <p:nvPr/>
          </p:nvSpPr>
          <p:spPr>
            <a:xfrm>
              <a:off x="2052925" y="2305450"/>
              <a:ext cx="16300" cy="13825"/>
            </a:xfrm>
            <a:custGeom>
              <a:avLst/>
              <a:gdLst/>
              <a:ahLst/>
              <a:cxnLst/>
              <a:rect l="l" t="t" r="r" b="b"/>
              <a:pathLst>
                <a:path w="652" h="553" extrusionOk="0">
                  <a:moveTo>
                    <a:pt x="389" y="1"/>
                  </a:moveTo>
                  <a:cubicBezTo>
                    <a:pt x="383" y="1"/>
                    <a:pt x="376" y="1"/>
                    <a:pt x="370" y="1"/>
                  </a:cubicBezTo>
                  <a:cubicBezTo>
                    <a:pt x="119" y="1"/>
                    <a:pt x="0" y="299"/>
                    <a:pt x="179" y="478"/>
                  </a:cubicBezTo>
                  <a:cubicBezTo>
                    <a:pt x="234" y="529"/>
                    <a:pt x="301" y="552"/>
                    <a:pt x="366" y="552"/>
                  </a:cubicBezTo>
                  <a:cubicBezTo>
                    <a:pt x="512" y="552"/>
                    <a:pt x="652" y="436"/>
                    <a:pt x="643" y="263"/>
                  </a:cubicBezTo>
                  <a:cubicBezTo>
                    <a:pt x="643" y="127"/>
                    <a:pt x="534" y="1"/>
                    <a:pt x="389"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1"/>
            <p:cNvSpPr/>
            <p:nvPr/>
          </p:nvSpPr>
          <p:spPr>
            <a:xfrm>
              <a:off x="2073750" y="2329575"/>
              <a:ext cx="16300" cy="14000"/>
            </a:xfrm>
            <a:custGeom>
              <a:avLst/>
              <a:gdLst/>
              <a:ahLst/>
              <a:cxnLst/>
              <a:rect l="l" t="t" r="r" b="b"/>
              <a:pathLst>
                <a:path w="652" h="560" extrusionOk="0">
                  <a:moveTo>
                    <a:pt x="370" y="1"/>
                  </a:moveTo>
                  <a:cubicBezTo>
                    <a:pt x="120" y="1"/>
                    <a:pt x="1" y="298"/>
                    <a:pt x="179" y="477"/>
                  </a:cubicBezTo>
                  <a:cubicBezTo>
                    <a:pt x="237" y="534"/>
                    <a:pt x="306" y="560"/>
                    <a:pt x="373" y="560"/>
                  </a:cubicBezTo>
                  <a:cubicBezTo>
                    <a:pt x="517" y="560"/>
                    <a:pt x="652" y="445"/>
                    <a:pt x="644" y="275"/>
                  </a:cubicBezTo>
                  <a:cubicBezTo>
                    <a:pt x="644" y="120"/>
                    <a:pt x="525" y="1"/>
                    <a:pt x="370"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1"/>
            <p:cNvSpPr/>
            <p:nvPr/>
          </p:nvSpPr>
          <p:spPr>
            <a:xfrm>
              <a:off x="2192525" y="2253375"/>
              <a:ext cx="16400" cy="14000"/>
            </a:xfrm>
            <a:custGeom>
              <a:avLst/>
              <a:gdLst/>
              <a:ahLst/>
              <a:cxnLst/>
              <a:rect l="l" t="t" r="r" b="b"/>
              <a:pathLst>
                <a:path w="656" h="560" extrusionOk="0">
                  <a:moveTo>
                    <a:pt x="370" y="1"/>
                  </a:moveTo>
                  <a:cubicBezTo>
                    <a:pt x="120" y="1"/>
                    <a:pt x="0" y="310"/>
                    <a:pt x="179" y="477"/>
                  </a:cubicBezTo>
                  <a:cubicBezTo>
                    <a:pt x="236" y="534"/>
                    <a:pt x="306" y="560"/>
                    <a:pt x="373" y="560"/>
                  </a:cubicBezTo>
                  <a:cubicBezTo>
                    <a:pt x="518" y="560"/>
                    <a:pt x="655" y="445"/>
                    <a:pt x="655" y="275"/>
                  </a:cubicBezTo>
                  <a:cubicBezTo>
                    <a:pt x="655" y="120"/>
                    <a:pt x="524" y="1"/>
                    <a:pt x="370"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1"/>
            <p:cNvSpPr/>
            <p:nvPr/>
          </p:nvSpPr>
          <p:spPr>
            <a:xfrm>
              <a:off x="2185675" y="2329575"/>
              <a:ext cx="16300" cy="14000"/>
            </a:xfrm>
            <a:custGeom>
              <a:avLst/>
              <a:gdLst/>
              <a:ahLst/>
              <a:cxnLst/>
              <a:rect l="l" t="t" r="r" b="b"/>
              <a:pathLst>
                <a:path w="652" h="560" extrusionOk="0">
                  <a:moveTo>
                    <a:pt x="370" y="1"/>
                  </a:moveTo>
                  <a:cubicBezTo>
                    <a:pt x="120" y="1"/>
                    <a:pt x="1" y="298"/>
                    <a:pt x="179" y="477"/>
                  </a:cubicBezTo>
                  <a:cubicBezTo>
                    <a:pt x="236" y="534"/>
                    <a:pt x="306" y="560"/>
                    <a:pt x="373" y="560"/>
                  </a:cubicBezTo>
                  <a:cubicBezTo>
                    <a:pt x="517" y="560"/>
                    <a:pt x="652" y="445"/>
                    <a:pt x="644" y="275"/>
                  </a:cubicBezTo>
                  <a:cubicBezTo>
                    <a:pt x="644" y="120"/>
                    <a:pt x="524" y="1"/>
                    <a:pt x="370"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1"/>
            <p:cNvSpPr/>
            <p:nvPr/>
          </p:nvSpPr>
          <p:spPr>
            <a:xfrm>
              <a:off x="2207700" y="2229575"/>
              <a:ext cx="16600" cy="14000"/>
            </a:xfrm>
            <a:custGeom>
              <a:avLst/>
              <a:gdLst/>
              <a:ahLst/>
              <a:cxnLst/>
              <a:rect l="l" t="t" r="r" b="b"/>
              <a:pathLst>
                <a:path w="664" h="560" extrusionOk="0">
                  <a:moveTo>
                    <a:pt x="382" y="0"/>
                  </a:moveTo>
                  <a:cubicBezTo>
                    <a:pt x="132" y="0"/>
                    <a:pt x="1" y="310"/>
                    <a:pt x="179" y="477"/>
                  </a:cubicBezTo>
                  <a:cubicBezTo>
                    <a:pt x="236" y="534"/>
                    <a:pt x="307" y="559"/>
                    <a:pt x="376" y="559"/>
                  </a:cubicBezTo>
                  <a:cubicBezTo>
                    <a:pt x="523" y="559"/>
                    <a:pt x="664" y="444"/>
                    <a:pt x="656" y="274"/>
                  </a:cubicBezTo>
                  <a:cubicBezTo>
                    <a:pt x="656" y="119"/>
                    <a:pt x="536" y="0"/>
                    <a:pt x="382"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8" name="Google Shape;2588;p51"/>
          <p:cNvGrpSpPr/>
          <p:nvPr/>
        </p:nvGrpSpPr>
        <p:grpSpPr>
          <a:xfrm>
            <a:off x="2746534" y="1430368"/>
            <a:ext cx="431036" cy="421829"/>
            <a:chOff x="1910050" y="1277975"/>
            <a:chExt cx="461100" cy="451250"/>
          </a:xfrm>
        </p:grpSpPr>
        <p:sp>
          <p:nvSpPr>
            <p:cNvPr id="2589" name="Google Shape;2589;p51"/>
            <p:cNvSpPr/>
            <p:nvPr/>
          </p:nvSpPr>
          <p:spPr>
            <a:xfrm>
              <a:off x="2056500" y="1339875"/>
              <a:ext cx="168500" cy="39625"/>
            </a:xfrm>
            <a:custGeom>
              <a:avLst/>
              <a:gdLst/>
              <a:ahLst/>
              <a:cxnLst/>
              <a:rect l="l" t="t" r="r" b="b"/>
              <a:pathLst>
                <a:path w="6740" h="1585" extrusionOk="0">
                  <a:moveTo>
                    <a:pt x="0" y="1"/>
                  </a:moveTo>
                  <a:lnTo>
                    <a:pt x="0" y="1584"/>
                  </a:lnTo>
                  <a:lnTo>
                    <a:pt x="6739" y="1584"/>
                  </a:lnTo>
                  <a:lnTo>
                    <a:pt x="67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1"/>
            <p:cNvSpPr/>
            <p:nvPr/>
          </p:nvSpPr>
          <p:spPr>
            <a:xfrm>
              <a:off x="1916900" y="1349700"/>
              <a:ext cx="131875" cy="57175"/>
            </a:xfrm>
            <a:custGeom>
              <a:avLst/>
              <a:gdLst/>
              <a:ahLst/>
              <a:cxnLst/>
              <a:rect l="l" t="t" r="r" b="b"/>
              <a:pathLst>
                <a:path w="5275" h="2287" extrusionOk="0">
                  <a:moveTo>
                    <a:pt x="143" y="1"/>
                  </a:moveTo>
                  <a:cubicBezTo>
                    <a:pt x="60" y="1"/>
                    <a:pt x="0" y="60"/>
                    <a:pt x="0" y="143"/>
                  </a:cubicBezTo>
                  <a:lnTo>
                    <a:pt x="0" y="1917"/>
                  </a:lnTo>
                  <a:lnTo>
                    <a:pt x="5275" y="2287"/>
                  </a:lnTo>
                  <a:lnTo>
                    <a:pt x="5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1"/>
            <p:cNvSpPr/>
            <p:nvPr/>
          </p:nvSpPr>
          <p:spPr>
            <a:xfrm>
              <a:off x="2232700" y="1349400"/>
              <a:ext cx="131900" cy="57175"/>
            </a:xfrm>
            <a:custGeom>
              <a:avLst/>
              <a:gdLst/>
              <a:ahLst/>
              <a:cxnLst/>
              <a:rect l="l" t="t" r="r" b="b"/>
              <a:pathLst>
                <a:path w="5276" h="2287" extrusionOk="0">
                  <a:moveTo>
                    <a:pt x="5120" y="1"/>
                  </a:moveTo>
                  <a:lnTo>
                    <a:pt x="1" y="13"/>
                  </a:lnTo>
                  <a:lnTo>
                    <a:pt x="1" y="2287"/>
                  </a:lnTo>
                  <a:lnTo>
                    <a:pt x="5275" y="1929"/>
                  </a:lnTo>
                  <a:lnTo>
                    <a:pt x="5275" y="155"/>
                  </a:lnTo>
                  <a:cubicBezTo>
                    <a:pt x="5275" y="72"/>
                    <a:pt x="5204" y="1"/>
                    <a:pt x="5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1"/>
            <p:cNvSpPr/>
            <p:nvPr/>
          </p:nvSpPr>
          <p:spPr>
            <a:xfrm>
              <a:off x="1918675" y="1437800"/>
              <a:ext cx="444125" cy="291425"/>
            </a:xfrm>
            <a:custGeom>
              <a:avLst/>
              <a:gdLst/>
              <a:ahLst/>
              <a:cxnLst/>
              <a:rect l="l" t="t" r="r" b="b"/>
              <a:pathLst>
                <a:path w="17765" h="11657" extrusionOk="0">
                  <a:moveTo>
                    <a:pt x="1" y="1"/>
                  </a:moveTo>
                  <a:lnTo>
                    <a:pt x="1" y="11574"/>
                  </a:lnTo>
                  <a:cubicBezTo>
                    <a:pt x="1" y="11621"/>
                    <a:pt x="48" y="11657"/>
                    <a:pt x="96" y="11657"/>
                  </a:cubicBezTo>
                  <a:lnTo>
                    <a:pt x="17670" y="11657"/>
                  </a:lnTo>
                  <a:cubicBezTo>
                    <a:pt x="17717" y="11657"/>
                    <a:pt x="17765" y="11621"/>
                    <a:pt x="17765" y="11574"/>
                  </a:cubicBezTo>
                  <a:lnTo>
                    <a:pt x="17765" y="370"/>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1"/>
            <p:cNvSpPr/>
            <p:nvPr/>
          </p:nvSpPr>
          <p:spPr>
            <a:xfrm>
              <a:off x="1918675" y="1441075"/>
              <a:ext cx="443825" cy="288150"/>
            </a:xfrm>
            <a:custGeom>
              <a:avLst/>
              <a:gdLst/>
              <a:ahLst/>
              <a:cxnLst/>
              <a:rect l="l" t="t" r="r" b="b"/>
              <a:pathLst>
                <a:path w="17753" h="11526" extrusionOk="0">
                  <a:moveTo>
                    <a:pt x="16277" y="1"/>
                  </a:moveTo>
                  <a:lnTo>
                    <a:pt x="16277" y="8168"/>
                  </a:lnTo>
                  <a:cubicBezTo>
                    <a:pt x="16253" y="9618"/>
                    <a:pt x="15074" y="10800"/>
                    <a:pt x="13617" y="10800"/>
                  </a:cubicBezTo>
                  <a:cubicBezTo>
                    <a:pt x="13603" y="10800"/>
                    <a:pt x="13588" y="10800"/>
                    <a:pt x="13574" y="10800"/>
                  </a:cubicBezTo>
                  <a:lnTo>
                    <a:pt x="1" y="10800"/>
                  </a:lnTo>
                  <a:lnTo>
                    <a:pt x="1" y="11443"/>
                  </a:lnTo>
                  <a:cubicBezTo>
                    <a:pt x="1" y="11490"/>
                    <a:pt x="48" y="11526"/>
                    <a:pt x="96" y="11526"/>
                  </a:cubicBezTo>
                  <a:lnTo>
                    <a:pt x="17658" y="11526"/>
                  </a:lnTo>
                  <a:cubicBezTo>
                    <a:pt x="17705" y="11526"/>
                    <a:pt x="17753" y="11490"/>
                    <a:pt x="17753" y="11443"/>
                  </a:cubicBezTo>
                  <a:lnTo>
                    <a:pt x="17753" y="239"/>
                  </a:lnTo>
                  <a:lnTo>
                    <a:pt x="16277"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1"/>
            <p:cNvSpPr/>
            <p:nvPr/>
          </p:nvSpPr>
          <p:spPr>
            <a:xfrm>
              <a:off x="1959750" y="1277975"/>
              <a:ext cx="361975" cy="61925"/>
            </a:xfrm>
            <a:custGeom>
              <a:avLst/>
              <a:gdLst/>
              <a:ahLst/>
              <a:cxnLst/>
              <a:rect l="l" t="t" r="r" b="b"/>
              <a:pathLst>
                <a:path w="14479" h="2477" extrusionOk="0">
                  <a:moveTo>
                    <a:pt x="108" y="0"/>
                  </a:moveTo>
                  <a:cubicBezTo>
                    <a:pt x="48" y="0"/>
                    <a:pt x="1" y="48"/>
                    <a:pt x="1" y="107"/>
                  </a:cubicBezTo>
                  <a:lnTo>
                    <a:pt x="1" y="2000"/>
                  </a:lnTo>
                  <a:lnTo>
                    <a:pt x="929" y="2477"/>
                  </a:lnTo>
                  <a:lnTo>
                    <a:pt x="929" y="1012"/>
                  </a:lnTo>
                  <a:cubicBezTo>
                    <a:pt x="929" y="953"/>
                    <a:pt x="977" y="917"/>
                    <a:pt x="1037" y="917"/>
                  </a:cubicBezTo>
                  <a:lnTo>
                    <a:pt x="13443" y="917"/>
                  </a:lnTo>
                  <a:cubicBezTo>
                    <a:pt x="13491" y="917"/>
                    <a:pt x="13538" y="953"/>
                    <a:pt x="13550" y="1012"/>
                  </a:cubicBezTo>
                  <a:lnTo>
                    <a:pt x="13550" y="2477"/>
                  </a:lnTo>
                  <a:lnTo>
                    <a:pt x="14479" y="2000"/>
                  </a:lnTo>
                  <a:lnTo>
                    <a:pt x="14479" y="107"/>
                  </a:lnTo>
                  <a:cubicBezTo>
                    <a:pt x="14467" y="48"/>
                    <a:pt x="14419" y="0"/>
                    <a:pt x="14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1"/>
            <p:cNvSpPr/>
            <p:nvPr/>
          </p:nvSpPr>
          <p:spPr>
            <a:xfrm>
              <a:off x="1952325" y="1327975"/>
              <a:ext cx="46750" cy="51525"/>
            </a:xfrm>
            <a:custGeom>
              <a:avLst/>
              <a:gdLst/>
              <a:ahLst/>
              <a:cxnLst/>
              <a:rect l="l" t="t" r="r" b="b"/>
              <a:pathLst>
                <a:path w="1870" h="2061" extrusionOk="0">
                  <a:moveTo>
                    <a:pt x="131" y="0"/>
                  </a:moveTo>
                  <a:cubicBezTo>
                    <a:pt x="60" y="0"/>
                    <a:pt x="0" y="60"/>
                    <a:pt x="0" y="131"/>
                  </a:cubicBezTo>
                  <a:lnTo>
                    <a:pt x="0" y="1810"/>
                  </a:lnTo>
                  <a:lnTo>
                    <a:pt x="941" y="2060"/>
                  </a:lnTo>
                  <a:lnTo>
                    <a:pt x="1869" y="1810"/>
                  </a:lnTo>
                  <a:lnTo>
                    <a:pt x="1869" y="131"/>
                  </a:lnTo>
                  <a:cubicBezTo>
                    <a:pt x="1869" y="60"/>
                    <a:pt x="1810" y="0"/>
                    <a:pt x="17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1"/>
            <p:cNvSpPr/>
            <p:nvPr/>
          </p:nvSpPr>
          <p:spPr>
            <a:xfrm>
              <a:off x="1968675" y="1327975"/>
              <a:ext cx="14025" cy="50025"/>
            </a:xfrm>
            <a:custGeom>
              <a:avLst/>
              <a:gdLst/>
              <a:ahLst/>
              <a:cxnLst/>
              <a:rect l="l" t="t" r="r" b="b"/>
              <a:pathLst>
                <a:path w="561" h="2001" extrusionOk="0">
                  <a:moveTo>
                    <a:pt x="1" y="0"/>
                  </a:moveTo>
                  <a:lnTo>
                    <a:pt x="1" y="2001"/>
                  </a:lnTo>
                  <a:lnTo>
                    <a:pt x="561" y="2001"/>
                  </a:lnTo>
                  <a:lnTo>
                    <a:pt x="561"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1"/>
            <p:cNvSpPr/>
            <p:nvPr/>
          </p:nvSpPr>
          <p:spPr>
            <a:xfrm>
              <a:off x="1941000" y="1373225"/>
              <a:ext cx="69375" cy="33950"/>
            </a:xfrm>
            <a:custGeom>
              <a:avLst/>
              <a:gdLst/>
              <a:ahLst/>
              <a:cxnLst/>
              <a:rect l="l" t="t" r="r" b="b"/>
              <a:pathLst>
                <a:path w="2775" h="1358" extrusionOk="0">
                  <a:moveTo>
                    <a:pt x="429" y="0"/>
                  </a:moveTo>
                  <a:cubicBezTo>
                    <a:pt x="191" y="0"/>
                    <a:pt x="1" y="191"/>
                    <a:pt x="1" y="429"/>
                  </a:cubicBezTo>
                  <a:lnTo>
                    <a:pt x="1" y="976"/>
                  </a:lnTo>
                  <a:lnTo>
                    <a:pt x="1394" y="1357"/>
                  </a:lnTo>
                  <a:lnTo>
                    <a:pt x="2775" y="976"/>
                  </a:lnTo>
                  <a:lnTo>
                    <a:pt x="2775" y="429"/>
                  </a:lnTo>
                  <a:cubicBezTo>
                    <a:pt x="2775" y="191"/>
                    <a:pt x="2572" y="0"/>
                    <a:pt x="2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1"/>
            <p:cNvSpPr/>
            <p:nvPr/>
          </p:nvSpPr>
          <p:spPr>
            <a:xfrm>
              <a:off x="2282425" y="1327975"/>
              <a:ext cx="46450" cy="54500"/>
            </a:xfrm>
            <a:custGeom>
              <a:avLst/>
              <a:gdLst/>
              <a:ahLst/>
              <a:cxnLst/>
              <a:rect l="l" t="t" r="r" b="b"/>
              <a:pathLst>
                <a:path w="1858" h="2180" extrusionOk="0">
                  <a:moveTo>
                    <a:pt x="131" y="0"/>
                  </a:moveTo>
                  <a:cubicBezTo>
                    <a:pt x="60" y="0"/>
                    <a:pt x="0" y="60"/>
                    <a:pt x="0" y="131"/>
                  </a:cubicBezTo>
                  <a:lnTo>
                    <a:pt x="0" y="1798"/>
                  </a:lnTo>
                  <a:lnTo>
                    <a:pt x="929" y="2179"/>
                  </a:lnTo>
                  <a:lnTo>
                    <a:pt x="1858" y="1810"/>
                  </a:lnTo>
                  <a:lnTo>
                    <a:pt x="1858" y="131"/>
                  </a:lnTo>
                  <a:cubicBezTo>
                    <a:pt x="1858" y="60"/>
                    <a:pt x="1798" y="0"/>
                    <a:pt x="1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1"/>
            <p:cNvSpPr/>
            <p:nvPr/>
          </p:nvSpPr>
          <p:spPr>
            <a:xfrm>
              <a:off x="2298775" y="1327975"/>
              <a:ext cx="13725" cy="51525"/>
            </a:xfrm>
            <a:custGeom>
              <a:avLst/>
              <a:gdLst/>
              <a:ahLst/>
              <a:cxnLst/>
              <a:rect l="l" t="t" r="r" b="b"/>
              <a:pathLst>
                <a:path w="549" h="2061" extrusionOk="0">
                  <a:moveTo>
                    <a:pt x="1" y="0"/>
                  </a:moveTo>
                  <a:lnTo>
                    <a:pt x="1" y="2060"/>
                  </a:lnTo>
                  <a:lnTo>
                    <a:pt x="549" y="2060"/>
                  </a:lnTo>
                  <a:lnTo>
                    <a:pt x="549"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1"/>
            <p:cNvSpPr/>
            <p:nvPr/>
          </p:nvSpPr>
          <p:spPr>
            <a:xfrm>
              <a:off x="2270800" y="1373225"/>
              <a:ext cx="69675" cy="35725"/>
            </a:xfrm>
            <a:custGeom>
              <a:avLst/>
              <a:gdLst/>
              <a:ahLst/>
              <a:cxnLst/>
              <a:rect l="l" t="t" r="r" b="b"/>
              <a:pathLst>
                <a:path w="2787" h="1429" extrusionOk="0">
                  <a:moveTo>
                    <a:pt x="441" y="0"/>
                  </a:moveTo>
                  <a:cubicBezTo>
                    <a:pt x="203" y="0"/>
                    <a:pt x="13" y="191"/>
                    <a:pt x="1" y="429"/>
                  </a:cubicBezTo>
                  <a:lnTo>
                    <a:pt x="1" y="976"/>
                  </a:lnTo>
                  <a:lnTo>
                    <a:pt x="1394" y="1429"/>
                  </a:lnTo>
                  <a:lnTo>
                    <a:pt x="2787" y="976"/>
                  </a:lnTo>
                  <a:lnTo>
                    <a:pt x="2787" y="429"/>
                  </a:lnTo>
                  <a:cubicBezTo>
                    <a:pt x="2775" y="191"/>
                    <a:pt x="2584"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1"/>
            <p:cNvSpPr/>
            <p:nvPr/>
          </p:nvSpPr>
          <p:spPr>
            <a:xfrm>
              <a:off x="2084775" y="1494650"/>
              <a:ext cx="112525" cy="186950"/>
            </a:xfrm>
            <a:custGeom>
              <a:avLst/>
              <a:gdLst/>
              <a:ahLst/>
              <a:cxnLst/>
              <a:rect l="l" t="t" r="r" b="b"/>
              <a:pathLst>
                <a:path w="4501" h="7478" extrusionOk="0">
                  <a:moveTo>
                    <a:pt x="1774" y="1"/>
                  </a:moveTo>
                  <a:cubicBezTo>
                    <a:pt x="1655" y="1"/>
                    <a:pt x="1548" y="72"/>
                    <a:pt x="1512" y="179"/>
                  </a:cubicBezTo>
                  <a:lnTo>
                    <a:pt x="60" y="4144"/>
                  </a:lnTo>
                  <a:cubicBezTo>
                    <a:pt x="0" y="4323"/>
                    <a:pt x="131" y="4513"/>
                    <a:pt x="322" y="4513"/>
                  </a:cubicBezTo>
                  <a:lnTo>
                    <a:pt x="1715" y="4513"/>
                  </a:lnTo>
                  <a:cubicBezTo>
                    <a:pt x="1763" y="4513"/>
                    <a:pt x="1798" y="4561"/>
                    <a:pt x="1786" y="4609"/>
                  </a:cubicBezTo>
                  <a:lnTo>
                    <a:pt x="1786" y="4597"/>
                  </a:lnTo>
                  <a:lnTo>
                    <a:pt x="822" y="7228"/>
                  </a:lnTo>
                  <a:cubicBezTo>
                    <a:pt x="774" y="7347"/>
                    <a:pt x="870" y="7478"/>
                    <a:pt x="1001" y="7478"/>
                  </a:cubicBezTo>
                  <a:lnTo>
                    <a:pt x="1620" y="7478"/>
                  </a:lnTo>
                  <a:cubicBezTo>
                    <a:pt x="1679" y="7478"/>
                    <a:pt x="1739" y="7442"/>
                    <a:pt x="1774" y="7383"/>
                  </a:cubicBezTo>
                  <a:lnTo>
                    <a:pt x="4382" y="3406"/>
                  </a:lnTo>
                  <a:cubicBezTo>
                    <a:pt x="4501" y="3216"/>
                    <a:pt x="4358" y="2977"/>
                    <a:pt x="4144" y="2977"/>
                  </a:cubicBezTo>
                  <a:lnTo>
                    <a:pt x="3156" y="2977"/>
                  </a:lnTo>
                  <a:cubicBezTo>
                    <a:pt x="2965" y="2977"/>
                    <a:pt x="2834" y="2799"/>
                    <a:pt x="2894" y="2608"/>
                  </a:cubicBezTo>
                  <a:lnTo>
                    <a:pt x="3715" y="370"/>
                  </a:lnTo>
                  <a:cubicBezTo>
                    <a:pt x="3775" y="191"/>
                    <a:pt x="3644" y="1"/>
                    <a:pt x="3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1"/>
            <p:cNvSpPr/>
            <p:nvPr/>
          </p:nvSpPr>
          <p:spPr>
            <a:xfrm>
              <a:off x="2127625" y="1494650"/>
              <a:ext cx="51525" cy="65225"/>
            </a:xfrm>
            <a:custGeom>
              <a:avLst/>
              <a:gdLst/>
              <a:ahLst/>
              <a:cxnLst/>
              <a:rect l="l" t="t" r="r" b="b"/>
              <a:pathLst>
                <a:path w="2061" h="2609" extrusionOk="0">
                  <a:moveTo>
                    <a:pt x="894" y="1"/>
                  </a:moveTo>
                  <a:lnTo>
                    <a:pt x="72" y="2239"/>
                  </a:lnTo>
                  <a:cubicBezTo>
                    <a:pt x="1" y="2430"/>
                    <a:pt x="144" y="2608"/>
                    <a:pt x="334" y="2608"/>
                  </a:cubicBezTo>
                  <a:lnTo>
                    <a:pt x="1180" y="2608"/>
                  </a:lnTo>
                  <a:lnTo>
                    <a:pt x="2001" y="370"/>
                  </a:lnTo>
                  <a:cubicBezTo>
                    <a:pt x="2061" y="179"/>
                    <a:pt x="1930" y="1"/>
                    <a:pt x="1739" y="1"/>
                  </a:cubicBezTo>
                  <a:close/>
                </a:path>
              </a:pathLst>
            </a:custGeom>
            <a:solidFill>
              <a:srgbClr val="EAB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1"/>
            <p:cNvSpPr/>
            <p:nvPr/>
          </p:nvSpPr>
          <p:spPr>
            <a:xfrm>
              <a:off x="2104125" y="1569075"/>
              <a:ext cx="93175" cy="112825"/>
            </a:xfrm>
            <a:custGeom>
              <a:avLst/>
              <a:gdLst/>
              <a:ahLst/>
              <a:cxnLst/>
              <a:rect l="l" t="t" r="r" b="b"/>
              <a:pathLst>
                <a:path w="3727" h="4513" extrusionOk="0">
                  <a:moveTo>
                    <a:pt x="2524" y="0"/>
                  </a:moveTo>
                  <a:cubicBezTo>
                    <a:pt x="2513" y="12"/>
                    <a:pt x="2501" y="36"/>
                    <a:pt x="2489" y="60"/>
                  </a:cubicBezTo>
                  <a:lnTo>
                    <a:pt x="417" y="3251"/>
                  </a:lnTo>
                  <a:lnTo>
                    <a:pt x="48" y="4263"/>
                  </a:lnTo>
                  <a:cubicBezTo>
                    <a:pt x="0" y="4382"/>
                    <a:pt x="96" y="4513"/>
                    <a:pt x="227" y="4513"/>
                  </a:cubicBezTo>
                  <a:lnTo>
                    <a:pt x="846" y="4513"/>
                  </a:lnTo>
                  <a:cubicBezTo>
                    <a:pt x="905" y="4513"/>
                    <a:pt x="965" y="4477"/>
                    <a:pt x="1000" y="4418"/>
                  </a:cubicBezTo>
                  <a:lnTo>
                    <a:pt x="3608" y="429"/>
                  </a:lnTo>
                  <a:cubicBezTo>
                    <a:pt x="3727" y="239"/>
                    <a:pt x="3584" y="0"/>
                    <a:pt x="3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1"/>
            <p:cNvSpPr/>
            <p:nvPr/>
          </p:nvSpPr>
          <p:spPr>
            <a:xfrm>
              <a:off x="1945175" y="1437800"/>
              <a:ext cx="391150" cy="291425"/>
            </a:xfrm>
            <a:custGeom>
              <a:avLst/>
              <a:gdLst/>
              <a:ahLst/>
              <a:cxnLst/>
              <a:rect l="l" t="t" r="r" b="b"/>
              <a:pathLst>
                <a:path w="15646" h="11657" extrusionOk="0">
                  <a:moveTo>
                    <a:pt x="0" y="1"/>
                  </a:moveTo>
                  <a:lnTo>
                    <a:pt x="0" y="11657"/>
                  </a:lnTo>
                  <a:lnTo>
                    <a:pt x="548" y="11657"/>
                  </a:lnTo>
                  <a:lnTo>
                    <a:pt x="548" y="1"/>
                  </a:lnTo>
                  <a:close/>
                  <a:moveTo>
                    <a:pt x="941" y="1"/>
                  </a:moveTo>
                  <a:lnTo>
                    <a:pt x="941" y="11657"/>
                  </a:lnTo>
                  <a:lnTo>
                    <a:pt x="1501" y="11657"/>
                  </a:lnTo>
                  <a:lnTo>
                    <a:pt x="1501" y="1"/>
                  </a:lnTo>
                  <a:close/>
                  <a:moveTo>
                    <a:pt x="1882" y="1"/>
                  </a:moveTo>
                  <a:lnTo>
                    <a:pt x="1882" y="11657"/>
                  </a:lnTo>
                  <a:lnTo>
                    <a:pt x="2441" y="11657"/>
                  </a:lnTo>
                  <a:lnTo>
                    <a:pt x="2441" y="1"/>
                  </a:lnTo>
                  <a:close/>
                  <a:moveTo>
                    <a:pt x="13192" y="1"/>
                  </a:moveTo>
                  <a:lnTo>
                    <a:pt x="13192" y="11657"/>
                  </a:lnTo>
                  <a:lnTo>
                    <a:pt x="13752" y="11657"/>
                  </a:lnTo>
                  <a:lnTo>
                    <a:pt x="13752" y="1"/>
                  </a:lnTo>
                  <a:close/>
                  <a:moveTo>
                    <a:pt x="14145" y="1"/>
                  </a:moveTo>
                  <a:lnTo>
                    <a:pt x="14145" y="11657"/>
                  </a:lnTo>
                  <a:lnTo>
                    <a:pt x="14693" y="11657"/>
                  </a:lnTo>
                  <a:lnTo>
                    <a:pt x="14693" y="1"/>
                  </a:lnTo>
                  <a:close/>
                  <a:moveTo>
                    <a:pt x="15086" y="1"/>
                  </a:moveTo>
                  <a:lnTo>
                    <a:pt x="15086" y="11657"/>
                  </a:lnTo>
                  <a:lnTo>
                    <a:pt x="15645" y="11657"/>
                  </a:lnTo>
                  <a:lnTo>
                    <a:pt x="15645"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1"/>
            <p:cNvSpPr/>
            <p:nvPr/>
          </p:nvSpPr>
          <p:spPr>
            <a:xfrm>
              <a:off x="1945175" y="1441075"/>
              <a:ext cx="391150" cy="288150"/>
            </a:xfrm>
            <a:custGeom>
              <a:avLst/>
              <a:gdLst/>
              <a:ahLst/>
              <a:cxnLst/>
              <a:rect l="l" t="t" r="r" b="b"/>
              <a:pathLst>
                <a:path w="15646" h="11526" extrusionOk="0">
                  <a:moveTo>
                    <a:pt x="0" y="10800"/>
                  </a:moveTo>
                  <a:lnTo>
                    <a:pt x="0" y="11526"/>
                  </a:lnTo>
                  <a:lnTo>
                    <a:pt x="548" y="11526"/>
                  </a:lnTo>
                  <a:lnTo>
                    <a:pt x="548" y="10800"/>
                  </a:lnTo>
                  <a:close/>
                  <a:moveTo>
                    <a:pt x="941" y="10800"/>
                  </a:moveTo>
                  <a:lnTo>
                    <a:pt x="941" y="11526"/>
                  </a:lnTo>
                  <a:lnTo>
                    <a:pt x="1501" y="11526"/>
                  </a:lnTo>
                  <a:lnTo>
                    <a:pt x="1501" y="10800"/>
                  </a:lnTo>
                  <a:close/>
                  <a:moveTo>
                    <a:pt x="1893" y="10800"/>
                  </a:moveTo>
                  <a:lnTo>
                    <a:pt x="1893" y="11526"/>
                  </a:lnTo>
                  <a:lnTo>
                    <a:pt x="2453" y="11526"/>
                  </a:lnTo>
                  <a:lnTo>
                    <a:pt x="2453" y="10800"/>
                  </a:lnTo>
                  <a:close/>
                  <a:moveTo>
                    <a:pt x="13752" y="10502"/>
                  </a:moveTo>
                  <a:cubicBezTo>
                    <a:pt x="13573" y="10597"/>
                    <a:pt x="13395" y="10669"/>
                    <a:pt x="13204" y="10716"/>
                  </a:cubicBezTo>
                  <a:lnTo>
                    <a:pt x="13204" y="11526"/>
                  </a:lnTo>
                  <a:lnTo>
                    <a:pt x="13752" y="11526"/>
                  </a:lnTo>
                  <a:lnTo>
                    <a:pt x="13752" y="10502"/>
                  </a:lnTo>
                  <a:close/>
                  <a:moveTo>
                    <a:pt x="14705" y="9716"/>
                  </a:moveTo>
                  <a:cubicBezTo>
                    <a:pt x="14550" y="9919"/>
                    <a:pt x="14359" y="10109"/>
                    <a:pt x="14145" y="10264"/>
                  </a:cubicBezTo>
                  <a:lnTo>
                    <a:pt x="14145" y="10276"/>
                  </a:lnTo>
                  <a:lnTo>
                    <a:pt x="14145" y="11526"/>
                  </a:lnTo>
                  <a:lnTo>
                    <a:pt x="14705" y="11526"/>
                  </a:lnTo>
                  <a:lnTo>
                    <a:pt x="14705" y="9716"/>
                  </a:lnTo>
                  <a:close/>
                  <a:moveTo>
                    <a:pt x="15217" y="1"/>
                  </a:moveTo>
                  <a:lnTo>
                    <a:pt x="15217" y="8168"/>
                  </a:lnTo>
                  <a:cubicBezTo>
                    <a:pt x="15217" y="8430"/>
                    <a:pt x="15169" y="8692"/>
                    <a:pt x="15086" y="8954"/>
                  </a:cubicBezTo>
                  <a:lnTo>
                    <a:pt x="15086" y="11526"/>
                  </a:lnTo>
                  <a:lnTo>
                    <a:pt x="15645" y="11526"/>
                  </a:lnTo>
                  <a:lnTo>
                    <a:pt x="15645" y="239"/>
                  </a:lnTo>
                  <a:lnTo>
                    <a:pt x="15217"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1"/>
            <p:cNvSpPr/>
            <p:nvPr/>
          </p:nvSpPr>
          <p:spPr>
            <a:xfrm>
              <a:off x="2039225" y="1339875"/>
              <a:ext cx="202725" cy="67300"/>
            </a:xfrm>
            <a:custGeom>
              <a:avLst/>
              <a:gdLst/>
              <a:ahLst/>
              <a:cxnLst/>
              <a:rect l="l" t="t" r="r" b="b"/>
              <a:pathLst>
                <a:path w="8109" h="2692" extrusionOk="0">
                  <a:moveTo>
                    <a:pt x="7180" y="1"/>
                  </a:moveTo>
                  <a:lnTo>
                    <a:pt x="7180" y="1406"/>
                  </a:lnTo>
                  <a:lnTo>
                    <a:pt x="929" y="1406"/>
                  </a:lnTo>
                  <a:lnTo>
                    <a:pt x="929" y="13"/>
                  </a:lnTo>
                  <a:lnTo>
                    <a:pt x="156" y="13"/>
                  </a:lnTo>
                  <a:cubicBezTo>
                    <a:pt x="72" y="13"/>
                    <a:pt x="1" y="72"/>
                    <a:pt x="1" y="155"/>
                  </a:cubicBezTo>
                  <a:lnTo>
                    <a:pt x="1" y="2691"/>
                  </a:lnTo>
                  <a:lnTo>
                    <a:pt x="8109" y="2691"/>
                  </a:lnTo>
                  <a:lnTo>
                    <a:pt x="8109" y="155"/>
                  </a:lnTo>
                  <a:cubicBezTo>
                    <a:pt x="8109" y="72"/>
                    <a:pt x="8037" y="13"/>
                    <a:pt x="7954" y="13"/>
                  </a:cubicBezTo>
                  <a:lnTo>
                    <a:pt x="7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1"/>
            <p:cNvSpPr/>
            <p:nvPr/>
          </p:nvSpPr>
          <p:spPr>
            <a:xfrm>
              <a:off x="1910050" y="1397625"/>
              <a:ext cx="461100" cy="49425"/>
            </a:xfrm>
            <a:custGeom>
              <a:avLst/>
              <a:gdLst/>
              <a:ahLst/>
              <a:cxnLst/>
              <a:rect l="l" t="t" r="r" b="b"/>
              <a:pathLst>
                <a:path w="18444" h="1977" extrusionOk="0">
                  <a:moveTo>
                    <a:pt x="179" y="0"/>
                  </a:moveTo>
                  <a:cubicBezTo>
                    <a:pt x="84" y="0"/>
                    <a:pt x="0" y="84"/>
                    <a:pt x="0" y="179"/>
                  </a:cubicBezTo>
                  <a:lnTo>
                    <a:pt x="0" y="1798"/>
                  </a:lnTo>
                  <a:cubicBezTo>
                    <a:pt x="0" y="1894"/>
                    <a:pt x="84" y="1977"/>
                    <a:pt x="179" y="1977"/>
                  </a:cubicBezTo>
                  <a:lnTo>
                    <a:pt x="18265" y="1977"/>
                  </a:lnTo>
                  <a:cubicBezTo>
                    <a:pt x="18360" y="1977"/>
                    <a:pt x="18443" y="1894"/>
                    <a:pt x="18443" y="1798"/>
                  </a:cubicBezTo>
                  <a:lnTo>
                    <a:pt x="18443" y="179"/>
                  </a:lnTo>
                  <a:cubicBezTo>
                    <a:pt x="18443" y="84"/>
                    <a:pt x="18360" y="0"/>
                    <a:pt x="18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1"/>
            <p:cNvSpPr/>
            <p:nvPr/>
          </p:nvSpPr>
          <p:spPr>
            <a:xfrm>
              <a:off x="1910050" y="1397625"/>
              <a:ext cx="461100" cy="49425"/>
            </a:xfrm>
            <a:custGeom>
              <a:avLst/>
              <a:gdLst/>
              <a:ahLst/>
              <a:cxnLst/>
              <a:rect l="l" t="t" r="r" b="b"/>
              <a:pathLst>
                <a:path w="18444" h="1977" extrusionOk="0">
                  <a:moveTo>
                    <a:pt x="16967" y="0"/>
                  </a:moveTo>
                  <a:lnTo>
                    <a:pt x="16967" y="381"/>
                  </a:lnTo>
                  <a:cubicBezTo>
                    <a:pt x="16955" y="870"/>
                    <a:pt x="16562" y="1251"/>
                    <a:pt x="16074" y="1251"/>
                  </a:cubicBezTo>
                  <a:lnTo>
                    <a:pt x="0" y="1251"/>
                  </a:lnTo>
                  <a:lnTo>
                    <a:pt x="0" y="1798"/>
                  </a:lnTo>
                  <a:cubicBezTo>
                    <a:pt x="0" y="1894"/>
                    <a:pt x="84" y="1977"/>
                    <a:pt x="191" y="1977"/>
                  </a:cubicBezTo>
                  <a:lnTo>
                    <a:pt x="18265" y="1977"/>
                  </a:lnTo>
                  <a:cubicBezTo>
                    <a:pt x="18372" y="1977"/>
                    <a:pt x="18443" y="1894"/>
                    <a:pt x="18443" y="1798"/>
                  </a:cubicBezTo>
                  <a:lnTo>
                    <a:pt x="18443" y="179"/>
                  </a:lnTo>
                  <a:cubicBezTo>
                    <a:pt x="18443" y="84"/>
                    <a:pt x="18372" y="0"/>
                    <a:pt x="18265" y="0"/>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9" name="Google Shape;2609;p51"/>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ICONS: </a:t>
            </a:r>
            <a:r>
              <a:rPr lang="en">
                <a:solidFill>
                  <a:srgbClr val="FF0000"/>
                </a:solidFill>
              </a:rPr>
              <a:t>RENEWABLE ENERGY | </a:t>
            </a:r>
            <a:endParaRPr>
              <a:solidFill>
                <a:srgbClr val="FF0000"/>
              </a:solidFill>
            </a:endParaRPr>
          </a:p>
        </p:txBody>
      </p:sp>
      <p:grpSp>
        <p:nvGrpSpPr>
          <p:cNvPr id="2610" name="Google Shape;2610;p51"/>
          <p:cNvGrpSpPr/>
          <p:nvPr/>
        </p:nvGrpSpPr>
        <p:grpSpPr>
          <a:xfrm>
            <a:off x="7167344" y="3307984"/>
            <a:ext cx="477519" cy="411546"/>
            <a:chOff x="6639200" y="3286550"/>
            <a:chExt cx="510825" cy="440250"/>
          </a:xfrm>
        </p:grpSpPr>
        <p:sp>
          <p:nvSpPr>
            <p:cNvPr id="2611" name="Google Shape;2611;p51"/>
            <p:cNvSpPr/>
            <p:nvPr/>
          </p:nvSpPr>
          <p:spPr>
            <a:xfrm>
              <a:off x="7066950" y="3449650"/>
              <a:ext cx="45250" cy="65525"/>
            </a:xfrm>
            <a:custGeom>
              <a:avLst/>
              <a:gdLst/>
              <a:ahLst/>
              <a:cxnLst/>
              <a:rect l="l" t="t" r="r" b="b"/>
              <a:pathLst>
                <a:path w="1810" h="2621" extrusionOk="0">
                  <a:moveTo>
                    <a:pt x="1810" y="1"/>
                  </a:moveTo>
                  <a:lnTo>
                    <a:pt x="0" y="1132"/>
                  </a:lnTo>
                  <a:lnTo>
                    <a:pt x="905" y="2489"/>
                  </a:lnTo>
                  <a:lnTo>
                    <a:pt x="1608" y="2620"/>
                  </a:lnTo>
                  <a:lnTo>
                    <a:pt x="1810" y="1"/>
                  </a:lnTo>
                  <a:close/>
                </a:path>
              </a:pathLst>
            </a:custGeom>
            <a:solidFill>
              <a:srgbClr val="698E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1"/>
            <p:cNvSpPr/>
            <p:nvPr/>
          </p:nvSpPr>
          <p:spPr>
            <a:xfrm>
              <a:off x="6639200" y="3286550"/>
              <a:ext cx="486325" cy="277150"/>
            </a:xfrm>
            <a:custGeom>
              <a:avLst/>
              <a:gdLst/>
              <a:ahLst/>
              <a:cxnLst/>
              <a:rect l="l" t="t" r="r" b="b"/>
              <a:pathLst>
                <a:path w="19453" h="11086" extrusionOk="0">
                  <a:moveTo>
                    <a:pt x="10279" y="0"/>
                  </a:moveTo>
                  <a:cubicBezTo>
                    <a:pt x="10258" y="0"/>
                    <a:pt x="10237" y="0"/>
                    <a:pt x="10216" y="0"/>
                  </a:cubicBezTo>
                  <a:cubicBezTo>
                    <a:pt x="4490" y="0"/>
                    <a:pt x="1" y="5251"/>
                    <a:pt x="1513" y="11085"/>
                  </a:cubicBezTo>
                  <a:lnTo>
                    <a:pt x="3323" y="9954"/>
                  </a:lnTo>
                  <a:cubicBezTo>
                    <a:pt x="2608" y="5668"/>
                    <a:pt x="5978" y="1965"/>
                    <a:pt x="10216" y="1965"/>
                  </a:cubicBezTo>
                  <a:cubicBezTo>
                    <a:pt x="10239" y="1965"/>
                    <a:pt x="10261" y="1965"/>
                    <a:pt x="10283" y="1965"/>
                  </a:cubicBezTo>
                  <a:cubicBezTo>
                    <a:pt x="12758" y="1965"/>
                    <a:pt x="15038" y="3282"/>
                    <a:pt x="16301" y="5418"/>
                  </a:cubicBezTo>
                  <a:lnTo>
                    <a:pt x="15384" y="5620"/>
                  </a:lnTo>
                  <a:cubicBezTo>
                    <a:pt x="15300" y="5644"/>
                    <a:pt x="15277" y="5739"/>
                    <a:pt x="15336" y="5799"/>
                  </a:cubicBezTo>
                  <a:lnTo>
                    <a:pt x="18087" y="8668"/>
                  </a:lnTo>
                  <a:cubicBezTo>
                    <a:pt x="18110" y="8691"/>
                    <a:pt x="18138" y="8702"/>
                    <a:pt x="18166" y="8702"/>
                  </a:cubicBezTo>
                  <a:cubicBezTo>
                    <a:pt x="18209" y="8702"/>
                    <a:pt x="18251" y="8676"/>
                    <a:pt x="18265" y="8632"/>
                  </a:cubicBezTo>
                  <a:lnTo>
                    <a:pt x="19432" y="4858"/>
                  </a:lnTo>
                  <a:cubicBezTo>
                    <a:pt x="19453" y="4786"/>
                    <a:pt x="19402" y="4722"/>
                    <a:pt x="19341" y="4722"/>
                  </a:cubicBezTo>
                  <a:cubicBezTo>
                    <a:pt x="19332" y="4722"/>
                    <a:pt x="19322" y="4724"/>
                    <a:pt x="19313" y="4727"/>
                  </a:cubicBezTo>
                  <a:lnTo>
                    <a:pt x="18313" y="4953"/>
                  </a:lnTo>
                  <a:cubicBezTo>
                    <a:pt x="16786" y="1912"/>
                    <a:pt x="13672" y="0"/>
                    <a:pt x="10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1"/>
            <p:cNvSpPr/>
            <p:nvPr/>
          </p:nvSpPr>
          <p:spPr>
            <a:xfrm>
              <a:off x="6663700" y="3449650"/>
              <a:ext cx="486025" cy="277150"/>
            </a:xfrm>
            <a:custGeom>
              <a:avLst/>
              <a:gdLst/>
              <a:ahLst/>
              <a:cxnLst/>
              <a:rect l="l" t="t" r="r" b="b"/>
              <a:pathLst>
                <a:path w="19441" h="11086" extrusionOk="0">
                  <a:moveTo>
                    <a:pt x="17928" y="1"/>
                  </a:moveTo>
                  <a:lnTo>
                    <a:pt x="17285" y="2108"/>
                  </a:lnTo>
                  <a:cubicBezTo>
                    <a:pt x="17263" y="2152"/>
                    <a:pt x="17219" y="2178"/>
                    <a:pt x="17178" y="2178"/>
                  </a:cubicBezTo>
                  <a:cubicBezTo>
                    <a:pt x="17151" y="2178"/>
                    <a:pt x="17125" y="2167"/>
                    <a:pt x="17107" y="2144"/>
                  </a:cubicBezTo>
                  <a:lnTo>
                    <a:pt x="16130" y="1132"/>
                  </a:lnTo>
                  <a:lnTo>
                    <a:pt x="16130" y="1132"/>
                  </a:lnTo>
                  <a:cubicBezTo>
                    <a:pt x="16845" y="5406"/>
                    <a:pt x="13475" y="9121"/>
                    <a:pt x="9236" y="9121"/>
                  </a:cubicBezTo>
                  <a:cubicBezTo>
                    <a:pt x="9225" y="9121"/>
                    <a:pt x="9214" y="9121"/>
                    <a:pt x="9203" y="9121"/>
                  </a:cubicBezTo>
                  <a:cubicBezTo>
                    <a:pt x="6716" y="9121"/>
                    <a:pt x="4421" y="7802"/>
                    <a:pt x="3152" y="5656"/>
                  </a:cubicBezTo>
                  <a:lnTo>
                    <a:pt x="4069" y="5454"/>
                  </a:lnTo>
                  <a:cubicBezTo>
                    <a:pt x="4153" y="5442"/>
                    <a:pt x="4176" y="5335"/>
                    <a:pt x="4129" y="5287"/>
                  </a:cubicBezTo>
                  <a:lnTo>
                    <a:pt x="1366" y="2406"/>
                  </a:lnTo>
                  <a:cubicBezTo>
                    <a:pt x="1343" y="2383"/>
                    <a:pt x="1315" y="2372"/>
                    <a:pt x="1287" y="2372"/>
                  </a:cubicBezTo>
                  <a:cubicBezTo>
                    <a:pt x="1244" y="2372"/>
                    <a:pt x="1202" y="2398"/>
                    <a:pt x="1188" y="2442"/>
                  </a:cubicBezTo>
                  <a:lnTo>
                    <a:pt x="21" y="6216"/>
                  </a:lnTo>
                  <a:cubicBezTo>
                    <a:pt x="0" y="6288"/>
                    <a:pt x="51" y="6352"/>
                    <a:pt x="112" y="6352"/>
                  </a:cubicBezTo>
                  <a:cubicBezTo>
                    <a:pt x="121" y="6352"/>
                    <a:pt x="131" y="6350"/>
                    <a:pt x="140" y="6347"/>
                  </a:cubicBezTo>
                  <a:lnTo>
                    <a:pt x="1140" y="6121"/>
                  </a:lnTo>
                  <a:cubicBezTo>
                    <a:pt x="2671" y="9171"/>
                    <a:pt x="5788" y="11086"/>
                    <a:pt x="9205" y="11086"/>
                  </a:cubicBezTo>
                  <a:cubicBezTo>
                    <a:pt x="9215" y="11086"/>
                    <a:pt x="9226" y="11086"/>
                    <a:pt x="9236" y="11086"/>
                  </a:cubicBezTo>
                  <a:cubicBezTo>
                    <a:pt x="14951" y="11086"/>
                    <a:pt x="19440" y="5835"/>
                    <a:pt x="17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1"/>
            <p:cNvSpPr/>
            <p:nvPr/>
          </p:nvSpPr>
          <p:spPr>
            <a:xfrm>
              <a:off x="6775525" y="3449650"/>
              <a:ext cx="374500" cy="277150"/>
            </a:xfrm>
            <a:custGeom>
              <a:avLst/>
              <a:gdLst/>
              <a:ahLst/>
              <a:cxnLst/>
              <a:rect l="l" t="t" r="r" b="b"/>
              <a:pathLst>
                <a:path w="14980" h="11086" extrusionOk="0">
                  <a:moveTo>
                    <a:pt x="13467" y="1"/>
                  </a:moveTo>
                  <a:lnTo>
                    <a:pt x="12812" y="2108"/>
                  </a:lnTo>
                  <a:cubicBezTo>
                    <a:pt x="12798" y="2152"/>
                    <a:pt x="12756" y="2178"/>
                    <a:pt x="12713" y="2178"/>
                  </a:cubicBezTo>
                  <a:cubicBezTo>
                    <a:pt x="12685" y="2178"/>
                    <a:pt x="12657" y="2167"/>
                    <a:pt x="12634" y="2144"/>
                  </a:cubicBezTo>
                  <a:lnTo>
                    <a:pt x="12276" y="1775"/>
                  </a:lnTo>
                  <a:cubicBezTo>
                    <a:pt x="12157" y="6537"/>
                    <a:pt x="8169" y="10359"/>
                    <a:pt x="3275" y="10359"/>
                  </a:cubicBezTo>
                  <a:cubicBezTo>
                    <a:pt x="2156" y="10359"/>
                    <a:pt x="1049" y="10157"/>
                    <a:pt x="1" y="9764"/>
                  </a:cubicBezTo>
                  <a:lnTo>
                    <a:pt x="1" y="9764"/>
                  </a:lnTo>
                  <a:cubicBezTo>
                    <a:pt x="1442" y="10633"/>
                    <a:pt x="3085" y="11086"/>
                    <a:pt x="4763" y="11086"/>
                  </a:cubicBezTo>
                  <a:cubicBezTo>
                    <a:pt x="10490" y="11086"/>
                    <a:pt x="14979" y="5835"/>
                    <a:pt x="13467"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1"/>
            <p:cNvSpPr/>
            <p:nvPr/>
          </p:nvSpPr>
          <p:spPr>
            <a:xfrm>
              <a:off x="6976450" y="3301425"/>
              <a:ext cx="149075" cy="202675"/>
            </a:xfrm>
            <a:custGeom>
              <a:avLst/>
              <a:gdLst/>
              <a:ahLst/>
              <a:cxnLst/>
              <a:rect l="l" t="t" r="r" b="b"/>
              <a:pathLst>
                <a:path w="5963" h="8107" extrusionOk="0">
                  <a:moveTo>
                    <a:pt x="1" y="1"/>
                  </a:moveTo>
                  <a:lnTo>
                    <a:pt x="1" y="1"/>
                  </a:lnTo>
                  <a:cubicBezTo>
                    <a:pt x="2537" y="1548"/>
                    <a:pt x="4275" y="4335"/>
                    <a:pt x="4275" y="7740"/>
                  </a:cubicBezTo>
                  <a:lnTo>
                    <a:pt x="4597" y="8073"/>
                  </a:lnTo>
                  <a:cubicBezTo>
                    <a:pt x="4620" y="8096"/>
                    <a:pt x="4648" y="8107"/>
                    <a:pt x="4676" y="8107"/>
                  </a:cubicBezTo>
                  <a:cubicBezTo>
                    <a:pt x="4719" y="8107"/>
                    <a:pt x="4761" y="8081"/>
                    <a:pt x="4775" y="8037"/>
                  </a:cubicBezTo>
                  <a:lnTo>
                    <a:pt x="5942" y="4263"/>
                  </a:lnTo>
                  <a:cubicBezTo>
                    <a:pt x="5963" y="4191"/>
                    <a:pt x="5912" y="4127"/>
                    <a:pt x="5843" y="4127"/>
                  </a:cubicBezTo>
                  <a:cubicBezTo>
                    <a:pt x="5833" y="4127"/>
                    <a:pt x="5822" y="4129"/>
                    <a:pt x="5811" y="4132"/>
                  </a:cubicBezTo>
                  <a:lnTo>
                    <a:pt x="5823" y="4132"/>
                  </a:lnTo>
                  <a:lnTo>
                    <a:pt x="4823" y="4358"/>
                  </a:lnTo>
                  <a:cubicBezTo>
                    <a:pt x="3823" y="2346"/>
                    <a:pt x="2096" y="798"/>
                    <a:pt x="1"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1"/>
            <p:cNvSpPr/>
            <p:nvPr/>
          </p:nvSpPr>
          <p:spPr>
            <a:xfrm>
              <a:off x="6803525" y="3381500"/>
              <a:ext cx="182175" cy="250350"/>
            </a:xfrm>
            <a:custGeom>
              <a:avLst/>
              <a:gdLst/>
              <a:ahLst/>
              <a:cxnLst/>
              <a:rect l="l" t="t" r="r" b="b"/>
              <a:pathLst>
                <a:path w="7287" h="10014" extrusionOk="0">
                  <a:moveTo>
                    <a:pt x="3643" y="0"/>
                  </a:moveTo>
                  <a:cubicBezTo>
                    <a:pt x="2524" y="0"/>
                    <a:pt x="0" y="4358"/>
                    <a:pt x="0" y="6370"/>
                  </a:cubicBezTo>
                  <a:cubicBezTo>
                    <a:pt x="0" y="8382"/>
                    <a:pt x="1631" y="10014"/>
                    <a:pt x="3643" y="10014"/>
                  </a:cubicBezTo>
                  <a:cubicBezTo>
                    <a:pt x="5656" y="10014"/>
                    <a:pt x="7287" y="8382"/>
                    <a:pt x="7287" y="6370"/>
                  </a:cubicBezTo>
                  <a:cubicBezTo>
                    <a:pt x="7287" y="4358"/>
                    <a:pt x="4751" y="0"/>
                    <a:pt x="3643" y="0"/>
                  </a:cubicBezTo>
                  <a:close/>
                </a:path>
              </a:pathLst>
            </a:custGeom>
            <a:solidFill>
              <a:srgbClr val="06AFBC">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1"/>
            <p:cNvSpPr/>
            <p:nvPr/>
          </p:nvSpPr>
          <p:spPr>
            <a:xfrm>
              <a:off x="6836850" y="3381500"/>
              <a:ext cx="148850" cy="250425"/>
            </a:xfrm>
            <a:custGeom>
              <a:avLst/>
              <a:gdLst/>
              <a:ahLst/>
              <a:cxnLst/>
              <a:rect l="l" t="t" r="r" b="b"/>
              <a:pathLst>
                <a:path w="5954" h="10017" extrusionOk="0">
                  <a:moveTo>
                    <a:pt x="2310" y="0"/>
                  </a:moveTo>
                  <a:cubicBezTo>
                    <a:pt x="2180" y="12"/>
                    <a:pt x="2072" y="48"/>
                    <a:pt x="1965" y="108"/>
                  </a:cubicBezTo>
                  <a:cubicBezTo>
                    <a:pt x="3132" y="1465"/>
                    <a:pt x="4466" y="4180"/>
                    <a:pt x="4466" y="5644"/>
                  </a:cubicBezTo>
                  <a:cubicBezTo>
                    <a:pt x="4466" y="7656"/>
                    <a:pt x="2834" y="9275"/>
                    <a:pt x="822" y="9275"/>
                  </a:cubicBezTo>
                  <a:cubicBezTo>
                    <a:pt x="548" y="9275"/>
                    <a:pt x="275" y="9252"/>
                    <a:pt x="1" y="9192"/>
                  </a:cubicBezTo>
                  <a:lnTo>
                    <a:pt x="1" y="9192"/>
                  </a:lnTo>
                  <a:cubicBezTo>
                    <a:pt x="699" y="9761"/>
                    <a:pt x="1499" y="10017"/>
                    <a:pt x="2282" y="10017"/>
                  </a:cubicBezTo>
                  <a:cubicBezTo>
                    <a:pt x="4169" y="10017"/>
                    <a:pt x="5954" y="8530"/>
                    <a:pt x="5954" y="6358"/>
                  </a:cubicBezTo>
                  <a:cubicBezTo>
                    <a:pt x="5954" y="4346"/>
                    <a:pt x="3418" y="0"/>
                    <a:pt x="2310" y="0"/>
                  </a:cubicBezTo>
                  <a:close/>
                </a:path>
              </a:pathLst>
            </a:custGeom>
            <a:solidFill>
              <a:srgbClr val="06AFBC">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1"/>
            <p:cNvSpPr/>
            <p:nvPr/>
          </p:nvSpPr>
          <p:spPr>
            <a:xfrm>
              <a:off x="6830600" y="3503950"/>
              <a:ext cx="25925" cy="22850"/>
            </a:xfrm>
            <a:custGeom>
              <a:avLst/>
              <a:gdLst/>
              <a:ahLst/>
              <a:cxnLst/>
              <a:rect l="l" t="t" r="r" b="b"/>
              <a:pathLst>
                <a:path w="1037" h="914" extrusionOk="0">
                  <a:moveTo>
                    <a:pt x="506" y="0"/>
                  </a:moveTo>
                  <a:cubicBezTo>
                    <a:pt x="317" y="0"/>
                    <a:pt x="137" y="123"/>
                    <a:pt x="72" y="317"/>
                  </a:cubicBezTo>
                  <a:lnTo>
                    <a:pt x="72" y="329"/>
                  </a:lnTo>
                  <a:cubicBezTo>
                    <a:pt x="1" y="555"/>
                    <a:pt x="132" y="805"/>
                    <a:pt x="358" y="889"/>
                  </a:cubicBezTo>
                  <a:lnTo>
                    <a:pt x="370" y="889"/>
                  </a:lnTo>
                  <a:cubicBezTo>
                    <a:pt x="421" y="906"/>
                    <a:pt x="472" y="914"/>
                    <a:pt x="522" y="914"/>
                  </a:cubicBezTo>
                  <a:cubicBezTo>
                    <a:pt x="719" y="914"/>
                    <a:pt x="899" y="790"/>
                    <a:pt x="965" y="591"/>
                  </a:cubicBezTo>
                  <a:lnTo>
                    <a:pt x="965" y="579"/>
                  </a:lnTo>
                  <a:cubicBezTo>
                    <a:pt x="1036" y="353"/>
                    <a:pt x="917" y="103"/>
                    <a:pt x="691" y="20"/>
                  </a:cubicBezTo>
                  <a:lnTo>
                    <a:pt x="691" y="32"/>
                  </a:lnTo>
                  <a:lnTo>
                    <a:pt x="667" y="32"/>
                  </a:lnTo>
                  <a:cubicBezTo>
                    <a:pt x="614" y="10"/>
                    <a:pt x="560" y="0"/>
                    <a:pt x="5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1"/>
            <p:cNvSpPr/>
            <p:nvPr/>
          </p:nvSpPr>
          <p:spPr>
            <a:xfrm>
              <a:off x="6847875" y="3434800"/>
              <a:ext cx="42875" cy="49700"/>
            </a:xfrm>
            <a:custGeom>
              <a:avLst/>
              <a:gdLst/>
              <a:ahLst/>
              <a:cxnLst/>
              <a:rect l="l" t="t" r="r" b="b"/>
              <a:pathLst>
                <a:path w="1715" h="1988" extrusionOk="0">
                  <a:moveTo>
                    <a:pt x="1150" y="1"/>
                  </a:moveTo>
                  <a:cubicBezTo>
                    <a:pt x="1002" y="1"/>
                    <a:pt x="860" y="76"/>
                    <a:pt x="774" y="214"/>
                  </a:cubicBezTo>
                  <a:cubicBezTo>
                    <a:pt x="619" y="440"/>
                    <a:pt x="465" y="702"/>
                    <a:pt x="298" y="1000"/>
                  </a:cubicBezTo>
                  <a:cubicBezTo>
                    <a:pt x="238" y="1119"/>
                    <a:pt x="179" y="1226"/>
                    <a:pt x="119" y="1333"/>
                  </a:cubicBezTo>
                  <a:cubicBezTo>
                    <a:pt x="0" y="1571"/>
                    <a:pt x="119" y="1869"/>
                    <a:pt x="369" y="1964"/>
                  </a:cubicBezTo>
                  <a:lnTo>
                    <a:pt x="381" y="1964"/>
                  </a:lnTo>
                  <a:cubicBezTo>
                    <a:pt x="432" y="1980"/>
                    <a:pt x="483" y="1988"/>
                    <a:pt x="533" y="1988"/>
                  </a:cubicBezTo>
                  <a:cubicBezTo>
                    <a:pt x="707" y="1988"/>
                    <a:pt x="869" y="1895"/>
                    <a:pt x="953" y="1738"/>
                  </a:cubicBezTo>
                  <a:cubicBezTo>
                    <a:pt x="1012" y="1643"/>
                    <a:pt x="1060" y="1536"/>
                    <a:pt x="1119" y="1428"/>
                  </a:cubicBezTo>
                  <a:cubicBezTo>
                    <a:pt x="1262" y="1155"/>
                    <a:pt x="1417" y="905"/>
                    <a:pt x="1560" y="690"/>
                  </a:cubicBezTo>
                  <a:cubicBezTo>
                    <a:pt x="1715" y="440"/>
                    <a:pt x="1608" y="119"/>
                    <a:pt x="1346" y="23"/>
                  </a:cubicBezTo>
                  <a:lnTo>
                    <a:pt x="1322" y="35"/>
                  </a:lnTo>
                  <a:cubicBezTo>
                    <a:pt x="1265" y="12"/>
                    <a:pt x="1207" y="1"/>
                    <a:pt x="1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0" name="Google Shape;2620;p51"/>
          <p:cNvGrpSpPr/>
          <p:nvPr/>
        </p:nvGrpSpPr>
        <p:grpSpPr>
          <a:xfrm>
            <a:off x="6602560" y="3302708"/>
            <a:ext cx="437650" cy="422109"/>
            <a:chOff x="6602560" y="3302708"/>
            <a:chExt cx="437650" cy="422109"/>
          </a:xfrm>
        </p:grpSpPr>
        <p:sp>
          <p:nvSpPr>
            <p:cNvPr id="2621" name="Google Shape;2621;p51"/>
            <p:cNvSpPr/>
            <p:nvPr/>
          </p:nvSpPr>
          <p:spPr>
            <a:xfrm>
              <a:off x="6830441" y="3467700"/>
              <a:ext cx="209769" cy="256860"/>
            </a:xfrm>
            <a:custGeom>
              <a:avLst/>
              <a:gdLst/>
              <a:ahLst/>
              <a:cxnLst/>
              <a:rect l="l" t="t" r="r" b="b"/>
              <a:pathLst>
                <a:path w="8976" h="10991" extrusionOk="0">
                  <a:moveTo>
                    <a:pt x="5368" y="1"/>
                  </a:moveTo>
                  <a:cubicBezTo>
                    <a:pt x="5428" y="310"/>
                    <a:pt x="1892" y="5537"/>
                    <a:pt x="1892" y="5537"/>
                  </a:cubicBezTo>
                  <a:lnTo>
                    <a:pt x="118" y="10383"/>
                  </a:lnTo>
                  <a:cubicBezTo>
                    <a:pt x="1" y="10675"/>
                    <a:pt x="228" y="10990"/>
                    <a:pt x="529" y="10990"/>
                  </a:cubicBezTo>
                  <a:cubicBezTo>
                    <a:pt x="535" y="10990"/>
                    <a:pt x="541" y="10990"/>
                    <a:pt x="546" y="10990"/>
                  </a:cubicBezTo>
                  <a:lnTo>
                    <a:pt x="2034" y="10990"/>
                  </a:lnTo>
                  <a:cubicBezTo>
                    <a:pt x="2189" y="10990"/>
                    <a:pt x="2332" y="10919"/>
                    <a:pt x="2415" y="10788"/>
                  </a:cubicBezTo>
                  <a:lnTo>
                    <a:pt x="8690" y="1144"/>
                  </a:lnTo>
                  <a:cubicBezTo>
                    <a:pt x="8976" y="691"/>
                    <a:pt x="8642" y="120"/>
                    <a:pt x="8119" y="120"/>
                  </a:cubicBezTo>
                  <a:lnTo>
                    <a:pt x="5749" y="120"/>
                  </a:lnTo>
                  <a:cubicBezTo>
                    <a:pt x="5618" y="120"/>
                    <a:pt x="5475" y="84"/>
                    <a:pt x="5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1"/>
            <p:cNvSpPr/>
            <p:nvPr/>
          </p:nvSpPr>
          <p:spPr>
            <a:xfrm>
              <a:off x="6847641" y="3302708"/>
              <a:ext cx="152232" cy="146927"/>
            </a:xfrm>
            <a:custGeom>
              <a:avLst/>
              <a:gdLst/>
              <a:ahLst/>
              <a:cxnLst/>
              <a:rect l="l" t="t" r="r" b="b"/>
              <a:pathLst>
                <a:path w="6514" h="6287" extrusionOk="0">
                  <a:moveTo>
                    <a:pt x="1668" y="0"/>
                  </a:moveTo>
                  <a:cubicBezTo>
                    <a:pt x="1382" y="0"/>
                    <a:pt x="1132" y="179"/>
                    <a:pt x="1036" y="453"/>
                  </a:cubicBezTo>
                  <a:lnTo>
                    <a:pt x="1" y="3274"/>
                  </a:lnTo>
                  <a:cubicBezTo>
                    <a:pt x="1" y="3274"/>
                    <a:pt x="953" y="4560"/>
                    <a:pt x="1608" y="4905"/>
                  </a:cubicBezTo>
                  <a:cubicBezTo>
                    <a:pt x="2608" y="5441"/>
                    <a:pt x="4394" y="6287"/>
                    <a:pt x="4394" y="6287"/>
                  </a:cubicBezTo>
                  <a:lnTo>
                    <a:pt x="4394" y="6275"/>
                  </a:lnTo>
                  <a:lnTo>
                    <a:pt x="6359" y="893"/>
                  </a:lnTo>
                  <a:cubicBezTo>
                    <a:pt x="6513" y="453"/>
                    <a:pt x="6192" y="0"/>
                    <a:pt x="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1"/>
            <p:cNvSpPr/>
            <p:nvPr/>
          </p:nvSpPr>
          <p:spPr>
            <a:xfrm>
              <a:off x="6923617" y="3302708"/>
              <a:ext cx="75976" cy="146647"/>
            </a:xfrm>
            <a:custGeom>
              <a:avLst/>
              <a:gdLst/>
              <a:ahLst/>
              <a:cxnLst/>
              <a:rect l="l" t="t" r="r" b="b"/>
              <a:pathLst>
                <a:path w="3251" h="6275" extrusionOk="0">
                  <a:moveTo>
                    <a:pt x="2465" y="0"/>
                  </a:moveTo>
                  <a:lnTo>
                    <a:pt x="2465" y="12"/>
                  </a:lnTo>
                  <a:lnTo>
                    <a:pt x="1655" y="12"/>
                  </a:lnTo>
                  <a:cubicBezTo>
                    <a:pt x="1655" y="60"/>
                    <a:pt x="1643" y="107"/>
                    <a:pt x="1619" y="167"/>
                  </a:cubicBezTo>
                  <a:lnTo>
                    <a:pt x="0" y="4608"/>
                  </a:lnTo>
                  <a:cubicBezTo>
                    <a:pt x="0" y="4608"/>
                    <a:pt x="0" y="5715"/>
                    <a:pt x="143" y="5929"/>
                  </a:cubicBezTo>
                  <a:cubicBezTo>
                    <a:pt x="393" y="6263"/>
                    <a:pt x="1131" y="6275"/>
                    <a:pt x="1131" y="6275"/>
                  </a:cubicBezTo>
                  <a:lnTo>
                    <a:pt x="3096" y="893"/>
                  </a:lnTo>
                  <a:cubicBezTo>
                    <a:pt x="3250" y="453"/>
                    <a:pt x="2929" y="0"/>
                    <a:pt x="2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1"/>
            <p:cNvSpPr/>
            <p:nvPr/>
          </p:nvSpPr>
          <p:spPr>
            <a:xfrm>
              <a:off x="6647594" y="3592075"/>
              <a:ext cx="135523" cy="132742"/>
            </a:xfrm>
            <a:custGeom>
              <a:avLst/>
              <a:gdLst/>
              <a:ahLst/>
              <a:cxnLst/>
              <a:rect l="l" t="t" r="r" b="b"/>
              <a:pathLst>
                <a:path w="5799" h="5680" extrusionOk="0">
                  <a:moveTo>
                    <a:pt x="4834" y="1"/>
                  </a:moveTo>
                  <a:lnTo>
                    <a:pt x="3096" y="679"/>
                  </a:lnTo>
                  <a:lnTo>
                    <a:pt x="36" y="5168"/>
                  </a:lnTo>
                  <a:cubicBezTo>
                    <a:pt x="0" y="5442"/>
                    <a:pt x="214" y="5680"/>
                    <a:pt x="488" y="5680"/>
                  </a:cubicBezTo>
                  <a:lnTo>
                    <a:pt x="1965" y="5680"/>
                  </a:lnTo>
                  <a:cubicBezTo>
                    <a:pt x="2131" y="5680"/>
                    <a:pt x="2274" y="5597"/>
                    <a:pt x="2357" y="5466"/>
                  </a:cubicBezTo>
                  <a:lnTo>
                    <a:pt x="5798" y="191"/>
                  </a:lnTo>
                  <a:lnTo>
                    <a:pt x="5798" y="191"/>
                  </a:lnTo>
                  <a:cubicBezTo>
                    <a:pt x="5700" y="219"/>
                    <a:pt x="5600" y="233"/>
                    <a:pt x="5500" y="233"/>
                  </a:cubicBezTo>
                  <a:cubicBezTo>
                    <a:pt x="5261" y="233"/>
                    <a:pt x="5027" y="155"/>
                    <a:pt x="4834" y="12"/>
                  </a:cubicBezTo>
                  <a:lnTo>
                    <a:pt x="4834" y="1"/>
                  </a:lnTo>
                  <a:close/>
                </a:path>
              </a:pathLst>
            </a:custGeom>
            <a:solidFill>
              <a:srgbClr val="F4D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1"/>
            <p:cNvSpPr/>
            <p:nvPr/>
          </p:nvSpPr>
          <p:spPr>
            <a:xfrm>
              <a:off x="6602560" y="3302708"/>
              <a:ext cx="213111" cy="315822"/>
            </a:xfrm>
            <a:custGeom>
              <a:avLst/>
              <a:gdLst/>
              <a:ahLst/>
              <a:cxnLst/>
              <a:rect l="l" t="t" r="r" b="b"/>
              <a:pathLst>
                <a:path w="9119" h="13514" extrusionOk="0">
                  <a:moveTo>
                    <a:pt x="4273" y="0"/>
                  </a:moveTo>
                  <a:cubicBezTo>
                    <a:pt x="3987" y="12"/>
                    <a:pt x="3725" y="191"/>
                    <a:pt x="3630" y="453"/>
                  </a:cubicBezTo>
                  <a:lnTo>
                    <a:pt x="153" y="9989"/>
                  </a:lnTo>
                  <a:cubicBezTo>
                    <a:pt x="0" y="10424"/>
                    <a:pt x="311" y="10871"/>
                    <a:pt x="766" y="10871"/>
                  </a:cubicBezTo>
                  <a:cubicBezTo>
                    <a:pt x="772" y="10871"/>
                    <a:pt x="778" y="10871"/>
                    <a:pt x="784" y="10870"/>
                  </a:cubicBezTo>
                  <a:lnTo>
                    <a:pt x="4142" y="10870"/>
                  </a:lnTo>
                  <a:cubicBezTo>
                    <a:pt x="4261" y="10870"/>
                    <a:pt x="4344" y="10990"/>
                    <a:pt x="4296" y="11097"/>
                  </a:cubicBezTo>
                  <a:lnTo>
                    <a:pt x="3427" y="13514"/>
                  </a:lnTo>
                  <a:lnTo>
                    <a:pt x="6535" y="12597"/>
                  </a:lnTo>
                  <a:lnTo>
                    <a:pt x="7833" y="3965"/>
                  </a:lnTo>
                  <a:lnTo>
                    <a:pt x="8964" y="893"/>
                  </a:lnTo>
                  <a:cubicBezTo>
                    <a:pt x="9118" y="453"/>
                    <a:pt x="8785" y="0"/>
                    <a:pt x="8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1"/>
            <p:cNvSpPr/>
            <p:nvPr/>
          </p:nvSpPr>
          <p:spPr>
            <a:xfrm>
              <a:off x="6728548" y="3302708"/>
              <a:ext cx="87123" cy="149147"/>
            </a:xfrm>
            <a:custGeom>
              <a:avLst/>
              <a:gdLst/>
              <a:ahLst/>
              <a:cxnLst/>
              <a:rect l="l" t="t" r="r" b="b"/>
              <a:pathLst>
                <a:path w="3728" h="6382" extrusionOk="0">
                  <a:moveTo>
                    <a:pt x="2120" y="0"/>
                  </a:moveTo>
                  <a:cubicBezTo>
                    <a:pt x="2120" y="60"/>
                    <a:pt x="2108" y="107"/>
                    <a:pt x="2084" y="155"/>
                  </a:cubicBezTo>
                  <a:lnTo>
                    <a:pt x="2084" y="167"/>
                  </a:lnTo>
                  <a:lnTo>
                    <a:pt x="120" y="5572"/>
                  </a:lnTo>
                  <a:cubicBezTo>
                    <a:pt x="1" y="5882"/>
                    <a:pt x="132" y="6227"/>
                    <a:pt x="429" y="6382"/>
                  </a:cubicBezTo>
                  <a:lnTo>
                    <a:pt x="1549" y="5715"/>
                  </a:lnTo>
                  <a:lnTo>
                    <a:pt x="2442" y="3965"/>
                  </a:lnTo>
                  <a:lnTo>
                    <a:pt x="3573" y="893"/>
                  </a:lnTo>
                  <a:cubicBezTo>
                    <a:pt x="3727" y="453"/>
                    <a:pt x="3394" y="0"/>
                    <a:pt x="2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1"/>
            <p:cNvSpPr/>
            <p:nvPr/>
          </p:nvSpPr>
          <p:spPr>
            <a:xfrm>
              <a:off x="6647594" y="3582330"/>
              <a:ext cx="135523" cy="142206"/>
            </a:xfrm>
            <a:custGeom>
              <a:avLst/>
              <a:gdLst/>
              <a:ahLst/>
              <a:cxnLst/>
              <a:rect l="l" t="t" r="r" b="b"/>
              <a:pathLst>
                <a:path w="5799" h="6085" extrusionOk="0">
                  <a:moveTo>
                    <a:pt x="4774" y="1"/>
                  </a:moveTo>
                  <a:lnTo>
                    <a:pt x="3715" y="1513"/>
                  </a:lnTo>
                  <a:lnTo>
                    <a:pt x="1595" y="4061"/>
                  </a:lnTo>
                  <a:lnTo>
                    <a:pt x="881" y="5156"/>
                  </a:lnTo>
                  <a:cubicBezTo>
                    <a:pt x="798" y="5287"/>
                    <a:pt x="643" y="5359"/>
                    <a:pt x="488" y="5359"/>
                  </a:cubicBezTo>
                  <a:lnTo>
                    <a:pt x="262" y="5359"/>
                  </a:lnTo>
                  <a:lnTo>
                    <a:pt x="36" y="5573"/>
                  </a:lnTo>
                  <a:cubicBezTo>
                    <a:pt x="0" y="5847"/>
                    <a:pt x="214" y="6085"/>
                    <a:pt x="500" y="6085"/>
                  </a:cubicBezTo>
                  <a:lnTo>
                    <a:pt x="1976" y="6085"/>
                  </a:lnTo>
                  <a:cubicBezTo>
                    <a:pt x="2131" y="6085"/>
                    <a:pt x="2274" y="6014"/>
                    <a:pt x="2357" y="5883"/>
                  </a:cubicBezTo>
                  <a:lnTo>
                    <a:pt x="5798" y="596"/>
                  </a:lnTo>
                  <a:cubicBezTo>
                    <a:pt x="5441" y="418"/>
                    <a:pt x="5096" y="215"/>
                    <a:pt x="4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1"/>
            <p:cNvSpPr/>
            <p:nvPr/>
          </p:nvSpPr>
          <p:spPr>
            <a:xfrm>
              <a:off x="6707959" y="3566205"/>
              <a:ext cx="59009" cy="57887"/>
            </a:xfrm>
            <a:custGeom>
              <a:avLst/>
              <a:gdLst/>
              <a:ahLst/>
              <a:cxnLst/>
              <a:rect l="l" t="t" r="r" b="b"/>
              <a:pathLst>
                <a:path w="2525" h="2477" extrusionOk="0">
                  <a:moveTo>
                    <a:pt x="1668" y="0"/>
                  </a:moveTo>
                  <a:lnTo>
                    <a:pt x="1" y="1643"/>
                  </a:lnTo>
                  <a:lnTo>
                    <a:pt x="858" y="2477"/>
                  </a:lnTo>
                  <a:lnTo>
                    <a:pt x="2525" y="846"/>
                  </a:lnTo>
                  <a:cubicBezTo>
                    <a:pt x="2489" y="822"/>
                    <a:pt x="2453" y="798"/>
                    <a:pt x="2418" y="774"/>
                  </a:cubicBezTo>
                  <a:lnTo>
                    <a:pt x="2418" y="762"/>
                  </a:lnTo>
                  <a:lnTo>
                    <a:pt x="1751" y="107"/>
                  </a:lnTo>
                  <a:cubicBezTo>
                    <a:pt x="1715" y="72"/>
                    <a:pt x="1691" y="36"/>
                    <a:pt x="1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1"/>
            <p:cNvSpPr/>
            <p:nvPr/>
          </p:nvSpPr>
          <p:spPr>
            <a:xfrm>
              <a:off x="6604734" y="3594085"/>
              <a:ext cx="134144" cy="130451"/>
            </a:xfrm>
            <a:custGeom>
              <a:avLst/>
              <a:gdLst/>
              <a:ahLst/>
              <a:cxnLst/>
              <a:rect l="l" t="t" r="r" b="b"/>
              <a:pathLst>
                <a:path w="5740" h="5582" extrusionOk="0">
                  <a:moveTo>
                    <a:pt x="4453" y="1"/>
                  </a:moveTo>
                  <a:cubicBezTo>
                    <a:pt x="4415" y="1"/>
                    <a:pt x="4376" y="16"/>
                    <a:pt x="4346" y="46"/>
                  </a:cubicBezTo>
                  <a:lnTo>
                    <a:pt x="60" y="4237"/>
                  </a:lnTo>
                  <a:cubicBezTo>
                    <a:pt x="0" y="4296"/>
                    <a:pt x="0" y="4391"/>
                    <a:pt x="60" y="4451"/>
                  </a:cubicBezTo>
                  <a:lnTo>
                    <a:pt x="1167" y="5546"/>
                  </a:lnTo>
                  <a:cubicBezTo>
                    <a:pt x="1197" y="5570"/>
                    <a:pt x="1236" y="5582"/>
                    <a:pt x="1274" y="5582"/>
                  </a:cubicBezTo>
                  <a:cubicBezTo>
                    <a:pt x="1313" y="5582"/>
                    <a:pt x="1352" y="5570"/>
                    <a:pt x="1382" y="5546"/>
                  </a:cubicBezTo>
                  <a:lnTo>
                    <a:pt x="5680" y="1343"/>
                  </a:lnTo>
                  <a:cubicBezTo>
                    <a:pt x="5739" y="1284"/>
                    <a:pt x="5739" y="1189"/>
                    <a:pt x="5680" y="1129"/>
                  </a:cubicBezTo>
                  <a:lnTo>
                    <a:pt x="5680" y="1141"/>
                  </a:lnTo>
                  <a:lnTo>
                    <a:pt x="4561" y="46"/>
                  </a:lnTo>
                  <a:cubicBezTo>
                    <a:pt x="4531" y="16"/>
                    <a:pt x="4492" y="1"/>
                    <a:pt x="44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1"/>
            <p:cNvSpPr/>
            <p:nvPr/>
          </p:nvSpPr>
          <p:spPr>
            <a:xfrm>
              <a:off x="6617260" y="3594085"/>
              <a:ext cx="121617" cy="130381"/>
            </a:xfrm>
            <a:custGeom>
              <a:avLst/>
              <a:gdLst/>
              <a:ahLst/>
              <a:cxnLst/>
              <a:rect l="l" t="t" r="r" b="b"/>
              <a:pathLst>
                <a:path w="5204" h="5579" extrusionOk="0">
                  <a:moveTo>
                    <a:pt x="3917" y="1"/>
                  </a:moveTo>
                  <a:cubicBezTo>
                    <a:pt x="3879" y="1"/>
                    <a:pt x="3840" y="16"/>
                    <a:pt x="3810" y="46"/>
                  </a:cubicBezTo>
                  <a:lnTo>
                    <a:pt x="3179" y="665"/>
                  </a:lnTo>
                  <a:lnTo>
                    <a:pt x="3394" y="879"/>
                  </a:lnTo>
                  <a:cubicBezTo>
                    <a:pt x="3596" y="1069"/>
                    <a:pt x="3596" y="1403"/>
                    <a:pt x="3394" y="1605"/>
                  </a:cubicBezTo>
                  <a:lnTo>
                    <a:pt x="0" y="4915"/>
                  </a:lnTo>
                  <a:lnTo>
                    <a:pt x="643" y="5534"/>
                  </a:lnTo>
                  <a:cubicBezTo>
                    <a:pt x="673" y="5564"/>
                    <a:pt x="712" y="5579"/>
                    <a:pt x="750" y="5579"/>
                  </a:cubicBezTo>
                  <a:cubicBezTo>
                    <a:pt x="789" y="5579"/>
                    <a:pt x="828" y="5564"/>
                    <a:pt x="858" y="5534"/>
                  </a:cubicBezTo>
                  <a:lnTo>
                    <a:pt x="5144" y="1343"/>
                  </a:lnTo>
                  <a:cubicBezTo>
                    <a:pt x="5203" y="1284"/>
                    <a:pt x="5203" y="1189"/>
                    <a:pt x="5144" y="1129"/>
                  </a:cubicBezTo>
                  <a:lnTo>
                    <a:pt x="5144" y="1141"/>
                  </a:lnTo>
                  <a:lnTo>
                    <a:pt x="4025" y="46"/>
                  </a:lnTo>
                  <a:cubicBezTo>
                    <a:pt x="3995" y="16"/>
                    <a:pt x="3956" y="1"/>
                    <a:pt x="3917"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1"/>
            <p:cNvSpPr/>
            <p:nvPr/>
          </p:nvSpPr>
          <p:spPr>
            <a:xfrm>
              <a:off x="6732731" y="3539493"/>
              <a:ext cx="61510" cy="57747"/>
            </a:xfrm>
            <a:custGeom>
              <a:avLst/>
              <a:gdLst/>
              <a:ahLst/>
              <a:cxnLst/>
              <a:rect l="l" t="t" r="r" b="b"/>
              <a:pathLst>
                <a:path w="2632" h="2471" extrusionOk="0">
                  <a:moveTo>
                    <a:pt x="453" y="0"/>
                  </a:moveTo>
                  <a:lnTo>
                    <a:pt x="417" y="36"/>
                  </a:lnTo>
                  <a:cubicBezTo>
                    <a:pt x="0" y="441"/>
                    <a:pt x="0" y="1108"/>
                    <a:pt x="417" y="1512"/>
                  </a:cubicBezTo>
                  <a:lnTo>
                    <a:pt x="1096" y="2167"/>
                  </a:lnTo>
                  <a:cubicBezTo>
                    <a:pt x="1304" y="2370"/>
                    <a:pt x="1575" y="2471"/>
                    <a:pt x="1846" y="2471"/>
                  </a:cubicBezTo>
                  <a:cubicBezTo>
                    <a:pt x="2117" y="2471"/>
                    <a:pt x="2388" y="2370"/>
                    <a:pt x="2596" y="2167"/>
                  </a:cubicBezTo>
                  <a:lnTo>
                    <a:pt x="2632" y="2132"/>
                  </a:lnTo>
                  <a:cubicBezTo>
                    <a:pt x="2334" y="1679"/>
                    <a:pt x="2013" y="1239"/>
                    <a:pt x="1655" y="834"/>
                  </a:cubicBezTo>
                  <a:cubicBezTo>
                    <a:pt x="1334" y="488"/>
                    <a:pt x="453" y="0"/>
                    <a:pt x="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1"/>
            <p:cNvSpPr/>
            <p:nvPr/>
          </p:nvSpPr>
          <p:spPr>
            <a:xfrm>
              <a:off x="6731609" y="3379221"/>
              <a:ext cx="226525" cy="221781"/>
            </a:xfrm>
            <a:custGeom>
              <a:avLst/>
              <a:gdLst/>
              <a:ahLst/>
              <a:cxnLst/>
              <a:rect l="l" t="t" r="r" b="b"/>
              <a:pathLst>
                <a:path w="9693" h="9490" extrusionOk="0">
                  <a:moveTo>
                    <a:pt x="4847" y="0"/>
                  </a:moveTo>
                  <a:cubicBezTo>
                    <a:pt x="2168" y="0"/>
                    <a:pt x="1" y="2120"/>
                    <a:pt x="1" y="4739"/>
                  </a:cubicBezTo>
                  <a:cubicBezTo>
                    <a:pt x="1" y="7358"/>
                    <a:pt x="2168" y="9490"/>
                    <a:pt x="4847" y="9490"/>
                  </a:cubicBezTo>
                  <a:cubicBezTo>
                    <a:pt x="7525" y="9490"/>
                    <a:pt x="9692" y="7358"/>
                    <a:pt x="9692" y="4739"/>
                  </a:cubicBezTo>
                  <a:cubicBezTo>
                    <a:pt x="9692" y="2120"/>
                    <a:pt x="7525" y="0"/>
                    <a:pt x="4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1"/>
            <p:cNvSpPr/>
            <p:nvPr/>
          </p:nvSpPr>
          <p:spPr>
            <a:xfrm>
              <a:off x="6752759" y="3400371"/>
              <a:ext cx="183665" cy="179482"/>
            </a:xfrm>
            <a:custGeom>
              <a:avLst/>
              <a:gdLst/>
              <a:ahLst/>
              <a:cxnLst/>
              <a:rect l="l" t="t" r="r" b="b"/>
              <a:pathLst>
                <a:path w="7859" h="7680" extrusionOk="0">
                  <a:moveTo>
                    <a:pt x="3930" y="0"/>
                  </a:moveTo>
                  <a:cubicBezTo>
                    <a:pt x="1763" y="0"/>
                    <a:pt x="1" y="1715"/>
                    <a:pt x="1" y="3834"/>
                  </a:cubicBezTo>
                  <a:cubicBezTo>
                    <a:pt x="1" y="5965"/>
                    <a:pt x="1763" y="7680"/>
                    <a:pt x="3930" y="7680"/>
                  </a:cubicBezTo>
                  <a:cubicBezTo>
                    <a:pt x="6097" y="7680"/>
                    <a:pt x="7859" y="5965"/>
                    <a:pt x="7859" y="3834"/>
                  </a:cubicBezTo>
                  <a:cubicBezTo>
                    <a:pt x="7859" y="1715"/>
                    <a:pt x="6097" y="0"/>
                    <a:pt x="39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1"/>
            <p:cNvSpPr/>
            <p:nvPr/>
          </p:nvSpPr>
          <p:spPr>
            <a:xfrm>
              <a:off x="6787253" y="3403152"/>
              <a:ext cx="149171" cy="176701"/>
            </a:xfrm>
            <a:custGeom>
              <a:avLst/>
              <a:gdLst/>
              <a:ahLst/>
              <a:cxnLst/>
              <a:rect l="l" t="t" r="r" b="b"/>
              <a:pathLst>
                <a:path w="6383" h="7561" extrusionOk="0">
                  <a:moveTo>
                    <a:pt x="3430" y="0"/>
                  </a:moveTo>
                  <a:cubicBezTo>
                    <a:pt x="4359" y="715"/>
                    <a:pt x="4894" y="1822"/>
                    <a:pt x="4906" y="2989"/>
                  </a:cubicBezTo>
                  <a:cubicBezTo>
                    <a:pt x="4906" y="5120"/>
                    <a:pt x="3144" y="6834"/>
                    <a:pt x="977" y="6834"/>
                  </a:cubicBezTo>
                  <a:cubicBezTo>
                    <a:pt x="644" y="6834"/>
                    <a:pt x="322" y="6799"/>
                    <a:pt x="1" y="6715"/>
                  </a:cubicBezTo>
                  <a:lnTo>
                    <a:pt x="1" y="6715"/>
                  </a:lnTo>
                  <a:cubicBezTo>
                    <a:pt x="703" y="7263"/>
                    <a:pt x="1573" y="7561"/>
                    <a:pt x="2466" y="7561"/>
                  </a:cubicBezTo>
                  <a:cubicBezTo>
                    <a:pt x="4633" y="7561"/>
                    <a:pt x="6383" y="5846"/>
                    <a:pt x="6383" y="3715"/>
                  </a:cubicBezTo>
                  <a:cubicBezTo>
                    <a:pt x="6371" y="1941"/>
                    <a:pt x="5156" y="417"/>
                    <a:pt x="3430"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1"/>
            <p:cNvSpPr/>
            <p:nvPr/>
          </p:nvSpPr>
          <p:spPr>
            <a:xfrm>
              <a:off x="6815367" y="3534749"/>
              <a:ext cx="28862" cy="24749"/>
            </a:xfrm>
            <a:custGeom>
              <a:avLst/>
              <a:gdLst/>
              <a:ahLst/>
              <a:cxnLst/>
              <a:rect l="l" t="t" r="r" b="b"/>
              <a:pathLst>
                <a:path w="1235" h="1059" extrusionOk="0">
                  <a:moveTo>
                    <a:pt x="703" y="1"/>
                  </a:moveTo>
                  <a:cubicBezTo>
                    <a:pt x="227" y="1"/>
                    <a:pt x="1" y="572"/>
                    <a:pt x="334" y="906"/>
                  </a:cubicBezTo>
                  <a:cubicBezTo>
                    <a:pt x="440" y="1012"/>
                    <a:pt x="570" y="1059"/>
                    <a:pt x="697" y="1059"/>
                  </a:cubicBezTo>
                  <a:cubicBezTo>
                    <a:pt x="971" y="1059"/>
                    <a:pt x="1235" y="842"/>
                    <a:pt x="1227" y="525"/>
                  </a:cubicBezTo>
                  <a:cubicBezTo>
                    <a:pt x="1227" y="227"/>
                    <a:pt x="98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1"/>
            <p:cNvSpPr/>
            <p:nvPr/>
          </p:nvSpPr>
          <p:spPr>
            <a:xfrm>
              <a:off x="6848763" y="3436267"/>
              <a:ext cx="27764" cy="23393"/>
            </a:xfrm>
            <a:custGeom>
              <a:avLst/>
              <a:gdLst/>
              <a:ahLst/>
              <a:cxnLst/>
              <a:rect l="l" t="t" r="r" b="b"/>
              <a:pathLst>
                <a:path w="1188" h="1001" extrusionOk="0">
                  <a:moveTo>
                    <a:pt x="679" y="0"/>
                  </a:moveTo>
                  <a:cubicBezTo>
                    <a:pt x="226" y="0"/>
                    <a:pt x="0" y="548"/>
                    <a:pt x="322" y="857"/>
                  </a:cubicBezTo>
                  <a:cubicBezTo>
                    <a:pt x="424" y="956"/>
                    <a:pt x="549" y="1000"/>
                    <a:pt x="672" y="1000"/>
                  </a:cubicBezTo>
                  <a:cubicBezTo>
                    <a:pt x="935" y="1000"/>
                    <a:pt x="1187" y="797"/>
                    <a:pt x="1179" y="488"/>
                  </a:cubicBezTo>
                  <a:cubicBezTo>
                    <a:pt x="1167" y="214"/>
                    <a:pt x="953" y="0"/>
                    <a:pt x="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1"/>
            <p:cNvSpPr/>
            <p:nvPr/>
          </p:nvSpPr>
          <p:spPr>
            <a:xfrm>
              <a:off x="6786155" y="3451551"/>
              <a:ext cx="50105" cy="48446"/>
            </a:xfrm>
            <a:custGeom>
              <a:avLst/>
              <a:gdLst/>
              <a:ahLst/>
              <a:cxnLst/>
              <a:rect l="l" t="t" r="r" b="b"/>
              <a:pathLst>
                <a:path w="2144" h="2073" extrusionOk="0">
                  <a:moveTo>
                    <a:pt x="500" y="1"/>
                  </a:moveTo>
                  <a:cubicBezTo>
                    <a:pt x="227" y="1"/>
                    <a:pt x="12" y="215"/>
                    <a:pt x="12" y="489"/>
                  </a:cubicBezTo>
                  <a:lnTo>
                    <a:pt x="0" y="489"/>
                  </a:lnTo>
                  <a:cubicBezTo>
                    <a:pt x="12" y="763"/>
                    <a:pt x="227" y="977"/>
                    <a:pt x="500" y="977"/>
                  </a:cubicBezTo>
                  <a:cubicBezTo>
                    <a:pt x="508" y="977"/>
                    <a:pt x="515" y="977"/>
                    <a:pt x="522" y="977"/>
                  </a:cubicBezTo>
                  <a:cubicBezTo>
                    <a:pt x="869" y="977"/>
                    <a:pt x="1143" y="1258"/>
                    <a:pt x="1143" y="1608"/>
                  </a:cubicBezTo>
                  <a:cubicBezTo>
                    <a:pt x="1161" y="1918"/>
                    <a:pt x="1402" y="2073"/>
                    <a:pt x="1643" y="2073"/>
                  </a:cubicBezTo>
                  <a:cubicBezTo>
                    <a:pt x="1885" y="2073"/>
                    <a:pt x="2126" y="1918"/>
                    <a:pt x="2143" y="1608"/>
                  </a:cubicBezTo>
                  <a:cubicBezTo>
                    <a:pt x="2132" y="715"/>
                    <a:pt x="1393" y="1"/>
                    <a:pt x="5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1"/>
            <p:cNvSpPr/>
            <p:nvPr/>
          </p:nvSpPr>
          <p:spPr>
            <a:xfrm>
              <a:off x="6861547" y="3473543"/>
              <a:ext cx="53447" cy="48726"/>
            </a:xfrm>
            <a:custGeom>
              <a:avLst/>
              <a:gdLst/>
              <a:ahLst/>
              <a:cxnLst/>
              <a:rect l="l" t="t" r="r" b="b"/>
              <a:pathLst>
                <a:path w="2287" h="2085" extrusionOk="0">
                  <a:moveTo>
                    <a:pt x="1622" y="0"/>
                  </a:moveTo>
                  <a:cubicBezTo>
                    <a:pt x="739" y="0"/>
                    <a:pt x="13" y="710"/>
                    <a:pt x="1" y="1596"/>
                  </a:cubicBezTo>
                  <a:cubicBezTo>
                    <a:pt x="1" y="1870"/>
                    <a:pt x="227" y="2084"/>
                    <a:pt x="501" y="2084"/>
                  </a:cubicBezTo>
                  <a:cubicBezTo>
                    <a:pt x="763" y="2084"/>
                    <a:pt x="989" y="1870"/>
                    <a:pt x="989" y="1596"/>
                  </a:cubicBezTo>
                  <a:cubicBezTo>
                    <a:pt x="1001" y="1251"/>
                    <a:pt x="1287" y="965"/>
                    <a:pt x="1644" y="965"/>
                  </a:cubicBezTo>
                  <a:cubicBezTo>
                    <a:pt x="2287" y="965"/>
                    <a:pt x="2287" y="1"/>
                    <a:pt x="1644" y="1"/>
                  </a:cubicBezTo>
                  <a:cubicBezTo>
                    <a:pt x="1637" y="0"/>
                    <a:pt x="1629" y="0"/>
                    <a:pt x="1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1"/>
            <p:cNvSpPr/>
            <p:nvPr/>
          </p:nvSpPr>
          <p:spPr>
            <a:xfrm>
              <a:off x="6898845" y="3473543"/>
              <a:ext cx="16616" cy="22575"/>
            </a:xfrm>
            <a:custGeom>
              <a:avLst/>
              <a:gdLst/>
              <a:ahLst/>
              <a:cxnLst/>
              <a:rect l="l" t="t" r="r" b="b"/>
              <a:pathLst>
                <a:path w="711" h="966" extrusionOk="0">
                  <a:moveTo>
                    <a:pt x="131" y="1"/>
                  </a:moveTo>
                  <a:cubicBezTo>
                    <a:pt x="131" y="322"/>
                    <a:pt x="84" y="655"/>
                    <a:pt x="0" y="965"/>
                  </a:cubicBezTo>
                  <a:lnTo>
                    <a:pt x="48" y="965"/>
                  </a:lnTo>
                  <a:cubicBezTo>
                    <a:pt x="52" y="965"/>
                    <a:pt x="56" y="965"/>
                    <a:pt x="60" y="965"/>
                  </a:cubicBezTo>
                  <a:cubicBezTo>
                    <a:pt x="644" y="965"/>
                    <a:pt x="711" y="95"/>
                    <a:pt x="131" y="1"/>
                  </a:cubicBezTo>
                  <a:close/>
                </a:path>
              </a:pathLst>
            </a:custGeom>
            <a:solidFill>
              <a:srgbClr val="E27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1"/>
            <p:cNvSpPr/>
            <p:nvPr/>
          </p:nvSpPr>
          <p:spPr>
            <a:xfrm>
              <a:off x="6830441" y="3470481"/>
              <a:ext cx="209769" cy="254079"/>
            </a:xfrm>
            <a:custGeom>
              <a:avLst/>
              <a:gdLst/>
              <a:ahLst/>
              <a:cxnLst/>
              <a:rect l="l" t="t" r="r" b="b"/>
              <a:pathLst>
                <a:path w="8976" h="10872" extrusionOk="0">
                  <a:moveTo>
                    <a:pt x="7309" y="1"/>
                  </a:moveTo>
                  <a:cubicBezTo>
                    <a:pt x="7297" y="108"/>
                    <a:pt x="7261" y="203"/>
                    <a:pt x="7202" y="298"/>
                  </a:cubicBezTo>
                  <a:lnTo>
                    <a:pt x="927" y="9942"/>
                  </a:lnTo>
                  <a:cubicBezTo>
                    <a:pt x="844" y="10073"/>
                    <a:pt x="701" y="10145"/>
                    <a:pt x="546" y="10145"/>
                  </a:cubicBezTo>
                  <a:lnTo>
                    <a:pt x="165" y="10145"/>
                  </a:lnTo>
                  <a:lnTo>
                    <a:pt x="118" y="10264"/>
                  </a:lnTo>
                  <a:cubicBezTo>
                    <a:pt x="1" y="10556"/>
                    <a:pt x="228" y="10871"/>
                    <a:pt x="529" y="10871"/>
                  </a:cubicBezTo>
                  <a:cubicBezTo>
                    <a:pt x="535" y="10871"/>
                    <a:pt x="541" y="10871"/>
                    <a:pt x="546" y="10871"/>
                  </a:cubicBezTo>
                  <a:lnTo>
                    <a:pt x="2034" y="10871"/>
                  </a:lnTo>
                  <a:cubicBezTo>
                    <a:pt x="2189" y="10871"/>
                    <a:pt x="2332" y="10800"/>
                    <a:pt x="2415" y="10669"/>
                  </a:cubicBezTo>
                  <a:lnTo>
                    <a:pt x="8690" y="1025"/>
                  </a:lnTo>
                  <a:cubicBezTo>
                    <a:pt x="8976" y="572"/>
                    <a:pt x="8642" y="1"/>
                    <a:pt x="8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1"/>
            <p:cNvSpPr/>
            <p:nvPr/>
          </p:nvSpPr>
          <p:spPr>
            <a:xfrm>
              <a:off x="6783374" y="3504157"/>
              <a:ext cx="15331" cy="13087"/>
            </a:xfrm>
            <a:custGeom>
              <a:avLst/>
              <a:gdLst/>
              <a:ahLst/>
              <a:cxnLst/>
              <a:rect l="l" t="t" r="r" b="b"/>
              <a:pathLst>
                <a:path w="656" h="560" extrusionOk="0">
                  <a:moveTo>
                    <a:pt x="369" y="0"/>
                  </a:moveTo>
                  <a:cubicBezTo>
                    <a:pt x="119" y="0"/>
                    <a:pt x="0" y="310"/>
                    <a:pt x="179" y="476"/>
                  </a:cubicBezTo>
                  <a:cubicBezTo>
                    <a:pt x="236" y="534"/>
                    <a:pt x="305" y="559"/>
                    <a:pt x="373" y="559"/>
                  </a:cubicBezTo>
                  <a:cubicBezTo>
                    <a:pt x="517" y="559"/>
                    <a:pt x="655" y="444"/>
                    <a:pt x="655" y="274"/>
                  </a:cubicBezTo>
                  <a:cubicBezTo>
                    <a:pt x="643" y="119"/>
                    <a:pt x="524"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1"/>
            <p:cNvSpPr/>
            <p:nvPr/>
          </p:nvSpPr>
          <p:spPr>
            <a:xfrm>
              <a:off x="6869913" y="3535847"/>
              <a:ext cx="15307" cy="12924"/>
            </a:xfrm>
            <a:custGeom>
              <a:avLst/>
              <a:gdLst/>
              <a:ahLst/>
              <a:cxnLst/>
              <a:rect l="l" t="t" r="r" b="b"/>
              <a:pathLst>
                <a:path w="655" h="553" extrusionOk="0">
                  <a:moveTo>
                    <a:pt x="389" y="1"/>
                  </a:moveTo>
                  <a:cubicBezTo>
                    <a:pt x="382" y="1"/>
                    <a:pt x="376" y="1"/>
                    <a:pt x="369" y="2"/>
                  </a:cubicBezTo>
                  <a:cubicBezTo>
                    <a:pt x="119" y="2"/>
                    <a:pt x="0" y="299"/>
                    <a:pt x="179" y="478"/>
                  </a:cubicBezTo>
                  <a:cubicBezTo>
                    <a:pt x="234" y="529"/>
                    <a:pt x="300" y="552"/>
                    <a:pt x="366" y="552"/>
                  </a:cubicBezTo>
                  <a:cubicBezTo>
                    <a:pt x="513" y="552"/>
                    <a:pt x="655" y="436"/>
                    <a:pt x="655" y="263"/>
                  </a:cubicBezTo>
                  <a:cubicBezTo>
                    <a:pt x="644" y="127"/>
                    <a:pt x="534"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1"/>
            <p:cNvSpPr/>
            <p:nvPr/>
          </p:nvSpPr>
          <p:spPr>
            <a:xfrm>
              <a:off x="6832334" y="3417314"/>
              <a:ext cx="15518" cy="12924"/>
            </a:xfrm>
            <a:custGeom>
              <a:avLst/>
              <a:gdLst/>
              <a:ahLst/>
              <a:cxnLst/>
              <a:rect l="l" t="t" r="r" b="b"/>
              <a:pathLst>
                <a:path w="664" h="553" extrusionOk="0">
                  <a:moveTo>
                    <a:pt x="401" y="1"/>
                  </a:moveTo>
                  <a:cubicBezTo>
                    <a:pt x="395" y="1"/>
                    <a:pt x="388" y="1"/>
                    <a:pt x="382" y="1"/>
                  </a:cubicBezTo>
                  <a:cubicBezTo>
                    <a:pt x="132" y="1"/>
                    <a:pt x="1" y="299"/>
                    <a:pt x="179" y="478"/>
                  </a:cubicBezTo>
                  <a:cubicBezTo>
                    <a:pt x="235" y="530"/>
                    <a:pt x="303" y="553"/>
                    <a:pt x="370" y="553"/>
                  </a:cubicBezTo>
                  <a:cubicBezTo>
                    <a:pt x="519" y="553"/>
                    <a:pt x="664" y="439"/>
                    <a:pt x="656" y="275"/>
                  </a:cubicBezTo>
                  <a:cubicBezTo>
                    <a:pt x="656" y="127"/>
                    <a:pt x="546" y="1"/>
                    <a:pt x="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4" name="Google Shape;2644;p51"/>
          <p:cNvGrpSpPr/>
          <p:nvPr/>
        </p:nvGrpSpPr>
        <p:grpSpPr>
          <a:xfrm>
            <a:off x="5980054" y="3302778"/>
            <a:ext cx="429657" cy="421782"/>
            <a:chOff x="5980054" y="3302778"/>
            <a:chExt cx="429657" cy="421782"/>
          </a:xfrm>
        </p:grpSpPr>
        <p:sp>
          <p:nvSpPr>
            <p:cNvPr id="2645" name="Google Shape;2645;p51"/>
            <p:cNvSpPr/>
            <p:nvPr/>
          </p:nvSpPr>
          <p:spPr>
            <a:xfrm>
              <a:off x="5980334" y="3521965"/>
              <a:ext cx="200935" cy="202571"/>
            </a:xfrm>
            <a:custGeom>
              <a:avLst/>
              <a:gdLst/>
              <a:ahLst/>
              <a:cxnLst/>
              <a:rect l="l" t="t" r="r" b="b"/>
              <a:pathLst>
                <a:path w="8598" h="8668" extrusionOk="0">
                  <a:moveTo>
                    <a:pt x="5216" y="0"/>
                  </a:moveTo>
                  <a:lnTo>
                    <a:pt x="2608" y="715"/>
                  </a:lnTo>
                  <a:cubicBezTo>
                    <a:pt x="2489" y="2239"/>
                    <a:pt x="2108" y="3739"/>
                    <a:pt x="1501" y="5144"/>
                  </a:cubicBezTo>
                  <a:lnTo>
                    <a:pt x="48" y="8454"/>
                  </a:lnTo>
                  <a:cubicBezTo>
                    <a:pt x="1" y="8561"/>
                    <a:pt x="84" y="8668"/>
                    <a:pt x="191" y="8668"/>
                  </a:cubicBezTo>
                  <a:lnTo>
                    <a:pt x="5894" y="8668"/>
                  </a:lnTo>
                  <a:lnTo>
                    <a:pt x="8597" y="5441"/>
                  </a:lnTo>
                  <a:lnTo>
                    <a:pt x="8335" y="2870"/>
                  </a:lnTo>
                  <a:cubicBezTo>
                    <a:pt x="8157" y="2155"/>
                    <a:pt x="8049" y="1441"/>
                    <a:pt x="7990" y="715"/>
                  </a:cubicBezTo>
                  <a:lnTo>
                    <a:pt x="5216"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1"/>
            <p:cNvSpPr/>
            <p:nvPr/>
          </p:nvSpPr>
          <p:spPr>
            <a:xfrm>
              <a:off x="5980054" y="3538651"/>
              <a:ext cx="200374" cy="185885"/>
            </a:xfrm>
            <a:custGeom>
              <a:avLst/>
              <a:gdLst/>
              <a:ahLst/>
              <a:cxnLst/>
              <a:rect l="l" t="t" r="r" b="b"/>
              <a:pathLst>
                <a:path w="8574" h="7954" extrusionOk="0">
                  <a:moveTo>
                    <a:pt x="6597" y="1"/>
                  </a:moveTo>
                  <a:cubicBezTo>
                    <a:pt x="6645" y="346"/>
                    <a:pt x="6704" y="703"/>
                    <a:pt x="6776" y="1048"/>
                  </a:cubicBezTo>
                  <a:cubicBezTo>
                    <a:pt x="6835" y="1310"/>
                    <a:pt x="6811" y="1584"/>
                    <a:pt x="6728" y="1834"/>
                  </a:cubicBezTo>
                  <a:cubicBezTo>
                    <a:pt x="6573" y="2263"/>
                    <a:pt x="6418" y="2679"/>
                    <a:pt x="6240" y="3096"/>
                  </a:cubicBezTo>
                  <a:lnTo>
                    <a:pt x="5180" y="5501"/>
                  </a:lnTo>
                  <a:cubicBezTo>
                    <a:pt x="4708" y="6552"/>
                    <a:pt x="3674" y="7228"/>
                    <a:pt x="2531" y="7228"/>
                  </a:cubicBezTo>
                  <a:cubicBezTo>
                    <a:pt x="2521" y="7228"/>
                    <a:pt x="2511" y="7228"/>
                    <a:pt x="2501" y="7228"/>
                  </a:cubicBezTo>
                  <a:lnTo>
                    <a:pt x="275" y="7228"/>
                  </a:lnTo>
                  <a:lnTo>
                    <a:pt x="49" y="7740"/>
                  </a:lnTo>
                  <a:cubicBezTo>
                    <a:pt x="1" y="7847"/>
                    <a:pt x="84" y="7954"/>
                    <a:pt x="191" y="7954"/>
                  </a:cubicBezTo>
                  <a:lnTo>
                    <a:pt x="6704" y="7954"/>
                  </a:lnTo>
                  <a:lnTo>
                    <a:pt x="8335" y="4132"/>
                  </a:lnTo>
                  <a:cubicBezTo>
                    <a:pt x="8573" y="3584"/>
                    <a:pt x="8157" y="2715"/>
                    <a:pt x="8335" y="2156"/>
                  </a:cubicBezTo>
                  <a:cubicBezTo>
                    <a:pt x="8169" y="1441"/>
                    <a:pt x="8050" y="727"/>
                    <a:pt x="7990"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1"/>
            <p:cNvSpPr/>
            <p:nvPr/>
          </p:nvSpPr>
          <p:spPr>
            <a:xfrm>
              <a:off x="6192090" y="3425400"/>
              <a:ext cx="144987" cy="36761"/>
            </a:xfrm>
            <a:custGeom>
              <a:avLst/>
              <a:gdLst/>
              <a:ahLst/>
              <a:cxnLst/>
              <a:rect l="l" t="t" r="r" b="b"/>
              <a:pathLst>
                <a:path w="6204" h="1573" extrusionOk="0">
                  <a:moveTo>
                    <a:pt x="1" y="1"/>
                  </a:moveTo>
                  <a:lnTo>
                    <a:pt x="1" y="1572"/>
                  </a:lnTo>
                  <a:lnTo>
                    <a:pt x="6204" y="1572"/>
                  </a:lnTo>
                  <a:lnTo>
                    <a:pt x="62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1"/>
            <p:cNvSpPr/>
            <p:nvPr/>
          </p:nvSpPr>
          <p:spPr>
            <a:xfrm>
              <a:off x="6042124" y="3463517"/>
              <a:ext cx="124118" cy="46506"/>
            </a:xfrm>
            <a:custGeom>
              <a:avLst/>
              <a:gdLst/>
              <a:ahLst/>
              <a:cxnLst/>
              <a:rect l="l" t="t" r="r" b="b"/>
              <a:pathLst>
                <a:path w="5311" h="1990" extrusionOk="0">
                  <a:moveTo>
                    <a:pt x="0" y="1"/>
                  </a:moveTo>
                  <a:lnTo>
                    <a:pt x="0" y="1989"/>
                  </a:lnTo>
                  <a:lnTo>
                    <a:pt x="5310" y="1989"/>
                  </a:lnTo>
                  <a:lnTo>
                    <a:pt x="5310"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1"/>
            <p:cNvSpPr/>
            <p:nvPr/>
          </p:nvSpPr>
          <p:spPr>
            <a:xfrm>
              <a:off x="6175123" y="3302778"/>
              <a:ext cx="83758" cy="72844"/>
            </a:xfrm>
            <a:custGeom>
              <a:avLst/>
              <a:gdLst/>
              <a:ahLst/>
              <a:cxnLst/>
              <a:rect l="l" t="t" r="r" b="b"/>
              <a:pathLst>
                <a:path w="3584" h="3117" extrusionOk="0">
                  <a:moveTo>
                    <a:pt x="840" y="1"/>
                  </a:moveTo>
                  <a:cubicBezTo>
                    <a:pt x="643" y="1"/>
                    <a:pt x="485" y="39"/>
                    <a:pt x="393" y="128"/>
                  </a:cubicBezTo>
                  <a:cubicBezTo>
                    <a:pt x="0" y="509"/>
                    <a:pt x="607" y="2188"/>
                    <a:pt x="1143" y="2712"/>
                  </a:cubicBezTo>
                  <a:cubicBezTo>
                    <a:pt x="1408" y="2983"/>
                    <a:pt x="1758" y="3117"/>
                    <a:pt x="2109" y="3117"/>
                  </a:cubicBezTo>
                  <a:cubicBezTo>
                    <a:pt x="2452" y="3117"/>
                    <a:pt x="2795" y="2989"/>
                    <a:pt x="3060" y="2736"/>
                  </a:cubicBezTo>
                  <a:cubicBezTo>
                    <a:pt x="3584" y="2212"/>
                    <a:pt x="3584" y="1366"/>
                    <a:pt x="3048" y="854"/>
                  </a:cubicBezTo>
                  <a:cubicBezTo>
                    <a:pt x="2634" y="449"/>
                    <a:pt x="1513" y="1"/>
                    <a:pt x="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1"/>
            <p:cNvSpPr/>
            <p:nvPr/>
          </p:nvSpPr>
          <p:spPr>
            <a:xfrm>
              <a:off x="6272786" y="3302778"/>
              <a:ext cx="84039" cy="72844"/>
            </a:xfrm>
            <a:custGeom>
              <a:avLst/>
              <a:gdLst/>
              <a:ahLst/>
              <a:cxnLst/>
              <a:rect l="l" t="t" r="r" b="b"/>
              <a:pathLst>
                <a:path w="3596" h="3117" extrusionOk="0">
                  <a:moveTo>
                    <a:pt x="2751" y="1"/>
                  </a:moveTo>
                  <a:cubicBezTo>
                    <a:pt x="2083" y="1"/>
                    <a:pt x="963" y="449"/>
                    <a:pt x="548" y="854"/>
                  </a:cubicBezTo>
                  <a:cubicBezTo>
                    <a:pt x="12" y="1366"/>
                    <a:pt x="0" y="2212"/>
                    <a:pt x="536" y="2736"/>
                  </a:cubicBezTo>
                  <a:cubicBezTo>
                    <a:pt x="801" y="2989"/>
                    <a:pt x="1141" y="3117"/>
                    <a:pt x="1483" y="3117"/>
                  </a:cubicBezTo>
                  <a:cubicBezTo>
                    <a:pt x="1832" y="3117"/>
                    <a:pt x="2182" y="2983"/>
                    <a:pt x="2453" y="2712"/>
                  </a:cubicBezTo>
                  <a:cubicBezTo>
                    <a:pt x="2989" y="2188"/>
                    <a:pt x="3596" y="509"/>
                    <a:pt x="3191" y="128"/>
                  </a:cubicBezTo>
                  <a:cubicBezTo>
                    <a:pt x="3102" y="39"/>
                    <a:pt x="2946" y="1"/>
                    <a:pt x="27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1"/>
            <p:cNvSpPr/>
            <p:nvPr/>
          </p:nvSpPr>
          <p:spPr>
            <a:xfrm>
              <a:off x="6033220" y="3372280"/>
              <a:ext cx="65389" cy="56766"/>
            </a:xfrm>
            <a:custGeom>
              <a:avLst/>
              <a:gdLst/>
              <a:ahLst/>
              <a:cxnLst/>
              <a:rect l="l" t="t" r="r" b="b"/>
              <a:pathLst>
                <a:path w="2798" h="2429" extrusionOk="0">
                  <a:moveTo>
                    <a:pt x="652" y="0"/>
                  </a:moveTo>
                  <a:cubicBezTo>
                    <a:pt x="502" y="0"/>
                    <a:pt x="381" y="29"/>
                    <a:pt x="310" y="95"/>
                  </a:cubicBezTo>
                  <a:cubicBezTo>
                    <a:pt x="0" y="404"/>
                    <a:pt x="476" y="1702"/>
                    <a:pt x="893" y="2119"/>
                  </a:cubicBezTo>
                  <a:cubicBezTo>
                    <a:pt x="1104" y="2324"/>
                    <a:pt x="1380" y="2429"/>
                    <a:pt x="1655" y="2429"/>
                  </a:cubicBezTo>
                  <a:cubicBezTo>
                    <a:pt x="1922" y="2429"/>
                    <a:pt x="2188" y="2330"/>
                    <a:pt x="2393" y="2131"/>
                  </a:cubicBezTo>
                  <a:cubicBezTo>
                    <a:pt x="2798" y="1726"/>
                    <a:pt x="2798" y="1059"/>
                    <a:pt x="2381" y="666"/>
                  </a:cubicBezTo>
                  <a:cubicBezTo>
                    <a:pt x="2057" y="351"/>
                    <a:pt x="1178" y="0"/>
                    <a:pt x="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1"/>
            <p:cNvSpPr/>
            <p:nvPr/>
          </p:nvSpPr>
          <p:spPr>
            <a:xfrm>
              <a:off x="6109453" y="3372280"/>
              <a:ext cx="65693" cy="56766"/>
            </a:xfrm>
            <a:custGeom>
              <a:avLst/>
              <a:gdLst/>
              <a:ahLst/>
              <a:cxnLst/>
              <a:rect l="l" t="t" r="r" b="b"/>
              <a:pathLst>
                <a:path w="2811" h="2429" extrusionOk="0">
                  <a:moveTo>
                    <a:pt x="2154" y="0"/>
                  </a:moveTo>
                  <a:cubicBezTo>
                    <a:pt x="1637" y="0"/>
                    <a:pt x="763" y="351"/>
                    <a:pt x="429" y="666"/>
                  </a:cubicBezTo>
                  <a:cubicBezTo>
                    <a:pt x="12" y="1059"/>
                    <a:pt x="0" y="1726"/>
                    <a:pt x="417" y="2131"/>
                  </a:cubicBezTo>
                  <a:cubicBezTo>
                    <a:pt x="622" y="2330"/>
                    <a:pt x="888" y="2429"/>
                    <a:pt x="1155" y="2429"/>
                  </a:cubicBezTo>
                  <a:cubicBezTo>
                    <a:pt x="1430" y="2429"/>
                    <a:pt x="1706" y="2324"/>
                    <a:pt x="1917" y="2119"/>
                  </a:cubicBezTo>
                  <a:cubicBezTo>
                    <a:pt x="2334" y="1702"/>
                    <a:pt x="2810" y="404"/>
                    <a:pt x="2489" y="95"/>
                  </a:cubicBezTo>
                  <a:cubicBezTo>
                    <a:pt x="2420" y="29"/>
                    <a:pt x="2302" y="0"/>
                    <a:pt x="2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1"/>
            <p:cNvSpPr/>
            <p:nvPr/>
          </p:nvSpPr>
          <p:spPr>
            <a:xfrm>
              <a:off x="6197932" y="3319464"/>
              <a:ext cx="136364" cy="93363"/>
            </a:xfrm>
            <a:custGeom>
              <a:avLst/>
              <a:gdLst/>
              <a:ahLst/>
              <a:cxnLst/>
              <a:rect l="l" t="t" r="r" b="b"/>
              <a:pathLst>
                <a:path w="5835" h="3995" extrusionOk="0">
                  <a:moveTo>
                    <a:pt x="304" y="0"/>
                  </a:moveTo>
                  <a:cubicBezTo>
                    <a:pt x="233" y="0"/>
                    <a:pt x="161" y="27"/>
                    <a:pt x="108" y="81"/>
                  </a:cubicBezTo>
                  <a:cubicBezTo>
                    <a:pt x="1" y="188"/>
                    <a:pt x="1" y="355"/>
                    <a:pt x="108" y="462"/>
                  </a:cubicBezTo>
                  <a:lnTo>
                    <a:pt x="786" y="1140"/>
                  </a:lnTo>
                  <a:cubicBezTo>
                    <a:pt x="481" y="1211"/>
                    <a:pt x="547" y="1676"/>
                    <a:pt x="858" y="1676"/>
                  </a:cubicBezTo>
                  <a:cubicBezTo>
                    <a:pt x="862" y="1676"/>
                    <a:pt x="866" y="1676"/>
                    <a:pt x="870" y="1676"/>
                  </a:cubicBezTo>
                  <a:lnTo>
                    <a:pt x="1334" y="1676"/>
                  </a:lnTo>
                  <a:lnTo>
                    <a:pt x="2644" y="2938"/>
                  </a:lnTo>
                  <a:lnTo>
                    <a:pt x="2644" y="3736"/>
                  </a:lnTo>
                  <a:cubicBezTo>
                    <a:pt x="2656" y="3909"/>
                    <a:pt x="2787" y="3995"/>
                    <a:pt x="2918" y="3995"/>
                  </a:cubicBezTo>
                  <a:cubicBezTo>
                    <a:pt x="3049" y="3995"/>
                    <a:pt x="3180" y="3909"/>
                    <a:pt x="3191" y="3736"/>
                  </a:cubicBezTo>
                  <a:lnTo>
                    <a:pt x="3191" y="2938"/>
                  </a:lnTo>
                  <a:lnTo>
                    <a:pt x="4501" y="1676"/>
                  </a:lnTo>
                  <a:lnTo>
                    <a:pt x="4965" y="1676"/>
                  </a:lnTo>
                  <a:cubicBezTo>
                    <a:pt x="4969" y="1676"/>
                    <a:pt x="4973" y="1676"/>
                    <a:pt x="4977" y="1676"/>
                  </a:cubicBezTo>
                  <a:cubicBezTo>
                    <a:pt x="5289" y="1676"/>
                    <a:pt x="5354" y="1211"/>
                    <a:pt x="5037" y="1140"/>
                  </a:cubicBezTo>
                  <a:lnTo>
                    <a:pt x="5727" y="462"/>
                  </a:lnTo>
                  <a:cubicBezTo>
                    <a:pt x="5835" y="355"/>
                    <a:pt x="5835" y="188"/>
                    <a:pt x="5727" y="81"/>
                  </a:cubicBezTo>
                  <a:cubicBezTo>
                    <a:pt x="5668" y="27"/>
                    <a:pt x="5596" y="0"/>
                    <a:pt x="5527" y="0"/>
                  </a:cubicBezTo>
                  <a:cubicBezTo>
                    <a:pt x="5457" y="0"/>
                    <a:pt x="5388" y="27"/>
                    <a:pt x="5335" y="81"/>
                  </a:cubicBezTo>
                  <a:lnTo>
                    <a:pt x="4965" y="438"/>
                  </a:lnTo>
                  <a:cubicBezTo>
                    <a:pt x="4906" y="355"/>
                    <a:pt x="4823" y="307"/>
                    <a:pt x="4727" y="307"/>
                  </a:cubicBezTo>
                  <a:cubicBezTo>
                    <a:pt x="4573" y="307"/>
                    <a:pt x="4442" y="426"/>
                    <a:pt x="4442" y="581"/>
                  </a:cubicBezTo>
                  <a:lnTo>
                    <a:pt x="4442" y="950"/>
                  </a:lnTo>
                  <a:lnTo>
                    <a:pt x="2918" y="2438"/>
                  </a:lnTo>
                  <a:lnTo>
                    <a:pt x="1394" y="950"/>
                  </a:lnTo>
                  <a:lnTo>
                    <a:pt x="1394" y="593"/>
                  </a:lnTo>
                  <a:cubicBezTo>
                    <a:pt x="1394" y="445"/>
                    <a:pt x="1273" y="318"/>
                    <a:pt x="1138" y="318"/>
                  </a:cubicBezTo>
                  <a:cubicBezTo>
                    <a:pt x="1132" y="318"/>
                    <a:pt x="1126" y="318"/>
                    <a:pt x="1120" y="319"/>
                  </a:cubicBezTo>
                  <a:cubicBezTo>
                    <a:pt x="1013" y="319"/>
                    <a:pt x="929" y="367"/>
                    <a:pt x="882" y="450"/>
                  </a:cubicBezTo>
                  <a:lnTo>
                    <a:pt x="501" y="81"/>
                  </a:lnTo>
                  <a:cubicBezTo>
                    <a:pt x="447" y="27"/>
                    <a:pt x="376" y="0"/>
                    <a:pt x="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1"/>
            <p:cNvSpPr/>
            <p:nvPr/>
          </p:nvSpPr>
          <p:spPr>
            <a:xfrm>
              <a:off x="6057128" y="3391537"/>
              <a:ext cx="93807" cy="67773"/>
            </a:xfrm>
            <a:custGeom>
              <a:avLst/>
              <a:gdLst/>
              <a:ahLst/>
              <a:cxnLst/>
              <a:rect l="l" t="t" r="r" b="b"/>
              <a:pathLst>
                <a:path w="4014" h="2900" extrusionOk="0">
                  <a:moveTo>
                    <a:pt x="316" y="0"/>
                  </a:moveTo>
                  <a:cubicBezTo>
                    <a:pt x="245" y="0"/>
                    <a:pt x="174" y="27"/>
                    <a:pt x="120" y="81"/>
                  </a:cubicBezTo>
                  <a:cubicBezTo>
                    <a:pt x="1" y="188"/>
                    <a:pt x="1" y="354"/>
                    <a:pt x="120" y="462"/>
                  </a:cubicBezTo>
                  <a:lnTo>
                    <a:pt x="1739" y="2045"/>
                  </a:lnTo>
                  <a:lnTo>
                    <a:pt x="1739" y="2640"/>
                  </a:lnTo>
                  <a:cubicBezTo>
                    <a:pt x="1751" y="2813"/>
                    <a:pt x="1882" y="2899"/>
                    <a:pt x="2013" y="2899"/>
                  </a:cubicBezTo>
                  <a:cubicBezTo>
                    <a:pt x="2144" y="2899"/>
                    <a:pt x="2275" y="2813"/>
                    <a:pt x="2287" y="2640"/>
                  </a:cubicBezTo>
                  <a:lnTo>
                    <a:pt x="2287" y="2045"/>
                  </a:lnTo>
                  <a:lnTo>
                    <a:pt x="3906" y="462"/>
                  </a:lnTo>
                  <a:cubicBezTo>
                    <a:pt x="4013" y="354"/>
                    <a:pt x="4013" y="188"/>
                    <a:pt x="3906" y="81"/>
                  </a:cubicBezTo>
                  <a:cubicBezTo>
                    <a:pt x="3853" y="27"/>
                    <a:pt x="3781" y="0"/>
                    <a:pt x="3710" y="0"/>
                  </a:cubicBezTo>
                  <a:cubicBezTo>
                    <a:pt x="3638" y="0"/>
                    <a:pt x="3567" y="27"/>
                    <a:pt x="3513" y="81"/>
                  </a:cubicBezTo>
                  <a:lnTo>
                    <a:pt x="2013" y="1545"/>
                  </a:lnTo>
                  <a:lnTo>
                    <a:pt x="513" y="81"/>
                  </a:lnTo>
                  <a:cubicBezTo>
                    <a:pt x="459" y="27"/>
                    <a:pt x="388"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1"/>
            <p:cNvSpPr/>
            <p:nvPr/>
          </p:nvSpPr>
          <p:spPr>
            <a:xfrm>
              <a:off x="6181526" y="3405910"/>
              <a:ext cx="166394" cy="25076"/>
            </a:xfrm>
            <a:custGeom>
              <a:avLst/>
              <a:gdLst/>
              <a:ahLst/>
              <a:cxnLst/>
              <a:rect l="l" t="t" r="r" b="b"/>
              <a:pathLst>
                <a:path w="7120" h="1073" extrusionOk="0">
                  <a:moveTo>
                    <a:pt x="349" y="1"/>
                  </a:moveTo>
                  <a:cubicBezTo>
                    <a:pt x="156" y="1"/>
                    <a:pt x="0" y="163"/>
                    <a:pt x="0" y="370"/>
                  </a:cubicBezTo>
                  <a:lnTo>
                    <a:pt x="0" y="704"/>
                  </a:lnTo>
                  <a:cubicBezTo>
                    <a:pt x="0" y="918"/>
                    <a:pt x="167" y="1073"/>
                    <a:pt x="369" y="1073"/>
                  </a:cubicBezTo>
                  <a:lnTo>
                    <a:pt x="6739" y="1073"/>
                  </a:lnTo>
                  <a:cubicBezTo>
                    <a:pt x="6941" y="1073"/>
                    <a:pt x="7120" y="918"/>
                    <a:pt x="7120" y="704"/>
                  </a:cubicBezTo>
                  <a:lnTo>
                    <a:pt x="7120" y="370"/>
                  </a:lnTo>
                  <a:cubicBezTo>
                    <a:pt x="7120" y="163"/>
                    <a:pt x="6953" y="1"/>
                    <a:pt x="6759" y="1"/>
                  </a:cubicBezTo>
                  <a:cubicBezTo>
                    <a:pt x="6753" y="1"/>
                    <a:pt x="6746" y="1"/>
                    <a:pt x="6739" y="1"/>
                  </a:cubicBezTo>
                  <a:lnTo>
                    <a:pt x="369" y="1"/>
                  </a:lnTo>
                  <a:cubicBezTo>
                    <a:pt x="362" y="1"/>
                    <a:pt x="356"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1"/>
            <p:cNvSpPr/>
            <p:nvPr/>
          </p:nvSpPr>
          <p:spPr>
            <a:xfrm>
              <a:off x="6118077" y="3483568"/>
              <a:ext cx="291634" cy="240968"/>
            </a:xfrm>
            <a:custGeom>
              <a:avLst/>
              <a:gdLst/>
              <a:ahLst/>
              <a:cxnLst/>
              <a:rect l="l" t="t" r="r" b="b"/>
              <a:pathLst>
                <a:path w="12479" h="10311" extrusionOk="0">
                  <a:moveTo>
                    <a:pt x="6108" y="0"/>
                  </a:moveTo>
                  <a:lnTo>
                    <a:pt x="3144" y="488"/>
                  </a:lnTo>
                  <a:cubicBezTo>
                    <a:pt x="3060" y="2441"/>
                    <a:pt x="2608" y="4382"/>
                    <a:pt x="1822" y="6179"/>
                  </a:cubicBezTo>
                  <a:lnTo>
                    <a:pt x="0" y="10311"/>
                  </a:lnTo>
                  <a:lnTo>
                    <a:pt x="12288" y="10311"/>
                  </a:lnTo>
                  <a:cubicBezTo>
                    <a:pt x="12407" y="10311"/>
                    <a:pt x="12478" y="10204"/>
                    <a:pt x="12431" y="10097"/>
                  </a:cubicBezTo>
                  <a:lnTo>
                    <a:pt x="10728" y="6179"/>
                  </a:lnTo>
                  <a:cubicBezTo>
                    <a:pt x="9930" y="4382"/>
                    <a:pt x="9478" y="2441"/>
                    <a:pt x="9394" y="488"/>
                  </a:cubicBezTo>
                  <a:lnTo>
                    <a:pt x="6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1"/>
            <p:cNvSpPr/>
            <p:nvPr/>
          </p:nvSpPr>
          <p:spPr>
            <a:xfrm>
              <a:off x="6033220" y="3452112"/>
              <a:ext cx="142206" cy="21734"/>
            </a:xfrm>
            <a:custGeom>
              <a:avLst/>
              <a:gdLst/>
              <a:ahLst/>
              <a:cxnLst/>
              <a:rect l="l" t="t" r="r" b="b"/>
              <a:pathLst>
                <a:path w="6085" h="930" extrusionOk="0">
                  <a:moveTo>
                    <a:pt x="322" y="1"/>
                  </a:moveTo>
                  <a:cubicBezTo>
                    <a:pt x="143" y="1"/>
                    <a:pt x="0" y="144"/>
                    <a:pt x="0" y="322"/>
                  </a:cubicBezTo>
                  <a:lnTo>
                    <a:pt x="0" y="620"/>
                  </a:lnTo>
                  <a:cubicBezTo>
                    <a:pt x="0" y="787"/>
                    <a:pt x="143" y="929"/>
                    <a:pt x="322" y="929"/>
                  </a:cubicBezTo>
                  <a:lnTo>
                    <a:pt x="5763" y="929"/>
                  </a:lnTo>
                  <a:cubicBezTo>
                    <a:pt x="5929" y="929"/>
                    <a:pt x="6072" y="787"/>
                    <a:pt x="6084" y="620"/>
                  </a:cubicBezTo>
                  <a:lnTo>
                    <a:pt x="6084" y="322"/>
                  </a:lnTo>
                  <a:cubicBezTo>
                    <a:pt x="6072" y="144"/>
                    <a:pt x="5929" y="1"/>
                    <a:pt x="57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1"/>
            <p:cNvSpPr/>
            <p:nvPr/>
          </p:nvSpPr>
          <p:spPr>
            <a:xfrm>
              <a:off x="6181526" y="3405910"/>
              <a:ext cx="166394" cy="25076"/>
            </a:xfrm>
            <a:custGeom>
              <a:avLst/>
              <a:gdLst/>
              <a:ahLst/>
              <a:cxnLst/>
              <a:rect l="l" t="t" r="r" b="b"/>
              <a:pathLst>
                <a:path w="7120" h="1073" extrusionOk="0">
                  <a:moveTo>
                    <a:pt x="6759" y="1"/>
                  </a:moveTo>
                  <a:cubicBezTo>
                    <a:pt x="6753" y="1"/>
                    <a:pt x="6746" y="1"/>
                    <a:pt x="6739" y="1"/>
                  </a:cubicBezTo>
                  <a:lnTo>
                    <a:pt x="5632" y="1"/>
                  </a:lnTo>
                  <a:lnTo>
                    <a:pt x="5632" y="120"/>
                  </a:lnTo>
                  <a:cubicBezTo>
                    <a:pt x="5632" y="327"/>
                    <a:pt x="5465" y="490"/>
                    <a:pt x="5271" y="490"/>
                  </a:cubicBezTo>
                  <a:cubicBezTo>
                    <a:pt x="5264" y="490"/>
                    <a:pt x="5258" y="490"/>
                    <a:pt x="5251" y="489"/>
                  </a:cubicBezTo>
                  <a:lnTo>
                    <a:pt x="0" y="489"/>
                  </a:lnTo>
                  <a:lnTo>
                    <a:pt x="0" y="704"/>
                  </a:lnTo>
                  <a:cubicBezTo>
                    <a:pt x="0" y="918"/>
                    <a:pt x="167" y="1073"/>
                    <a:pt x="369" y="1073"/>
                  </a:cubicBezTo>
                  <a:lnTo>
                    <a:pt x="6739" y="1073"/>
                  </a:lnTo>
                  <a:cubicBezTo>
                    <a:pt x="6941" y="1073"/>
                    <a:pt x="7120" y="918"/>
                    <a:pt x="7120" y="704"/>
                  </a:cubicBezTo>
                  <a:lnTo>
                    <a:pt x="7120" y="370"/>
                  </a:lnTo>
                  <a:cubicBezTo>
                    <a:pt x="7120" y="163"/>
                    <a:pt x="6953" y="1"/>
                    <a:pt x="6759"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1"/>
            <p:cNvSpPr/>
            <p:nvPr/>
          </p:nvSpPr>
          <p:spPr>
            <a:xfrm>
              <a:off x="6033220" y="3452112"/>
              <a:ext cx="142206" cy="21734"/>
            </a:xfrm>
            <a:custGeom>
              <a:avLst/>
              <a:gdLst/>
              <a:ahLst/>
              <a:cxnLst/>
              <a:rect l="l" t="t" r="r" b="b"/>
              <a:pathLst>
                <a:path w="6085" h="930" extrusionOk="0">
                  <a:moveTo>
                    <a:pt x="5763" y="1"/>
                  </a:moveTo>
                  <a:lnTo>
                    <a:pt x="5763" y="13"/>
                  </a:lnTo>
                  <a:lnTo>
                    <a:pt x="4596" y="13"/>
                  </a:lnTo>
                  <a:lnTo>
                    <a:pt x="4596" y="36"/>
                  </a:lnTo>
                  <a:cubicBezTo>
                    <a:pt x="4584" y="215"/>
                    <a:pt x="4441" y="346"/>
                    <a:pt x="4274" y="346"/>
                  </a:cubicBezTo>
                  <a:lnTo>
                    <a:pt x="0" y="346"/>
                  </a:lnTo>
                  <a:lnTo>
                    <a:pt x="0" y="620"/>
                  </a:lnTo>
                  <a:cubicBezTo>
                    <a:pt x="0" y="787"/>
                    <a:pt x="143" y="929"/>
                    <a:pt x="322" y="929"/>
                  </a:cubicBezTo>
                  <a:lnTo>
                    <a:pt x="5763" y="929"/>
                  </a:lnTo>
                  <a:cubicBezTo>
                    <a:pt x="5929" y="929"/>
                    <a:pt x="6072" y="787"/>
                    <a:pt x="6084" y="620"/>
                  </a:cubicBezTo>
                  <a:lnTo>
                    <a:pt x="6084" y="322"/>
                  </a:lnTo>
                  <a:cubicBezTo>
                    <a:pt x="6072" y="144"/>
                    <a:pt x="5929" y="1"/>
                    <a:pt x="5763"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1"/>
            <p:cNvSpPr/>
            <p:nvPr/>
          </p:nvSpPr>
          <p:spPr>
            <a:xfrm>
              <a:off x="6041283" y="3499694"/>
              <a:ext cx="125777" cy="38981"/>
            </a:xfrm>
            <a:custGeom>
              <a:avLst/>
              <a:gdLst/>
              <a:ahLst/>
              <a:cxnLst/>
              <a:rect l="l" t="t" r="r" b="b"/>
              <a:pathLst>
                <a:path w="5382" h="1668" extrusionOk="0">
                  <a:moveTo>
                    <a:pt x="36" y="1"/>
                  </a:moveTo>
                  <a:lnTo>
                    <a:pt x="36" y="608"/>
                  </a:lnTo>
                  <a:cubicBezTo>
                    <a:pt x="36" y="965"/>
                    <a:pt x="24" y="1310"/>
                    <a:pt x="0" y="1668"/>
                  </a:cubicBezTo>
                  <a:lnTo>
                    <a:pt x="5382" y="1668"/>
                  </a:lnTo>
                  <a:cubicBezTo>
                    <a:pt x="5358" y="1310"/>
                    <a:pt x="5346" y="965"/>
                    <a:pt x="5346" y="608"/>
                  </a:cubicBezTo>
                  <a:lnTo>
                    <a:pt x="5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1"/>
            <p:cNvSpPr/>
            <p:nvPr/>
          </p:nvSpPr>
          <p:spPr>
            <a:xfrm>
              <a:off x="6302279" y="3430962"/>
              <a:ext cx="34798" cy="25637"/>
            </a:xfrm>
            <a:custGeom>
              <a:avLst/>
              <a:gdLst/>
              <a:ahLst/>
              <a:cxnLst/>
              <a:rect l="l" t="t" r="r" b="b"/>
              <a:pathLst>
                <a:path w="1489" h="1097" extrusionOk="0">
                  <a:moveTo>
                    <a:pt x="0" y="1"/>
                  </a:moveTo>
                  <a:lnTo>
                    <a:pt x="0" y="1096"/>
                  </a:lnTo>
                  <a:lnTo>
                    <a:pt x="1489" y="1096"/>
                  </a:lnTo>
                  <a:lnTo>
                    <a:pt x="1489"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1"/>
            <p:cNvSpPr/>
            <p:nvPr/>
          </p:nvSpPr>
          <p:spPr>
            <a:xfrm>
              <a:off x="6131421" y="3473823"/>
              <a:ext cx="34821" cy="25894"/>
            </a:xfrm>
            <a:custGeom>
              <a:avLst/>
              <a:gdLst/>
              <a:ahLst/>
              <a:cxnLst/>
              <a:rect l="l" t="t" r="r" b="b"/>
              <a:pathLst>
                <a:path w="1490" h="1108" extrusionOk="0">
                  <a:moveTo>
                    <a:pt x="1" y="0"/>
                  </a:moveTo>
                  <a:lnTo>
                    <a:pt x="1" y="1108"/>
                  </a:lnTo>
                  <a:lnTo>
                    <a:pt x="1489" y="1108"/>
                  </a:lnTo>
                  <a:lnTo>
                    <a:pt x="1489"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1"/>
            <p:cNvSpPr/>
            <p:nvPr/>
          </p:nvSpPr>
          <p:spPr>
            <a:xfrm>
              <a:off x="6118357" y="3494973"/>
              <a:ext cx="291307" cy="229587"/>
            </a:xfrm>
            <a:custGeom>
              <a:avLst/>
              <a:gdLst/>
              <a:ahLst/>
              <a:cxnLst/>
              <a:rect l="l" t="t" r="r" b="b"/>
              <a:pathLst>
                <a:path w="12465" h="9824" extrusionOk="0">
                  <a:moveTo>
                    <a:pt x="7942" y="0"/>
                  </a:moveTo>
                  <a:cubicBezTo>
                    <a:pt x="8097" y="1703"/>
                    <a:pt x="8537" y="3382"/>
                    <a:pt x="9228" y="4965"/>
                  </a:cubicBezTo>
                  <a:lnTo>
                    <a:pt x="10073" y="6894"/>
                  </a:lnTo>
                  <a:cubicBezTo>
                    <a:pt x="10509" y="7943"/>
                    <a:pt x="9743" y="9097"/>
                    <a:pt x="8619" y="9097"/>
                  </a:cubicBezTo>
                  <a:cubicBezTo>
                    <a:pt x="8608" y="9097"/>
                    <a:pt x="8596" y="9097"/>
                    <a:pt x="8585" y="9097"/>
                  </a:cubicBezTo>
                  <a:lnTo>
                    <a:pt x="310" y="9097"/>
                  </a:lnTo>
                  <a:lnTo>
                    <a:pt x="0" y="9823"/>
                  </a:lnTo>
                  <a:lnTo>
                    <a:pt x="12276" y="9823"/>
                  </a:lnTo>
                  <a:cubicBezTo>
                    <a:pt x="12281" y="9824"/>
                    <a:pt x="12287" y="9824"/>
                    <a:pt x="12292" y="9824"/>
                  </a:cubicBezTo>
                  <a:cubicBezTo>
                    <a:pt x="12401" y="9824"/>
                    <a:pt x="12465" y="9711"/>
                    <a:pt x="12430" y="9609"/>
                  </a:cubicBezTo>
                  <a:lnTo>
                    <a:pt x="10716" y="5691"/>
                  </a:lnTo>
                  <a:cubicBezTo>
                    <a:pt x="9918" y="3894"/>
                    <a:pt x="9466" y="1953"/>
                    <a:pt x="9382"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1"/>
            <p:cNvSpPr/>
            <p:nvPr/>
          </p:nvSpPr>
          <p:spPr>
            <a:xfrm>
              <a:off x="6131421" y="3499694"/>
              <a:ext cx="35639" cy="38981"/>
            </a:xfrm>
            <a:custGeom>
              <a:avLst/>
              <a:gdLst/>
              <a:ahLst/>
              <a:cxnLst/>
              <a:rect l="l" t="t" r="r" b="b"/>
              <a:pathLst>
                <a:path w="1525" h="1668" extrusionOk="0">
                  <a:moveTo>
                    <a:pt x="1" y="1"/>
                  </a:moveTo>
                  <a:cubicBezTo>
                    <a:pt x="1" y="560"/>
                    <a:pt x="49" y="1108"/>
                    <a:pt x="120" y="1668"/>
                  </a:cubicBezTo>
                  <a:lnTo>
                    <a:pt x="1525" y="1668"/>
                  </a:lnTo>
                  <a:cubicBezTo>
                    <a:pt x="1501" y="1310"/>
                    <a:pt x="1489" y="965"/>
                    <a:pt x="1489" y="608"/>
                  </a:cubicBezTo>
                  <a:lnTo>
                    <a:pt x="1489"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1"/>
            <p:cNvSpPr/>
            <p:nvPr/>
          </p:nvSpPr>
          <p:spPr>
            <a:xfrm>
              <a:off x="6228547" y="3560362"/>
              <a:ext cx="72844" cy="121337"/>
            </a:xfrm>
            <a:custGeom>
              <a:avLst/>
              <a:gdLst/>
              <a:ahLst/>
              <a:cxnLst/>
              <a:rect l="l" t="t" r="r" b="b"/>
              <a:pathLst>
                <a:path w="3117" h="5192" extrusionOk="0">
                  <a:moveTo>
                    <a:pt x="1227" y="0"/>
                  </a:moveTo>
                  <a:cubicBezTo>
                    <a:pt x="1143" y="0"/>
                    <a:pt x="1072" y="60"/>
                    <a:pt x="1048" y="131"/>
                  </a:cubicBezTo>
                  <a:lnTo>
                    <a:pt x="48" y="2870"/>
                  </a:lnTo>
                  <a:cubicBezTo>
                    <a:pt x="0" y="3001"/>
                    <a:pt x="95" y="3132"/>
                    <a:pt x="226" y="3132"/>
                  </a:cubicBezTo>
                  <a:lnTo>
                    <a:pt x="1191" y="3132"/>
                  </a:lnTo>
                  <a:cubicBezTo>
                    <a:pt x="1227" y="3132"/>
                    <a:pt x="1250" y="3155"/>
                    <a:pt x="1238" y="3191"/>
                  </a:cubicBezTo>
                  <a:lnTo>
                    <a:pt x="1227" y="3203"/>
                  </a:lnTo>
                  <a:lnTo>
                    <a:pt x="572" y="5025"/>
                  </a:lnTo>
                  <a:cubicBezTo>
                    <a:pt x="536" y="5108"/>
                    <a:pt x="596" y="5191"/>
                    <a:pt x="691" y="5191"/>
                  </a:cubicBezTo>
                  <a:lnTo>
                    <a:pt x="1119" y="5191"/>
                  </a:lnTo>
                  <a:cubicBezTo>
                    <a:pt x="1167" y="5191"/>
                    <a:pt x="1203" y="5168"/>
                    <a:pt x="1227" y="5132"/>
                  </a:cubicBezTo>
                  <a:lnTo>
                    <a:pt x="3036" y="2370"/>
                  </a:lnTo>
                  <a:cubicBezTo>
                    <a:pt x="3117" y="2243"/>
                    <a:pt x="3030" y="2071"/>
                    <a:pt x="2884" y="2071"/>
                  </a:cubicBezTo>
                  <a:cubicBezTo>
                    <a:pt x="2879" y="2071"/>
                    <a:pt x="2875" y="2072"/>
                    <a:pt x="2870" y="2072"/>
                  </a:cubicBezTo>
                  <a:lnTo>
                    <a:pt x="2191" y="2072"/>
                  </a:lnTo>
                  <a:cubicBezTo>
                    <a:pt x="2060" y="2072"/>
                    <a:pt x="1965" y="1941"/>
                    <a:pt x="2012" y="1810"/>
                  </a:cubicBezTo>
                  <a:lnTo>
                    <a:pt x="2572" y="262"/>
                  </a:lnTo>
                  <a:cubicBezTo>
                    <a:pt x="2620" y="131"/>
                    <a:pt x="2524" y="0"/>
                    <a:pt x="2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1"/>
            <p:cNvSpPr/>
            <p:nvPr/>
          </p:nvSpPr>
          <p:spPr>
            <a:xfrm>
              <a:off x="6191809" y="3456576"/>
              <a:ext cx="146109" cy="38420"/>
            </a:xfrm>
            <a:custGeom>
              <a:avLst/>
              <a:gdLst/>
              <a:ahLst/>
              <a:cxnLst/>
              <a:rect l="l" t="t" r="r" b="b"/>
              <a:pathLst>
                <a:path w="6252" h="1644" extrusionOk="0">
                  <a:moveTo>
                    <a:pt x="13" y="0"/>
                  </a:moveTo>
                  <a:lnTo>
                    <a:pt x="13" y="905"/>
                  </a:lnTo>
                  <a:cubicBezTo>
                    <a:pt x="13" y="1155"/>
                    <a:pt x="13" y="1393"/>
                    <a:pt x="1" y="1643"/>
                  </a:cubicBezTo>
                  <a:lnTo>
                    <a:pt x="6251" y="1643"/>
                  </a:lnTo>
                  <a:cubicBezTo>
                    <a:pt x="6239" y="1393"/>
                    <a:pt x="6228" y="1155"/>
                    <a:pt x="6228" y="905"/>
                  </a:cubicBezTo>
                  <a:lnTo>
                    <a:pt x="6216" y="905"/>
                  </a:lnTo>
                  <a:lnTo>
                    <a:pt x="62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1"/>
            <p:cNvSpPr/>
            <p:nvPr/>
          </p:nvSpPr>
          <p:spPr>
            <a:xfrm>
              <a:off x="6302560" y="3456576"/>
              <a:ext cx="35078" cy="38420"/>
            </a:xfrm>
            <a:custGeom>
              <a:avLst/>
              <a:gdLst/>
              <a:ahLst/>
              <a:cxnLst/>
              <a:rect l="l" t="t" r="r" b="b"/>
              <a:pathLst>
                <a:path w="1501" h="1644" extrusionOk="0">
                  <a:moveTo>
                    <a:pt x="0" y="0"/>
                  </a:moveTo>
                  <a:lnTo>
                    <a:pt x="0" y="179"/>
                  </a:lnTo>
                  <a:cubicBezTo>
                    <a:pt x="0" y="429"/>
                    <a:pt x="0" y="667"/>
                    <a:pt x="12" y="905"/>
                  </a:cubicBezTo>
                  <a:cubicBezTo>
                    <a:pt x="24" y="1155"/>
                    <a:pt x="36" y="1393"/>
                    <a:pt x="60" y="1643"/>
                  </a:cubicBezTo>
                  <a:lnTo>
                    <a:pt x="1500" y="1643"/>
                  </a:lnTo>
                  <a:cubicBezTo>
                    <a:pt x="1489" y="1393"/>
                    <a:pt x="1477" y="1155"/>
                    <a:pt x="1477" y="905"/>
                  </a:cubicBezTo>
                  <a:lnTo>
                    <a:pt x="1477"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8" name="Google Shape;2668;p51"/>
          <p:cNvGrpSpPr/>
          <p:nvPr/>
        </p:nvGrpSpPr>
        <p:grpSpPr>
          <a:xfrm>
            <a:off x="5295009" y="3307709"/>
            <a:ext cx="477496" cy="411826"/>
            <a:chOff x="5295009" y="3307709"/>
            <a:chExt cx="477496" cy="411826"/>
          </a:xfrm>
        </p:grpSpPr>
        <p:sp>
          <p:nvSpPr>
            <p:cNvPr id="2669" name="Google Shape;2669;p51"/>
            <p:cNvSpPr/>
            <p:nvPr/>
          </p:nvSpPr>
          <p:spPr>
            <a:xfrm>
              <a:off x="5694870" y="3460455"/>
              <a:ext cx="42300" cy="61253"/>
            </a:xfrm>
            <a:custGeom>
              <a:avLst/>
              <a:gdLst/>
              <a:ahLst/>
              <a:cxnLst/>
              <a:rect l="l" t="t" r="r" b="b"/>
              <a:pathLst>
                <a:path w="1810" h="2621" extrusionOk="0">
                  <a:moveTo>
                    <a:pt x="1810" y="1"/>
                  </a:moveTo>
                  <a:lnTo>
                    <a:pt x="0" y="1132"/>
                  </a:lnTo>
                  <a:lnTo>
                    <a:pt x="905" y="2489"/>
                  </a:lnTo>
                  <a:lnTo>
                    <a:pt x="1607" y="2620"/>
                  </a:lnTo>
                  <a:lnTo>
                    <a:pt x="1810" y="1"/>
                  </a:lnTo>
                  <a:close/>
                </a:path>
              </a:pathLst>
            </a:custGeom>
            <a:solidFill>
              <a:srgbClr val="698E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1"/>
            <p:cNvSpPr/>
            <p:nvPr/>
          </p:nvSpPr>
          <p:spPr>
            <a:xfrm>
              <a:off x="5295009" y="3307709"/>
              <a:ext cx="454617" cy="259360"/>
            </a:xfrm>
            <a:custGeom>
              <a:avLst/>
              <a:gdLst/>
              <a:ahLst/>
              <a:cxnLst/>
              <a:rect l="l" t="t" r="r" b="b"/>
              <a:pathLst>
                <a:path w="19453" h="11098" extrusionOk="0">
                  <a:moveTo>
                    <a:pt x="10248" y="0"/>
                  </a:moveTo>
                  <a:cubicBezTo>
                    <a:pt x="10237" y="0"/>
                    <a:pt x="10227" y="0"/>
                    <a:pt x="10216" y="0"/>
                  </a:cubicBezTo>
                  <a:cubicBezTo>
                    <a:pt x="4489" y="0"/>
                    <a:pt x="1" y="5263"/>
                    <a:pt x="1513" y="11097"/>
                  </a:cubicBezTo>
                  <a:lnTo>
                    <a:pt x="3323" y="9966"/>
                  </a:lnTo>
                  <a:cubicBezTo>
                    <a:pt x="2608" y="5680"/>
                    <a:pt x="5978" y="1977"/>
                    <a:pt x="10216" y="1977"/>
                  </a:cubicBezTo>
                  <a:cubicBezTo>
                    <a:pt x="10238" y="1977"/>
                    <a:pt x="10261" y="1977"/>
                    <a:pt x="10283" y="1977"/>
                  </a:cubicBezTo>
                  <a:cubicBezTo>
                    <a:pt x="12758" y="1977"/>
                    <a:pt x="15038" y="3294"/>
                    <a:pt x="16300" y="5430"/>
                  </a:cubicBezTo>
                  <a:lnTo>
                    <a:pt x="15384" y="5632"/>
                  </a:lnTo>
                  <a:cubicBezTo>
                    <a:pt x="15300" y="5656"/>
                    <a:pt x="15276" y="5751"/>
                    <a:pt x="15324" y="5811"/>
                  </a:cubicBezTo>
                  <a:lnTo>
                    <a:pt x="18086" y="8680"/>
                  </a:lnTo>
                  <a:cubicBezTo>
                    <a:pt x="18110" y="8703"/>
                    <a:pt x="18138" y="8714"/>
                    <a:pt x="18166" y="8714"/>
                  </a:cubicBezTo>
                  <a:cubicBezTo>
                    <a:pt x="18209" y="8714"/>
                    <a:pt x="18250" y="8688"/>
                    <a:pt x="18265" y="8644"/>
                  </a:cubicBezTo>
                  <a:lnTo>
                    <a:pt x="19432" y="4870"/>
                  </a:lnTo>
                  <a:cubicBezTo>
                    <a:pt x="19452" y="4798"/>
                    <a:pt x="19401" y="4734"/>
                    <a:pt x="19341" y="4734"/>
                  </a:cubicBezTo>
                  <a:cubicBezTo>
                    <a:pt x="19332" y="4734"/>
                    <a:pt x="19322" y="4736"/>
                    <a:pt x="19313" y="4739"/>
                  </a:cubicBezTo>
                  <a:lnTo>
                    <a:pt x="18313" y="4965"/>
                  </a:lnTo>
                  <a:cubicBezTo>
                    <a:pt x="16781" y="1915"/>
                    <a:pt x="13653" y="0"/>
                    <a:pt x="10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1"/>
            <p:cNvSpPr/>
            <p:nvPr/>
          </p:nvSpPr>
          <p:spPr>
            <a:xfrm>
              <a:off x="5317911" y="3460198"/>
              <a:ext cx="454593" cy="259337"/>
            </a:xfrm>
            <a:custGeom>
              <a:avLst/>
              <a:gdLst/>
              <a:ahLst/>
              <a:cxnLst/>
              <a:rect l="l" t="t" r="r" b="b"/>
              <a:pathLst>
                <a:path w="19452" h="11097" extrusionOk="0">
                  <a:moveTo>
                    <a:pt x="17940" y="0"/>
                  </a:moveTo>
                  <a:lnTo>
                    <a:pt x="17285" y="2119"/>
                  </a:lnTo>
                  <a:cubicBezTo>
                    <a:pt x="17270" y="2163"/>
                    <a:pt x="17229" y="2189"/>
                    <a:pt x="17186" y="2189"/>
                  </a:cubicBezTo>
                  <a:cubicBezTo>
                    <a:pt x="17158" y="2189"/>
                    <a:pt x="17130" y="2178"/>
                    <a:pt x="17106" y="2155"/>
                  </a:cubicBezTo>
                  <a:lnTo>
                    <a:pt x="16130" y="1143"/>
                  </a:lnTo>
                  <a:lnTo>
                    <a:pt x="16130" y="1143"/>
                  </a:lnTo>
                  <a:cubicBezTo>
                    <a:pt x="16844" y="5417"/>
                    <a:pt x="13475" y="9132"/>
                    <a:pt x="9236" y="9132"/>
                  </a:cubicBezTo>
                  <a:cubicBezTo>
                    <a:pt x="9225" y="9132"/>
                    <a:pt x="9214" y="9132"/>
                    <a:pt x="9203" y="9132"/>
                  </a:cubicBezTo>
                  <a:cubicBezTo>
                    <a:pt x="6715" y="9132"/>
                    <a:pt x="4421" y="7813"/>
                    <a:pt x="3152" y="5667"/>
                  </a:cubicBezTo>
                  <a:lnTo>
                    <a:pt x="4069" y="5465"/>
                  </a:lnTo>
                  <a:cubicBezTo>
                    <a:pt x="4152" y="5453"/>
                    <a:pt x="4176" y="5346"/>
                    <a:pt x="4129" y="5298"/>
                  </a:cubicBezTo>
                  <a:lnTo>
                    <a:pt x="1366" y="2417"/>
                  </a:lnTo>
                  <a:cubicBezTo>
                    <a:pt x="1343" y="2394"/>
                    <a:pt x="1314" y="2383"/>
                    <a:pt x="1287" y="2383"/>
                  </a:cubicBezTo>
                  <a:cubicBezTo>
                    <a:pt x="1243" y="2383"/>
                    <a:pt x="1202" y="2409"/>
                    <a:pt x="1188" y="2453"/>
                  </a:cubicBezTo>
                  <a:lnTo>
                    <a:pt x="21" y="6227"/>
                  </a:lnTo>
                  <a:cubicBezTo>
                    <a:pt x="0" y="6299"/>
                    <a:pt x="51" y="6363"/>
                    <a:pt x="112" y="6363"/>
                  </a:cubicBezTo>
                  <a:cubicBezTo>
                    <a:pt x="121" y="6363"/>
                    <a:pt x="130" y="6361"/>
                    <a:pt x="140" y="6358"/>
                  </a:cubicBezTo>
                  <a:lnTo>
                    <a:pt x="1140" y="6132"/>
                  </a:lnTo>
                  <a:cubicBezTo>
                    <a:pt x="2671" y="9182"/>
                    <a:pt x="5800" y="11097"/>
                    <a:pt x="9205" y="11097"/>
                  </a:cubicBezTo>
                  <a:cubicBezTo>
                    <a:pt x="9215" y="11097"/>
                    <a:pt x="9226" y="11097"/>
                    <a:pt x="9236" y="11097"/>
                  </a:cubicBezTo>
                  <a:cubicBezTo>
                    <a:pt x="14963" y="11097"/>
                    <a:pt x="19452" y="5834"/>
                    <a:pt x="17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1"/>
            <p:cNvSpPr/>
            <p:nvPr/>
          </p:nvSpPr>
          <p:spPr>
            <a:xfrm>
              <a:off x="5422445" y="3460455"/>
              <a:ext cx="350059" cy="259080"/>
            </a:xfrm>
            <a:custGeom>
              <a:avLst/>
              <a:gdLst/>
              <a:ahLst/>
              <a:cxnLst/>
              <a:rect l="l" t="t" r="r" b="b"/>
              <a:pathLst>
                <a:path w="14979" h="11086" extrusionOk="0">
                  <a:moveTo>
                    <a:pt x="13467" y="1"/>
                  </a:moveTo>
                  <a:lnTo>
                    <a:pt x="12812" y="2108"/>
                  </a:lnTo>
                  <a:cubicBezTo>
                    <a:pt x="12797" y="2152"/>
                    <a:pt x="12756" y="2178"/>
                    <a:pt x="12713" y="2178"/>
                  </a:cubicBezTo>
                  <a:cubicBezTo>
                    <a:pt x="12685" y="2178"/>
                    <a:pt x="12657" y="2167"/>
                    <a:pt x="12633" y="2144"/>
                  </a:cubicBezTo>
                  <a:lnTo>
                    <a:pt x="12276" y="1775"/>
                  </a:lnTo>
                  <a:cubicBezTo>
                    <a:pt x="12157" y="6537"/>
                    <a:pt x="8169" y="10359"/>
                    <a:pt x="3275" y="10359"/>
                  </a:cubicBezTo>
                  <a:cubicBezTo>
                    <a:pt x="2156" y="10359"/>
                    <a:pt x="1049" y="10157"/>
                    <a:pt x="1" y="9764"/>
                  </a:cubicBezTo>
                  <a:lnTo>
                    <a:pt x="1" y="9764"/>
                  </a:lnTo>
                  <a:cubicBezTo>
                    <a:pt x="1441" y="10633"/>
                    <a:pt x="3085" y="11086"/>
                    <a:pt x="4763" y="11086"/>
                  </a:cubicBezTo>
                  <a:cubicBezTo>
                    <a:pt x="10490" y="11086"/>
                    <a:pt x="14979" y="5835"/>
                    <a:pt x="13467"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1"/>
            <p:cNvSpPr/>
            <p:nvPr/>
          </p:nvSpPr>
          <p:spPr>
            <a:xfrm>
              <a:off x="5610270" y="3321894"/>
              <a:ext cx="139355" cy="189461"/>
            </a:xfrm>
            <a:custGeom>
              <a:avLst/>
              <a:gdLst/>
              <a:ahLst/>
              <a:cxnLst/>
              <a:rect l="l" t="t" r="r" b="b"/>
              <a:pathLst>
                <a:path w="5963" h="8107" extrusionOk="0">
                  <a:moveTo>
                    <a:pt x="1" y="1"/>
                  </a:moveTo>
                  <a:lnTo>
                    <a:pt x="1" y="1"/>
                  </a:lnTo>
                  <a:cubicBezTo>
                    <a:pt x="2537" y="1548"/>
                    <a:pt x="4287" y="4335"/>
                    <a:pt x="4275" y="7740"/>
                  </a:cubicBezTo>
                  <a:lnTo>
                    <a:pt x="4596" y="8073"/>
                  </a:lnTo>
                  <a:cubicBezTo>
                    <a:pt x="4620" y="8096"/>
                    <a:pt x="4648" y="8107"/>
                    <a:pt x="4676" y="8107"/>
                  </a:cubicBezTo>
                  <a:cubicBezTo>
                    <a:pt x="4719" y="8107"/>
                    <a:pt x="4760" y="8081"/>
                    <a:pt x="4775" y="8037"/>
                  </a:cubicBezTo>
                  <a:lnTo>
                    <a:pt x="5942" y="4263"/>
                  </a:lnTo>
                  <a:cubicBezTo>
                    <a:pt x="5962" y="4191"/>
                    <a:pt x="5911" y="4127"/>
                    <a:pt x="5851" y="4127"/>
                  </a:cubicBezTo>
                  <a:cubicBezTo>
                    <a:pt x="5842" y="4127"/>
                    <a:pt x="5832" y="4129"/>
                    <a:pt x="5823" y="4132"/>
                  </a:cubicBezTo>
                  <a:lnTo>
                    <a:pt x="4823" y="4358"/>
                  </a:lnTo>
                  <a:cubicBezTo>
                    <a:pt x="3822" y="2346"/>
                    <a:pt x="2096" y="798"/>
                    <a:pt x="1"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1"/>
            <p:cNvSpPr/>
            <p:nvPr/>
          </p:nvSpPr>
          <p:spPr>
            <a:xfrm>
              <a:off x="5440253" y="3427060"/>
              <a:ext cx="160014" cy="49568"/>
            </a:xfrm>
            <a:custGeom>
              <a:avLst/>
              <a:gdLst/>
              <a:ahLst/>
              <a:cxnLst/>
              <a:rect l="l" t="t" r="r" b="b"/>
              <a:pathLst>
                <a:path w="6847" h="2121" extrusionOk="0">
                  <a:moveTo>
                    <a:pt x="5797" y="1"/>
                  </a:moveTo>
                  <a:cubicBezTo>
                    <a:pt x="5790" y="1"/>
                    <a:pt x="5782" y="1"/>
                    <a:pt x="5775" y="1"/>
                  </a:cubicBezTo>
                  <a:lnTo>
                    <a:pt x="4728" y="1"/>
                  </a:lnTo>
                  <a:cubicBezTo>
                    <a:pt x="4430" y="1"/>
                    <a:pt x="4180" y="239"/>
                    <a:pt x="4192" y="537"/>
                  </a:cubicBezTo>
                  <a:cubicBezTo>
                    <a:pt x="4204" y="835"/>
                    <a:pt x="4454" y="1061"/>
                    <a:pt x="4751" y="1061"/>
                  </a:cubicBezTo>
                  <a:lnTo>
                    <a:pt x="537" y="1061"/>
                  </a:lnTo>
                  <a:cubicBezTo>
                    <a:pt x="530" y="1061"/>
                    <a:pt x="523" y="1060"/>
                    <a:pt x="516" y="1060"/>
                  </a:cubicBezTo>
                  <a:cubicBezTo>
                    <a:pt x="228" y="1060"/>
                    <a:pt x="1" y="1306"/>
                    <a:pt x="1" y="1597"/>
                  </a:cubicBezTo>
                  <a:cubicBezTo>
                    <a:pt x="13" y="1894"/>
                    <a:pt x="263" y="2121"/>
                    <a:pt x="560" y="2121"/>
                  </a:cubicBezTo>
                  <a:lnTo>
                    <a:pt x="5763" y="2121"/>
                  </a:lnTo>
                  <a:cubicBezTo>
                    <a:pt x="6359" y="2121"/>
                    <a:pt x="6847" y="1644"/>
                    <a:pt x="6847" y="1061"/>
                  </a:cubicBezTo>
                  <a:cubicBezTo>
                    <a:pt x="6847" y="473"/>
                    <a:pt x="6371" y="1"/>
                    <a:pt x="5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1"/>
            <p:cNvSpPr/>
            <p:nvPr/>
          </p:nvSpPr>
          <p:spPr>
            <a:xfrm>
              <a:off x="5430251" y="3550897"/>
              <a:ext cx="196729" cy="49544"/>
            </a:xfrm>
            <a:custGeom>
              <a:avLst/>
              <a:gdLst/>
              <a:ahLst/>
              <a:cxnLst/>
              <a:rect l="l" t="t" r="r" b="b"/>
              <a:pathLst>
                <a:path w="8418" h="2120" extrusionOk="0">
                  <a:moveTo>
                    <a:pt x="538" y="0"/>
                  </a:moveTo>
                  <a:cubicBezTo>
                    <a:pt x="250" y="0"/>
                    <a:pt x="12" y="234"/>
                    <a:pt x="0" y="524"/>
                  </a:cubicBezTo>
                  <a:cubicBezTo>
                    <a:pt x="0" y="822"/>
                    <a:pt x="238" y="1060"/>
                    <a:pt x="536" y="1060"/>
                  </a:cubicBezTo>
                  <a:lnTo>
                    <a:pt x="5839" y="1060"/>
                  </a:lnTo>
                  <a:cubicBezTo>
                    <a:pt x="5561" y="1071"/>
                    <a:pt x="5334" y="1301"/>
                    <a:pt x="5322" y="1584"/>
                  </a:cubicBezTo>
                  <a:cubicBezTo>
                    <a:pt x="5322" y="1882"/>
                    <a:pt x="5560" y="2120"/>
                    <a:pt x="5858" y="2120"/>
                  </a:cubicBezTo>
                  <a:lnTo>
                    <a:pt x="7334" y="2120"/>
                  </a:lnTo>
                  <a:cubicBezTo>
                    <a:pt x="7930" y="2120"/>
                    <a:pt x="8406" y="1644"/>
                    <a:pt x="8418" y="1060"/>
                  </a:cubicBezTo>
                  <a:cubicBezTo>
                    <a:pt x="8406" y="465"/>
                    <a:pt x="7930" y="0"/>
                    <a:pt x="7334" y="0"/>
                  </a:cubicBezTo>
                  <a:lnTo>
                    <a:pt x="560" y="0"/>
                  </a:lnTo>
                  <a:cubicBezTo>
                    <a:pt x="553" y="0"/>
                    <a:pt x="546" y="0"/>
                    <a:pt x="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1"/>
            <p:cNvSpPr/>
            <p:nvPr/>
          </p:nvSpPr>
          <p:spPr>
            <a:xfrm>
              <a:off x="5406320" y="3476581"/>
              <a:ext cx="255457" cy="49591"/>
            </a:xfrm>
            <a:custGeom>
              <a:avLst/>
              <a:gdLst/>
              <a:ahLst/>
              <a:cxnLst/>
              <a:rect l="l" t="t" r="r" b="b"/>
              <a:pathLst>
                <a:path w="10931" h="2122" extrusionOk="0">
                  <a:moveTo>
                    <a:pt x="9877" y="1"/>
                  </a:moveTo>
                  <a:cubicBezTo>
                    <a:pt x="9863" y="1"/>
                    <a:pt x="9849" y="1"/>
                    <a:pt x="9835" y="2"/>
                  </a:cubicBezTo>
                  <a:lnTo>
                    <a:pt x="9442" y="2"/>
                  </a:lnTo>
                  <a:cubicBezTo>
                    <a:pt x="9132" y="2"/>
                    <a:pt x="8894" y="240"/>
                    <a:pt x="8894" y="537"/>
                  </a:cubicBezTo>
                  <a:cubicBezTo>
                    <a:pt x="8918" y="835"/>
                    <a:pt x="9156" y="1061"/>
                    <a:pt x="9454" y="1061"/>
                  </a:cubicBezTo>
                  <a:lnTo>
                    <a:pt x="536" y="1061"/>
                  </a:lnTo>
                  <a:cubicBezTo>
                    <a:pt x="238" y="1061"/>
                    <a:pt x="0" y="1299"/>
                    <a:pt x="0" y="1597"/>
                  </a:cubicBezTo>
                  <a:cubicBezTo>
                    <a:pt x="12" y="1895"/>
                    <a:pt x="262" y="2121"/>
                    <a:pt x="560" y="2121"/>
                  </a:cubicBezTo>
                  <a:lnTo>
                    <a:pt x="9823" y="2121"/>
                  </a:lnTo>
                  <a:cubicBezTo>
                    <a:pt x="9837" y="2121"/>
                    <a:pt x="9851" y="2122"/>
                    <a:pt x="9865" y="2122"/>
                  </a:cubicBezTo>
                  <a:cubicBezTo>
                    <a:pt x="10453" y="2122"/>
                    <a:pt x="10930" y="1642"/>
                    <a:pt x="10930" y="1061"/>
                  </a:cubicBezTo>
                  <a:cubicBezTo>
                    <a:pt x="10930" y="480"/>
                    <a:pt x="10453" y="1"/>
                    <a:pt x="98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1"/>
            <p:cNvSpPr/>
            <p:nvPr/>
          </p:nvSpPr>
          <p:spPr>
            <a:xfrm>
              <a:off x="5614173" y="3489084"/>
              <a:ext cx="30451" cy="12316"/>
            </a:xfrm>
            <a:custGeom>
              <a:avLst/>
              <a:gdLst/>
              <a:ahLst/>
              <a:cxnLst/>
              <a:rect l="l" t="t" r="r" b="b"/>
              <a:pathLst>
                <a:path w="1303" h="527" extrusionOk="0">
                  <a:moveTo>
                    <a:pt x="962" y="1"/>
                  </a:moveTo>
                  <a:cubicBezTo>
                    <a:pt x="951" y="1"/>
                    <a:pt x="940" y="1"/>
                    <a:pt x="929" y="2"/>
                  </a:cubicBezTo>
                  <a:lnTo>
                    <a:pt x="0" y="2"/>
                  </a:lnTo>
                  <a:cubicBezTo>
                    <a:pt x="24" y="300"/>
                    <a:pt x="262" y="526"/>
                    <a:pt x="560" y="526"/>
                  </a:cubicBezTo>
                  <a:lnTo>
                    <a:pt x="929" y="526"/>
                  </a:lnTo>
                  <a:cubicBezTo>
                    <a:pt x="937" y="527"/>
                    <a:pt x="944" y="527"/>
                    <a:pt x="951" y="527"/>
                  </a:cubicBezTo>
                  <a:cubicBezTo>
                    <a:pt x="1299" y="527"/>
                    <a:pt x="1302" y="1"/>
                    <a:pt x="9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1"/>
            <p:cNvSpPr/>
            <p:nvPr/>
          </p:nvSpPr>
          <p:spPr>
            <a:xfrm>
              <a:off x="5430531" y="3563377"/>
              <a:ext cx="179856" cy="12316"/>
            </a:xfrm>
            <a:custGeom>
              <a:avLst/>
              <a:gdLst/>
              <a:ahLst/>
              <a:cxnLst/>
              <a:rect l="l" t="t" r="r" b="b"/>
              <a:pathLst>
                <a:path w="7696" h="527" extrusionOk="0">
                  <a:moveTo>
                    <a:pt x="7355" y="1"/>
                  </a:moveTo>
                  <a:cubicBezTo>
                    <a:pt x="7345" y="1"/>
                    <a:pt x="7334" y="1"/>
                    <a:pt x="7322" y="2"/>
                  </a:cubicBezTo>
                  <a:lnTo>
                    <a:pt x="0" y="2"/>
                  </a:lnTo>
                  <a:cubicBezTo>
                    <a:pt x="0" y="288"/>
                    <a:pt x="238" y="526"/>
                    <a:pt x="536" y="526"/>
                  </a:cubicBezTo>
                  <a:lnTo>
                    <a:pt x="7322" y="526"/>
                  </a:lnTo>
                  <a:cubicBezTo>
                    <a:pt x="7330" y="527"/>
                    <a:pt x="7338" y="527"/>
                    <a:pt x="7345" y="527"/>
                  </a:cubicBezTo>
                  <a:cubicBezTo>
                    <a:pt x="7692" y="527"/>
                    <a:pt x="7696" y="1"/>
                    <a:pt x="7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1"/>
            <p:cNvSpPr/>
            <p:nvPr/>
          </p:nvSpPr>
          <p:spPr>
            <a:xfrm>
              <a:off x="5538197" y="3439305"/>
              <a:ext cx="45758" cy="12573"/>
            </a:xfrm>
            <a:custGeom>
              <a:avLst/>
              <a:gdLst/>
              <a:ahLst/>
              <a:cxnLst/>
              <a:rect l="l" t="t" r="r" b="b"/>
              <a:pathLst>
                <a:path w="1958" h="538" extrusionOk="0">
                  <a:moveTo>
                    <a:pt x="1607" y="0"/>
                  </a:moveTo>
                  <a:cubicBezTo>
                    <a:pt x="1599" y="0"/>
                    <a:pt x="1592" y="1"/>
                    <a:pt x="1584" y="1"/>
                  </a:cubicBezTo>
                  <a:lnTo>
                    <a:pt x="1" y="1"/>
                  </a:lnTo>
                  <a:lnTo>
                    <a:pt x="1" y="13"/>
                  </a:lnTo>
                  <a:cubicBezTo>
                    <a:pt x="13" y="311"/>
                    <a:pt x="263" y="537"/>
                    <a:pt x="560" y="537"/>
                  </a:cubicBezTo>
                  <a:lnTo>
                    <a:pt x="1584" y="537"/>
                  </a:lnTo>
                  <a:cubicBezTo>
                    <a:pt x="1592" y="537"/>
                    <a:pt x="1599" y="538"/>
                    <a:pt x="1607" y="538"/>
                  </a:cubicBezTo>
                  <a:cubicBezTo>
                    <a:pt x="1958" y="538"/>
                    <a:pt x="1958" y="0"/>
                    <a:pt x="1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0" name="Google Shape;2680;p51"/>
          <p:cNvGrpSpPr/>
          <p:nvPr/>
        </p:nvGrpSpPr>
        <p:grpSpPr>
          <a:xfrm>
            <a:off x="4653830" y="3302801"/>
            <a:ext cx="445876" cy="421736"/>
            <a:chOff x="4653830" y="3302801"/>
            <a:chExt cx="445876" cy="421736"/>
          </a:xfrm>
        </p:grpSpPr>
        <p:sp>
          <p:nvSpPr>
            <p:cNvPr id="2681" name="Google Shape;2681;p51"/>
            <p:cNvSpPr/>
            <p:nvPr/>
          </p:nvSpPr>
          <p:spPr>
            <a:xfrm>
              <a:off x="4653830" y="3415503"/>
              <a:ext cx="116523" cy="30755"/>
            </a:xfrm>
            <a:custGeom>
              <a:avLst/>
              <a:gdLst/>
              <a:ahLst/>
              <a:cxnLst/>
              <a:rect l="l" t="t" r="r" b="b"/>
              <a:pathLst>
                <a:path w="4986" h="1316" extrusionOk="0">
                  <a:moveTo>
                    <a:pt x="3430" y="1"/>
                  </a:moveTo>
                  <a:cubicBezTo>
                    <a:pt x="3409" y="1"/>
                    <a:pt x="3388" y="2"/>
                    <a:pt x="3366" y="5"/>
                  </a:cubicBezTo>
                  <a:lnTo>
                    <a:pt x="533" y="458"/>
                  </a:lnTo>
                  <a:cubicBezTo>
                    <a:pt x="1" y="540"/>
                    <a:pt x="56" y="1315"/>
                    <a:pt x="592" y="1315"/>
                  </a:cubicBezTo>
                  <a:cubicBezTo>
                    <a:pt x="596" y="1315"/>
                    <a:pt x="600" y="1315"/>
                    <a:pt x="604" y="1315"/>
                  </a:cubicBezTo>
                  <a:lnTo>
                    <a:pt x="4771" y="1315"/>
                  </a:lnTo>
                  <a:cubicBezTo>
                    <a:pt x="4986" y="1089"/>
                    <a:pt x="4986" y="743"/>
                    <a:pt x="4771" y="517"/>
                  </a:cubicBezTo>
                  <a:lnTo>
                    <a:pt x="4367" y="517"/>
                  </a:lnTo>
                  <a:cubicBezTo>
                    <a:pt x="4152" y="517"/>
                    <a:pt x="3950" y="410"/>
                    <a:pt x="3831" y="232"/>
                  </a:cubicBezTo>
                  <a:lnTo>
                    <a:pt x="3795" y="184"/>
                  </a:lnTo>
                  <a:cubicBezTo>
                    <a:pt x="3712" y="70"/>
                    <a:pt x="3575" y="1"/>
                    <a:pt x="3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1"/>
            <p:cNvSpPr/>
            <p:nvPr/>
          </p:nvSpPr>
          <p:spPr>
            <a:xfrm>
              <a:off x="4971685" y="3447952"/>
              <a:ext cx="28955" cy="178640"/>
            </a:xfrm>
            <a:custGeom>
              <a:avLst/>
              <a:gdLst/>
              <a:ahLst/>
              <a:cxnLst/>
              <a:rect l="l" t="t" r="r" b="b"/>
              <a:pathLst>
                <a:path w="1239" h="7644" extrusionOk="0">
                  <a:moveTo>
                    <a:pt x="620" y="0"/>
                  </a:moveTo>
                  <a:cubicBezTo>
                    <a:pt x="462" y="0"/>
                    <a:pt x="312" y="139"/>
                    <a:pt x="177" y="139"/>
                  </a:cubicBezTo>
                  <a:cubicBezTo>
                    <a:pt x="149" y="139"/>
                    <a:pt x="122" y="133"/>
                    <a:pt x="96" y="119"/>
                  </a:cubicBezTo>
                  <a:lnTo>
                    <a:pt x="1" y="7215"/>
                  </a:lnTo>
                  <a:lnTo>
                    <a:pt x="620" y="7644"/>
                  </a:lnTo>
                  <a:lnTo>
                    <a:pt x="1239" y="7215"/>
                  </a:lnTo>
                  <a:lnTo>
                    <a:pt x="1168" y="1905"/>
                  </a:lnTo>
                  <a:lnTo>
                    <a:pt x="11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1"/>
            <p:cNvSpPr/>
            <p:nvPr/>
          </p:nvSpPr>
          <p:spPr>
            <a:xfrm>
              <a:off x="4773578" y="3302801"/>
              <a:ext cx="32017" cy="108437"/>
            </a:xfrm>
            <a:custGeom>
              <a:avLst/>
              <a:gdLst/>
              <a:ahLst/>
              <a:cxnLst/>
              <a:rect l="l" t="t" r="r" b="b"/>
              <a:pathLst>
                <a:path w="1370" h="4640" extrusionOk="0">
                  <a:moveTo>
                    <a:pt x="444" y="1"/>
                  </a:moveTo>
                  <a:cubicBezTo>
                    <a:pt x="228" y="1"/>
                    <a:pt x="13" y="148"/>
                    <a:pt x="0" y="425"/>
                  </a:cubicBezTo>
                  <a:lnTo>
                    <a:pt x="0" y="4509"/>
                  </a:lnTo>
                  <a:cubicBezTo>
                    <a:pt x="16" y="4503"/>
                    <a:pt x="31" y="4500"/>
                    <a:pt x="47" y="4500"/>
                  </a:cubicBezTo>
                  <a:cubicBezTo>
                    <a:pt x="165" y="4500"/>
                    <a:pt x="291" y="4640"/>
                    <a:pt x="417" y="4640"/>
                  </a:cubicBezTo>
                  <a:cubicBezTo>
                    <a:pt x="543" y="4640"/>
                    <a:pt x="660" y="4500"/>
                    <a:pt x="776" y="4500"/>
                  </a:cubicBezTo>
                  <a:cubicBezTo>
                    <a:pt x="791" y="4500"/>
                    <a:pt x="807" y="4503"/>
                    <a:pt x="822" y="4509"/>
                  </a:cubicBezTo>
                  <a:lnTo>
                    <a:pt x="822" y="4128"/>
                  </a:lnTo>
                  <a:cubicBezTo>
                    <a:pt x="822" y="3913"/>
                    <a:pt x="929" y="3711"/>
                    <a:pt x="1120" y="3592"/>
                  </a:cubicBezTo>
                  <a:lnTo>
                    <a:pt x="1167" y="3556"/>
                  </a:lnTo>
                  <a:cubicBezTo>
                    <a:pt x="1298" y="3473"/>
                    <a:pt x="1370" y="3306"/>
                    <a:pt x="1346" y="3139"/>
                  </a:cubicBezTo>
                  <a:lnTo>
                    <a:pt x="882" y="365"/>
                  </a:lnTo>
                  <a:cubicBezTo>
                    <a:pt x="831" y="118"/>
                    <a:pt x="637" y="1"/>
                    <a:pt x="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1"/>
            <p:cNvSpPr/>
            <p:nvPr/>
          </p:nvSpPr>
          <p:spPr>
            <a:xfrm>
              <a:off x="4798069" y="3433206"/>
              <a:ext cx="100468" cy="66324"/>
            </a:xfrm>
            <a:custGeom>
              <a:avLst/>
              <a:gdLst/>
              <a:ahLst/>
              <a:cxnLst/>
              <a:rect l="l" t="t" r="r" b="b"/>
              <a:pathLst>
                <a:path w="4299" h="2838" extrusionOk="0">
                  <a:moveTo>
                    <a:pt x="405" y="0"/>
                  </a:moveTo>
                  <a:cubicBezTo>
                    <a:pt x="393" y="131"/>
                    <a:pt x="131" y="179"/>
                    <a:pt x="84" y="274"/>
                  </a:cubicBezTo>
                  <a:cubicBezTo>
                    <a:pt x="0" y="417"/>
                    <a:pt x="131" y="595"/>
                    <a:pt x="0" y="691"/>
                  </a:cubicBezTo>
                  <a:lnTo>
                    <a:pt x="345" y="881"/>
                  </a:lnTo>
                  <a:cubicBezTo>
                    <a:pt x="524" y="988"/>
                    <a:pt x="655" y="1179"/>
                    <a:pt x="667" y="1393"/>
                  </a:cubicBezTo>
                  <a:lnTo>
                    <a:pt x="667" y="1465"/>
                  </a:lnTo>
                  <a:cubicBezTo>
                    <a:pt x="679" y="1619"/>
                    <a:pt x="786" y="1762"/>
                    <a:pt x="941" y="1822"/>
                  </a:cubicBezTo>
                  <a:lnTo>
                    <a:pt x="3644" y="2810"/>
                  </a:lnTo>
                  <a:cubicBezTo>
                    <a:pt x="3695" y="2828"/>
                    <a:pt x="3748" y="2837"/>
                    <a:pt x="3799" y="2837"/>
                  </a:cubicBezTo>
                  <a:cubicBezTo>
                    <a:pt x="3949" y="2837"/>
                    <a:pt x="4091" y="2761"/>
                    <a:pt x="4179" y="2620"/>
                  </a:cubicBezTo>
                  <a:lnTo>
                    <a:pt x="4179" y="2631"/>
                  </a:lnTo>
                  <a:cubicBezTo>
                    <a:pt x="4298" y="2429"/>
                    <a:pt x="4227" y="2155"/>
                    <a:pt x="4025" y="2048"/>
                  </a:cubicBezTo>
                  <a:lnTo>
                    <a:pt x="4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1"/>
            <p:cNvSpPr/>
            <p:nvPr/>
          </p:nvSpPr>
          <p:spPr>
            <a:xfrm>
              <a:off x="4750768" y="3406471"/>
              <a:ext cx="57163" cy="48797"/>
            </a:xfrm>
            <a:custGeom>
              <a:avLst/>
              <a:gdLst/>
              <a:ahLst/>
              <a:cxnLst/>
              <a:rect l="l" t="t" r="r" b="b"/>
              <a:pathLst>
                <a:path w="2446" h="2088" extrusionOk="0">
                  <a:moveTo>
                    <a:pt x="1415" y="1"/>
                  </a:moveTo>
                  <a:cubicBezTo>
                    <a:pt x="1408" y="1"/>
                    <a:pt x="1401" y="1"/>
                    <a:pt x="1393" y="1"/>
                  </a:cubicBezTo>
                  <a:cubicBezTo>
                    <a:pt x="453" y="1"/>
                    <a:pt x="0" y="1132"/>
                    <a:pt x="667" y="1787"/>
                  </a:cubicBezTo>
                  <a:cubicBezTo>
                    <a:pt x="878" y="1995"/>
                    <a:pt x="1135" y="2087"/>
                    <a:pt x="1386" y="2087"/>
                  </a:cubicBezTo>
                  <a:cubicBezTo>
                    <a:pt x="1928" y="2087"/>
                    <a:pt x="2445" y="1656"/>
                    <a:pt x="2429" y="1013"/>
                  </a:cubicBezTo>
                  <a:cubicBezTo>
                    <a:pt x="2429" y="449"/>
                    <a:pt x="1977" y="1"/>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1"/>
            <p:cNvSpPr/>
            <p:nvPr/>
          </p:nvSpPr>
          <p:spPr>
            <a:xfrm>
              <a:off x="4768857" y="3446831"/>
              <a:ext cx="29236" cy="177822"/>
            </a:xfrm>
            <a:custGeom>
              <a:avLst/>
              <a:gdLst/>
              <a:ahLst/>
              <a:cxnLst/>
              <a:rect l="l" t="t" r="r" b="b"/>
              <a:pathLst>
                <a:path w="1251" h="7609" extrusionOk="0">
                  <a:moveTo>
                    <a:pt x="631" y="1"/>
                  </a:moveTo>
                  <a:cubicBezTo>
                    <a:pt x="441" y="24"/>
                    <a:pt x="262" y="84"/>
                    <a:pt x="95" y="167"/>
                  </a:cubicBezTo>
                  <a:lnTo>
                    <a:pt x="0" y="7263"/>
                  </a:lnTo>
                  <a:lnTo>
                    <a:pt x="631" y="7609"/>
                  </a:lnTo>
                  <a:lnTo>
                    <a:pt x="1250" y="7263"/>
                  </a:lnTo>
                  <a:lnTo>
                    <a:pt x="1155" y="167"/>
                  </a:lnTo>
                  <a:cubicBezTo>
                    <a:pt x="988" y="84"/>
                    <a:pt x="810" y="24"/>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1"/>
            <p:cNvSpPr/>
            <p:nvPr/>
          </p:nvSpPr>
          <p:spPr>
            <a:xfrm>
              <a:off x="4989212" y="3318880"/>
              <a:ext cx="69035" cy="96822"/>
            </a:xfrm>
            <a:custGeom>
              <a:avLst/>
              <a:gdLst/>
              <a:ahLst/>
              <a:cxnLst/>
              <a:rect l="l" t="t" r="r" b="b"/>
              <a:pathLst>
                <a:path w="2954" h="4143" extrusionOk="0">
                  <a:moveTo>
                    <a:pt x="2459" y="0"/>
                  </a:moveTo>
                  <a:cubicBezTo>
                    <a:pt x="2308" y="0"/>
                    <a:pt x="2164" y="77"/>
                    <a:pt x="2084" y="213"/>
                  </a:cubicBezTo>
                  <a:lnTo>
                    <a:pt x="1" y="3749"/>
                  </a:lnTo>
                  <a:cubicBezTo>
                    <a:pt x="156" y="3773"/>
                    <a:pt x="156" y="3987"/>
                    <a:pt x="287" y="4071"/>
                  </a:cubicBezTo>
                  <a:cubicBezTo>
                    <a:pt x="418" y="4118"/>
                    <a:pt x="560" y="4142"/>
                    <a:pt x="703" y="4142"/>
                  </a:cubicBezTo>
                  <a:lnTo>
                    <a:pt x="894" y="3809"/>
                  </a:lnTo>
                  <a:cubicBezTo>
                    <a:pt x="1013" y="3630"/>
                    <a:pt x="1203" y="3499"/>
                    <a:pt x="1418" y="3487"/>
                  </a:cubicBezTo>
                  <a:lnTo>
                    <a:pt x="1489" y="3487"/>
                  </a:lnTo>
                  <a:cubicBezTo>
                    <a:pt x="1656" y="3475"/>
                    <a:pt x="1799" y="3380"/>
                    <a:pt x="1858" y="3225"/>
                  </a:cubicBezTo>
                  <a:lnTo>
                    <a:pt x="2870" y="582"/>
                  </a:lnTo>
                  <a:cubicBezTo>
                    <a:pt x="2954" y="380"/>
                    <a:pt x="2870" y="165"/>
                    <a:pt x="2680" y="58"/>
                  </a:cubicBezTo>
                  <a:cubicBezTo>
                    <a:pt x="2609" y="19"/>
                    <a:pt x="2533" y="0"/>
                    <a:pt x="2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1"/>
            <p:cNvSpPr/>
            <p:nvPr/>
          </p:nvSpPr>
          <p:spPr>
            <a:xfrm>
              <a:off x="4852405" y="3408878"/>
              <a:ext cx="116523" cy="30755"/>
            </a:xfrm>
            <a:custGeom>
              <a:avLst/>
              <a:gdLst/>
              <a:ahLst/>
              <a:cxnLst/>
              <a:rect l="l" t="t" r="r" b="b"/>
              <a:pathLst>
                <a:path w="4986" h="1316" extrusionOk="0">
                  <a:moveTo>
                    <a:pt x="3430" y="1"/>
                  </a:moveTo>
                  <a:cubicBezTo>
                    <a:pt x="3409" y="1"/>
                    <a:pt x="3388" y="2"/>
                    <a:pt x="3366" y="5"/>
                  </a:cubicBezTo>
                  <a:lnTo>
                    <a:pt x="533" y="458"/>
                  </a:lnTo>
                  <a:cubicBezTo>
                    <a:pt x="1" y="540"/>
                    <a:pt x="56" y="1315"/>
                    <a:pt x="592" y="1315"/>
                  </a:cubicBezTo>
                  <a:cubicBezTo>
                    <a:pt x="596" y="1315"/>
                    <a:pt x="600" y="1315"/>
                    <a:pt x="604" y="1315"/>
                  </a:cubicBezTo>
                  <a:lnTo>
                    <a:pt x="4771" y="1315"/>
                  </a:lnTo>
                  <a:cubicBezTo>
                    <a:pt x="4986" y="1089"/>
                    <a:pt x="4986" y="743"/>
                    <a:pt x="4771" y="517"/>
                  </a:cubicBezTo>
                  <a:lnTo>
                    <a:pt x="4367" y="517"/>
                  </a:lnTo>
                  <a:cubicBezTo>
                    <a:pt x="4152" y="517"/>
                    <a:pt x="3950" y="410"/>
                    <a:pt x="3831" y="232"/>
                  </a:cubicBezTo>
                  <a:lnTo>
                    <a:pt x="3795" y="184"/>
                  </a:lnTo>
                  <a:cubicBezTo>
                    <a:pt x="3712" y="70"/>
                    <a:pt x="3575" y="1"/>
                    <a:pt x="3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1"/>
            <p:cNvSpPr/>
            <p:nvPr/>
          </p:nvSpPr>
          <p:spPr>
            <a:xfrm>
              <a:off x="4988932" y="3444026"/>
              <a:ext cx="68194" cy="98224"/>
            </a:xfrm>
            <a:custGeom>
              <a:avLst/>
              <a:gdLst/>
              <a:ahLst/>
              <a:cxnLst/>
              <a:rect l="l" t="t" r="r" b="b"/>
              <a:pathLst>
                <a:path w="2918" h="4203" extrusionOk="0">
                  <a:moveTo>
                    <a:pt x="325" y="0"/>
                  </a:moveTo>
                  <a:cubicBezTo>
                    <a:pt x="301" y="0"/>
                    <a:pt x="280" y="4"/>
                    <a:pt x="263" y="13"/>
                  </a:cubicBezTo>
                  <a:cubicBezTo>
                    <a:pt x="144" y="132"/>
                    <a:pt x="60" y="263"/>
                    <a:pt x="1" y="418"/>
                  </a:cubicBezTo>
                  <a:lnTo>
                    <a:pt x="203" y="752"/>
                  </a:lnTo>
                  <a:cubicBezTo>
                    <a:pt x="310" y="930"/>
                    <a:pt x="322" y="1156"/>
                    <a:pt x="227" y="1359"/>
                  </a:cubicBezTo>
                  <a:lnTo>
                    <a:pt x="191" y="1406"/>
                  </a:lnTo>
                  <a:cubicBezTo>
                    <a:pt x="120" y="1561"/>
                    <a:pt x="144" y="1728"/>
                    <a:pt x="251" y="1859"/>
                  </a:cubicBezTo>
                  <a:lnTo>
                    <a:pt x="2073" y="4038"/>
                  </a:lnTo>
                  <a:cubicBezTo>
                    <a:pt x="2164" y="4144"/>
                    <a:pt x="2289" y="4202"/>
                    <a:pt x="2417" y="4202"/>
                  </a:cubicBezTo>
                  <a:cubicBezTo>
                    <a:pt x="2490" y="4202"/>
                    <a:pt x="2563" y="4184"/>
                    <a:pt x="2632" y="4145"/>
                  </a:cubicBezTo>
                  <a:cubicBezTo>
                    <a:pt x="2846" y="4026"/>
                    <a:pt x="2918" y="3764"/>
                    <a:pt x="2799" y="3561"/>
                  </a:cubicBezTo>
                  <a:lnTo>
                    <a:pt x="715" y="25"/>
                  </a:lnTo>
                  <a:lnTo>
                    <a:pt x="715" y="13"/>
                  </a:lnTo>
                  <a:cubicBezTo>
                    <a:pt x="694" y="41"/>
                    <a:pt x="661" y="50"/>
                    <a:pt x="622" y="50"/>
                  </a:cubicBezTo>
                  <a:cubicBezTo>
                    <a:pt x="533" y="50"/>
                    <a:pt x="411" y="0"/>
                    <a:pt x="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1"/>
            <p:cNvSpPr/>
            <p:nvPr/>
          </p:nvSpPr>
          <p:spPr>
            <a:xfrm>
              <a:off x="4953597" y="3406471"/>
              <a:ext cx="57163" cy="48797"/>
            </a:xfrm>
            <a:custGeom>
              <a:avLst/>
              <a:gdLst/>
              <a:ahLst/>
              <a:cxnLst/>
              <a:rect l="l" t="t" r="r" b="b"/>
              <a:pathLst>
                <a:path w="2446" h="2088" extrusionOk="0">
                  <a:moveTo>
                    <a:pt x="1416" y="1"/>
                  </a:moveTo>
                  <a:cubicBezTo>
                    <a:pt x="1409" y="1"/>
                    <a:pt x="1401" y="1"/>
                    <a:pt x="1394" y="1"/>
                  </a:cubicBezTo>
                  <a:cubicBezTo>
                    <a:pt x="453" y="1"/>
                    <a:pt x="1" y="1132"/>
                    <a:pt x="668" y="1787"/>
                  </a:cubicBezTo>
                  <a:cubicBezTo>
                    <a:pt x="879" y="1995"/>
                    <a:pt x="1135" y="2087"/>
                    <a:pt x="1387" y="2087"/>
                  </a:cubicBezTo>
                  <a:cubicBezTo>
                    <a:pt x="1929" y="2087"/>
                    <a:pt x="2446" y="1656"/>
                    <a:pt x="2430" y="1013"/>
                  </a:cubicBezTo>
                  <a:cubicBezTo>
                    <a:pt x="2430" y="449"/>
                    <a:pt x="1977" y="1"/>
                    <a:pt x="1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1"/>
            <p:cNvSpPr/>
            <p:nvPr/>
          </p:nvSpPr>
          <p:spPr>
            <a:xfrm>
              <a:off x="4764674" y="3406494"/>
              <a:ext cx="42861" cy="47605"/>
            </a:xfrm>
            <a:custGeom>
              <a:avLst/>
              <a:gdLst/>
              <a:ahLst/>
              <a:cxnLst/>
              <a:rect l="l" t="t" r="r" b="b"/>
              <a:pathLst>
                <a:path w="1834" h="2037" extrusionOk="0">
                  <a:moveTo>
                    <a:pt x="858" y="0"/>
                  </a:moveTo>
                  <a:lnTo>
                    <a:pt x="858" y="0"/>
                  </a:lnTo>
                  <a:cubicBezTo>
                    <a:pt x="1012" y="179"/>
                    <a:pt x="1096" y="405"/>
                    <a:pt x="1096" y="655"/>
                  </a:cubicBezTo>
                  <a:cubicBezTo>
                    <a:pt x="1096" y="1208"/>
                    <a:pt x="631" y="1667"/>
                    <a:pt x="81" y="1667"/>
                  </a:cubicBezTo>
                  <a:cubicBezTo>
                    <a:pt x="74" y="1667"/>
                    <a:pt x="67" y="1667"/>
                    <a:pt x="60" y="1667"/>
                  </a:cubicBezTo>
                  <a:lnTo>
                    <a:pt x="0" y="1667"/>
                  </a:lnTo>
                  <a:cubicBezTo>
                    <a:pt x="203" y="1905"/>
                    <a:pt x="489" y="2036"/>
                    <a:pt x="798" y="2036"/>
                  </a:cubicBezTo>
                  <a:cubicBezTo>
                    <a:pt x="1346" y="2036"/>
                    <a:pt x="1798" y="1596"/>
                    <a:pt x="1810" y="1048"/>
                  </a:cubicBezTo>
                  <a:cubicBezTo>
                    <a:pt x="1834" y="488"/>
                    <a:pt x="1405" y="24"/>
                    <a:pt x="858"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1"/>
            <p:cNvSpPr/>
            <p:nvPr/>
          </p:nvSpPr>
          <p:spPr>
            <a:xfrm>
              <a:off x="4967525" y="3406494"/>
              <a:ext cx="42861" cy="47605"/>
            </a:xfrm>
            <a:custGeom>
              <a:avLst/>
              <a:gdLst/>
              <a:ahLst/>
              <a:cxnLst/>
              <a:rect l="l" t="t" r="r" b="b"/>
              <a:pathLst>
                <a:path w="1834" h="2037" extrusionOk="0">
                  <a:moveTo>
                    <a:pt x="857" y="0"/>
                  </a:moveTo>
                  <a:cubicBezTo>
                    <a:pt x="1012" y="179"/>
                    <a:pt x="1095" y="405"/>
                    <a:pt x="1095" y="655"/>
                  </a:cubicBezTo>
                  <a:cubicBezTo>
                    <a:pt x="1095" y="1208"/>
                    <a:pt x="631" y="1667"/>
                    <a:pt x="81" y="1667"/>
                  </a:cubicBezTo>
                  <a:cubicBezTo>
                    <a:pt x="74" y="1667"/>
                    <a:pt x="67" y="1667"/>
                    <a:pt x="60" y="1667"/>
                  </a:cubicBezTo>
                  <a:lnTo>
                    <a:pt x="0" y="1667"/>
                  </a:lnTo>
                  <a:cubicBezTo>
                    <a:pt x="203" y="1905"/>
                    <a:pt x="488" y="2036"/>
                    <a:pt x="798" y="2036"/>
                  </a:cubicBezTo>
                  <a:cubicBezTo>
                    <a:pt x="1346" y="2036"/>
                    <a:pt x="1798" y="1596"/>
                    <a:pt x="1810" y="1048"/>
                  </a:cubicBezTo>
                  <a:cubicBezTo>
                    <a:pt x="1834" y="488"/>
                    <a:pt x="1405" y="24"/>
                    <a:pt x="857"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1"/>
            <p:cNvSpPr/>
            <p:nvPr/>
          </p:nvSpPr>
          <p:spPr>
            <a:xfrm>
              <a:off x="4752708" y="3616567"/>
              <a:ext cx="61510" cy="41973"/>
            </a:xfrm>
            <a:custGeom>
              <a:avLst/>
              <a:gdLst/>
              <a:ahLst/>
              <a:cxnLst/>
              <a:rect l="l" t="t" r="r" b="b"/>
              <a:pathLst>
                <a:path w="2632" h="1796" extrusionOk="0">
                  <a:moveTo>
                    <a:pt x="691" y="0"/>
                  </a:moveTo>
                  <a:lnTo>
                    <a:pt x="155" y="322"/>
                  </a:lnTo>
                  <a:cubicBezTo>
                    <a:pt x="60" y="381"/>
                    <a:pt x="0" y="477"/>
                    <a:pt x="0" y="596"/>
                  </a:cubicBezTo>
                  <a:lnTo>
                    <a:pt x="0" y="989"/>
                  </a:lnTo>
                  <a:cubicBezTo>
                    <a:pt x="742" y="1470"/>
                    <a:pt x="1071" y="1796"/>
                    <a:pt x="1893" y="1796"/>
                  </a:cubicBezTo>
                  <a:cubicBezTo>
                    <a:pt x="2088" y="1796"/>
                    <a:pt x="2310" y="1777"/>
                    <a:pt x="2572" y="1739"/>
                  </a:cubicBezTo>
                  <a:lnTo>
                    <a:pt x="2560" y="1739"/>
                  </a:lnTo>
                  <a:cubicBezTo>
                    <a:pt x="2584" y="1739"/>
                    <a:pt x="2632" y="1679"/>
                    <a:pt x="2632" y="1679"/>
                  </a:cubicBezTo>
                  <a:lnTo>
                    <a:pt x="2632" y="596"/>
                  </a:lnTo>
                  <a:cubicBezTo>
                    <a:pt x="2632" y="488"/>
                    <a:pt x="2572" y="381"/>
                    <a:pt x="2477" y="322"/>
                  </a:cubicBezTo>
                  <a:lnTo>
                    <a:pt x="1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1"/>
            <p:cNvSpPr/>
            <p:nvPr/>
          </p:nvSpPr>
          <p:spPr>
            <a:xfrm>
              <a:off x="4955279" y="3616567"/>
              <a:ext cx="61790" cy="43305"/>
            </a:xfrm>
            <a:custGeom>
              <a:avLst/>
              <a:gdLst/>
              <a:ahLst/>
              <a:cxnLst/>
              <a:rect l="l" t="t" r="r" b="b"/>
              <a:pathLst>
                <a:path w="2644" h="1853" extrusionOk="0">
                  <a:moveTo>
                    <a:pt x="691" y="0"/>
                  </a:moveTo>
                  <a:lnTo>
                    <a:pt x="155" y="322"/>
                  </a:lnTo>
                  <a:cubicBezTo>
                    <a:pt x="60" y="381"/>
                    <a:pt x="0" y="477"/>
                    <a:pt x="0" y="596"/>
                  </a:cubicBezTo>
                  <a:lnTo>
                    <a:pt x="0" y="1679"/>
                  </a:lnTo>
                  <a:cubicBezTo>
                    <a:pt x="12" y="1679"/>
                    <a:pt x="60" y="1727"/>
                    <a:pt x="72" y="1739"/>
                  </a:cubicBezTo>
                  <a:cubicBezTo>
                    <a:pt x="399" y="1815"/>
                    <a:pt x="674" y="1852"/>
                    <a:pt x="914" y="1852"/>
                  </a:cubicBezTo>
                  <a:cubicBezTo>
                    <a:pt x="1609" y="1852"/>
                    <a:pt x="2024" y="1543"/>
                    <a:pt x="2643" y="977"/>
                  </a:cubicBezTo>
                  <a:lnTo>
                    <a:pt x="2643" y="596"/>
                  </a:lnTo>
                  <a:cubicBezTo>
                    <a:pt x="2643" y="488"/>
                    <a:pt x="2584" y="381"/>
                    <a:pt x="2489" y="322"/>
                  </a:cubicBezTo>
                  <a:lnTo>
                    <a:pt x="19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1"/>
            <p:cNvSpPr/>
            <p:nvPr/>
          </p:nvSpPr>
          <p:spPr>
            <a:xfrm>
              <a:off x="4774699" y="3423741"/>
              <a:ext cx="15237" cy="13087"/>
            </a:xfrm>
            <a:custGeom>
              <a:avLst/>
              <a:gdLst/>
              <a:ahLst/>
              <a:cxnLst/>
              <a:rect l="l" t="t" r="r" b="b"/>
              <a:pathLst>
                <a:path w="652" h="560" extrusionOk="0">
                  <a:moveTo>
                    <a:pt x="369" y="0"/>
                  </a:moveTo>
                  <a:cubicBezTo>
                    <a:pt x="119" y="0"/>
                    <a:pt x="0" y="310"/>
                    <a:pt x="179" y="477"/>
                  </a:cubicBezTo>
                  <a:cubicBezTo>
                    <a:pt x="236" y="534"/>
                    <a:pt x="305" y="559"/>
                    <a:pt x="373" y="559"/>
                  </a:cubicBezTo>
                  <a:cubicBezTo>
                    <a:pt x="516" y="559"/>
                    <a:pt x="651" y="444"/>
                    <a:pt x="643" y="274"/>
                  </a:cubicBezTo>
                  <a:cubicBezTo>
                    <a:pt x="643" y="119"/>
                    <a:pt x="524" y="0"/>
                    <a:pt x="369"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1"/>
            <p:cNvSpPr/>
            <p:nvPr/>
          </p:nvSpPr>
          <p:spPr>
            <a:xfrm>
              <a:off x="4785263" y="3427901"/>
              <a:ext cx="4464" cy="8390"/>
            </a:xfrm>
            <a:custGeom>
              <a:avLst/>
              <a:gdLst/>
              <a:ahLst/>
              <a:cxnLst/>
              <a:rect l="l" t="t" r="r" b="b"/>
              <a:pathLst>
                <a:path w="191" h="359" extrusionOk="0">
                  <a:moveTo>
                    <a:pt x="179" y="1"/>
                  </a:moveTo>
                  <a:cubicBezTo>
                    <a:pt x="143" y="132"/>
                    <a:pt x="84" y="251"/>
                    <a:pt x="1" y="358"/>
                  </a:cubicBezTo>
                  <a:cubicBezTo>
                    <a:pt x="108" y="322"/>
                    <a:pt x="191" y="215"/>
                    <a:pt x="191" y="96"/>
                  </a:cubicBezTo>
                  <a:cubicBezTo>
                    <a:pt x="191" y="60"/>
                    <a:pt x="191" y="37"/>
                    <a:pt x="179" y="1"/>
                  </a:cubicBez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1"/>
            <p:cNvSpPr/>
            <p:nvPr/>
          </p:nvSpPr>
          <p:spPr>
            <a:xfrm>
              <a:off x="4977527" y="3423741"/>
              <a:ext cx="15237" cy="13087"/>
            </a:xfrm>
            <a:custGeom>
              <a:avLst/>
              <a:gdLst/>
              <a:ahLst/>
              <a:cxnLst/>
              <a:rect l="l" t="t" r="r" b="b"/>
              <a:pathLst>
                <a:path w="652" h="560" extrusionOk="0">
                  <a:moveTo>
                    <a:pt x="370" y="0"/>
                  </a:moveTo>
                  <a:cubicBezTo>
                    <a:pt x="120" y="0"/>
                    <a:pt x="1" y="310"/>
                    <a:pt x="179" y="477"/>
                  </a:cubicBezTo>
                  <a:cubicBezTo>
                    <a:pt x="236" y="534"/>
                    <a:pt x="306" y="559"/>
                    <a:pt x="373" y="559"/>
                  </a:cubicBezTo>
                  <a:cubicBezTo>
                    <a:pt x="517" y="559"/>
                    <a:pt x="652" y="444"/>
                    <a:pt x="644" y="274"/>
                  </a:cubicBezTo>
                  <a:cubicBezTo>
                    <a:pt x="644" y="119"/>
                    <a:pt x="525" y="0"/>
                    <a:pt x="370"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1"/>
            <p:cNvSpPr/>
            <p:nvPr/>
          </p:nvSpPr>
          <p:spPr>
            <a:xfrm>
              <a:off x="4988114" y="3427901"/>
              <a:ext cx="4464" cy="8390"/>
            </a:xfrm>
            <a:custGeom>
              <a:avLst/>
              <a:gdLst/>
              <a:ahLst/>
              <a:cxnLst/>
              <a:rect l="l" t="t" r="r" b="b"/>
              <a:pathLst>
                <a:path w="191" h="359" extrusionOk="0">
                  <a:moveTo>
                    <a:pt x="179" y="1"/>
                  </a:moveTo>
                  <a:cubicBezTo>
                    <a:pt x="143" y="132"/>
                    <a:pt x="84" y="251"/>
                    <a:pt x="0" y="358"/>
                  </a:cubicBezTo>
                  <a:cubicBezTo>
                    <a:pt x="107" y="322"/>
                    <a:pt x="191" y="215"/>
                    <a:pt x="191" y="96"/>
                  </a:cubicBezTo>
                  <a:cubicBezTo>
                    <a:pt x="191" y="60"/>
                    <a:pt x="191" y="37"/>
                    <a:pt x="179" y="1"/>
                  </a:cubicBez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1"/>
            <p:cNvSpPr/>
            <p:nvPr/>
          </p:nvSpPr>
          <p:spPr>
            <a:xfrm>
              <a:off x="4668670" y="3638815"/>
              <a:ext cx="431036" cy="85721"/>
            </a:xfrm>
            <a:custGeom>
              <a:avLst/>
              <a:gdLst/>
              <a:ahLst/>
              <a:cxnLst/>
              <a:rect l="l" t="t" r="r" b="b"/>
              <a:pathLst>
                <a:path w="18444" h="3668" extrusionOk="0">
                  <a:moveTo>
                    <a:pt x="3073" y="1"/>
                  </a:moveTo>
                  <a:cubicBezTo>
                    <a:pt x="1572" y="1"/>
                    <a:pt x="1537" y="691"/>
                    <a:pt x="120" y="727"/>
                  </a:cubicBezTo>
                  <a:cubicBezTo>
                    <a:pt x="48" y="727"/>
                    <a:pt x="1" y="775"/>
                    <a:pt x="1" y="834"/>
                  </a:cubicBezTo>
                  <a:lnTo>
                    <a:pt x="13" y="3561"/>
                  </a:lnTo>
                  <a:cubicBezTo>
                    <a:pt x="13" y="3620"/>
                    <a:pt x="60" y="3668"/>
                    <a:pt x="120" y="3668"/>
                  </a:cubicBezTo>
                  <a:lnTo>
                    <a:pt x="18325" y="3668"/>
                  </a:lnTo>
                  <a:cubicBezTo>
                    <a:pt x="18396" y="3668"/>
                    <a:pt x="18444" y="3620"/>
                    <a:pt x="18444" y="3561"/>
                  </a:cubicBezTo>
                  <a:lnTo>
                    <a:pt x="18444" y="834"/>
                  </a:lnTo>
                  <a:cubicBezTo>
                    <a:pt x="18444" y="775"/>
                    <a:pt x="18396" y="727"/>
                    <a:pt x="18336" y="727"/>
                  </a:cubicBezTo>
                  <a:cubicBezTo>
                    <a:pt x="16908" y="691"/>
                    <a:pt x="16872" y="1"/>
                    <a:pt x="15372" y="1"/>
                  </a:cubicBezTo>
                  <a:cubicBezTo>
                    <a:pt x="13836" y="1"/>
                    <a:pt x="13836" y="727"/>
                    <a:pt x="12300" y="727"/>
                  </a:cubicBezTo>
                  <a:cubicBezTo>
                    <a:pt x="10764" y="727"/>
                    <a:pt x="10764" y="1"/>
                    <a:pt x="9228" y="1"/>
                  </a:cubicBezTo>
                  <a:cubicBezTo>
                    <a:pt x="7680" y="1"/>
                    <a:pt x="7680" y="727"/>
                    <a:pt x="6144" y="727"/>
                  </a:cubicBezTo>
                  <a:cubicBezTo>
                    <a:pt x="4609" y="727"/>
                    <a:pt x="4609" y="1"/>
                    <a:pt x="3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1"/>
            <p:cNvSpPr/>
            <p:nvPr/>
          </p:nvSpPr>
          <p:spPr>
            <a:xfrm>
              <a:off x="4668670" y="3648000"/>
              <a:ext cx="431036" cy="76537"/>
            </a:xfrm>
            <a:custGeom>
              <a:avLst/>
              <a:gdLst/>
              <a:ahLst/>
              <a:cxnLst/>
              <a:rect l="l" t="t" r="r" b="b"/>
              <a:pathLst>
                <a:path w="18444" h="3275" extrusionOk="0">
                  <a:moveTo>
                    <a:pt x="16967" y="1"/>
                  </a:moveTo>
                  <a:lnTo>
                    <a:pt x="16967" y="918"/>
                  </a:lnTo>
                  <a:cubicBezTo>
                    <a:pt x="16955" y="1827"/>
                    <a:pt x="16217" y="2549"/>
                    <a:pt x="15322" y="2549"/>
                  </a:cubicBezTo>
                  <a:cubicBezTo>
                    <a:pt x="15315" y="2549"/>
                    <a:pt x="15308" y="2549"/>
                    <a:pt x="15300" y="2549"/>
                  </a:cubicBezTo>
                  <a:lnTo>
                    <a:pt x="1" y="2549"/>
                  </a:lnTo>
                  <a:lnTo>
                    <a:pt x="1" y="3168"/>
                  </a:lnTo>
                  <a:cubicBezTo>
                    <a:pt x="1" y="3227"/>
                    <a:pt x="48" y="3275"/>
                    <a:pt x="120" y="3275"/>
                  </a:cubicBezTo>
                  <a:lnTo>
                    <a:pt x="18325" y="3275"/>
                  </a:lnTo>
                  <a:cubicBezTo>
                    <a:pt x="18396" y="3275"/>
                    <a:pt x="18444" y="3227"/>
                    <a:pt x="18444" y="3168"/>
                  </a:cubicBezTo>
                  <a:lnTo>
                    <a:pt x="18444" y="441"/>
                  </a:lnTo>
                  <a:cubicBezTo>
                    <a:pt x="18444" y="382"/>
                    <a:pt x="18396" y="334"/>
                    <a:pt x="18336" y="334"/>
                  </a:cubicBezTo>
                  <a:cubicBezTo>
                    <a:pt x="17860" y="334"/>
                    <a:pt x="17384" y="215"/>
                    <a:pt x="16967"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1"/>
            <p:cNvSpPr/>
            <p:nvPr/>
          </p:nvSpPr>
          <p:spPr>
            <a:xfrm>
              <a:off x="4947754" y="3666930"/>
              <a:ext cx="137766" cy="29797"/>
            </a:xfrm>
            <a:custGeom>
              <a:avLst/>
              <a:gdLst/>
              <a:ahLst/>
              <a:cxnLst/>
              <a:rect l="l" t="t" r="r" b="b"/>
              <a:pathLst>
                <a:path w="5895" h="1275" extrusionOk="0">
                  <a:moveTo>
                    <a:pt x="3436" y="0"/>
                  </a:moveTo>
                  <a:cubicBezTo>
                    <a:pt x="2867" y="0"/>
                    <a:pt x="2299" y="131"/>
                    <a:pt x="1775" y="393"/>
                  </a:cubicBezTo>
                  <a:cubicBezTo>
                    <a:pt x="1366" y="609"/>
                    <a:pt x="902" y="727"/>
                    <a:pt x="426" y="727"/>
                  </a:cubicBezTo>
                  <a:cubicBezTo>
                    <a:pt x="404" y="727"/>
                    <a:pt x="381" y="727"/>
                    <a:pt x="358" y="727"/>
                  </a:cubicBezTo>
                  <a:cubicBezTo>
                    <a:pt x="1" y="727"/>
                    <a:pt x="1" y="1274"/>
                    <a:pt x="358" y="1274"/>
                  </a:cubicBezTo>
                  <a:cubicBezTo>
                    <a:pt x="380" y="1275"/>
                    <a:pt x="403" y="1275"/>
                    <a:pt x="426" y="1275"/>
                  </a:cubicBezTo>
                  <a:cubicBezTo>
                    <a:pt x="985" y="1275"/>
                    <a:pt x="1533" y="1133"/>
                    <a:pt x="2025" y="881"/>
                  </a:cubicBezTo>
                  <a:cubicBezTo>
                    <a:pt x="2465" y="655"/>
                    <a:pt x="2951" y="542"/>
                    <a:pt x="3436" y="542"/>
                  </a:cubicBezTo>
                  <a:cubicBezTo>
                    <a:pt x="3921" y="542"/>
                    <a:pt x="4406" y="655"/>
                    <a:pt x="4847" y="881"/>
                  </a:cubicBezTo>
                  <a:cubicBezTo>
                    <a:pt x="5061" y="989"/>
                    <a:pt x="5275" y="1072"/>
                    <a:pt x="5501" y="1143"/>
                  </a:cubicBezTo>
                  <a:cubicBezTo>
                    <a:pt x="5524" y="1149"/>
                    <a:pt x="5546" y="1152"/>
                    <a:pt x="5569" y="1152"/>
                  </a:cubicBezTo>
                  <a:cubicBezTo>
                    <a:pt x="5690" y="1152"/>
                    <a:pt x="5807" y="1073"/>
                    <a:pt x="5847" y="953"/>
                  </a:cubicBezTo>
                  <a:cubicBezTo>
                    <a:pt x="5894" y="810"/>
                    <a:pt x="5811" y="655"/>
                    <a:pt x="5656" y="619"/>
                  </a:cubicBezTo>
                  <a:cubicBezTo>
                    <a:pt x="5466" y="560"/>
                    <a:pt x="5275" y="477"/>
                    <a:pt x="5097" y="393"/>
                  </a:cubicBezTo>
                  <a:cubicBezTo>
                    <a:pt x="4573" y="131"/>
                    <a:pt x="4004" y="0"/>
                    <a:pt x="34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1"/>
            <p:cNvSpPr/>
            <p:nvPr/>
          </p:nvSpPr>
          <p:spPr>
            <a:xfrm>
              <a:off x="5060725" y="3674992"/>
              <a:ext cx="24796" cy="18860"/>
            </a:xfrm>
            <a:custGeom>
              <a:avLst/>
              <a:gdLst/>
              <a:ahLst/>
              <a:cxnLst/>
              <a:rect l="l" t="t" r="r" b="b"/>
              <a:pathLst>
                <a:path w="1061" h="807" extrusionOk="0">
                  <a:moveTo>
                    <a:pt x="179" y="1"/>
                  </a:moveTo>
                  <a:cubicBezTo>
                    <a:pt x="144" y="179"/>
                    <a:pt x="84" y="358"/>
                    <a:pt x="1" y="525"/>
                  </a:cubicBezTo>
                  <a:lnTo>
                    <a:pt x="13" y="536"/>
                  </a:lnTo>
                  <a:cubicBezTo>
                    <a:pt x="227" y="644"/>
                    <a:pt x="441" y="727"/>
                    <a:pt x="667" y="798"/>
                  </a:cubicBezTo>
                  <a:cubicBezTo>
                    <a:pt x="690" y="804"/>
                    <a:pt x="712" y="807"/>
                    <a:pt x="735" y="807"/>
                  </a:cubicBezTo>
                  <a:cubicBezTo>
                    <a:pt x="856" y="807"/>
                    <a:pt x="973" y="728"/>
                    <a:pt x="1013" y="608"/>
                  </a:cubicBezTo>
                  <a:cubicBezTo>
                    <a:pt x="1060" y="465"/>
                    <a:pt x="977" y="310"/>
                    <a:pt x="822" y="274"/>
                  </a:cubicBezTo>
                  <a:cubicBezTo>
                    <a:pt x="632" y="215"/>
                    <a:pt x="441" y="132"/>
                    <a:pt x="263" y="48"/>
                  </a:cubicBezTo>
                  <a:lnTo>
                    <a:pt x="179"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1"/>
            <p:cNvSpPr/>
            <p:nvPr/>
          </p:nvSpPr>
          <p:spPr>
            <a:xfrm>
              <a:off x="4732119" y="3669407"/>
              <a:ext cx="160575" cy="29843"/>
            </a:xfrm>
            <a:custGeom>
              <a:avLst/>
              <a:gdLst/>
              <a:ahLst/>
              <a:cxnLst/>
              <a:rect l="l" t="t" r="r" b="b"/>
              <a:pathLst>
                <a:path w="6871" h="1277" extrusionOk="0">
                  <a:moveTo>
                    <a:pt x="441" y="1"/>
                  </a:moveTo>
                  <a:cubicBezTo>
                    <a:pt x="417" y="1"/>
                    <a:pt x="393" y="1"/>
                    <a:pt x="370" y="2"/>
                  </a:cubicBezTo>
                  <a:cubicBezTo>
                    <a:pt x="0" y="2"/>
                    <a:pt x="0" y="549"/>
                    <a:pt x="370" y="549"/>
                  </a:cubicBezTo>
                  <a:cubicBezTo>
                    <a:pt x="394" y="549"/>
                    <a:pt x="418" y="548"/>
                    <a:pt x="443" y="548"/>
                  </a:cubicBezTo>
                  <a:cubicBezTo>
                    <a:pt x="906" y="548"/>
                    <a:pt x="1368" y="656"/>
                    <a:pt x="1786" y="883"/>
                  </a:cubicBezTo>
                  <a:cubicBezTo>
                    <a:pt x="2279" y="1134"/>
                    <a:pt x="2815" y="1276"/>
                    <a:pt x="3374" y="1276"/>
                  </a:cubicBezTo>
                  <a:cubicBezTo>
                    <a:pt x="3396" y="1276"/>
                    <a:pt x="3419" y="1276"/>
                    <a:pt x="3441" y="1275"/>
                  </a:cubicBezTo>
                  <a:cubicBezTo>
                    <a:pt x="3463" y="1276"/>
                    <a:pt x="3485" y="1276"/>
                    <a:pt x="3508" y="1276"/>
                  </a:cubicBezTo>
                  <a:cubicBezTo>
                    <a:pt x="4057" y="1276"/>
                    <a:pt x="4604" y="1134"/>
                    <a:pt x="5096" y="883"/>
                  </a:cubicBezTo>
                  <a:cubicBezTo>
                    <a:pt x="5504" y="656"/>
                    <a:pt x="5965" y="548"/>
                    <a:pt x="6438" y="548"/>
                  </a:cubicBezTo>
                  <a:cubicBezTo>
                    <a:pt x="6463" y="548"/>
                    <a:pt x="6488" y="549"/>
                    <a:pt x="6513" y="549"/>
                  </a:cubicBezTo>
                  <a:cubicBezTo>
                    <a:pt x="6870" y="549"/>
                    <a:pt x="6870" y="2"/>
                    <a:pt x="6513" y="2"/>
                  </a:cubicBezTo>
                  <a:cubicBezTo>
                    <a:pt x="6489" y="1"/>
                    <a:pt x="6465" y="1"/>
                    <a:pt x="6440" y="1"/>
                  </a:cubicBezTo>
                  <a:cubicBezTo>
                    <a:pt x="5882" y="1"/>
                    <a:pt x="5337" y="132"/>
                    <a:pt x="4846" y="394"/>
                  </a:cubicBezTo>
                  <a:cubicBezTo>
                    <a:pt x="4406" y="615"/>
                    <a:pt x="3924" y="725"/>
                    <a:pt x="3440" y="725"/>
                  </a:cubicBezTo>
                  <a:cubicBezTo>
                    <a:pt x="2956" y="725"/>
                    <a:pt x="2471" y="615"/>
                    <a:pt x="2024" y="394"/>
                  </a:cubicBezTo>
                  <a:cubicBezTo>
                    <a:pt x="1534" y="132"/>
                    <a:pt x="989" y="1"/>
                    <a:pt x="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4" name="Google Shape;2704;p51"/>
          <p:cNvGrpSpPr/>
          <p:nvPr/>
        </p:nvGrpSpPr>
        <p:grpSpPr>
          <a:xfrm>
            <a:off x="4052356" y="3310770"/>
            <a:ext cx="382614" cy="413767"/>
            <a:chOff x="4052356" y="3310770"/>
            <a:chExt cx="382614" cy="413767"/>
          </a:xfrm>
        </p:grpSpPr>
        <p:sp>
          <p:nvSpPr>
            <p:cNvPr id="2705" name="Google Shape;2705;p51"/>
            <p:cNvSpPr/>
            <p:nvPr/>
          </p:nvSpPr>
          <p:spPr>
            <a:xfrm>
              <a:off x="4063480" y="3310770"/>
              <a:ext cx="362025" cy="347839"/>
            </a:xfrm>
            <a:custGeom>
              <a:avLst/>
              <a:gdLst/>
              <a:ahLst/>
              <a:cxnLst/>
              <a:rect l="l" t="t" r="r" b="b"/>
              <a:pathLst>
                <a:path w="15491" h="14884" extrusionOk="0">
                  <a:moveTo>
                    <a:pt x="15491" y="0"/>
                  </a:moveTo>
                  <a:lnTo>
                    <a:pt x="7692" y="227"/>
                  </a:lnTo>
                  <a:cubicBezTo>
                    <a:pt x="3406" y="346"/>
                    <a:pt x="1" y="3787"/>
                    <a:pt x="1" y="7978"/>
                  </a:cubicBezTo>
                  <a:cubicBezTo>
                    <a:pt x="13" y="10990"/>
                    <a:pt x="1822" y="13693"/>
                    <a:pt x="4597" y="14871"/>
                  </a:cubicBezTo>
                  <a:lnTo>
                    <a:pt x="10812" y="14883"/>
                  </a:lnTo>
                  <a:cubicBezTo>
                    <a:pt x="13586" y="13716"/>
                    <a:pt x="15407" y="11002"/>
                    <a:pt x="15419" y="7978"/>
                  </a:cubicBezTo>
                  <a:cubicBezTo>
                    <a:pt x="15419" y="6239"/>
                    <a:pt x="14812" y="4549"/>
                    <a:pt x="13693" y="3215"/>
                  </a:cubicBezTo>
                  <a:lnTo>
                    <a:pt x="15491" y="3215"/>
                  </a:lnTo>
                  <a:lnTo>
                    <a:pt x="15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1"/>
            <p:cNvSpPr/>
            <p:nvPr/>
          </p:nvSpPr>
          <p:spPr>
            <a:xfrm>
              <a:off x="4182854" y="3600979"/>
              <a:ext cx="121057" cy="72447"/>
            </a:xfrm>
            <a:custGeom>
              <a:avLst/>
              <a:gdLst/>
              <a:ahLst/>
              <a:cxnLst/>
              <a:rect l="l" t="t" r="r" b="b"/>
              <a:pathLst>
                <a:path w="5180" h="3100" extrusionOk="0">
                  <a:moveTo>
                    <a:pt x="0" y="1"/>
                  </a:moveTo>
                  <a:lnTo>
                    <a:pt x="512" y="2822"/>
                  </a:lnTo>
                  <a:cubicBezTo>
                    <a:pt x="1191" y="3007"/>
                    <a:pt x="1888" y="3099"/>
                    <a:pt x="2586" y="3099"/>
                  </a:cubicBezTo>
                  <a:cubicBezTo>
                    <a:pt x="3284" y="3099"/>
                    <a:pt x="3983" y="3007"/>
                    <a:pt x="4668" y="2822"/>
                  </a:cubicBezTo>
                  <a:lnTo>
                    <a:pt x="51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1"/>
            <p:cNvSpPr/>
            <p:nvPr/>
          </p:nvSpPr>
          <p:spPr>
            <a:xfrm>
              <a:off x="4191478" y="3636595"/>
              <a:ext cx="108273" cy="36574"/>
            </a:xfrm>
            <a:custGeom>
              <a:avLst/>
              <a:gdLst/>
              <a:ahLst/>
              <a:cxnLst/>
              <a:rect l="l" t="t" r="r" b="b"/>
              <a:pathLst>
                <a:path w="4633" h="1565" extrusionOk="0">
                  <a:moveTo>
                    <a:pt x="4299" y="1"/>
                  </a:moveTo>
                  <a:cubicBezTo>
                    <a:pt x="3191" y="560"/>
                    <a:pt x="1977" y="846"/>
                    <a:pt x="751" y="846"/>
                  </a:cubicBezTo>
                  <a:cubicBezTo>
                    <a:pt x="548" y="846"/>
                    <a:pt x="346" y="846"/>
                    <a:pt x="143" y="822"/>
                  </a:cubicBezTo>
                  <a:lnTo>
                    <a:pt x="1" y="1025"/>
                  </a:lnTo>
                  <a:lnTo>
                    <a:pt x="143" y="1286"/>
                  </a:lnTo>
                  <a:cubicBezTo>
                    <a:pt x="828" y="1473"/>
                    <a:pt x="1530" y="1565"/>
                    <a:pt x="2234" y="1565"/>
                  </a:cubicBezTo>
                  <a:cubicBezTo>
                    <a:pt x="2926" y="1565"/>
                    <a:pt x="3620" y="1475"/>
                    <a:pt x="4299" y="1298"/>
                  </a:cubicBezTo>
                  <a:lnTo>
                    <a:pt x="4632" y="596"/>
                  </a:lnTo>
                  <a:lnTo>
                    <a:pt x="4299"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1"/>
            <p:cNvSpPr/>
            <p:nvPr/>
          </p:nvSpPr>
          <p:spPr>
            <a:xfrm>
              <a:off x="4310571" y="3310770"/>
              <a:ext cx="122996" cy="347839"/>
            </a:xfrm>
            <a:custGeom>
              <a:avLst/>
              <a:gdLst/>
              <a:ahLst/>
              <a:cxnLst/>
              <a:rect l="l" t="t" r="r" b="b"/>
              <a:pathLst>
                <a:path w="5263" h="14884" extrusionOk="0">
                  <a:moveTo>
                    <a:pt x="4918" y="0"/>
                  </a:moveTo>
                  <a:lnTo>
                    <a:pt x="3429" y="36"/>
                  </a:lnTo>
                  <a:lnTo>
                    <a:pt x="3429" y="1608"/>
                  </a:lnTo>
                  <a:cubicBezTo>
                    <a:pt x="3429" y="2108"/>
                    <a:pt x="3025" y="2501"/>
                    <a:pt x="2525" y="2501"/>
                  </a:cubicBezTo>
                  <a:lnTo>
                    <a:pt x="2155" y="2501"/>
                  </a:lnTo>
                  <a:cubicBezTo>
                    <a:pt x="2150" y="2500"/>
                    <a:pt x="2145" y="2500"/>
                    <a:pt x="2140" y="2500"/>
                  </a:cubicBezTo>
                  <a:cubicBezTo>
                    <a:pt x="1936" y="2500"/>
                    <a:pt x="1825" y="2731"/>
                    <a:pt x="1941" y="2894"/>
                  </a:cubicBezTo>
                  <a:cubicBezTo>
                    <a:pt x="2870" y="4156"/>
                    <a:pt x="3370" y="5692"/>
                    <a:pt x="3370" y="7251"/>
                  </a:cubicBezTo>
                  <a:cubicBezTo>
                    <a:pt x="3358" y="9668"/>
                    <a:pt x="2191" y="11930"/>
                    <a:pt x="227" y="13323"/>
                  </a:cubicBezTo>
                  <a:lnTo>
                    <a:pt x="0" y="14133"/>
                  </a:lnTo>
                  <a:lnTo>
                    <a:pt x="227" y="14883"/>
                  </a:lnTo>
                  <a:cubicBezTo>
                    <a:pt x="3013" y="13716"/>
                    <a:pt x="4834" y="11002"/>
                    <a:pt x="4846" y="7978"/>
                  </a:cubicBezTo>
                  <a:cubicBezTo>
                    <a:pt x="4846" y="6239"/>
                    <a:pt x="4239" y="4549"/>
                    <a:pt x="3120" y="3215"/>
                  </a:cubicBezTo>
                  <a:lnTo>
                    <a:pt x="5263" y="3215"/>
                  </a:lnTo>
                  <a:lnTo>
                    <a:pt x="4918"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1"/>
            <p:cNvSpPr/>
            <p:nvPr/>
          </p:nvSpPr>
          <p:spPr>
            <a:xfrm>
              <a:off x="4129711" y="3385905"/>
              <a:ext cx="227063" cy="196729"/>
            </a:xfrm>
            <a:custGeom>
              <a:avLst/>
              <a:gdLst/>
              <a:ahLst/>
              <a:cxnLst/>
              <a:rect l="l" t="t" r="r" b="b"/>
              <a:pathLst>
                <a:path w="9716" h="8418" extrusionOk="0">
                  <a:moveTo>
                    <a:pt x="4845" y="0"/>
                  </a:moveTo>
                  <a:cubicBezTo>
                    <a:pt x="4837" y="0"/>
                    <a:pt x="4830" y="0"/>
                    <a:pt x="4822" y="0"/>
                  </a:cubicBezTo>
                  <a:lnTo>
                    <a:pt x="4834" y="0"/>
                  </a:lnTo>
                  <a:cubicBezTo>
                    <a:pt x="2167" y="24"/>
                    <a:pt x="12" y="2155"/>
                    <a:pt x="0" y="4751"/>
                  </a:cubicBezTo>
                  <a:cubicBezTo>
                    <a:pt x="0" y="6179"/>
                    <a:pt x="643" y="7525"/>
                    <a:pt x="1763" y="8418"/>
                  </a:cubicBezTo>
                  <a:lnTo>
                    <a:pt x="1763" y="7584"/>
                  </a:lnTo>
                  <a:cubicBezTo>
                    <a:pt x="1763" y="7513"/>
                    <a:pt x="1810" y="7465"/>
                    <a:pt x="1882" y="7465"/>
                  </a:cubicBezTo>
                  <a:lnTo>
                    <a:pt x="7835" y="7465"/>
                  </a:lnTo>
                  <a:cubicBezTo>
                    <a:pt x="7906" y="7465"/>
                    <a:pt x="7966" y="7513"/>
                    <a:pt x="7966" y="7584"/>
                  </a:cubicBezTo>
                  <a:lnTo>
                    <a:pt x="7966" y="8418"/>
                  </a:lnTo>
                  <a:cubicBezTo>
                    <a:pt x="9073" y="7525"/>
                    <a:pt x="9716" y="6179"/>
                    <a:pt x="9716" y="4763"/>
                  </a:cubicBezTo>
                  <a:cubicBezTo>
                    <a:pt x="9716" y="2127"/>
                    <a:pt x="7537" y="0"/>
                    <a:pt x="4845"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1"/>
            <p:cNvSpPr/>
            <p:nvPr/>
          </p:nvSpPr>
          <p:spPr>
            <a:xfrm>
              <a:off x="4276077" y="3390626"/>
              <a:ext cx="80977" cy="192008"/>
            </a:xfrm>
            <a:custGeom>
              <a:avLst/>
              <a:gdLst/>
              <a:ahLst/>
              <a:cxnLst/>
              <a:rect l="l" t="t" r="r" b="b"/>
              <a:pathLst>
                <a:path w="3465" h="8216" extrusionOk="0">
                  <a:moveTo>
                    <a:pt x="0" y="0"/>
                  </a:moveTo>
                  <a:cubicBezTo>
                    <a:pt x="2417" y="1727"/>
                    <a:pt x="2655" y="5227"/>
                    <a:pt x="488" y="7263"/>
                  </a:cubicBezTo>
                  <a:lnTo>
                    <a:pt x="1584" y="7263"/>
                  </a:lnTo>
                  <a:cubicBezTo>
                    <a:pt x="1655" y="7263"/>
                    <a:pt x="1703" y="7311"/>
                    <a:pt x="1703" y="7382"/>
                  </a:cubicBezTo>
                  <a:lnTo>
                    <a:pt x="1703" y="8216"/>
                  </a:lnTo>
                  <a:cubicBezTo>
                    <a:pt x="2810" y="7323"/>
                    <a:pt x="3465" y="5977"/>
                    <a:pt x="3465" y="4561"/>
                  </a:cubicBezTo>
                  <a:cubicBezTo>
                    <a:pt x="3453" y="2441"/>
                    <a:pt x="2036" y="584"/>
                    <a:pt x="0"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1"/>
            <p:cNvSpPr/>
            <p:nvPr/>
          </p:nvSpPr>
          <p:spPr>
            <a:xfrm>
              <a:off x="4156983" y="3434024"/>
              <a:ext cx="151788" cy="129283"/>
            </a:xfrm>
            <a:custGeom>
              <a:avLst/>
              <a:gdLst/>
              <a:ahLst/>
              <a:cxnLst/>
              <a:rect l="l" t="t" r="r" b="b"/>
              <a:pathLst>
                <a:path w="6495" h="5532" extrusionOk="0">
                  <a:moveTo>
                    <a:pt x="3725" y="1"/>
                  </a:moveTo>
                  <a:cubicBezTo>
                    <a:pt x="3718" y="1"/>
                    <a:pt x="3710" y="1"/>
                    <a:pt x="3703" y="1"/>
                  </a:cubicBezTo>
                  <a:cubicBezTo>
                    <a:pt x="1227" y="1"/>
                    <a:pt x="0" y="3001"/>
                    <a:pt x="1762" y="4740"/>
                  </a:cubicBezTo>
                  <a:cubicBezTo>
                    <a:pt x="2325" y="5287"/>
                    <a:pt x="3008" y="5531"/>
                    <a:pt x="3677" y="5531"/>
                  </a:cubicBezTo>
                  <a:cubicBezTo>
                    <a:pt x="5118" y="5531"/>
                    <a:pt x="6494" y="4395"/>
                    <a:pt x="6453" y="2704"/>
                  </a:cubicBezTo>
                  <a:cubicBezTo>
                    <a:pt x="6442" y="1199"/>
                    <a:pt x="5215" y="1"/>
                    <a:pt x="3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1"/>
            <p:cNvSpPr/>
            <p:nvPr/>
          </p:nvSpPr>
          <p:spPr>
            <a:xfrm>
              <a:off x="4198442" y="3434585"/>
              <a:ext cx="111872" cy="125544"/>
            </a:xfrm>
            <a:custGeom>
              <a:avLst/>
              <a:gdLst/>
              <a:ahLst/>
              <a:cxnLst/>
              <a:rect l="l" t="t" r="r" b="b"/>
              <a:pathLst>
                <a:path w="4787" h="5372" extrusionOk="0">
                  <a:moveTo>
                    <a:pt x="2358" y="1"/>
                  </a:moveTo>
                  <a:lnTo>
                    <a:pt x="2358" y="13"/>
                  </a:lnTo>
                  <a:cubicBezTo>
                    <a:pt x="2893" y="513"/>
                    <a:pt x="3191" y="1215"/>
                    <a:pt x="3203" y="1941"/>
                  </a:cubicBezTo>
                  <a:cubicBezTo>
                    <a:pt x="3179" y="3439"/>
                    <a:pt x="1965" y="4644"/>
                    <a:pt x="484" y="4644"/>
                  </a:cubicBezTo>
                  <a:cubicBezTo>
                    <a:pt x="470" y="4644"/>
                    <a:pt x="455" y="4644"/>
                    <a:pt x="441" y="4644"/>
                  </a:cubicBezTo>
                  <a:cubicBezTo>
                    <a:pt x="298" y="4644"/>
                    <a:pt x="143" y="4632"/>
                    <a:pt x="0" y="4620"/>
                  </a:cubicBezTo>
                  <a:lnTo>
                    <a:pt x="0" y="4620"/>
                  </a:lnTo>
                  <a:cubicBezTo>
                    <a:pt x="513" y="5098"/>
                    <a:pt x="1186" y="5371"/>
                    <a:pt x="1884" y="5371"/>
                  </a:cubicBezTo>
                  <a:cubicBezTo>
                    <a:pt x="1899" y="5371"/>
                    <a:pt x="1914" y="5371"/>
                    <a:pt x="1929" y="5370"/>
                  </a:cubicBezTo>
                  <a:cubicBezTo>
                    <a:pt x="1952" y="5371"/>
                    <a:pt x="1974" y="5371"/>
                    <a:pt x="1997" y="5371"/>
                  </a:cubicBezTo>
                  <a:cubicBezTo>
                    <a:pt x="3385" y="5371"/>
                    <a:pt x="4562" y="4300"/>
                    <a:pt x="4667" y="2894"/>
                  </a:cubicBezTo>
                  <a:cubicBezTo>
                    <a:pt x="4787" y="1465"/>
                    <a:pt x="3775" y="203"/>
                    <a:pt x="2358"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1"/>
            <p:cNvSpPr/>
            <p:nvPr/>
          </p:nvSpPr>
          <p:spPr>
            <a:xfrm>
              <a:off x="4204845" y="3469079"/>
              <a:ext cx="67726" cy="57607"/>
            </a:xfrm>
            <a:custGeom>
              <a:avLst/>
              <a:gdLst/>
              <a:ahLst/>
              <a:cxnLst/>
              <a:rect l="l" t="t" r="r" b="b"/>
              <a:pathLst>
                <a:path w="2898" h="2465" extrusionOk="0">
                  <a:moveTo>
                    <a:pt x="1665" y="1"/>
                  </a:moveTo>
                  <a:cubicBezTo>
                    <a:pt x="1658" y="1"/>
                    <a:pt x="1651" y="1"/>
                    <a:pt x="1643" y="1"/>
                  </a:cubicBezTo>
                  <a:cubicBezTo>
                    <a:pt x="548" y="1"/>
                    <a:pt x="0" y="1335"/>
                    <a:pt x="786" y="2108"/>
                  </a:cubicBezTo>
                  <a:cubicBezTo>
                    <a:pt x="1036" y="2355"/>
                    <a:pt x="1341" y="2465"/>
                    <a:pt x="1641" y="2465"/>
                  </a:cubicBezTo>
                  <a:cubicBezTo>
                    <a:pt x="2283" y="2465"/>
                    <a:pt x="2898" y="1959"/>
                    <a:pt x="2881" y="1204"/>
                  </a:cubicBezTo>
                  <a:cubicBezTo>
                    <a:pt x="2870" y="532"/>
                    <a:pt x="2334" y="1"/>
                    <a:pt x="16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1"/>
            <p:cNvSpPr/>
            <p:nvPr/>
          </p:nvSpPr>
          <p:spPr>
            <a:xfrm>
              <a:off x="4216811" y="3468798"/>
              <a:ext cx="56205" cy="56532"/>
            </a:xfrm>
            <a:custGeom>
              <a:avLst/>
              <a:gdLst/>
              <a:ahLst/>
              <a:cxnLst/>
              <a:rect l="l" t="t" r="r" b="b"/>
              <a:pathLst>
                <a:path w="2405" h="2419" extrusionOk="0">
                  <a:moveTo>
                    <a:pt x="1197" y="0"/>
                  </a:moveTo>
                  <a:cubicBezTo>
                    <a:pt x="1183" y="0"/>
                    <a:pt x="1169" y="1"/>
                    <a:pt x="1155" y="1"/>
                  </a:cubicBezTo>
                  <a:cubicBezTo>
                    <a:pt x="1226" y="156"/>
                    <a:pt x="1262" y="311"/>
                    <a:pt x="1262" y="477"/>
                  </a:cubicBezTo>
                  <a:cubicBezTo>
                    <a:pt x="1250" y="1156"/>
                    <a:pt x="703" y="1692"/>
                    <a:pt x="24" y="1692"/>
                  </a:cubicBezTo>
                  <a:lnTo>
                    <a:pt x="0" y="1692"/>
                  </a:lnTo>
                  <a:cubicBezTo>
                    <a:pt x="202" y="2132"/>
                    <a:pt x="655" y="2418"/>
                    <a:pt x="1143" y="2418"/>
                  </a:cubicBezTo>
                  <a:cubicBezTo>
                    <a:pt x="1158" y="2419"/>
                    <a:pt x="1172" y="2419"/>
                    <a:pt x="1187" y="2419"/>
                  </a:cubicBezTo>
                  <a:cubicBezTo>
                    <a:pt x="1846" y="2419"/>
                    <a:pt x="2393" y="1891"/>
                    <a:pt x="2393" y="1216"/>
                  </a:cubicBezTo>
                  <a:cubicBezTo>
                    <a:pt x="2405" y="551"/>
                    <a:pt x="1857" y="0"/>
                    <a:pt x="1197"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1"/>
            <p:cNvSpPr/>
            <p:nvPr/>
          </p:nvSpPr>
          <p:spPr>
            <a:xfrm>
              <a:off x="4170889" y="3560362"/>
              <a:ext cx="145268" cy="25333"/>
            </a:xfrm>
            <a:custGeom>
              <a:avLst/>
              <a:gdLst/>
              <a:ahLst/>
              <a:cxnLst/>
              <a:rect l="l" t="t" r="r" b="b"/>
              <a:pathLst>
                <a:path w="6216" h="1084" extrusionOk="0">
                  <a:moveTo>
                    <a:pt x="131" y="0"/>
                  </a:moveTo>
                  <a:cubicBezTo>
                    <a:pt x="60" y="0"/>
                    <a:pt x="1" y="48"/>
                    <a:pt x="1" y="119"/>
                  </a:cubicBezTo>
                  <a:lnTo>
                    <a:pt x="1" y="1084"/>
                  </a:lnTo>
                  <a:lnTo>
                    <a:pt x="6216" y="1084"/>
                  </a:lnTo>
                  <a:lnTo>
                    <a:pt x="6216" y="119"/>
                  </a:lnTo>
                  <a:cubicBezTo>
                    <a:pt x="6204" y="48"/>
                    <a:pt x="6156" y="0"/>
                    <a:pt x="60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1"/>
            <p:cNvSpPr/>
            <p:nvPr/>
          </p:nvSpPr>
          <p:spPr>
            <a:xfrm>
              <a:off x="4170889" y="3585672"/>
              <a:ext cx="144987" cy="126362"/>
            </a:xfrm>
            <a:custGeom>
              <a:avLst/>
              <a:gdLst/>
              <a:ahLst/>
              <a:cxnLst/>
              <a:rect l="l" t="t" r="r" b="b"/>
              <a:pathLst>
                <a:path w="6204" h="5407" extrusionOk="0">
                  <a:moveTo>
                    <a:pt x="1" y="1"/>
                  </a:moveTo>
                  <a:lnTo>
                    <a:pt x="1" y="5406"/>
                  </a:lnTo>
                  <a:lnTo>
                    <a:pt x="1024" y="5406"/>
                  </a:lnTo>
                  <a:lnTo>
                    <a:pt x="1024" y="1013"/>
                  </a:lnTo>
                  <a:lnTo>
                    <a:pt x="5180" y="1013"/>
                  </a:lnTo>
                  <a:lnTo>
                    <a:pt x="5180" y="5406"/>
                  </a:lnTo>
                  <a:lnTo>
                    <a:pt x="6204" y="5406"/>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1"/>
            <p:cNvSpPr/>
            <p:nvPr/>
          </p:nvSpPr>
          <p:spPr>
            <a:xfrm>
              <a:off x="4243523" y="3528088"/>
              <a:ext cx="64571" cy="32297"/>
            </a:xfrm>
            <a:custGeom>
              <a:avLst/>
              <a:gdLst/>
              <a:ahLst/>
              <a:cxnLst/>
              <a:rect l="l" t="t" r="r" b="b"/>
              <a:pathLst>
                <a:path w="2763" h="1382" extrusionOk="0">
                  <a:moveTo>
                    <a:pt x="2405" y="0"/>
                  </a:moveTo>
                  <a:cubicBezTo>
                    <a:pt x="1905" y="857"/>
                    <a:pt x="988" y="1381"/>
                    <a:pt x="0" y="1381"/>
                  </a:cubicBezTo>
                  <a:lnTo>
                    <a:pt x="2762" y="1381"/>
                  </a:lnTo>
                  <a:lnTo>
                    <a:pt x="24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1"/>
            <p:cNvSpPr/>
            <p:nvPr/>
          </p:nvSpPr>
          <p:spPr>
            <a:xfrm>
              <a:off x="4235437" y="3369195"/>
              <a:ext cx="156415" cy="12830"/>
            </a:xfrm>
            <a:custGeom>
              <a:avLst/>
              <a:gdLst/>
              <a:ahLst/>
              <a:cxnLst/>
              <a:rect l="l" t="t" r="r" b="b"/>
              <a:pathLst>
                <a:path w="6693" h="549" extrusionOk="0">
                  <a:moveTo>
                    <a:pt x="370" y="1"/>
                  </a:moveTo>
                  <a:cubicBezTo>
                    <a:pt x="1" y="1"/>
                    <a:pt x="1" y="548"/>
                    <a:pt x="370" y="548"/>
                  </a:cubicBezTo>
                  <a:lnTo>
                    <a:pt x="6335" y="548"/>
                  </a:lnTo>
                  <a:cubicBezTo>
                    <a:pt x="6692" y="536"/>
                    <a:pt x="6692" y="1"/>
                    <a:pt x="6335"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51"/>
            <p:cNvSpPr/>
            <p:nvPr/>
          </p:nvSpPr>
          <p:spPr>
            <a:xfrm>
              <a:off x="4297203" y="3429841"/>
              <a:ext cx="15261" cy="12924"/>
            </a:xfrm>
            <a:custGeom>
              <a:avLst/>
              <a:gdLst/>
              <a:ahLst/>
              <a:cxnLst/>
              <a:rect l="l" t="t" r="r" b="b"/>
              <a:pathLst>
                <a:path w="653" h="553" extrusionOk="0">
                  <a:moveTo>
                    <a:pt x="390" y="1"/>
                  </a:moveTo>
                  <a:cubicBezTo>
                    <a:pt x="383" y="1"/>
                    <a:pt x="377" y="1"/>
                    <a:pt x="370" y="1"/>
                  </a:cubicBezTo>
                  <a:cubicBezTo>
                    <a:pt x="120" y="1"/>
                    <a:pt x="1" y="299"/>
                    <a:pt x="180" y="478"/>
                  </a:cubicBezTo>
                  <a:cubicBezTo>
                    <a:pt x="235" y="529"/>
                    <a:pt x="301" y="552"/>
                    <a:pt x="366" y="552"/>
                  </a:cubicBezTo>
                  <a:cubicBezTo>
                    <a:pt x="512" y="552"/>
                    <a:pt x="652" y="436"/>
                    <a:pt x="644" y="263"/>
                  </a:cubicBezTo>
                  <a:cubicBezTo>
                    <a:pt x="644" y="126"/>
                    <a:pt x="535" y="1"/>
                    <a:pt x="390"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51"/>
            <p:cNvSpPr/>
            <p:nvPr/>
          </p:nvSpPr>
          <p:spPr>
            <a:xfrm>
              <a:off x="4052356" y="3703387"/>
              <a:ext cx="382614" cy="21150"/>
            </a:xfrm>
            <a:custGeom>
              <a:avLst/>
              <a:gdLst/>
              <a:ahLst/>
              <a:cxnLst/>
              <a:rect l="l" t="t" r="r" b="b"/>
              <a:pathLst>
                <a:path w="16372" h="905" extrusionOk="0">
                  <a:moveTo>
                    <a:pt x="0" y="0"/>
                  </a:moveTo>
                  <a:lnTo>
                    <a:pt x="0" y="798"/>
                  </a:lnTo>
                  <a:cubicBezTo>
                    <a:pt x="12" y="857"/>
                    <a:pt x="60" y="905"/>
                    <a:pt x="120" y="905"/>
                  </a:cubicBezTo>
                  <a:lnTo>
                    <a:pt x="16264" y="905"/>
                  </a:lnTo>
                  <a:cubicBezTo>
                    <a:pt x="16324" y="905"/>
                    <a:pt x="16372" y="857"/>
                    <a:pt x="16372" y="798"/>
                  </a:cubicBezTo>
                  <a:lnTo>
                    <a:pt x="163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1" name="Google Shape;2721;p51"/>
          <p:cNvGrpSpPr/>
          <p:nvPr/>
        </p:nvGrpSpPr>
        <p:grpSpPr>
          <a:xfrm>
            <a:off x="3367031" y="3307709"/>
            <a:ext cx="477496" cy="411826"/>
            <a:chOff x="3367031" y="3307709"/>
            <a:chExt cx="477496" cy="411826"/>
          </a:xfrm>
        </p:grpSpPr>
        <p:sp>
          <p:nvSpPr>
            <p:cNvPr id="2722" name="Google Shape;2722;p51"/>
            <p:cNvSpPr/>
            <p:nvPr/>
          </p:nvSpPr>
          <p:spPr>
            <a:xfrm>
              <a:off x="3767149" y="3460455"/>
              <a:ext cx="42043" cy="61253"/>
            </a:xfrm>
            <a:custGeom>
              <a:avLst/>
              <a:gdLst/>
              <a:ahLst/>
              <a:cxnLst/>
              <a:rect l="l" t="t" r="r" b="b"/>
              <a:pathLst>
                <a:path w="1799" h="2621" extrusionOk="0">
                  <a:moveTo>
                    <a:pt x="1798" y="1"/>
                  </a:moveTo>
                  <a:lnTo>
                    <a:pt x="1" y="1132"/>
                  </a:lnTo>
                  <a:lnTo>
                    <a:pt x="894" y="2489"/>
                  </a:lnTo>
                  <a:lnTo>
                    <a:pt x="1596" y="2620"/>
                  </a:lnTo>
                  <a:lnTo>
                    <a:pt x="1798" y="1"/>
                  </a:lnTo>
                  <a:close/>
                </a:path>
              </a:pathLst>
            </a:custGeom>
            <a:solidFill>
              <a:srgbClr val="698E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1"/>
            <p:cNvSpPr/>
            <p:nvPr/>
          </p:nvSpPr>
          <p:spPr>
            <a:xfrm>
              <a:off x="3367031" y="3307709"/>
              <a:ext cx="454593" cy="259360"/>
            </a:xfrm>
            <a:custGeom>
              <a:avLst/>
              <a:gdLst/>
              <a:ahLst/>
              <a:cxnLst/>
              <a:rect l="l" t="t" r="r" b="b"/>
              <a:pathLst>
                <a:path w="19452" h="11098" extrusionOk="0">
                  <a:moveTo>
                    <a:pt x="10248" y="0"/>
                  </a:moveTo>
                  <a:cubicBezTo>
                    <a:pt x="10237" y="0"/>
                    <a:pt x="10227" y="0"/>
                    <a:pt x="10216" y="0"/>
                  </a:cubicBezTo>
                  <a:cubicBezTo>
                    <a:pt x="4501" y="12"/>
                    <a:pt x="0" y="5263"/>
                    <a:pt x="1524" y="11097"/>
                  </a:cubicBezTo>
                  <a:lnTo>
                    <a:pt x="3322" y="9966"/>
                  </a:lnTo>
                  <a:cubicBezTo>
                    <a:pt x="2608" y="5680"/>
                    <a:pt x="5977" y="1977"/>
                    <a:pt x="10216" y="1977"/>
                  </a:cubicBezTo>
                  <a:cubicBezTo>
                    <a:pt x="10238" y="1977"/>
                    <a:pt x="10260" y="1977"/>
                    <a:pt x="10282" y="1977"/>
                  </a:cubicBezTo>
                  <a:cubicBezTo>
                    <a:pt x="12757" y="1977"/>
                    <a:pt x="15049" y="3294"/>
                    <a:pt x="16300" y="5430"/>
                  </a:cubicBezTo>
                  <a:lnTo>
                    <a:pt x="15383" y="5632"/>
                  </a:lnTo>
                  <a:cubicBezTo>
                    <a:pt x="15312" y="5656"/>
                    <a:pt x="15276" y="5751"/>
                    <a:pt x="15336" y="5811"/>
                  </a:cubicBezTo>
                  <a:lnTo>
                    <a:pt x="18086" y="8680"/>
                  </a:lnTo>
                  <a:cubicBezTo>
                    <a:pt x="18109" y="8703"/>
                    <a:pt x="18138" y="8714"/>
                    <a:pt x="18165" y="8714"/>
                  </a:cubicBezTo>
                  <a:cubicBezTo>
                    <a:pt x="18209" y="8714"/>
                    <a:pt x="18250" y="8688"/>
                    <a:pt x="18265" y="8644"/>
                  </a:cubicBezTo>
                  <a:lnTo>
                    <a:pt x="19431" y="4870"/>
                  </a:lnTo>
                  <a:cubicBezTo>
                    <a:pt x="19452" y="4798"/>
                    <a:pt x="19401" y="4734"/>
                    <a:pt x="19341" y="4734"/>
                  </a:cubicBezTo>
                  <a:cubicBezTo>
                    <a:pt x="19331" y="4734"/>
                    <a:pt x="19322" y="4736"/>
                    <a:pt x="19312" y="4739"/>
                  </a:cubicBezTo>
                  <a:lnTo>
                    <a:pt x="18312" y="4965"/>
                  </a:lnTo>
                  <a:cubicBezTo>
                    <a:pt x="16781" y="1915"/>
                    <a:pt x="13664" y="0"/>
                    <a:pt x="10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1"/>
            <p:cNvSpPr/>
            <p:nvPr/>
          </p:nvSpPr>
          <p:spPr>
            <a:xfrm>
              <a:off x="3389910" y="3460198"/>
              <a:ext cx="454617" cy="259337"/>
            </a:xfrm>
            <a:custGeom>
              <a:avLst/>
              <a:gdLst/>
              <a:ahLst/>
              <a:cxnLst/>
              <a:rect l="l" t="t" r="r" b="b"/>
              <a:pathLst>
                <a:path w="19453" h="11097" extrusionOk="0">
                  <a:moveTo>
                    <a:pt x="17940" y="0"/>
                  </a:moveTo>
                  <a:lnTo>
                    <a:pt x="17286" y="2119"/>
                  </a:lnTo>
                  <a:cubicBezTo>
                    <a:pt x="17271" y="2163"/>
                    <a:pt x="17230" y="2189"/>
                    <a:pt x="17186" y="2189"/>
                  </a:cubicBezTo>
                  <a:cubicBezTo>
                    <a:pt x="17159" y="2189"/>
                    <a:pt x="17130" y="2178"/>
                    <a:pt x="17107" y="2155"/>
                  </a:cubicBezTo>
                  <a:lnTo>
                    <a:pt x="16143" y="1143"/>
                  </a:lnTo>
                  <a:lnTo>
                    <a:pt x="16143" y="1143"/>
                  </a:lnTo>
                  <a:cubicBezTo>
                    <a:pt x="16857" y="5417"/>
                    <a:pt x="13476" y="9132"/>
                    <a:pt x="9237" y="9132"/>
                  </a:cubicBezTo>
                  <a:cubicBezTo>
                    <a:pt x="9226" y="9132"/>
                    <a:pt x="9215" y="9132"/>
                    <a:pt x="9203" y="9132"/>
                  </a:cubicBezTo>
                  <a:cubicBezTo>
                    <a:pt x="6716" y="9132"/>
                    <a:pt x="4421" y="7813"/>
                    <a:pt x="3165" y="5667"/>
                  </a:cubicBezTo>
                  <a:lnTo>
                    <a:pt x="4070" y="5465"/>
                  </a:lnTo>
                  <a:cubicBezTo>
                    <a:pt x="4153" y="5453"/>
                    <a:pt x="4177" y="5346"/>
                    <a:pt x="4129" y="5298"/>
                  </a:cubicBezTo>
                  <a:lnTo>
                    <a:pt x="1367" y="2417"/>
                  </a:lnTo>
                  <a:cubicBezTo>
                    <a:pt x="1344" y="2394"/>
                    <a:pt x="1315" y="2383"/>
                    <a:pt x="1287" y="2383"/>
                  </a:cubicBezTo>
                  <a:cubicBezTo>
                    <a:pt x="1244" y="2383"/>
                    <a:pt x="1203" y="2409"/>
                    <a:pt x="1188" y="2453"/>
                  </a:cubicBezTo>
                  <a:lnTo>
                    <a:pt x="21" y="6227"/>
                  </a:lnTo>
                  <a:cubicBezTo>
                    <a:pt x="1" y="6299"/>
                    <a:pt x="52" y="6363"/>
                    <a:pt x="120" y="6363"/>
                  </a:cubicBezTo>
                  <a:cubicBezTo>
                    <a:pt x="131" y="6363"/>
                    <a:pt x="141" y="6361"/>
                    <a:pt x="152" y="6358"/>
                  </a:cubicBezTo>
                  <a:lnTo>
                    <a:pt x="1141" y="6132"/>
                  </a:lnTo>
                  <a:cubicBezTo>
                    <a:pt x="2672" y="9182"/>
                    <a:pt x="5800" y="11097"/>
                    <a:pt x="9205" y="11097"/>
                  </a:cubicBezTo>
                  <a:cubicBezTo>
                    <a:pt x="9216" y="11097"/>
                    <a:pt x="9226" y="11097"/>
                    <a:pt x="9237" y="11097"/>
                  </a:cubicBezTo>
                  <a:cubicBezTo>
                    <a:pt x="14964" y="11097"/>
                    <a:pt x="19452" y="5834"/>
                    <a:pt x="17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1"/>
            <p:cNvSpPr/>
            <p:nvPr/>
          </p:nvSpPr>
          <p:spPr>
            <a:xfrm>
              <a:off x="3494748" y="3460455"/>
              <a:ext cx="349779" cy="259080"/>
            </a:xfrm>
            <a:custGeom>
              <a:avLst/>
              <a:gdLst/>
              <a:ahLst/>
              <a:cxnLst/>
              <a:rect l="l" t="t" r="r" b="b"/>
              <a:pathLst>
                <a:path w="14967" h="11086" extrusionOk="0">
                  <a:moveTo>
                    <a:pt x="13454" y="1"/>
                  </a:moveTo>
                  <a:lnTo>
                    <a:pt x="12800" y="2108"/>
                  </a:lnTo>
                  <a:cubicBezTo>
                    <a:pt x="12785" y="2152"/>
                    <a:pt x="12744" y="2178"/>
                    <a:pt x="12700" y="2178"/>
                  </a:cubicBezTo>
                  <a:cubicBezTo>
                    <a:pt x="12673" y="2178"/>
                    <a:pt x="12644" y="2167"/>
                    <a:pt x="12621" y="2144"/>
                  </a:cubicBezTo>
                  <a:lnTo>
                    <a:pt x="12264" y="1775"/>
                  </a:lnTo>
                  <a:cubicBezTo>
                    <a:pt x="12145" y="6537"/>
                    <a:pt x="8156" y="10359"/>
                    <a:pt x="3275" y="10359"/>
                  </a:cubicBezTo>
                  <a:cubicBezTo>
                    <a:pt x="2155" y="10359"/>
                    <a:pt x="1036" y="10157"/>
                    <a:pt x="0" y="9764"/>
                  </a:cubicBezTo>
                  <a:lnTo>
                    <a:pt x="0" y="9764"/>
                  </a:lnTo>
                  <a:cubicBezTo>
                    <a:pt x="1429" y="10633"/>
                    <a:pt x="3072" y="11086"/>
                    <a:pt x="4751" y="11086"/>
                  </a:cubicBezTo>
                  <a:cubicBezTo>
                    <a:pt x="10478" y="11086"/>
                    <a:pt x="14966" y="5835"/>
                    <a:pt x="13454"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51"/>
            <p:cNvSpPr/>
            <p:nvPr/>
          </p:nvSpPr>
          <p:spPr>
            <a:xfrm>
              <a:off x="3682292" y="3321894"/>
              <a:ext cx="139332" cy="189461"/>
            </a:xfrm>
            <a:custGeom>
              <a:avLst/>
              <a:gdLst/>
              <a:ahLst/>
              <a:cxnLst/>
              <a:rect l="l" t="t" r="r" b="b"/>
              <a:pathLst>
                <a:path w="5962" h="8107" extrusionOk="0">
                  <a:moveTo>
                    <a:pt x="0" y="1"/>
                  </a:moveTo>
                  <a:lnTo>
                    <a:pt x="0" y="1"/>
                  </a:lnTo>
                  <a:cubicBezTo>
                    <a:pt x="2548" y="1548"/>
                    <a:pt x="4286" y="4335"/>
                    <a:pt x="4274" y="7740"/>
                  </a:cubicBezTo>
                  <a:lnTo>
                    <a:pt x="4596" y="8073"/>
                  </a:lnTo>
                  <a:cubicBezTo>
                    <a:pt x="4619" y="8096"/>
                    <a:pt x="4648" y="8107"/>
                    <a:pt x="4675" y="8107"/>
                  </a:cubicBezTo>
                  <a:cubicBezTo>
                    <a:pt x="4719" y="8107"/>
                    <a:pt x="4760" y="8081"/>
                    <a:pt x="4775" y="8037"/>
                  </a:cubicBezTo>
                  <a:lnTo>
                    <a:pt x="5941" y="4263"/>
                  </a:lnTo>
                  <a:cubicBezTo>
                    <a:pt x="5962" y="4191"/>
                    <a:pt x="5911" y="4127"/>
                    <a:pt x="5851" y="4127"/>
                  </a:cubicBezTo>
                  <a:cubicBezTo>
                    <a:pt x="5841" y="4127"/>
                    <a:pt x="5832" y="4129"/>
                    <a:pt x="5822" y="4132"/>
                  </a:cubicBezTo>
                  <a:lnTo>
                    <a:pt x="4822" y="4358"/>
                  </a:lnTo>
                  <a:cubicBezTo>
                    <a:pt x="3822" y="2346"/>
                    <a:pt x="2096" y="798"/>
                    <a:pt x="0"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51"/>
            <p:cNvSpPr/>
            <p:nvPr/>
          </p:nvSpPr>
          <p:spPr>
            <a:xfrm>
              <a:off x="3488345" y="3413622"/>
              <a:ext cx="203973" cy="177098"/>
            </a:xfrm>
            <a:custGeom>
              <a:avLst/>
              <a:gdLst/>
              <a:ahLst/>
              <a:cxnLst/>
              <a:rect l="l" t="t" r="r" b="b"/>
              <a:pathLst>
                <a:path w="8728" h="7578" extrusionOk="0">
                  <a:moveTo>
                    <a:pt x="2030" y="0"/>
                  </a:moveTo>
                  <a:cubicBezTo>
                    <a:pt x="1559" y="0"/>
                    <a:pt x="1181" y="91"/>
                    <a:pt x="965" y="302"/>
                  </a:cubicBezTo>
                  <a:cubicBezTo>
                    <a:pt x="0" y="1255"/>
                    <a:pt x="1477" y="5327"/>
                    <a:pt x="2775" y="6613"/>
                  </a:cubicBezTo>
                  <a:cubicBezTo>
                    <a:pt x="3426" y="7251"/>
                    <a:pt x="4282" y="7577"/>
                    <a:pt x="5143" y="7577"/>
                  </a:cubicBezTo>
                  <a:cubicBezTo>
                    <a:pt x="5824" y="7577"/>
                    <a:pt x="6508" y="7373"/>
                    <a:pt x="7097" y="6958"/>
                  </a:cubicBezTo>
                  <a:lnTo>
                    <a:pt x="7763" y="6303"/>
                  </a:lnTo>
                  <a:cubicBezTo>
                    <a:pt x="8728" y="5005"/>
                    <a:pt x="8573" y="3196"/>
                    <a:pt x="7406" y="2076"/>
                  </a:cubicBezTo>
                  <a:cubicBezTo>
                    <a:pt x="6390" y="1088"/>
                    <a:pt x="3656" y="0"/>
                    <a:pt x="20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1"/>
            <p:cNvSpPr/>
            <p:nvPr/>
          </p:nvSpPr>
          <p:spPr>
            <a:xfrm>
              <a:off x="3557637" y="3551458"/>
              <a:ext cx="96565" cy="39355"/>
            </a:xfrm>
            <a:custGeom>
              <a:avLst/>
              <a:gdLst/>
              <a:ahLst/>
              <a:cxnLst/>
              <a:rect l="l" t="t" r="r" b="b"/>
              <a:pathLst>
                <a:path w="4132" h="1684" extrusionOk="0">
                  <a:moveTo>
                    <a:pt x="3048" y="0"/>
                  </a:moveTo>
                  <a:cubicBezTo>
                    <a:pt x="2420" y="619"/>
                    <a:pt x="1579" y="957"/>
                    <a:pt x="715" y="957"/>
                  </a:cubicBezTo>
                  <a:cubicBezTo>
                    <a:pt x="481" y="957"/>
                    <a:pt x="245" y="932"/>
                    <a:pt x="12" y="881"/>
                  </a:cubicBezTo>
                  <a:lnTo>
                    <a:pt x="0" y="881"/>
                  </a:lnTo>
                  <a:cubicBezTo>
                    <a:pt x="622" y="1414"/>
                    <a:pt x="1396" y="1684"/>
                    <a:pt x="2175" y="1684"/>
                  </a:cubicBezTo>
                  <a:cubicBezTo>
                    <a:pt x="2857" y="1684"/>
                    <a:pt x="3542" y="1477"/>
                    <a:pt x="4132" y="1060"/>
                  </a:cubicBezTo>
                  <a:lnTo>
                    <a:pt x="3834" y="405"/>
                  </a:lnTo>
                  <a:lnTo>
                    <a:pt x="3048"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1"/>
            <p:cNvSpPr/>
            <p:nvPr/>
          </p:nvSpPr>
          <p:spPr>
            <a:xfrm>
              <a:off x="3606316" y="3430144"/>
              <a:ext cx="86002" cy="130802"/>
            </a:xfrm>
            <a:custGeom>
              <a:avLst/>
              <a:gdLst/>
              <a:ahLst/>
              <a:cxnLst/>
              <a:rect l="l" t="t" r="r" b="b"/>
              <a:pathLst>
                <a:path w="3680" h="5597" extrusionOk="0">
                  <a:moveTo>
                    <a:pt x="1" y="0"/>
                  </a:moveTo>
                  <a:cubicBezTo>
                    <a:pt x="310" y="179"/>
                    <a:pt x="608" y="405"/>
                    <a:pt x="870" y="643"/>
                  </a:cubicBezTo>
                  <a:cubicBezTo>
                    <a:pt x="1418" y="1167"/>
                    <a:pt x="1751" y="1869"/>
                    <a:pt x="1846" y="2620"/>
                  </a:cubicBezTo>
                  <a:cubicBezTo>
                    <a:pt x="2013" y="2691"/>
                    <a:pt x="1870" y="5001"/>
                    <a:pt x="1870" y="5001"/>
                  </a:cubicBezTo>
                  <a:lnTo>
                    <a:pt x="2715" y="5596"/>
                  </a:lnTo>
                  <a:cubicBezTo>
                    <a:pt x="3680" y="4298"/>
                    <a:pt x="3525" y="2489"/>
                    <a:pt x="2358" y="1369"/>
                  </a:cubicBezTo>
                  <a:cubicBezTo>
                    <a:pt x="1870" y="893"/>
                    <a:pt x="977" y="393"/>
                    <a:pt x="1"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1"/>
            <p:cNvSpPr/>
            <p:nvPr/>
          </p:nvSpPr>
          <p:spPr>
            <a:xfrm>
              <a:off x="3536767" y="3447321"/>
              <a:ext cx="172260" cy="166558"/>
            </a:xfrm>
            <a:custGeom>
              <a:avLst/>
              <a:gdLst/>
              <a:ahLst/>
              <a:cxnLst/>
              <a:rect l="l" t="t" r="r" b="b"/>
              <a:pathLst>
                <a:path w="7371" h="7127" extrusionOk="0">
                  <a:moveTo>
                    <a:pt x="518" y="0"/>
                  </a:moveTo>
                  <a:cubicBezTo>
                    <a:pt x="396" y="0"/>
                    <a:pt x="274" y="45"/>
                    <a:pt x="179" y="134"/>
                  </a:cubicBezTo>
                  <a:cubicBezTo>
                    <a:pt x="0" y="313"/>
                    <a:pt x="0" y="611"/>
                    <a:pt x="179" y="789"/>
                  </a:cubicBezTo>
                  <a:lnTo>
                    <a:pt x="1215" y="1801"/>
                  </a:lnTo>
                  <a:lnTo>
                    <a:pt x="893" y="1801"/>
                  </a:lnTo>
                  <a:cubicBezTo>
                    <a:pt x="882" y="1801"/>
                    <a:pt x="870" y="1800"/>
                    <a:pt x="859" y="1800"/>
                  </a:cubicBezTo>
                  <a:cubicBezTo>
                    <a:pt x="250" y="1800"/>
                    <a:pt x="250" y="2731"/>
                    <a:pt x="859" y="2731"/>
                  </a:cubicBezTo>
                  <a:cubicBezTo>
                    <a:pt x="870" y="2731"/>
                    <a:pt x="882" y="2731"/>
                    <a:pt x="893" y="2730"/>
                  </a:cubicBezTo>
                  <a:lnTo>
                    <a:pt x="2167" y="2730"/>
                  </a:lnTo>
                  <a:lnTo>
                    <a:pt x="2798" y="3349"/>
                  </a:lnTo>
                  <a:lnTo>
                    <a:pt x="1965" y="3349"/>
                  </a:lnTo>
                  <a:cubicBezTo>
                    <a:pt x="1953" y="3348"/>
                    <a:pt x="1942" y="3348"/>
                    <a:pt x="1931" y="3348"/>
                  </a:cubicBezTo>
                  <a:cubicBezTo>
                    <a:pt x="1321" y="3348"/>
                    <a:pt x="1321" y="4291"/>
                    <a:pt x="1931" y="4291"/>
                  </a:cubicBezTo>
                  <a:cubicBezTo>
                    <a:pt x="1942" y="4291"/>
                    <a:pt x="1953" y="4290"/>
                    <a:pt x="1965" y="4290"/>
                  </a:cubicBezTo>
                  <a:lnTo>
                    <a:pt x="3751" y="4290"/>
                  </a:lnTo>
                  <a:lnTo>
                    <a:pt x="6513" y="6992"/>
                  </a:lnTo>
                  <a:cubicBezTo>
                    <a:pt x="6608" y="7082"/>
                    <a:pt x="6730" y="7126"/>
                    <a:pt x="6852" y="7126"/>
                  </a:cubicBezTo>
                  <a:cubicBezTo>
                    <a:pt x="6974" y="7126"/>
                    <a:pt x="7096" y="7082"/>
                    <a:pt x="7192" y="6992"/>
                  </a:cubicBezTo>
                  <a:cubicBezTo>
                    <a:pt x="7370" y="6814"/>
                    <a:pt x="7370" y="6516"/>
                    <a:pt x="7192" y="6326"/>
                  </a:cubicBezTo>
                  <a:lnTo>
                    <a:pt x="5096" y="4278"/>
                  </a:lnTo>
                  <a:lnTo>
                    <a:pt x="5096" y="2301"/>
                  </a:lnTo>
                  <a:cubicBezTo>
                    <a:pt x="5078" y="2004"/>
                    <a:pt x="4849" y="1855"/>
                    <a:pt x="4620" y="1855"/>
                  </a:cubicBezTo>
                  <a:cubicBezTo>
                    <a:pt x="4391" y="1855"/>
                    <a:pt x="4161" y="2004"/>
                    <a:pt x="4144" y="2301"/>
                  </a:cubicBezTo>
                  <a:lnTo>
                    <a:pt x="4144" y="3349"/>
                  </a:lnTo>
                  <a:lnTo>
                    <a:pt x="3441" y="2658"/>
                  </a:lnTo>
                  <a:lnTo>
                    <a:pt x="3441" y="1361"/>
                  </a:lnTo>
                  <a:cubicBezTo>
                    <a:pt x="3429" y="1063"/>
                    <a:pt x="3200" y="914"/>
                    <a:pt x="2969" y="914"/>
                  </a:cubicBezTo>
                  <a:cubicBezTo>
                    <a:pt x="2739" y="914"/>
                    <a:pt x="2506" y="1063"/>
                    <a:pt x="2489" y="1361"/>
                  </a:cubicBezTo>
                  <a:lnTo>
                    <a:pt x="2489" y="1730"/>
                  </a:lnTo>
                  <a:lnTo>
                    <a:pt x="857" y="134"/>
                  </a:lnTo>
                  <a:cubicBezTo>
                    <a:pt x="762" y="45"/>
                    <a:pt x="640" y="0"/>
                    <a:pt x="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1" name="Google Shape;2731;p51"/>
          <p:cNvGrpSpPr/>
          <p:nvPr/>
        </p:nvGrpSpPr>
        <p:grpSpPr>
          <a:xfrm>
            <a:off x="2158031" y="3302965"/>
            <a:ext cx="333653" cy="421595"/>
            <a:chOff x="2158031" y="3302965"/>
            <a:chExt cx="333653" cy="421595"/>
          </a:xfrm>
        </p:grpSpPr>
        <p:sp>
          <p:nvSpPr>
            <p:cNvPr id="2732" name="Google Shape;2732;p51"/>
            <p:cNvSpPr/>
            <p:nvPr/>
          </p:nvSpPr>
          <p:spPr>
            <a:xfrm>
              <a:off x="2158031" y="3303245"/>
              <a:ext cx="317785" cy="421314"/>
            </a:xfrm>
            <a:custGeom>
              <a:avLst/>
              <a:gdLst/>
              <a:ahLst/>
              <a:cxnLst/>
              <a:rect l="l" t="t" r="r" b="b"/>
              <a:pathLst>
                <a:path w="13598" h="18028" extrusionOk="0">
                  <a:moveTo>
                    <a:pt x="8895" y="1430"/>
                  </a:moveTo>
                  <a:cubicBezTo>
                    <a:pt x="8942" y="1430"/>
                    <a:pt x="8990" y="1465"/>
                    <a:pt x="9002" y="1513"/>
                  </a:cubicBezTo>
                  <a:lnTo>
                    <a:pt x="9490" y="3299"/>
                  </a:lnTo>
                  <a:cubicBezTo>
                    <a:pt x="9502" y="3335"/>
                    <a:pt x="9466" y="3382"/>
                    <a:pt x="9419" y="3382"/>
                  </a:cubicBezTo>
                  <a:lnTo>
                    <a:pt x="4597" y="3370"/>
                  </a:lnTo>
                  <a:cubicBezTo>
                    <a:pt x="4588" y="3370"/>
                    <a:pt x="4579" y="3371"/>
                    <a:pt x="4570" y="3371"/>
                  </a:cubicBezTo>
                  <a:cubicBezTo>
                    <a:pt x="3640" y="3371"/>
                    <a:pt x="2820" y="2755"/>
                    <a:pt x="2572" y="1858"/>
                  </a:cubicBezTo>
                  <a:lnTo>
                    <a:pt x="2477" y="1513"/>
                  </a:lnTo>
                  <a:cubicBezTo>
                    <a:pt x="2465" y="1477"/>
                    <a:pt x="2501" y="1430"/>
                    <a:pt x="2537" y="1430"/>
                  </a:cubicBezTo>
                  <a:close/>
                  <a:moveTo>
                    <a:pt x="8921" y="1"/>
                  </a:moveTo>
                  <a:cubicBezTo>
                    <a:pt x="8912" y="1"/>
                    <a:pt x="8903" y="1"/>
                    <a:pt x="8895" y="1"/>
                  </a:cubicBezTo>
                  <a:lnTo>
                    <a:pt x="1596" y="1"/>
                  </a:lnTo>
                  <a:cubicBezTo>
                    <a:pt x="1589" y="1"/>
                    <a:pt x="1581" y="1"/>
                    <a:pt x="1574" y="1"/>
                  </a:cubicBezTo>
                  <a:cubicBezTo>
                    <a:pt x="715" y="1"/>
                    <a:pt x="12" y="687"/>
                    <a:pt x="1" y="1549"/>
                  </a:cubicBezTo>
                  <a:lnTo>
                    <a:pt x="1" y="16479"/>
                  </a:lnTo>
                  <a:cubicBezTo>
                    <a:pt x="12" y="17341"/>
                    <a:pt x="715" y="18027"/>
                    <a:pt x="1574" y="18027"/>
                  </a:cubicBezTo>
                  <a:cubicBezTo>
                    <a:pt x="1581" y="18027"/>
                    <a:pt x="1589" y="18027"/>
                    <a:pt x="1596" y="18027"/>
                  </a:cubicBezTo>
                  <a:lnTo>
                    <a:pt x="12014" y="18027"/>
                  </a:lnTo>
                  <a:cubicBezTo>
                    <a:pt x="12021" y="18027"/>
                    <a:pt x="12029" y="18027"/>
                    <a:pt x="12036" y="18027"/>
                  </a:cubicBezTo>
                  <a:cubicBezTo>
                    <a:pt x="12895" y="18027"/>
                    <a:pt x="13586" y="17341"/>
                    <a:pt x="13598" y="16479"/>
                  </a:cubicBezTo>
                  <a:lnTo>
                    <a:pt x="13598" y="5716"/>
                  </a:lnTo>
                  <a:cubicBezTo>
                    <a:pt x="13598" y="5156"/>
                    <a:pt x="13288" y="4644"/>
                    <a:pt x="12800" y="4371"/>
                  </a:cubicBezTo>
                  <a:lnTo>
                    <a:pt x="11050" y="3382"/>
                  </a:lnTo>
                  <a:lnTo>
                    <a:pt x="10431" y="1144"/>
                  </a:lnTo>
                  <a:cubicBezTo>
                    <a:pt x="10242" y="474"/>
                    <a:pt x="9624" y="1"/>
                    <a:pt x="8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1"/>
            <p:cNvSpPr/>
            <p:nvPr/>
          </p:nvSpPr>
          <p:spPr>
            <a:xfrm>
              <a:off x="2163873" y="3302965"/>
              <a:ext cx="311943" cy="421595"/>
            </a:xfrm>
            <a:custGeom>
              <a:avLst/>
              <a:gdLst/>
              <a:ahLst/>
              <a:cxnLst/>
              <a:rect l="l" t="t" r="r" b="b"/>
              <a:pathLst>
                <a:path w="13348" h="18040" extrusionOk="0">
                  <a:moveTo>
                    <a:pt x="8671" y="1"/>
                  </a:moveTo>
                  <a:cubicBezTo>
                    <a:pt x="8662" y="1"/>
                    <a:pt x="8653" y="1"/>
                    <a:pt x="8645" y="1"/>
                  </a:cubicBezTo>
                  <a:lnTo>
                    <a:pt x="8514" y="1"/>
                  </a:lnTo>
                  <a:cubicBezTo>
                    <a:pt x="8597" y="132"/>
                    <a:pt x="8657" y="275"/>
                    <a:pt x="8704" y="430"/>
                  </a:cubicBezTo>
                  <a:lnTo>
                    <a:pt x="9038" y="1668"/>
                  </a:lnTo>
                  <a:cubicBezTo>
                    <a:pt x="9216" y="2311"/>
                    <a:pt x="9645" y="2859"/>
                    <a:pt x="10228" y="3180"/>
                  </a:cubicBezTo>
                  <a:lnTo>
                    <a:pt x="11074" y="3656"/>
                  </a:lnTo>
                  <a:cubicBezTo>
                    <a:pt x="11550" y="3930"/>
                    <a:pt x="11859" y="4442"/>
                    <a:pt x="11859" y="5002"/>
                  </a:cubicBezTo>
                  <a:lnTo>
                    <a:pt x="11859" y="15765"/>
                  </a:lnTo>
                  <a:cubicBezTo>
                    <a:pt x="11859" y="16615"/>
                    <a:pt x="11157" y="17313"/>
                    <a:pt x="10298" y="17313"/>
                  </a:cubicBezTo>
                  <a:cubicBezTo>
                    <a:pt x="10290" y="17313"/>
                    <a:pt x="10283" y="17313"/>
                    <a:pt x="10276" y="17313"/>
                  </a:cubicBezTo>
                  <a:lnTo>
                    <a:pt x="1" y="17313"/>
                  </a:lnTo>
                  <a:cubicBezTo>
                    <a:pt x="298" y="17765"/>
                    <a:pt x="798" y="18039"/>
                    <a:pt x="1334" y="18039"/>
                  </a:cubicBezTo>
                  <a:lnTo>
                    <a:pt x="11752" y="18039"/>
                  </a:lnTo>
                  <a:cubicBezTo>
                    <a:pt x="11759" y="18039"/>
                    <a:pt x="11767" y="18039"/>
                    <a:pt x="11774" y="18039"/>
                  </a:cubicBezTo>
                  <a:cubicBezTo>
                    <a:pt x="12633" y="18039"/>
                    <a:pt x="13336" y="17341"/>
                    <a:pt x="13348" y="16491"/>
                  </a:cubicBezTo>
                  <a:lnTo>
                    <a:pt x="13348" y="5728"/>
                  </a:lnTo>
                  <a:cubicBezTo>
                    <a:pt x="13336" y="5168"/>
                    <a:pt x="13038" y="4656"/>
                    <a:pt x="12550" y="4383"/>
                  </a:cubicBezTo>
                  <a:lnTo>
                    <a:pt x="10800" y="3382"/>
                  </a:lnTo>
                  <a:lnTo>
                    <a:pt x="10181" y="1156"/>
                  </a:lnTo>
                  <a:cubicBezTo>
                    <a:pt x="9992" y="474"/>
                    <a:pt x="9374" y="1"/>
                    <a:pt x="8671"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1"/>
            <p:cNvSpPr/>
            <p:nvPr/>
          </p:nvSpPr>
          <p:spPr>
            <a:xfrm>
              <a:off x="2187524" y="3432084"/>
              <a:ext cx="257678" cy="249335"/>
            </a:xfrm>
            <a:custGeom>
              <a:avLst/>
              <a:gdLst/>
              <a:ahLst/>
              <a:cxnLst/>
              <a:rect l="l" t="t" r="r" b="b"/>
              <a:pathLst>
                <a:path w="11026" h="10669" extrusionOk="0">
                  <a:moveTo>
                    <a:pt x="10341" y="1"/>
                  </a:moveTo>
                  <a:cubicBezTo>
                    <a:pt x="10184" y="1"/>
                    <a:pt x="10026" y="60"/>
                    <a:pt x="9907" y="179"/>
                  </a:cubicBezTo>
                  <a:lnTo>
                    <a:pt x="9776" y="310"/>
                  </a:lnTo>
                  <a:cubicBezTo>
                    <a:pt x="9431" y="643"/>
                    <a:pt x="8966" y="822"/>
                    <a:pt x="8478" y="822"/>
                  </a:cubicBezTo>
                  <a:lnTo>
                    <a:pt x="2549" y="822"/>
                  </a:lnTo>
                  <a:cubicBezTo>
                    <a:pt x="2061" y="822"/>
                    <a:pt x="1596" y="643"/>
                    <a:pt x="1251" y="310"/>
                  </a:cubicBezTo>
                  <a:lnTo>
                    <a:pt x="1132" y="191"/>
                  </a:lnTo>
                  <a:cubicBezTo>
                    <a:pt x="1007" y="72"/>
                    <a:pt x="846" y="12"/>
                    <a:pt x="685" y="12"/>
                  </a:cubicBezTo>
                  <a:cubicBezTo>
                    <a:pt x="525" y="12"/>
                    <a:pt x="364" y="72"/>
                    <a:pt x="239" y="191"/>
                  </a:cubicBezTo>
                  <a:cubicBezTo>
                    <a:pt x="1" y="429"/>
                    <a:pt x="13" y="810"/>
                    <a:pt x="251" y="1036"/>
                  </a:cubicBezTo>
                  <a:lnTo>
                    <a:pt x="382" y="1167"/>
                  </a:lnTo>
                  <a:cubicBezTo>
                    <a:pt x="715" y="1501"/>
                    <a:pt x="906" y="1953"/>
                    <a:pt x="906" y="2429"/>
                  </a:cubicBezTo>
                  <a:lnTo>
                    <a:pt x="906" y="8240"/>
                  </a:lnTo>
                  <a:cubicBezTo>
                    <a:pt x="906" y="8716"/>
                    <a:pt x="715" y="9180"/>
                    <a:pt x="382" y="9514"/>
                  </a:cubicBezTo>
                  <a:lnTo>
                    <a:pt x="251" y="9633"/>
                  </a:lnTo>
                  <a:cubicBezTo>
                    <a:pt x="13" y="9871"/>
                    <a:pt x="13" y="10252"/>
                    <a:pt x="251" y="10490"/>
                  </a:cubicBezTo>
                  <a:cubicBezTo>
                    <a:pt x="370" y="10609"/>
                    <a:pt x="528" y="10668"/>
                    <a:pt x="685" y="10668"/>
                  </a:cubicBezTo>
                  <a:cubicBezTo>
                    <a:pt x="843" y="10668"/>
                    <a:pt x="1001" y="10609"/>
                    <a:pt x="1120" y="10490"/>
                  </a:cubicBezTo>
                  <a:lnTo>
                    <a:pt x="1251" y="10371"/>
                  </a:lnTo>
                  <a:cubicBezTo>
                    <a:pt x="1596" y="10026"/>
                    <a:pt x="2061" y="9847"/>
                    <a:pt x="2549" y="9847"/>
                  </a:cubicBezTo>
                  <a:lnTo>
                    <a:pt x="8490" y="9847"/>
                  </a:lnTo>
                  <a:cubicBezTo>
                    <a:pt x="8966" y="9847"/>
                    <a:pt x="9431" y="10026"/>
                    <a:pt x="9788" y="10371"/>
                  </a:cubicBezTo>
                  <a:lnTo>
                    <a:pt x="9919" y="10490"/>
                  </a:lnTo>
                  <a:cubicBezTo>
                    <a:pt x="10038" y="10609"/>
                    <a:pt x="10193" y="10668"/>
                    <a:pt x="10349" y="10668"/>
                  </a:cubicBezTo>
                  <a:cubicBezTo>
                    <a:pt x="10505" y="10668"/>
                    <a:pt x="10663" y="10609"/>
                    <a:pt x="10788" y="10490"/>
                  </a:cubicBezTo>
                  <a:cubicBezTo>
                    <a:pt x="11026" y="10252"/>
                    <a:pt x="11026" y="9871"/>
                    <a:pt x="10788" y="9633"/>
                  </a:cubicBezTo>
                  <a:lnTo>
                    <a:pt x="10657" y="9514"/>
                  </a:lnTo>
                  <a:cubicBezTo>
                    <a:pt x="10312" y="9180"/>
                    <a:pt x="10121" y="8716"/>
                    <a:pt x="10133" y="8240"/>
                  </a:cubicBezTo>
                  <a:lnTo>
                    <a:pt x="10133" y="2441"/>
                  </a:lnTo>
                  <a:cubicBezTo>
                    <a:pt x="10121" y="1965"/>
                    <a:pt x="10312" y="1501"/>
                    <a:pt x="10657" y="1167"/>
                  </a:cubicBezTo>
                  <a:lnTo>
                    <a:pt x="10776" y="1048"/>
                  </a:lnTo>
                  <a:cubicBezTo>
                    <a:pt x="11026" y="810"/>
                    <a:pt x="11026" y="417"/>
                    <a:pt x="10776" y="179"/>
                  </a:cubicBezTo>
                  <a:cubicBezTo>
                    <a:pt x="10657" y="60"/>
                    <a:pt x="10499" y="1"/>
                    <a:pt x="10341"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1"/>
            <p:cNvSpPr/>
            <p:nvPr/>
          </p:nvSpPr>
          <p:spPr>
            <a:xfrm>
              <a:off x="2441299" y="3438207"/>
              <a:ext cx="3365" cy="16149"/>
            </a:xfrm>
            <a:custGeom>
              <a:avLst/>
              <a:gdLst/>
              <a:ahLst/>
              <a:cxnLst/>
              <a:rect l="l" t="t" r="r" b="b"/>
              <a:pathLst>
                <a:path w="144" h="691" extrusionOk="0">
                  <a:moveTo>
                    <a:pt x="0" y="0"/>
                  </a:moveTo>
                  <a:lnTo>
                    <a:pt x="0" y="691"/>
                  </a:lnTo>
                  <a:cubicBezTo>
                    <a:pt x="143" y="489"/>
                    <a:pt x="143" y="203"/>
                    <a:pt x="0" y="0"/>
                  </a:cubicBezTo>
                  <a:close/>
                </a:path>
              </a:pathLst>
            </a:custGeom>
            <a:solidFill>
              <a:srgbClr val="D8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1"/>
            <p:cNvSpPr/>
            <p:nvPr/>
          </p:nvSpPr>
          <p:spPr>
            <a:xfrm>
              <a:off x="2440738" y="3659124"/>
              <a:ext cx="4207" cy="16733"/>
            </a:xfrm>
            <a:custGeom>
              <a:avLst/>
              <a:gdLst/>
              <a:ahLst/>
              <a:cxnLst/>
              <a:rect l="l" t="t" r="r" b="b"/>
              <a:pathLst>
                <a:path w="180" h="716" extrusionOk="0">
                  <a:moveTo>
                    <a:pt x="24" y="1"/>
                  </a:moveTo>
                  <a:lnTo>
                    <a:pt x="24" y="525"/>
                  </a:lnTo>
                  <a:cubicBezTo>
                    <a:pt x="24" y="584"/>
                    <a:pt x="12" y="656"/>
                    <a:pt x="0" y="715"/>
                  </a:cubicBezTo>
                  <a:cubicBezTo>
                    <a:pt x="167" y="513"/>
                    <a:pt x="179" y="215"/>
                    <a:pt x="24" y="1"/>
                  </a:cubicBezTo>
                  <a:close/>
                </a:path>
              </a:pathLst>
            </a:custGeom>
            <a:solidFill>
              <a:srgbClr val="D8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1"/>
            <p:cNvSpPr/>
            <p:nvPr/>
          </p:nvSpPr>
          <p:spPr>
            <a:xfrm>
              <a:off x="2232044" y="3474360"/>
              <a:ext cx="168918" cy="165039"/>
            </a:xfrm>
            <a:custGeom>
              <a:avLst/>
              <a:gdLst/>
              <a:ahLst/>
              <a:cxnLst/>
              <a:rect l="l" t="t" r="r" b="b"/>
              <a:pathLst>
                <a:path w="7228" h="7062" extrusionOk="0">
                  <a:moveTo>
                    <a:pt x="729" y="1"/>
                  </a:moveTo>
                  <a:cubicBezTo>
                    <a:pt x="323" y="1"/>
                    <a:pt x="12" y="330"/>
                    <a:pt x="1" y="728"/>
                  </a:cubicBezTo>
                  <a:lnTo>
                    <a:pt x="1" y="6335"/>
                  </a:lnTo>
                  <a:cubicBezTo>
                    <a:pt x="13" y="6740"/>
                    <a:pt x="334" y="7062"/>
                    <a:pt x="751" y="7062"/>
                  </a:cubicBezTo>
                  <a:lnTo>
                    <a:pt x="6490" y="7062"/>
                  </a:lnTo>
                  <a:cubicBezTo>
                    <a:pt x="6894" y="7062"/>
                    <a:pt x="7216" y="6740"/>
                    <a:pt x="7228" y="6335"/>
                  </a:cubicBezTo>
                  <a:lnTo>
                    <a:pt x="7228" y="728"/>
                  </a:lnTo>
                  <a:cubicBezTo>
                    <a:pt x="7216" y="330"/>
                    <a:pt x="6906" y="1"/>
                    <a:pt x="6511" y="1"/>
                  </a:cubicBezTo>
                  <a:cubicBezTo>
                    <a:pt x="6504" y="1"/>
                    <a:pt x="6497" y="1"/>
                    <a:pt x="6490" y="1"/>
                  </a:cubicBezTo>
                  <a:lnTo>
                    <a:pt x="751" y="1"/>
                  </a:lnTo>
                  <a:cubicBezTo>
                    <a:pt x="744" y="1"/>
                    <a:pt x="736" y="1"/>
                    <a:pt x="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1"/>
            <p:cNvSpPr/>
            <p:nvPr/>
          </p:nvSpPr>
          <p:spPr>
            <a:xfrm>
              <a:off x="2232044" y="3474360"/>
              <a:ext cx="168918" cy="165039"/>
            </a:xfrm>
            <a:custGeom>
              <a:avLst/>
              <a:gdLst/>
              <a:ahLst/>
              <a:cxnLst/>
              <a:rect l="l" t="t" r="r" b="b"/>
              <a:pathLst>
                <a:path w="7228" h="7062" extrusionOk="0">
                  <a:moveTo>
                    <a:pt x="6511" y="1"/>
                  </a:moveTo>
                  <a:cubicBezTo>
                    <a:pt x="6504" y="1"/>
                    <a:pt x="6497" y="1"/>
                    <a:pt x="6490" y="1"/>
                  </a:cubicBezTo>
                  <a:lnTo>
                    <a:pt x="5740" y="1"/>
                  </a:lnTo>
                  <a:lnTo>
                    <a:pt x="5740" y="3847"/>
                  </a:lnTo>
                  <a:cubicBezTo>
                    <a:pt x="5728" y="5225"/>
                    <a:pt x="4608" y="6336"/>
                    <a:pt x="3247" y="6336"/>
                  </a:cubicBezTo>
                  <a:cubicBezTo>
                    <a:pt x="3232" y="6336"/>
                    <a:pt x="3218" y="6336"/>
                    <a:pt x="3204" y="6335"/>
                  </a:cubicBezTo>
                  <a:lnTo>
                    <a:pt x="1" y="6335"/>
                  </a:lnTo>
                  <a:cubicBezTo>
                    <a:pt x="13" y="6740"/>
                    <a:pt x="334" y="7062"/>
                    <a:pt x="739" y="7062"/>
                  </a:cubicBezTo>
                  <a:lnTo>
                    <a:pt x="6490" y="7062"/>
                  </a:lnTo>
                  <a:cubicBezTo>
                    <a:pt x="6894" y="7062"/>
                    <a:pt x="7216" y="6740"/>
                    <a:pt x="7228" y="6335"/>
                  </a:cubicBezTo>
                  <a:lnTo>
                    <a:pt x="7228" y="728"/>
                  </a:lnTo>
                  <a:cubicBezTo>
                    <a:pt x="7216" y="330"/>
                    <a:pt x="6906" y="1"/>
                    <a:pt x="6511"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1"/>
            <p:cNvSpPr/>
            <p:nvPr/>
          </p:nvSpPr>
          <p:spPr>
            <a:xfrm>
              <a:off x="2426272" y="3368915"/>
              <a:ext cx="42323" cy="36481"/>
            </a:xfrm>
            <a:custGeom>
              <a:avLst/>
              <a:gdLst/>
              <a:ahLst/>
              <a:cxnLst/>
              <a:rect l="l" t="t" r="r" b="b"/>
              <a:pathLst>
                <a:path w="1811" h="1561" extrusionOk="0">
                  <a:moveTo>
                    <a:pt x="488" y="1"/>
                  </a:moveTo>
                  <a:lnTo>
                    <a:pt x="0" y="810"/>
                  </a:lnTo>
                  <a:lnTo>
                    <a:pt x="1322" y="1561"/>
                  </a:lnTo>
                  <a:lnTo>
                    <a:pt x="1810" y="739"/>
                  </a:lnTo>
                  <a:lnTo>
                    <a:pt x="488" y="1"/>
                  </a:lnTo>
                  <a:close/>
                </a:path>
              </a:pathLst>
            </a:custGeom>
            <a:solidFill>
              <a:srgbClr val="DA4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1"/>
            <p:cNvSpPr/>
            <p:nvPr/>
          </p:nvSpPr>
          <p:spPr>
            <a:xfrm>
              <a:off x="2430174" y="3338020"/>
              <a:ext cx="61510" cy="52022"/>
            </a:xfrm>
            <a:custGeom>
              <a:avLst/>
              <a:gdLst/>
              <a:ahLst/>
              <a:cxnLst/>
              <a:rect l="l" t="t" r="r" b="b"/>
              <a:pathLst>
                <a:path w="2632" h="2226" extrusionOk="0">
                  <a:moveTo>
                    <a:pt x="777" y="0"/>
                  </a:moveTo>
                  <a:cubicBezTo>
                    <a:pt x="697" y="0"/>
                    <a:pt x="622" y="42"/>
                    <a:pt x="583" y="120"/>
                  </a:cubicBezTo>
                  <a:lnTo>
                    <a:pt x="36" y="1049"/>
                  </a:lnTo>
                  <a:cubicBezTo>
                    <a:pt x="0" y="1097"/>
                    <a:pt x="24" y="1156"/>
                    <a:pt x="71" y="1180"/>
                  </a:cubicBezTo>
                  <a:lnTo>
                    <a:pt x="1881" y="2204"/>
                  </a:lnTo>
                  <a:lnTo>
                    <a:pt x="1893" y="2216"/>
                  </a:lnTo>
                  <a:cubicBezTo>
                    <a:pt x="1906" y="2222"/>
                    <a:pt x="1921" y="2225"/>
                    <a:pt x="1935" y="2225"/>
                  </a:cubicBezTo>
                  <a:cubicBezTo>
                    <a:pt x="1971" y="2225"/>
                    <a:pt x="2007" y="2206"/>
                    <a:pt x="2024" y="2180"/>
                  </a:cubicBezTo>
                  <a:lnTo>
                    <a:pt x="2560" y="1239"/>
                  </a:lnTo>
                  <a:cubicBezTo>
                    <a:pt x="2631" y="1120"/>
                    <a:pt x="2584" y="989"/>
                    <a:pt x="2477" y="930"/>
                  </a:cubicBezTo>
                  <a:lnTo>
                    <a:pt x="905" y="37"/>
                  </a:lnTo>
                  <a:cubicBezTo>
                    <a:pt x="864" y="12"/>
                    <a:pt x="819" y="0"/>
                    <a:pt x="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1"/>
            <p:cNvSpPr/>
            <p:nvPr/>
          </p:nvSpPr>
          <p:spPr>
            <a:xfrm>
              <a:off x="2248473" y="3499226"/>
              <a:ext cx="118836" cy="103179"/>
            </a:xfrm>
            <a:custGeom>
              <a:avLst/>
              <a:gdLst/>
              <a:ahLst/>
              <a:cxnLst/>
              <a:rect l="l" t="t" r="r" b="b"/>
              <a:pathLst>
                <a:path w="5085" h="4415" extrusionOk="0">
                  <a:moveTo>
                    <a:pt x="1177" y="0"/>
                  </a:moveTo>
                  <a:cubicBezTo>
                    <a:pt x="904" y="0"/>
                    <a:pt x="685" y="53"/>
                    <a:pt x="560" y="176"/>
                  </a:cubicBezTo>
                  <a:cubicBezTo>
                    <a:pt x="0" y="723"/>
                    <a:pt x="857" y="3104"/>
                    <a:pt x="1619" y="3843"/>
                  </a:cubicBezTo>
                  <a:cubicBezTo>
                    <a:pt x="2001" y="4224"/>
                    <a:pt x="2502" y="4414"/>
                    <a:pt x="3002" y="4414"/>
                  </a:cubicBezTo>
                  <a:cubicBezTo>
                    <a:pt x="3487" y="4414"/>
                    <a:pt x="3971" y="4236"/>
                    <a:pt x="4346" y="3878"/>
                  </a:cubicBezTo>
                  <a:cubicBezTo>
                    <a:pt x="5084" y="3140"/>
                    <a:pt x="5072" y="1926"/>
                    <a:pt x="4322" y="1211"/>
                  </a:cubicBezTo>
                  <a:cubicBezTo>
                    <a:pt x="3730" y="638"/>
                    <a:pt x="2126" y="0"/>
                    <a:pt x="1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1"/>
            <p:cNvSpPr/>
            <p:nvPr/>
          </p:nvSpPr>
          <p:spPr>
            <a:xfrm>
              <a:off x="2282967" y="3505536"/>
              <a:ext cx="84623" cy="96869"/>
            </a:xfrm>
            <a:custGeom>
              <a:avLst/>
              <a:gdLst/>
              <a:ahLst/>
              <a:cxnLst/>
              <a:rect l="l" t="t" r="r" b="b"/>
              <a:pathLst>
                <a:path w="3621" h="4145" extrusionOk="0">
                  <a:moveTo>
                    <a:pt x="1108" y="1"/>
                  </a:moveTo>
                  <a:lnTo>
                    <a:pt x="1108" y="1"/>
                  </a:lnTo>
                  <a:cubicBezTo>
                    <a:pt x="1191" y="72"/>
                    <a:pt x="1275" y="132"/>
                    <a:pt x="1358" y="215"/>
                  </a:cubicBezTo>
                  <a:cubicBezTo>
                    <a:pt x="2120" y="929"/>
                    <a:pt x="2132" y="2144"/>
                    <a:pt x="1382" y="2882"/>
                  </a:cubicBezTo>
                  <a:cubicBezTo>
                    <a:pt x="1024" y="3229"/>
                    <a:pt x="542" y="3418"/>
                    <a:pt x="46" y="3418"/>
                  </a:cubicBezTo>
                  <a:cubicBezTo>
                    <a:pt x="31" y="3418"/>
                    <a:pt x="16" y="3418"/>
                    <a:pt x="1" y="3418"/>
                  </a:cubicBezTo>
                  <a:lnTo>
                    <a:pt x="1" y="3418"/>
                  </a:lnTo>
                  <a:cubicBezTo>
                    <a:pt x="48" y="3477"/>
                    <a:pt x="96" y="3525"/>
                    <a:pt x="143" y="3573"/>
                  </a:cubicBezTo>
                  <a:cubicBezTo>
                    <a:pt x="525" y="3954"/>
                    <a:pt x="1026" y="4144"/>
                    <a:pt x="1526" y="4144"/>
                  </a:cubicBezTo>
                  <a:cubicBezTo>
                    <a:pt x="2011" y="4144"/>
                    <a:pt x="2495" y="3966"/>
                    <a:pt x="2870" y="3608"/>
                  </a:cubicBezTo>
                  <a:cubicBezTo>
                    <a:pt x="3620" y="2870"/>
                    <a:pt x="3608" y="1656"/>
                    <a:pt x="2846" y="941"/>
                  </a:cubicBezTo>
                  <a:cubicBezTo>
                    <a:pt x="2501" y="596"/>
                    <a:pt x="1810" y="239"/>
                    <a:pt x="1108"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1"/>
            <p:cNvSpPr/>
            <p:nvPr/>
          </p:nvSpPr>
          <p:spPr>
            <a:xfrm>
              <a:off x="2447421" y="3346106"/>
              <a:ext cx="28114" cy="34798"/>
            </a:xfrm>
            <a:custGeom>
              <a:avLst/>
              <a:gdLst/>
              <a:ahLst/>
              <a:cxnLst/>
              <a:rect l="l" t="t" r="r" b="b"/>
              <a:pathLst>
                <a:path w="1203" h="1489" extrusionOk="0">
                  <a:moveTo>
                    <a:pt x="715" y="0"/>
                  </a:moveTo>
                  <a:lnTo>
                    <a:pt x="0" y="1215"/>
                  </a:lnTo>
                  <a:lnTo>
                    <a:pt x="476" y="1489"/>
                  </a:lnTo>
                  <a:lnTo>
                    <a:pt x="1203" y="274"/>
                  </a:lnTo>
                  <a:lnTo>
                    <a:pt x="715"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1"/>
            <p:cNvSpPr/>
            <p:nvPr/>
          </p:nvSpPr>
          <p:spPr>
            <a:xfrm>
              <a:off x="2274063" y="3515912"/>
              <a:ext cx="110493" cy="106731"/>
            </a:xfrm>
            <a:custGeom>
              <a:avLst/>
              <a:gdLst/>
              <a:ahLst/>
              <a:cxnLst/>
              <a:rect l="l" t="t" r="r" b="b"/>
              <a:pathLst>
                <a:path w="4728" h="4567" extrusionOk="0">
                  <a:moveTo>
                    <a:pt x="304" y="0"/>
                  </a:moveTo>
                  <a:cubicBezTo>
                    <a:pt x="233" y="0"/>
                    <a:pt x="161" y="27"/>
                    <a:pt x="108" y="81"/>
                  </a:cubicBezTo>
                  <a:cubicBezTo>
                    <a:pt x="1" y="188"/>
                    <a:pt x="1" y="354"/>
                    <a:pt x="108" y="462"/>
                  </a:cubicBezTo>
                  <a:lnTo>
                    <a:pt x="786" y="1128"/>
                  </a:lnTo>
                  <a:lnTo>
                    <a:pt x="536" y="1128"/>
                  </a:lnTo>
                  <a:cubicBezTo>
                    <a:pt x="525" y="1127"/>
                    <a:pt x="514" y="1127"/>
                    <a:pt x="504" y="1127"/>
                  </a:cubicBezTo>
                  <a:cubicBezTo>
                    <a:pt x="151" y="1127"/>
                    <a:pt x="154" y="1677"/>
                    <a:pt x="514" y="1677"/>
                  </a:cubicBezTo>
                  <a:cubicBezTo>
                    <a:pt x="521" y="1677"/>
                    <a:pt x="529" y="1677"/>
                    <a:pt x="536" y="1676"/>
                  </a:cubicBezTo>
                  <a:lnTo>
                    <a:pt x="1334" y="1676"/>
                  </a:lnTo>
                  <a:lnTo>
                    <a:pt x="1775" y="2093"/>
                  </a:lnTo>
                  <a:lnTo>
                    <a:pt x="1203" y="2093"/>
                  </a:lnTo>
                  <a:cubicBezTo>
                    <a:pt x="846" y="2093"/>
                    <a:pt x="846" y="2640"/>
                    <a:pt x="1203" y="2640"/>
                  </a:cubicBezTo>
                  <a:lnTo>
                    <a:pt x="2334" y="2640"/>
                  </a:lnTo>
                  <a:lnTo>
                    <a:pt x="2668" y="2974"/>
                  </a:lnTo>
                  <a:lnTo>
                    <a:pt x="4215" y="4486"/>
                  </a:lnTo>
                  <a:cubicBezTo>
                    <a:pt x="4275" y="4540"/>
                    <a:pt x="4346" y="4566"/>
                    <a:pt x="4416" y="4566"/>
                  </a:cubicBezTo>
                  <a:cubicBezTo>
                    <a:pt x="4486" y="4566"/>
                    <a:pt x="4555" y="4540"/>
                    <a:pt x="4608" y="4486"/>
                  </a:cubicBezTo>
                  <a:cubicBezTo>
                    <a:pt x="4727" y="4379"/>
                    <a:pt x="4727" y="4212"/>
                    <a:pt x="4608" y="4105"/>
                  </a:cubicBezTo>
                  <a:lnTo>
                    <a:pt x="3144" y="2664"/>
                  </a:lnTo>
                  <a:lnTo>
                    <a:pt x="3144" y="1164"/>
                  </a:lnTo>
                  <a:cubicBezTo>
                    <a:pt x="3144" y="974"/>
                    <a:pt x="3004" y="878"/>
                    <a:pt x="2864" y="878"/>
                  </a:cubicBezTo>
                  <a:cubicBezTo>
                    <a:pt x="2724" y="878"/>
                    <a:pt x="2584" y="974"/>
                    <a:pt x="2584" y="1164"/>
                  </a:cubicBezTo>
                  <a:lnTo>
                    <a:pt x="2584" y="2128"/>
                  </a:lnTo>
                  <a:lnTo>
                    <a:pt x="2108" y="1664"/>
                  </a:lnTo>
                  <a:lnTo>
                    <a:pt x="2108" y="843"/>
                  </a:lnTo>
                  <a:cubicBezTo>
                    <a:pt x="2108" y="652"/>
                    <a:pt x="1968" y="557"/>
                    <a:pt x="1828" y="557"/>
                  </a:cubicBezTo>
                  <a:cubicBezTo>
                    <a:pt x="1688" y="557"/>
                    <a:pt x="1548" y="652"/>
                    <a:pt x="1548" y="843"/>
                  </a:cubicBezTo>
                  <a:lnTo>
                    <a:pt x="1548" y="1116"/>
                  </a:lnTo>
                  <a:lnTo>
                    <a:pt x="501" y="81"/>
                  </a:lnTo>
                  <a:cubicBezTo>
                    <a:pt x="447" y="27"/>
                    <a:pt x="376" y="0"/>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1"/>
            <p:cNvSpPr/>
            <p:nvPr/>
          </p:nvSpPr>
          <p:spPr>
            <a:xfrm>
              <a:off x="2352539" y="3590697"/>
              <a:ext cx="31736" cy="32227"/>
            </a:xfrm>
            <a:custGeom>
              <a:avLst/>
              <a:gdLst/>
              <a:ahLst/>
              <a:cxnLst/>
              <a:rect l="l" t="t" r="r" b="b"/>
              <a:pathLst>
                <a:path w="1358" h="1379" extrusionOk="0">
                  <a:moveTo>
                    <a:pt x="310" y="0"/>
                  </a:moveTo>
                  <a:cubicBezTo>
                    <a:pt x="226" y="167"/>
                    <a:pt x="131" y="322"/>
                    <a:pt x="0" y="464"/>
                  </a:cubicBezTo>
                  <a:lnTo>
                    <a:pt x="857" y="1298"/>
                  </a:lnTo>
                  <a:cubicBezTo>
                    <a:pt x="917" y="1351"/>
                    <a:pt x="988" y="1378"/>
                    <a:pt x="1058" y="1378"/>
                  </a:cubicBezTo>
                  <a:cubicBezTo>
                    <a:pt x="1128" y="1378"/>
                    <a:pt x="1197" y="1351"/>
                    <a:pt x="1250" y="1298"/>
                  </a:cubicBezTo>
                  <a:cubicBezTo>
                    <a:pt x="1357" y="1191"/>
                    <a:pt x="1357" y="1024"/>
                    <a:pt x="1250" y="917"/>
                  </a:cubicBezTo>
                  <a:lnTo>
                    <a:pt x="1250" y="905"/>
                  </a:lnTo>
                  <a:lnTo>
                    <a:pt x="310"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51"/>
          <p:cNvGrpSpPr/>
          <p:nvPr/>
        </p:nvGrpSpPr>
        <p:grpSpPr>
          <a:xfrm>
            <a:off x="1540876" y="3302708"/>
            <a:ext cx="348961" cy="421852"/>
            <a:chOff x="1540876" y="3302708"/>
            <a:chExt cx="348961" cy="421852"/>
          </a:xfrm>
        </p:grpSpPr>
        <p:sp>
          <p:nvSpPr>
            <p:cNvPr id="2747" name="Google Shape;2747;p51"/>
            <p:cNvSpPr/>
            <p:nvPr/>
          </p:nvSpPr>
          <p:spPr>
            <a:xfrm>
              <a:off x="1558684" y="3302708"/>
              <a:ext cx="202875" cy="64571"/>
            </a:xfrm>
            <a:custGeom>
              <a:avLst/>
              <a:gdLst/>
              <a:ahLst/>
              <a:cxnLst/>
              <a:rect l="l" t="t" r="r" b="b"/>
              <a:pathLst>
                <a:path w="8681" h="2763" extrusionOk="0">
                  <a:moveTo>
                    <a:pt x="1" y="0"/>
                  </a:moveTo>
                  <a:lnTo>
                    <a:pt x="1" y="2762"/>
                  </a:lnTo>
                  <a:lnTo>
                    <a:pt x="8680" y="2762"/>
                  </a:ln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1"/>
            <p:cNvSpPr/>
            <p:nvPr/>
          </p:nvSpPr>
          <p:spPr>
            <a:xfrm>
              <a:off x="1558964" y="3520563"/>
              <a:ext cx="202314" cy="188128"/>
            </a:xfrm>
            <a:custGeom>
              <a:avLst/>
              <a:gdLst/>
              <a:ahLst/>
              <a:cxnLst/>
              <a:rect l="l" t="t" r="r" b="b"/>
              <a:pathLst>
                <a:path w="8657" h="8050" extrusionOk="0">
                  <a:moveTo>
                    <a:pt x="1" y="1"/>
                  </a:moveTo>
                  <a:lnTo>
                    <a:pt x="1" y="8049"/>
                  </a:lnTo>
                  <a:lnTo>
                    <a:pt x="8656" y="8049"/>
                  </a:lnTo>
                  <a:lnTo>
                    <a:pt x="86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1"/>
            <p:cNvSpPr/>
            <p:nvPr/>
          </p:nvSpPr>
          <p:spPr>
            <a:xfrm>
              <a:off x="1558684" y="3441549"/>
              <a:ext cx="202875" cy="84039"/>
            </a:xfrm>
            <a:custGeom>
              <a:avLst/>
              <a:gdLst/>
              <a:ahLst/>
              <a:cxnLst/>
              <a:rect l="l" t="t" r="r" b="b"/>
              <a:pathLst>
                <a:path w="8681" h="3596" extrusionOk="0">
                  <a:moveTo>
                    <a:pt x="1" y="0"/>
                  </a:moveTo>
                  <a:lnTo>
                    <a:pt x="1" y="3596"/>
                  </a:lnTo>
                  <a:lnTo>
                    <a:pt x="8680" y="3596"/>
                  </a:lnTo>
                  <a:lnTo>
                    <a:pt x="86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1"/>
            <p:cNvSpPr/>
            <p:nvPr/>
          </p:nvSpPr>
          <p:spPr>
            <a:xfrm>
              <a:off x="1559245" y="3699484"/>
              <a:ext cx="201753" cy="25053"/>
            </a:xfrm>
            <a:custGeom>
              <a:avLst/>
              <a:gdLst/>
              <a:ahLst/>
              <a:cxnLst/>
              <a:rect l="l" t="t" r="r" b="b"/>
              <a:pathLst>
                <a:path w="8633" h="1072" extrusionOk="0">
                  <a:moveTo>
                    <a:pt x="0" y="0"/>
                  </a:moveTo>
                  <a:lnTo>
                    <a:pt x="0" y="1072"/>
                  </a:lnTo>
                  <a:lnTo>
                    <a:pt x="8632" y="1072"/>
                  </a:lnTo>
                  <a:lnTo>
                    <a:pt x="8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1"/>
            <p:cNvSpPr/>
            <p:nvPr/>
          </p:nvSpPr>
          <p:spPr>
            <a:xfrm>
              <a:off x="1772099" y="3563073"/>
              <a:ext cx="117738" cy="161487"/>
            </a:xfrm>
            <a:custGeom>
              <a:avLst/>
              <a:gdLst/>
              <a:ahLst/>
              <a:cxnLst/>
              <a:rect l="l" t="t" r="r" b="b"/>
              <a:pathLst>
                <a:path w="5038" h="6910" extrusionOk="0">
                  <a:moveTo>
                    <a:pt x="1691" y="0"/>
                  </a:moveTo>
                  <a:cubicBezTo>
                    <a:pt x="1554" y="0"/>
                    <a:pt x="1418" y="93"/>
                    <a:pt x="1418" y="277"/>
                  </a:cubicBezTo>
                  <a:lnTo>
                    <a:pt x="1418" y="515"/>
                  </a:lnTo>
                  <a:cubicBezTo>
                    <a:pt x="1418" y="1515"/>
                    <a:pt x="1751" y="2492"/>
                    <a:pt x="2358" y="3278"/>
                  </a:cubicBezTo>
                  <a:lnTo>
                    <a:pt x="4370" y="5921"/>
                  </a:lnTo>
                  <a:cubicBezTo>
                    <a:pt x="4430" y="6004"/>
                    <a:pt x="4442" y="6123"/>
                    <a:pt x="4394" y="6218"/>
                  </a:cubicBezTo>
                  <a:cubicBezTo>
                    <a:pt x="4347" y="6314"/>
                    <a:pt x="4251" y="6373"/>
                    <a:pt x="4144" y="6373"/>
                  </a:cubicBezTo>
                  <a:lnTo>
                    <a:pt x="2287" y="6373"/>
                  </a:lnTo>
                  <a:cubicBezTo>
                    <a:pt x="2280" y="6373"/>
                    <a:pt x="2273" y="6373"/>
                    <a:pt x="2266" y="6373"/>
                  </a:cubicBezTo>
                  <a:cubicBezTo>
                    <a:pt x="1847" y="6373"/>
                    <a:pt x="1501" y="6021"/>
                    <a:pt x="1489" y="5587"/>
                  </a:cubicBezTo>
                  <a:lnTo>
                    <a:pt x="1489" y="2611"/>
                  </a:lnTo>
                  <a:cubicBezTo>
                    <a:pt x="1489" y="1992"/>
                    <a:pt x="1239" y="1384"/>
                    <a:pt x="787" y="956"/>
                  </a:cubicBezTo>
                  <a:lnTo>
                    <a:pt x="298" y="480"/>
                  </a:lnTo>
                  <a:lnTo>
                    <a:pt x="108" y="670"/>
                  </a:lnTo>
                  <a:cubicBezTo>
                    <a:pt x="1" y="777"/>
                    <a:pt x="1" y="944"/>
                    <a:pt x="108" y="1051"/>
                  </a:cubicBezTo>
                  <a:lnTo>
                    <a:pt x="406" y="1337"/>
                  </a:lnTo>
                  <a:cubicBezTo>
                    <a:pt x="751" y="1670"/>
                    <a:pt x="941" y="2135"/>
                    <a:pt x="941" y="2611"/>
                  </a:cubicBezTo>
                  <a:lnTo>
                    <a:pt x="941" y="5587"/>
                  </a:lnTo>
                  <a:cubicBezTo>
                    <a:pt x="953" y="6318"/>
                    <a:pt x="1549" y="6909"/>
                    <a:pt x="2265" y="6909"/>
                  </a:cubicBezTo>
                  <a:cubicBezTo>
                    <a:pt x="2272" y="6909"/>
                    <a:pt x="2280" y="6909"/>
                    <a:pt x="2287" y="6909"/>
                  </a:cubicBezTo>
                  <a:lnTo>
                    <a:pt x="4156" y="6909"/>
                  </a:lnTo>
                  <a:cubicBezTo>
                    <a:pt x="4466" y="6909"/>
                    <a:pt x="4751" y="6742"/>
                    <a:pt x="4894" y="6468"/>
                  </a:cubicBezTo>
                  <a:cubicBezTo>
                    <a:pt x="5037" y="6195"/>
                    <a:pt x="5013" y="5849"/>
                    <a:pt x="4823" y="5611"/>
                  </a:cubicBezTo>
                  <a:lnTo>
                    <a:pt x="2799" y="2968"/>
                  </a:lnTo>
                  <a:cubicBezTo>
                    <a:pt x="2263" y="2266"/>
                    <a:pt x="1965" y="1408"/>
                    <a:pt x="1965" y="515"/>
                  </a:cubicBezTo>
                  <a:lnTo>
                    <a:pt x="1965" y="277"/>
                  </a:lnTo>
                  <a:cubicBezTo>
                    <a:pt x="1965" y="93"/>
                    <a:pt x="1828" y="0"/>
                    <a:pt x="1691" y="0"/>
                  </a:cubicBezTo>
                  <a:close/>
                </a:path>
              </a:pathLst>
            </a:custGeom>
            <a:solidFill>
              <a:srgbClr val="738B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1"/>
            <p:cNvSpPr/>
            <p:nvPr/>
          </p:nvSpPr>
          <p:spPr>
            <a:xfrm>
              <a:off x="1769505" y="3547789"/>
              <a:ext cx="41131" cy="12596"/>
            </a:xfrm>
            <a:custGeom>
              <a:avLst/>
              <a:gdLst/>
              <a:ahLst/>
              <a:cxnLst/>
              <a:rect l="l" t="t" r="r" b="b"/>
              <a:pathLst>
                <a:path w="1760" h="539" extrusionOk="0">
                  <a:moveTo>
                    <a:pt x="352" y="1"/>
                  </a:moveTo>
                  <a:cubicBezTo>
                    <a:pt x="0" y="1"/>
                    <a:pt x="4" y="539"/>
                    <a:pt x="363" y="539"/>
                  </a:cubicBezTo>
                  <a:cubicBezTo>
                    <a:pt x="370" y="539"/>
                    <a:pt x="378" y="539"/>
                    <a:pt x="386" y="538"/>
                  </a:cubicBezTo>
                  <a:lnTo>
                    <a:pt x="1374" y="538"/>
                  </a:lnTo>
                  <a:cubicBezTo>
                    <a:pt x="1381" y="539"/>
                    <a:pt x="1389" y="539"/>
                    <a:pt x="1396" y="539"/>
                  </a:cubicBezTo>
                  <a:cubicBezTo>
                    <a:pt x="1756" y="539"/>
                    <a:pt x="1759" y="1"/>
                    <a:pt x="1407" y="1"/>
                  </a:cubicBezTo>
                  <a:cubicBezTo>
                    <a:pt x="1396" y="1"/>
                    <a:pt x="1385" y="1"/>
                    <a:pt x="1374" y="2"/>
                  </a:cubicBezTo>
                  <a:lnTo>
                    <a:pt x="386" y="2"/>
                  </a:lnTo>
                  <a:cubicBezTo>
                    <a:pt x="374" y="1"/>
                    <a:pt x="363" y="1"/>
                    <a:pt x="352"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1"/>
            <p:cNvSpPr/>
            <p:nvPr/>
          </p:nvSpPr>
          <p:spPr>
            <a:xfrm>
              <a:off x="1540876" y="3302988"/>
              <a:ext cx="23393" cy="421548"/>
            </a:xfrm>
            <a:custGeom>
              <a:avLst/>
              <a:gdLst/>
              <a:ahLst/>
              <a:cxnLst/>
              <a:rect l="l" t="t" r="r" b="b"/>
              <a:pathLst>
                <a:path w="1001" h="18038" extrusionOk="0">
                  <a:moveTo>
                    <a:pt x="108" y="0"/>
                  </a:moveTo>
                  <a:cubicBezTo>
                    <a:pt x="48" y="0"/>
                    <a:pt x="1" y="48"/>
                    <a:pt x="1" y="107"/>
                  </a:cubicBezTo>
                  <a:lnTo>
                    <a:pt x="1" y="17943"/>
                  </a:lnTo>
                  <a:cubicBezTo>
                    <a:pt x="1" y="18002"/>
                    <a:pt x="48" y="18038"/>
                    <a:pt x="96" y="18038"/>
                  </a:cubicBezTo>
                  <a:lnTo>
                    <a:pt x="906" y="18038"/>
                  </a:lnTo>
                  <a:cubicBezTo>
                    <a:pt x="953" y="18038"/>
                    <a:pt x="1001" y="18002"/>
                    <a:pt x="1001" y="17943"/>
                  </a:cubicBezTo>
                  <a:lnTo>
                    <a:pt x="10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1"/>
            <p:cNvSpPr/>
            <p:nvPr/>
          </p:nvSpPr>
          <p:spPr>
            <a:xfrm>
              <a:off x="1755973" y="3302708"/>
              <a:ext cx="23113" cy="421829"/>
            </a:xfrm>
            <a:custGeom>
              <a:avLst/>
              <a:gdLst/>
              <a:ahLst/>
              <a:cxnLst/>
              <a:rect l="l" t="t" r="r" b="b"/>
              <a:pathLst>
                <a:path w="989" h="18050" extrusionOk="0">
                  <a:moveTo>
                    <a:pt x="0" y="0"/>
                  </a:moveTo>
                  <a:lnTo>
                    <a:pt x="0" y="17955"/>
                  </a:lnTo>
                  <a:cubicBezTo>
                    <a:pt x="0" y="18014"/>
                    <a:pt x="36" y="18050"/>
                    <a:pt x="95" y="18050"/>
                  </a:cubicBezTo>
                  <a:lnTo>
                    <a:pt x="893" y="18050"/>
                  </a:lnTo>
                  <a:cubicBezTo>
                    <a:pt x="941" y="18050"/>
                    <a:pt x="988" y="18014"/>
                    <a:pt x="988" y="17955"/>
                  </a:cubicBezTo>
                  <a:lnTo>
                    <a:pt x="988" y="107"/>
                  </a:lnTo>
                  <a:cubicBezTo>
                    <a:pt x="988" y="48"/>
                    <a:pt x="941"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1"/>
            <p:cNvSpPr/>
            <p:nvPr/>
          </p:nvSpPr>
          <p:spPr>
            <a:xfrm>
              <a:off x="1564246" y="3302708"/>
              <a:ext cx="191751" cy="64852"/>
            </a:xfrm>
            <a:custGeom>
              <a:avLst/>
              <a:gdLst/>
              <a:ahLst/>
              <a:cxnLst/>
              <a:rect l="l" t="t" r="r" b="b"/>
              <a:pathLst>
                <a:path w="8205" h="2775" extrusionOk="0">
                  <a:moveTo>
                    <a:pt x="6740" y="0"/>
                  </a:moveTo>
                  <a:lnTo>
                    <a:pt x="6740" y="298"/>
                  </a:lnTo>
                  <a:cubicBezTo>
                    <a:pt x="6728" y="1274"/>
                    <a:pt x="5930" y="2060"/>
                    <a:pt x="4954" y="2060"/>
                  </a:cubicBezTo>
                  <a:lnTo>
                    <a:pt x="1" y="2060"/>
                  </a:lnTo>
                  <a:lnTo>
                    <a:pt x="1" y="2774"/>
                  </a:lnTo>
                  <a:lnTo>
                    <a:pt x="8204" y="2774"/>
                  </a:lnTo>
                  <a:lnTo>
                    <a:pt x="8204"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1"/>
            <p:cNvSpPr/>
            <p:nvPr/>
          </p:nvSpPr>
          <p:spPr>
            <a:xfrm>
              <a:off x="1564246" y="3441549"/>
              <a:ext cx="191751" cy="84039"/>
            </a:xfrm>
            <a:custGeom>
              <a:avLst/>
              <a:gdLst/>
              <a:ahLst/>
              <a:cxnLst/>
              <a:rect l="l" t="t" r="r" b="b"/>
              <a:pathLst>
                <a:path w="8205" h="3596" extrusionOk="0">
                  <a:moveTo>
                    <a:pt x="6740" y="0"/>
                  </a:moveTo>
                  <a:lnTo>
                    <a:pt x="6740" y="1131"/>
                  </a:lnTo>
                  <a:cubicBezTo>
                    <a:pt x="6728" y="2100"/>
                    <a:pt x="5942" y="2882"/>
                    <a:pt x="4976" y="2882"/>
                  </a:cubicBezTo>
                  <a:cubicBezTo>
                    <a:pt x="4968" y="2882"/>
                    <a:pt x="4961" y="2882"/>
                    <a:pt x="4954" y="2882"/>
                  </a:cubicBezTo>
                  <a:lnTo>
                    <a:pt x="1" y="2882"/>
                  </a:lnTo>
                  <a:lnTo>
                    <a:pt x="1" y="3596"/>
                  </a:lnTo>
                  <a:lnTo>
                    <a:pt x="8204" y="3596"/>
                  </a:lnTo>
                  <a:lnTo>
                    <a:pt x="8204"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1"/>
            <p:cNvSpPr/>
            <p:nvPr/>
          </p:nvSpPr>
          <p:spPr>
            <a:xfrm>
              <a:off x="1564246" y="3525564"/>
              <a:ext cx="191751" cy="178103"/>
            </a:xfrm>
            <a:custGeom>
              <a:avLst/>
              <a:gdLst/>
              <a:ahLst/>
              <a:cxnLst/>
              <a:rect l="l" t="t" r="r" b="b"/>
              <a:pathLst>
                <a:path w="8205" h="7621" extrusionOk="0">
                  <a:moveTo>
                    <a:pt x="6740" y="1"/>
                  </a:moveTo>
                  <a:lnTo>
                    <a:pt x="6740" y="5156"/>
                  </a:lnTo>
                  <a:cubicBezTo>
                    <a:pt x="6728" y="6125"/>
                    <a:pt x="5942" y="6907"/>
                    <a:pt x="4976" y="6907"/>
                  </a:cubicBezTo>
                  <a:cubicBezTo>
                    <a:pt x="4968" y="6907"/>
                    <a:pt x="4961" y="6907"/>
                    <a:pt x="4954" y="6907"/>
                  </a:cubicBezTo>
                  <a:lnTo>
                    <a:pt x="1" y="6907"/>
                  </a:lnTo>
                  <a:lnTo>
                    <a:pt x="1" y="7621"/>
                  </a:lnTo>
                  <a:lnTo>
                    <a:pt x="8204" y="7621"/>
                  </a:lnTo>
                  <a:lnTo>
                    <a:pt x="8204"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1"/>
            <p:cNvSpPr/>
            <p:nvPr/>
          </p:nvSpPr>
          <p:spPr>
            <a:xfrm>
              <a:off x="1626854" y="3462418"/>
              <a:ext cx="99369" cy="42323"/>
            </a:xfrm>
            <a:custGeom>
              <a:avLst/>
              <a:gdLst/>
              <a:ahLst/>
              <a:cxnLst/>
              <a:rect l="l" t="t" r="r" b="b"/>
              <a:pathLst>
                <a:path w="4252" h="1811" extrusionOk="0">
                  <a:moveTo>
                    <a:pt x="84" y="0"/>
                  </a:moveTo>
                  <a:cubicBezTo>
                    <a:pt x="36" y="0"/>
                    <a:pt x="1" y="48"/>
                    <a:pt x="1" y="96"/>
                  </a:cubicBezTo>
                  <a:lnTo>
                    <a:pt x="1" y="1727"/>
                  </a:lnTo>
                  <a:cubicBezTo>
                    <a:pt x="1" y="1774"/>
                    <a:pt x="36" y="1810"/>
                    <a:pt x="84" y="1810"/>
                  </a:cubicBezTo>
                  <a:lnTo>
                    <a:pt x="4168" y="1810"/>
                  </a:lnTo>
                  <a:cubicBezTo>
                    <a:pt x="4215" y="1810"/>
                    <a:pt x="4251" y="1774"/>
                    <a:pt x="4251" y="1727"/>
                  </a:cubicBezTo>
                  <a:lnTo>
                    <a:pt x="4251" y="96"/>
                  </a:lnTo>
                  <a:cubicBezTo>
                    <a:pt x="4251" y="48"/>
                    <a:pt x="4215" y="0"/>
                    <a:pt x="4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1"/>
            <p:cNvSpPr/>
            <p:nvPr/>
          </p:nvSpPr>
          <p:spPr>
            <a:xfrm>
              <a:off x="1698086" y="3462418"/>
              <a:ext cx="28418" cy="42323"/>
            </a:xfrm>
            <a:custGeom>
              <a:avLst/>
              <a:gdLst/>
              <a:ahLst/>
              <a:cxnLst/>
              <a:rect l="l" t="t" r="r" b="b"/>
              <a:pathLst>
                <a:path w="1216" h="1811" extrusionOk="0">
                  <a:moveTo>
                    <a:pt x="1013" y="0"/>
                  </a:moveTo>
                  <a:lnTo>
                    <a:pt x="1013" y="238"/>
                  </a:lnTo>
                  <a:cubicBezTo>
                    <a:pt x="1001" y="917"/>
                    <a:pt x="608" y="1524"/>
                    <a:pt x="1" y="1810"/>
                  </a:cubicBezTo>
                  <a:lnTo>
                    <a:pt x="1120" y="1810"/>
                  </a:lnTo>
                  <a:cubicBezTo>
                    <a:pt x="1179" y="1810"/>
                    <a:pt x="1215" y="1774"/>
                    <a:pt x="1215" y="1727"/>
                  </a:cubicBezTo>
                  <a:lnTo>
                    <a:pt x="1215" y="96"/>
                  </a:lnTo>
                  <a:cubicBezTo>
                    <a:pt x="1215" y="48"/>
                    <a:pt x="1179" y="0"/>
                    <a:pt x="1120" y="0"/>
                  </a:cubicBezTo>
                  <a:close/>
                </a:path>
              </a:pathLst>
            </a:custGeom>
            <a:solidFill>
              <a:srgbClr val="617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1"/>
            <p:cNvSpPr/>
            <p:nvPr/>
          </p:nvSpPr>
          <p:spPr>
            <a:xfrm>
              <a:off x="1585396" y="3323577"/>
              <a:ext cx="148890" cy="22832"/>
            </a:xfrm>
            <a:custGeom>
              <a:avLst/>
              <a:gdLst/>
              <a:ahLst/>
              <a:cxnLst/>
              <a:rect l="l" t="t" r="r" b="b"/>
              <a:pathLst>
                <a:path w="6371" h="977" extrusionOk="0">
                  <a:moveTo>
                    <a:pt x="72" y="0"/>
                  </a:moveTo>
                  <a:cubicBezTo>
                    <a:pt x="36" y="0"/>
                    <a:pt x="1" y="36"/>
                    <a:pt x="1" y="72"/>
                  </a:cubicBezTo>
                  <a:lnTo>
                    <a:pt x="1" y="905"/>
                  </a:lnTo>
                  <a:cubicBezTo>
                    <a:pt x="1" y="953"/>
                    <a:pt x="36" y="976"/>
                    <a:pt x="72" y="976"/>
                  </a:cubicBezTo>
                  <a:lnTo>
                    <a:pt x="6311" y="976"/>
                  </a:lnTo>
                  <a:cubicBezTo>
                    <a:pt x="6347" y="976"/>
                    <a:pt x="6370" y="953"/>
                    <a:pt x="6370" y="905"/>
                  </a:cubicBezTo>
                  <a:lnTo>
                    <a:pt x="6370" y="72"/>
                  </a:lnTo>
                  <a:cubicBezTo>
                    <a:pt x="6370" y="36"/>
                    <a:pt x="6347" y="0"/>
                    <a:pt x="6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1"/>
            <p:cNvSpPr/>
            <p:nvPr/>
          </p:nvSpPr>
          <p:spPr>
            <a:xfrm>
              <a:off x="1698366" y="3323577"/>
              <a:ext cx="36481" cy="22832"/>
            </a:xfrm>
            <a:custGeom>
              <a:avLst/>
              <a:gdLst/>
              <a:ahLst/>
              <a:cxnLst/>
              <a:rect l="l" t="t" r="r" b="b"/>
              <a:pathLst>
                <a:path w="1561" h="977" extrusionOk="0">
                  <a:moveTo>
                    <a:pt x="894" y="0"/>
                  </a:moveTo>
                  <a:cubicBezTo>
                    <a:pt x="727" y="429"/>
                    <a:pt x="417" y="786"/>
                    <a:pt x="1" y="976"/>
                  </a:cubicBezTo>
                  <a:lnTo>
                    <a:pt x="1489" y="976"/>
                  </a:lnTo>
                  <a:cubicBezTo>
                    <a:pt x="1525" y="976"/>
                    <a:pt x="1560" y="953"/>
                    <a:pt x="1560" y="905"/>
                  </a:cubicBezTo>
                  <a:lnTo>
                    <a:pt x="1560" y="72"/>
                  </a:lnTo>
                  <a:cubicBezTo>
                    <a:pt x="1560" y="36"/>
                    <a:pt x="1525" y="0"/>
                    <a:pt x="1489"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1"/>
            <p:cNvSpPr/>
            <p:nvPr/>
          </p:nvSpPr>
          <p:spPr>
            <a:xfrm>
              <a:off x="1779063" y="3477726"/>
              <a:ext cx="49264" cy="93223"/>
            </a:xfrm>
            <a:custGeom>
              <a:avLst/>
              <a:gdLst/>
              <a:ahLst/>
              <a:cxnLst/>
              <a:rect l="l" t="t" r="r" b="b"/>
              <a:pathLst>
                <a:path w="2108" h="3989" extrusionOk="0">
                  <a:moveTo>
                    <a:pt x="0" y="0"/>
                  </a:moveTo>
                  <a:lnTo>
                    <a:pt x="0" y="1869"/>
                  </a:lnTo>
                  <a:lnTo>
                    <a:pt x="620" y="1869"/>
                  </a:lnTo>
                  <a:cubicBezTo>
                    <a:pt x="786" y="1869"/>
                    <a:pt x="929" y="2000"/>
                    <a:pt x="929" y="2167"/>
                  </a:cubicBezTo>
                  <a:lnTo>
                    <a:pt x="929" y="3834"/>
                  </a:lnTo>
                  <a:cubicBezTo>
                    <a:pt x="929" y="3929"/>
                    <a:pt x="1001" y="3989"/>
                    <a:pt x="1084" y="3989"/>
                  </a:cubicBezTo>
                  <a:lnTo>
                    <a:pt x="1691" y="3989"/>
                  </a:lnTo>
                  <a:cubicBezTo>
                    <a:pt x="1774" y="3989"/>
                    <a:pt x="1858" y="3929"/>
                    <a:pt x="1858" y="3834"/>
                  </a:cubicBezTo>
                  <a:lnTo>
                    <a:pt x="1858" y="2191"/>
                  </a:lnTo>
                  <a:cubicBezTo>
                    <a:pt x="1858" y="2119"/>
                    <a:pt x="1882" y="2060"/>
                    <a:pt x="1929" y="2024"/>
                  </a:cubicBezTo>
                  <a:lnTo>
                    <a:pt x="2024" y="1941"/>
                  </a:lnTo>
                  <a:cubicBezTo>
                    <a:pt x="2072" y="1893"/>
                    <a:pt x="2108" y="1834"/>
                    <a:pt x="2108" y="1762"/>
                  </a:cubicBezTo>
                  <a:lnTo>
                    <a:pt x="2108" y="762"/>
                  </a:lnTo>
                  <a:cubicBezTo>
                    <a:pt x="2108" y="548"/>
                    <a:pt x="1941" y="357"/>
                    <a:pt x="1727" y="322"/>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1"/>
            <p:cNvSpPr/>
            <p:nvPr/>
          </p:nvSpPr>
          <p:spPr>
            <a:xfrm>
              <a:off x="1638446" y="3477399"/>
              <a:ext cx="37228" cy="12596"/>
            </a:xfrm>
            <a:custGeom>
              <a:avLst/>
              <a:gdLst/>
              <a:ahLst/>
              <a:cxnLst/>
              <a:rect l="l" t="t" r="r" b="b"/>
              <a:pathLst>
                <a:path w="1593" h="539" extrusionOk="0">
                  <a:moveTo>
                    <a:pt x="352" y="1"/>
                  </a:moveTo>
                  <a:cubicBezTo>
                    <a:pt x="0" y="1"/>
                    <a:pt x="4" y="539"/>
                    <a:pt x="363" y="539"/>
                  </a:cubicBezTo>
                  <a:cubicBezTo>
                    <a:pt x="370" y="539"/>
                    <a:pt x="378" y="538"/>
                    <a:pt x="386" y="538"/>
                  </a:cubicBezTo>
                  <a:lnTo>
                    <a:pt x="1207" y="538"/>
                  </a:lnTo>
                  <a:cubicBezTo>
                    <a:pt x="1215" y="538"/>
                    <a:pt x="1223" y="539"/>
                    <a:pt x="1230" y="539"/>
                  </a:cubicBezTo>
                  <a:cubicBezTo>
                    <a:pt x="1589" y="539"/>
                    <a:pt x="1593" y="1"/>
                    <a:pt x="1241" y="1"/>
                  </a:cubicBezTo>
                  <a:cubicBezTo>
                    <a:pt x="1230" y="1"/>
                    <a:pt x="1219" y="1"/>
                    <a:pt x="1207" y="2"/>
                  </a:cubicBezTo>
                  <a:lnTo>
                    <a:pt x="386" y="2"/>
                  </a:lnTo>
                  <a:cubicBezTo>
                    <a:pt x="374" y="1"/>
                    <a:pt x="363" y="1"/>
                    <a:pt x="352"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1"/>
            <p:cNvSpPr/>
            <p:nvPr/>
          </p:nvSpPr>
          <p:spPr>
            <a:xfrm>
              <a:off x="1677684" y="3477399"/>
              <a:ext cx="37228" cy="12596"/>
            </a:xfrm>
            <a:custGeom>
              <a:avLst/>
              <a:gdLst/>
              <a:ahLst/>
              <a:cxnLst/>
              <a:rect l="l" t="t" r="r" b="b"/>
              <a:pathLst>
                <a:path w="1593" h="539" extrusionOk="0">
                  <a:moveTo>
                    <a:pt x="352" y="1"/>
                  </a:moveTo>
                  <a:cubicBezTo>
                    <a:pt x="0" y="1"/>
                    <a:pt x="4" y="539"/>
                    <a:pt x="363" y="539"/>
                  </a:cubicBezTo>
                  <a:cubicBezTo>
                    <a:pt x="370" y="539"/>
                    <a:pt x="378" y="538"/>
                    <a:pt x="386" y="538"/>
                  </a:cubicBezTo>
                  <a:lnTo>
                    <a:pt x="1207" y="538"/>
                  </a:lnTo>
                  <a:cubicBezTo>
                    <a:pt x="1215" y="538"/>
                    <a:pt x="1222" y="539"/>
                    <a:pt x="1230" y="539"/>
                  </a:cubicBezTo>
                  <a:cubicBezTo>
                    <a:pt x="1589" y="539"/>
                    <a:pt x="1592" y="1"/>
                    <a:pt x="1240" y="1"/>
                  </a:cubicBezTo>
                  <a:cubicBezTo>
                    <a:pt x="1230" y="1"/>
                    <a:pt x="1218" y="1"/>
                    <a:pt x="1207" y="2"/>
                  </a:cubicBezTo>
                  <a:lnTo>
                    <a:pt x="386" y="2"/>
                  </a:lnTo>
                  <a:cubicBezTo>
                    <a:pt x="374" y="1"/>
                    <a:pt x="363" y="1"/>
                    <a:pt x="352"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1"/>
            <p:cNvSpPr/>
            <p:nvPr/>
          </p:nvSpPr>
          <p:spPr>
            <a:xfrm>
              <a:off x="1580114" y="3456295"/>
              <a:ext cx="35078" cy="12550"/>
            </a:xfrm>
            <a:custGeom>
              <a:avLst/>
              <a:gdLst/>
              <a:ahLst/>
              <a:cxnLst/>
              <a:rect l="l" t="t" r="r" b="b"/>
              <a:pathLst>
                <a:path w="1501" h="537" extrusionOk="0">
                  <a:moveTo>
                    <a:pt x="358" y="0"/>
                  </a:moveTo>
                  <a:cubicBezTo>
                    <a:pt x="0" y="0"/>
                    <a:pt x="0" y="536"/>
                    <a:pt x="358" y="536"/>
                  </a:cubicBezTo>
                  <a:lnTo>
                    <a:pt x="1143" y="536"/>
                  </a:lnTo>
                  <a:cubicBezTo>
                    <a:pt x="1501" y="536"/>
                    <a:pt x="1501" y="0"/>
                    <a:pt x="1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1"/>
            <p:cNvSpPr/>
            <p:nvPr/>
          </p:nvSpPr>
          <p:spPr>
            <a:xfrm>
              <a:off x="1579460" y="3477399"/>
              <a:ext cx="33793" cy="12596"/>
            </a:xfrm>
            <a:custGeom>
              <a:avLst/>
              <a:gdLst/>
              <a:ahLst/>
              <a:cxnLst/>
              <a:rect l="l" t="t" r="r" b="b"/>
              <a:pathLst>
                <a:path w="1446" h="539" extrusionOk="0">
                  <a:moveTo>
                    <a:pt x="352" y="1"/>
                  </a:moveTo>
                  <a:cubicBezTo>
                    <a:pt x="0" y="1"/>
                    <a:pt x="4" y="539"/>
                    <a:pt x="363" y="539"/>
                  </a:cubicBezTo>
                  <a:cubicBezTo>
                    <a:pt x="370" y="539"/>
                    <a:pt x="378" y="538"/>
                    <a:pt x="386" y="538"/>
                  </a:cubicBezTo>
                  <a:lnTo>
                    <a:pt x="1171" y="538"/>
                  </a:lnTo>
                  <a:cubicBezTo>
                    <a:pt x="1326" y="538"/>
                    <a:pt x="1445" y="419"/>
                    <a:pt x="1445" y="264"/>
                  </a:cubicBezTo>
                  <a:cubicBezTo>
                    <a:pt x="1445" y="121"/>
                    <a:pt x="1326" y="2"/>
                    <a:pt x="1171" y="2"/>
                  </a:cubicBezTo>
                  <a:lnTo>
                    <a:pt x="386" y="2"/>
                  </a:lnTo>
                  <a:cubicBezTo>
                    <a:pt x="374" y="1"/>
                    <a:pt x="363" y="1"/>
                    <a:pt x="3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1"/>
            <p:cNvSpPr/>
            <p:nvPr/>
          </p:nvSpPr>
          <p:spPr>
            <a:xfrm>
              <a:off x="1580114" y="3498595"/>
              <a:ext cx="33139" cy="12526"/>
            </a:xfrm>
            <a:custGeom>
              <a:avLst/>
              <a:gdLst/>
              <a:ahLst/>
              <a:cxnLst/>
              <a:rect l="l" t="t" r="r" b="b"/>
              <a:pathLst>
                <a:path w="1418" h="536" extrusionOk="0">
                  <a:moveTo>
                    <a:pt x="358" y="0"/>
                  </a:moveTo>
                  <a:cubicBezTo>
                    <a:pt x="0" y="0"/>
                    <a:pt x="0" y="536"/>
                    <a:pt x="358" y="536"/>
                  </a:cubicBezTo>
                  <a:lnTo>
                    <a:pt x="1143" y="536"/>
                  </a:lnTo>
                  <a:cubicBezTo>
                    <a:pt x="1298" y="536"/>
                    <a:pt x="1417" y="417"/>
                    <a:pt x="1417" y="262"/>
                  </a:cubicBezTo>
                  <a:cubicBezTo>
                    <a:pt x="1417" y="119"/>
                    <a:pt x="1298" y="0"/>
                    <a:pt x="1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1"/>
            <p:cNvSpPr/>
            <p:nvPr/>
          </p:nvSpPr>
          <p:spPr>
            <a:xfrm>
              <a:off x="1583736" y="3508878"/>
              <a:ext cx="28114" cy="2244"/>
            </a:xfrm>
            <a:custGeom>
              <a:avLst/>
              <a:gdLst/>
              <a:ahLst/>
              <a:cxnLst/>
              <a:rect l="l" t="t" r="r" b="b"/>
              <a:pathLst>
                <a:path w="1203" h="96" extrusionOk="0">
                  <a:moveTo>
                    <a:pt x="0" y="1"/>
                  </a:moveTo>
                  <a:cubicBezTo>
                    <a:pt x="48" y="60"/>
                    <a:pt x="119" y="96"/>
                    <a:pt x="203" y="96"/>
                  </a:cubicBezTo>
                  <a:lnTo>
                    <a:pt x="988" y="96"/>
                  </a:lnTo>
                  <a:cubicBezTo>
                    <a:pt x="1072" y="96"/>
                    <a:pt x="1143" y="60"/>
                    <a:pt x="1203" y="1"/>
                  </a:cubicBezTo>
                  <a:close/>
                </a:path>
              </a:pathLst>
            </a:custGeom>
            <a:solidFill>
              <a:srgbClr val="EAB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1"/>
            <p:cNvSpPr/>
            <p:nvPr/>
          </p:nvSpPr>
          <p:spPr>
            <a:xfrm>
              <a:off x="1593739" y="3556179"/>
              <a:ext cx="115775" cy="100351"/>
            </a:xfrm>
            <a:custGeom>
              <a:avLst/>
              <a:gdLst/>
              <a:ahLst/>
              <a:cxnLst/>
              <a:rect l="l" t="t" r="r" b="b"/>
              <a:pathLst>
                <a:path w="4954" h="4294" extrusionOk="0">
                  <a:moveTo>
                    <a:pt x="1148" y="0"/>
                  </a:moveTo>
                  <a:cubicBezTo>
                    <a:pt x="883" y="0"/>
                    <a:pt x="671" y="51"/>
                    <a:pt x="549" y="167"/>
                  </a:cubicBezTo>
                  <a:cubicBezTo>
                    <a:pt x="1" y="703"/>
                    <a:pt x="834" y="3013"/>
                    <a:pt x="1584" y="3739"/>
                  </a:cubicBezTo>
                  <a:cubicBezTo>
                    <a:pt x="1954" y="4108"/>
                    <a:pt x="2440" y="4293"/>
                    <a:pt x="2925" y="4293"/>
                  </a:cubicBezTo>
                  <a:cubicBezTo>
                    <a:pt x="3395" y="4293"/>
                    <a:pt x="3865" y="4120"/>
                    <a:pt x="4228" y="3775"/>
                  </a:cubicBezTo>
                  <a:cubicBezTo>
                    <a:pt x="4954" y="3049"/>
                    <a:pt x="4942" y="1870"/>
                    <a:pt x="4204" y="1179"/>
                  </a:cubicBezTo>
                  <a:cubicBezTo>
                    <a:pt x="3630" y="615"/>
                    <a:pt x="2071"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1"/>
            <p:cNvSpPr/>
            <p:nvPr/>
          </p:nvSpPr>
          <p:spPr>
            <a:xfrm>
              <a:off x="1618791" y="3572398"/>
              <a:ext cx="107432" cy="104020"/>
            </a:xfrm>
            <a:custGeom>
              <a:avLst/>
              <a:gdLst/>
              <a:ahLst/>
              <a:cxnLst/>
              <a:rect l="l" t="t" r="r" b="b"/>
              <a:pathLst>
                <a:path w="4597" h="4451" extrusionOk="0">
                  <a:moveTo>
                    <a:pt x="292" y="0"/>
                  </a:moveTo>
                  <a:cubicBezTo>
                    <a:pt x="221" y="0"/>
                    <a:pt x="149" y="27"/>
                    <a:pt x="96" y="81"/>
                  </a:cubicBezTo>
                  <a:cubicBezTo>
                    <a:pt x="0" y="188"/>
                    <a:pt x="0" y="354"/>
                    <a:pt x="96" y="462"/>
                  </a:cubicBezTo>
                  <a:lnTo>
                    <a:pt x="762" y="1105"/>
                  </a:lnTo>
                  <a:lnTo>
                    <a:pt x="524" y="1105"/>
                  </a:lnTo>
                  <a:cubicBezTo>
                    <a:pt x="167" y="1105"/>
                    <a:pt x="167" y="1628"/>
                    <a:pt x="524" y="1628"/>
                  </a:cubicBezTo>
                  <a:lnTo>
                    <a:pt x="1298" y="1628"/>
                  </a:lnTo>
                  <a:lnTo>
                    <a:pt x="1727" y="2045"/>
                  </a:lnTo>
                  <a:lnTo>
                    <a:pt x="1179" y="2045"/>
                  </a:lnTo>
                  <a:cubicBezTo>
                    <a:pt x="822" y="2045"/>
                    <a:pt x="822" y="2581"/>
                    <a:pt x="1179" y="2581"/>
                  </a:cubicBezTo>
                  <a:lnTo>
                    <a:pt x="2263" y="2581"/>
                  </a:lnTo>
                  <a:lnTo>
                    <a:pt x="4108" y="4379"/>
                  </a:lnTo>
                  <a:cubicBezTo>
                    <a:pt x="4156" y="4426"/>
                    <a:pt x="4227" y="4450"/>
                    <a:pt x="4299" y="4450"/>
                  </a:cubicBezTo>
                  <a:cubicBezTo>
                    <a:pt x="4370" y="4450"/>
                    <a:pt x="4441" y="4426"/>
                    <a:pt x="4489" y="4379"/>
                  </a:cubicBezTo>
                  <a:cubicBezTo>
                    <a:pt x="4596" y="4272"/>
                    <a:pt x="4596" y="4105"/>
                    <a:pt x="4489" y="3998"/>
                  </a:cubicBezTo>
                  <a:lnTo>
                    <a:pt x="3060" y="2605"/>
                  </a:lnTo>
                  <a:lnTo>
                    <a:pt x="3060" y="1128"/>
                  </a:lnTo>
                  <a:cubicBezTo>
                    <a:pt x="3042" y="962"/>
                    <a:pt x="2911" y="878"/>
                    <a:pt x="2782" y="878"/>
                  </a:cubicBezTo>
                  <a:cubicBezTo>
                    <a:pt x="2652" y="878"/>
                    <a:pt x="2525" y="962"/>
                    <a:pt x="2513" y="1128"/>
                  </a:cubicBezTo>
                  <a:lnTo>
                    <a:pt x="2513" y="2069"/>
                  </a:lnTo>
                  <a:lnTo>
                    <a:pt x="2048" y="1616"/>
                  </a:lnTo>
                  <a:lnTo>
                    <a:pt x="2048" y="819"/>
                  </a:lnTo>
                  <a:cubicBezTo>
                    <a:pt x="2036" y="652"/>
                    <a:pt x="1908" y="569"/>
                    <a:pt x="1780" y="569"/>
                  </a:cubicBezTo>
                  <a:cubicBezTo>
                    <a:pt x="1652" y="569"/>
                    <a:pt x="1524" y="652"/>
                    <a:pt x="1512" y="819"/>
                  </a:cubicBezTo>
                  <a:lnTo>
                    <a:pt x="1512" y="1093"/>
                  </a:lnTo>
                  <a:lnTo>
                    <a:pt x="489" y="81"/>
                  </a:lnTo>
                  <a:cubicBezTo>
                    <a:pt x="435" y="27"/>
                    <a:pt x="364" y="0"/>
                    <a:pt x="292" y="0"/>
                  </a:cubicBezTo>
                  <a:close/>
                </a:path>
              </a:pathLst>
            </a:custGeom>
            <a:solidFill>
              <a:srgbClr val="E2F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1"/>
            <p:cNvSpPr/>
            <p:nvPr/>
          </p:nvSpPr>
          <p:spPr>
            <a:xfrm>
              <a:off x="1711991" y="3661087"/>
              <a:ext cx="14232" cy="15541"/>
            </a:xfrm>
            <a:custGeom>
              <a:avLst/>
              <a:gdLst/>
              <a:ahLst/>
              <a:cxnLst/>
              <a:rect l="l" t="t" r="r" b="b"/>
              <a:pathLst>
                <a:path w="609" h="665" extrusionOk="0">
                  <a:moveTo>
                    <a:pt x="287" y="0"/>
                  </a:moveTo>
                  <a:cubicBezTo>
                    <a:pt x="215" y="167"/>
                    <a:pt x="120" y="334"/>
                    <a:pt x="1" y="477"/>
                  </a:cubicBezTo>
                  <a:lnTo>
                    <a:pt x="120" y="584"/>
                  </a:lnTo>
                  <a:cubicBezTo>
                    <a:pt x="174" y="637"/>
                    <a:pt x="242" y="664"/>
                    <a:pt x="311" y="664"/>
                  </a:cubicBezTo>
                  <a:cubicBezTo>
                    <a:pt x="379" y="664"/>
                    <a:pt x="447" y="637"/>
                    <a:pt x="501" y="584"/>
                  </a:cubicBezTo>
                  <a:cubicBezTo>
                    <a:pt x="608" y="477"/>
                    <a:pt x="608" y="310"/>
                    <a:pt x="501" y="203"/>
                  </a:cubicBezTo>
                  <a:lnTo>
                    <a:pt x="287" y="0"/>
                  </a:lnTo>
                  <a:close/>
                </a:path>
              </a:pathLst>
            </a:custGeom>
            <a:solidFill>
              <a:srgbClr val="D8F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51"/>
          <p:cNvGrpSpPr/>
          <p:nvPr/>
        </p:nvGrpSpPr>
        <p:grpSpPr>
          <a:xfrm>
            <a:off x="2806081" y="3302637"/>
            <a:ext cx="311662" cy="422179"/>
            <a:chOff x="2806081" y="3302637"/>
            <a:chExt cx="311662" cy="422179"/>
          </a:xfrm>
        </p:grpSpPr>
        <p:sp>
          <p:nvSpPr>
            <p:cNvPr id="2773" name="Google Shape;2773;p51"/>
            <p:cNvSpPr/>
            <p:nvPr/>
          </p:nvSpPr>
          <p:spPr>
            <a:xfrm>
              <a:off x="2833634" y="3349167"/>
              <a:ext cx="284109" cy="375649"/>
            </a:xfrm>
            <a:custGeom>
              <a:avLst/>
              <a:gdLst/>
              <a:ahLst/>
              <a:cxnLst/>
              <a:rect l="l" t="t" r="r" b="b"/>
              <a:pathLst>
                <a:path w="12157" h="16074" extrusionOk="0">
                  <a:moveTo>
                    <a:pt x="11427" y="0"/>
                  </a:moveTo>
                  <a:cubicBezTo>
                    <a:pt x="11420" y="0"/>
                    <a:pt x="11413" y="0"/>
                    <a:pt x="11406" y="0"/>
                  </a:cubicBezTo>
                  <a:lnTo>
                    <a:pt x="762" y="0"/>
                  </a:lnTo>
                  <a:cubicBezTo>
                    <a:pt x="345" y="0"/>
                    <a:pt x="0" y="334"/>
                    <a:pt x="0" y="751"/>
                  </a:cubicBezTo>
                  <a:lnTo>
                    <a:pt x="0" y="15324"/>
                  </a:lnTo>
                  <a:cubicBezTo>
                    <a:pt x="0" y="15740"/>
                    <a:pt x="345" y="16074"/>
                    <a:pt x="762" y="16074"/>
                  </a:cubicBezTo>
                  <a:lnTo>
                    <a:pt x="11406" y="16074"/>
                  </a:lnTo>
                  <a:cubicBezTo>
                    <a:pt x="11823" y="16074"/>
                    <a:pt x="12156" y="15740"/>
                    <a:pt x="12156" y="15324"/>
                  </a:cubicBezTo>
                  <a:lnTo>
                    <a:pt x="12156" y="751"/>
                  </a:lnTo>
                  <a:cubicBezTo>
                    <a:pt x="12156" y="341"/>
                    <a:pt x="11834" y="0"/>
                    <a:pt x="1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1"/>
            <p:cNvSpPr/>
            <p:nvPr/>
          </p:nvSpPr>
          <p:spPr>
            <a:xfrm>
              <a:off x="2833634" y="3349167"/>
              <a:ext cx="284109" cy="375392"/>
            </a:xfrm>
            <a:custGeom>
              <a:avLst/>
              <a:gdLst/>
              <a:ahLst/>
              <a:cxnLst/>
              <a:rect l="l" t="t" r="r" b="b"/>
              <a:pathLst>
                <a:path w="12157" h="16063" extrusionOk="0">
                  <a:moveTo>
                    <a:pt x="11427" y="0"/>
                  </a:moveTo>
                  <a:cubicBezTo>
                    <a:pt x="11420" y="0"/>
                    <a:pt x="11413" y="0"/>
                    <a:pt x="11406" y="0"/>
                  </a:cubicBezTo>
                  <a:lnTo>
                    <a:pt x="10680" y="0"/>
                  </a:lnTo>
                  <a:lnTo>
                    <a:pt x="10680" y="13026"/>
                  </a:lnTo>
                  <a:cubicBezTo>
                    <a:pt x="10656" y="14304"/>
                    <a:pt x="9609" y="15336"/>
                    <a:pt x="8333" y="15336"/>
                  </a:cubicBezTo>
                  <a:cubicBezTo>
                    <a:pt x="8325" y="15336"/>
                    <a:pt x="8318" y="15336"/>
                    <a:pt x="8311" y="15336"/>
                  </a:cubicBezTo>
                  <a:lnTo>
                    <a:pt x="0" y="15336"/>
                  </a:lnTo>
                  <a:cubicBezTo>
                    <a:pt x="12" y="15745"/>
                    <a:pt x="345" y="16062"/>
                    <a:pt x="740" y="16062"/>
                  </a:cubicBezTo>
                  <a:cubicBezTo>
                    <a:pt x="748" y="16062"/>
                    <a:pt x="755" y="16062"/>
                    <a:pt x="762" y="16062"/>
                  </a:cubicBezTo>
                  <a:lnTo>
                    <a:pt x="11406" y="16062"/>
                  </a:lnTo>
                  <a:cubicBezTo>
                    <a:pt x="11413" y="16062"/>
                    <a:pt x="11421" y="16062"/>
                    <a:pt x="11428" y="16062"/>
                  </a:cubicBezTo>
                  <a:cubicBezTo>
                    <a:pt x="11834" y="16062"/>
                    <a:pt x="12156" y="15733"/>
                    <a:pt x="12156" y="15324"/>
                  </a:cubicBezTo>
                  <a:lnTo>
                    <a:pt x="12156" y="751"/>
                  </a:lnTo>
                  <a:cubicBezTo>
                    <a:pt x="12156" y="341"/>
                    <a:pt x="11834" y="0"/>
                    <a:pt x="11427"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1"/>
            <p:cNvSpPr/>
            <p:nvPr/>
          </p:nvSpPr>
          <p:spPr>
            <a:xfrm>
              <a:off x="2859785" y="3375014"/>
              <a:ext cx="232087" cy="324212"/>
            </a:xfrm>
            <a:custGeom>
              <a:avLst/>
              <a:gdLst/>
              <a:ahLst/>
              <a:cxnLst/>
              <a:rect l="l" t="t" r="r" b="b"/>
              <a:pathLst>
                <a:path w="9931" h="13873" extrusionOk="0">
                  <a:moveTo>
                    <a:pt x="9724" y="1"/>
                  </a:moveTo>
                  <a:cubicBezTo>
                    <a:pt x="9717" y="1"/>
                    <a:pt x="9711" y="1"/>
                    <a:pt x="9704" y="2"/>
                  </a:cubicBezTo>
                  <a:lnTo>
                    <a:pt x="226" y="2"/>
                  </a:lnTo>
                  <a:cubicBezTo>
                    <a:pt x="220" y="1"/>
                    <a:pt x="214" y="1"/>
                    <a:pt x="208" y="1"/>
                  </a:cubicBezTo>
                  <a:cubicBezTo>
                    <a:pt x="97" y="1"/>
                    <a:pt x="0" y="103"/>
                    <a:pt x="0" y="216"/>
                  </a:cubicBezTo>
                  <a:lnTo>
                    <a:pt x="0" y="13646"/>
                  </a:lnTo>
                  <a:cubicBezTo>
                    <a:pt x="0" y="13777"/>
                    <a:pt x="107" y="13872"/>
                    <a:pt x="226" y="13872"/>
                  </a:cubicBezTo>
                  <a:lnTo>
                    <a:pt x="9704" y="13872"/>
                  </a:lnTo>
                  <a:cubicBezTo>
                    <a:pt x="9823" y="13872"/>
                    <a:pt x="9930" y="13777"/>
                    <a:pt x="9930" y="13646"/>
                  </a:cubicBezTo>
                  <a:lnTo>
                    <a:pt x="9930" y="216"/>
                  </a:lnTo>
                  <a:cubicBezTo>
                    <a:pt x="9919" y="92"/>
                    <a:pt x="9833" y="1"/>
                    <a:pt x="97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1"/>
            <p:cNvSpPr/>
            <p:nvPr/>
          </p:nvSpPr>
          <p:spPr>
            <a:xfrm>
              <a:off x="2859785" y="3375014"/>
              <a:ext cx="232087" cy="324212"/>
            </a:xfrm>
            <a:custGeom>
              <a:avLst/>
              <a:gdLst/>
              <a:ahLst/>
              <a:cxnLst/>
              <a:rect l="l" t="t" r="r" b="b"/>
              <a:pathLst>
                <a:path w="9931" h="13873" extrusionOk="0">
                  <a:moveTo>
                    <a:pt x="9724" y="1"/>
                  </a:moveTo>
                  <a:cubicBezTo>
                    <a:pt x="9717" y="1"/>
                    <a:pt x="9711" y="1"/>
                    <a:pt x="9704" y="2"/>
                  </a:cubicBezTo>
                  <a:lnTo>
                    <a:pt x="8442" y="2"/>
                  </a:lnTo>
                  <a:lnTo>
                    <a:pt x="8442" y="10015"/>
                  </a:lnTo>
                  <a:cubicBezTo>
                    <a:pt x="8418" y="11758"/>
                    <a:pt x="7001" y="13146"/>
                    <a:pt x="5273" y="13146"/>
                  </a:cubicBezTo>
                  <a:cubicBezTo>
                    <a:pt x="5266" y="13146"/>
                    <a:pt x="5258" y="13146"/>
                    <a:pt x="5251" y="13146"/>
                  </a:cubicBezTo>
                  <a:lnTo>
                    <a:pt x="0" y="13146"/>
                  </a:lnTo>
                  <a:lnTo>
                    <a:pt x="0" y="13646"/>
                  </a:lnTo>
                  <a:cubicBezTo>
                    <a:pt x="0" y="13777"/>
                    <a:pt x="107" y="13872"/>
                    <a:pt x="226" y="13872"/>
                  </a:cubicBezTo>
                  <a:lnTo>
                    <a:pt x="9704" y="13872"/>
                  </a:lnTo>
                  <a:cubicBezTo>
                    <a:pt x="9823" y="13872"/>
                    <a:pt x="9930" y="13777"/>
                    <a:pt x="9930" y="13646"/>
                  </a:cubicBezTo>
                  <a:lnTo>
                    <a:pt x="9930" y="216"/>
                  </a:lnTo>
                  <a:cubicBezTo>
                    <a:pt x="9919" y="92"/>
                    <a:pt x="9833" y="1"/>
                    <a:pt x="9724"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1"/>
            <p:cNvSpPr/>
            <p:nvPr/>
          </p:nvSpPr>
          <p:spPr>
            <a:xfrm>
              <a:off x="2886193" y="3602919"/>
              <a:ext cx="179248" cy="22038"/>
            </a:xfrm>
            <a:custGeom>
              <a:avLst/>
              <a:gdLst/>
              <a:ahLst/>
              <a:cxnLst/>
              <a:rect l="l" t="t" r="r" b="b"/>
              <a:pathLst>
                <a:path w="7670" h="943" extrusionOk="0">
                  <a:moveTo>
                    <a:pt x="622" y="0"/>
                  </a:moveTo>
                  <a:cubicBezTo>
                    <a:pt x="1" y="0"/>
                    <a:pt x="1" y="942"/>
                    <a:pt x="622" y="942"/>
                  </a:cubicBezTo>
                  <a:cubicBezTo>
                    <a:pt x="633" y="942"/>
                    <a:pt x="645" y="942"/>
                    <a:pt x="656" y="942"/>
                  </a:cubicBezTo>
                  <a:lnTo>
                    <a:pt x="7014" y="942"/>
                  </a:lnTo>
                  <a:cubicBezTo>
                    <a:pt x="7026" y="942"/>
                    <a:pt x="7037" y="942"/>
                    <a:pt x="7048" y="942"/>
                  </a:cubicBezTo>
                  <a:cubicBezTo>
                    <a:pt x="7670" y="942"/>
                    <a:pt x="7670" y="0"/>
                    <a:pt x="7048" y="0"/>
                  </a:cubicBezTo>
                  <a:cubicBezTo>
                    <a:pt x="7037" y="0"/>
                    <a:pt x="7026" y="0"/>
                    <a:pt x="7014" y="1"/>
                  </a:cubicBezTo>
                  <a:lnTo>
                    <a:pt x="656" y="1"/>
                  </a:lnTo>
                  <a:cubicBezTo>
                    <a:pt x="645" y="0"/>
                    <a:pt x="633"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1"/>
            <p:cNvSpPr/>
            <p:nvPr/>
          </p:nvSpPr>
          <p:spPr>
            <a:xfrm>
              <a:off x="3055672" y="3605163"/>
              <a:ext cx="7806" cy="18369"/>
            </a:xfrm>
            <a:custGeom>
              <a:avLst/>
              <a:gdLst/>
              <a:ahLst/>
              <a:cxnLst/>
              <a:rect l="l" t="t" r="r" b="b"/>
              <a:pathLst>
                <a:path w="334" h="786" extrusionOk="0">
                  <a:moveTo>
                    <a:pt x="60" y="0"/>
                  </a:moveTo>
                  <a:lnTo>
                    <a:pt x="60" y="167"/>
                  </a:lnTo>
                  <a:cubicBezTo>
                    <a:pt x="60" y="369"/>
                    <a:pt x="36" y="584"/>
                    <a:pt x="0" y="786"/>
                  </a:cubicBezTo>
                  <a:cubicBezTo>
                    <a:pt x="298" y="631"/>
                    <a:pt x="334" y="203"/>
                    <a:pt x="60"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1"/>
            <p:cNvSpPr/>
            <p:nvPr/>
          </p:nvSpPr>
          <p:spPr>
            <a:xfrm>
              <a:off x="2886777" y="3646060"/>
              <a:ext cx="178103" cy="21991"/>
            </a:xfrm>
            <a:custGeom>
              <a:avLst/>
              <a:gdLst/>
              <a:ahLst/>
              <a:cxnLst/>
              <a:rect l="l" t="t" r="r" b="b"/>
              <a:pathLst>
                <a:path w="7621" h="941" extrusionOk="0">
                  <a:moveTo>
                    <a:pt x="631" y="0"/>
                  </a:moveTo>
                  <a:cubicBezTo>
                    <a:pt x="0" y="0"/>
                    <a:pt x="0" y="941"/>
                    <a:pt x="631" y="941"/>
                  </a:cubicBezTo>
                  <a:lnTo>
                    <a:pt x="6989" y="941"/>
                  </a:lnTo>
                  <a:cubicBezTo>
                    <a:pt x="7620" y="941"/>
                    <a:pt x="7620" y="0"/>
                    <a:pt x="6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1"/>
            <p:cNvSpPr/>
            <p:nvPr/>
          </p:nvSpPr>
          <p:spPr>
            <a:xfrm>
              <a:off x="3026179" y="3646341"/>
              <a:ext cx="38701" cy="21991"/>
            </a:xfrm>
            <a:custGeom>
              <a:avLst/>
              <a:gdLst/>
              <a:ahLst/>
              <a:cxnLst/>
              <a:rect l="l" t="t" r="r" b="b"/>
              <a:pathLst>
                <a:path w="1656" h="941" extrusionOk="0">
                  <a:moveTo>
                    <a:pt x="881" y="0"/>
                  </a:moveTo>
                  <a:cubicBezTo>
                    <a:pt x="655" y="369"/>
                    <a:pt x="357" y="691"/>
                    <a:pt x="0" y="941"/>
                  </a:cubicBezTo>
                  <a:lnTo>
                    <a:pt x="1024" y="941"/>
                  </a:lnTo>
                  <a:cubicBezTo>
                    <a:pt x="1655" y="941"/>
                    <a:pt x="1655" y="0"/>
                    <a:pt x="1024"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1"/>
            <p:cNvSpPr/>
            <p:nvPr/>
          </p:nvSpPr>
          <p:spPr>
            <a:xfrm>
              <a:off x="2891498" y="3415678"/>
              <a:ext cx="169760" cy="166137"/>
            </a:xfrm>
            <a:custGeom>
              <a:avLst/>
              <a:gdLst/>
              <a:ahLst/>
              <a:cxnLst/>
              <a:rect l="l" t="t" r="r" b="b"/>
              <a:pathLst>
                <a:path w="7264" h="7109" extrusionOk="0">
                  <a:moveTo>
                    <a:pt x="3632" y="0"/>
                  </a:moveTo>
                  <a:cubicBezTo>
                    <a:pt x="1632" y="0"/>
                    <a:pt x="1" y="1584"/>
                    <a:pt x="1" y="3548"/>
                  </a:cubicBezTo>
                  <a:cubicBezTo>
                    <a:pt x="48" y="5525"/>
                    <a:pt x="1656" y="7108"/>
                    <a:pt x="3632" y="7108"/>
                  </a:cubicBezTo>
                  <a:cubicBezTo>
                    <a:pt x="5608" y="7108"/>
                    <a:pt x="7228" y="5525"/>
                    <a:pt x="7263" y="3548"/>
                  </a:cubicBezTo>
                  <a:cubicBezTo>
                    <a:pt x="7263" y="1584"/>
                    <a:pt x="5644" y="0"/>
                    <a:pt x="3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1"/>
            <p:cNvSpPr/>
            <p:nvPr/>
          </p:nvSpPr>
          <p:spPr>
            <a:xfrm>
              <a:off x="2922113" y="3417898"/>
              <a:ext cx="143585" cy="163917"/>
            </a:xfrm>
            <a:custGeom>
              <a:avLst/>
              <a:gdLst/>
              <a:ahLst/>
              <a:cxnLst/>
              <a:rect l="l" t="t" r="r" b="b"/>
              <a:pathLst>
                <a:path w="6144" h="7014" extrusionOk="0">
                  <a:moveTo>
                    <a:pt x="3167" y="0"/>
                  </a:moveTo>
                  <a:cubicBezTo>
                    <a:pt x="3989" y="667"/>
                    <a:pt x="4477" y="1667"/>
                    <a:pt x="4477" y="2727"/>
                  </a:cubicBezTo>
                  <a:cubicBezTo>
                    <a:pt x="4477" y="4691"/>
                    <a:pt x="2846" y="6287"/>
                    <a:pt x="846" y="6287"/>
                  </a:cubicBezTo>
                  <a:cubicBezTo>
                    <a:pt x="560" y="6287"/>
                    <a:pt x="274" y="6251"/>
                    <a:pt x="0" y="6192"/>
                  </a:cubicBezTo>
                  <a:lnTo>
                    <a:pt x="0" y="6192"/>
                  </a:lnTo>
                  <a:cubicBezTo>
                    <a:pt x="655" y="6715"/>
                    <a:pt x="1477" y="7013"/>
                    <a:pt x="2322" y="7013"/>
                  </a:cubicBezTo>
                  <a:cubicBezTo>
                    <a:pt x="2346" y="7014"/>
                    <a:pt x="2369" y="7014"/>
                    <a:pt x="2393" y="7014"/>
                  </a:cubicBezTo>
                  <a:cubicBezTo>
                    <a:pt x="4195" y="7014"/>
                    <a:pt x="5718" y="5668"/>
                    <a:pt x="5930" y="3882"/>
                  </a:cubicBezTo>
                  <a:cubicBezTo>
                    <a:pt x="6144" y="2072"/>
                    <a:pt x="4953" y="381"/>
                    <a:pt x="3167"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1"/>
            <p:cNvSpPr/>
            <p:nvPr/>
          </p:nvSpPr>
          <p:spPr>
            <a:xfrm>
              <a:off x="2895681" y="3439586"/>
              <a:ext cx="141856" cy="120870"/>
            </a:xfrm>
            <a:custGeom>
              <a:avLst/>
              <a:gdLst/>
              <a:ahLst/>
              <a:cxnLst/>
              <a:rect l="l" t="t" r="r" b="b"/>
              <a:pathLst>
                <a:path w="6070" h="5172" extrusionOk="0">
                  <a:moveTo>
                    <a:pt x="3497" y="1"/>
                  </a:moveTo>
                  <a:cubicBezTo>
                    <a:pt x="3482" y="1"/>
                    <a:pt x="3468" y="1"/>
                    <a:pt x="3453" y="1"/>
                  </a:cubicBezTo>
                  <a:cubicBezTo>
                    <a:pt x="1143" y="1"/>
                    <a:pt x="0" y="2811"/>
                    <a:pt x="1655" y="4430"/>
                  </a:cubicBezTo>
                  <a:cubicBezTo>
                    <a:pt x="2175" y="4942"/>
                    <a:pt x="2809" y="5171"/>
                    <a:pt x="3432" y="5171"/>
                  </a:cubicBezTo>
                  <a:cubicBezTo>
                    <a:pt x="4778" y="5171"/>
                    <a:pt x="6069" y="4104"/>
                    <a:pt x="6037" y="2525"/>
                  </a:cubicBezTo>
                  <a:cubicBezTo>
                    <a:pt x="6025" y="1123"/>
                    <a:pt x="4894" y="1"/>
                    <a:pt x="34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1"/>
            <p:cNvSpPr/>
            <p:nvPr/>
          </p:nvSpPr>
          <p:spPr>
            <a:xfrm>
              <a:off x="2933517" y="3439866"/>
              <a:ext cx="103810" cy="117738"/>
            </a:xfrm>
            <a:custGeom>
              <a:avLst/>
              <a:gdLst/>
              <a:ahLst/>
              <a:cxnLst/>
              <a:rect l="l" t="t" r="r" b="b"/>
              <a:pathLst>
                <a:path w="4442" h="5038" extrusionOk="0">
                  <a:moveTo>
                    <a:pt x="2191" y="1"/>
                  </a:moveTo>
                  <a:lnTo>
                    <a:pt x="2191" y="13"/>
                  </a:lnTo>
                  <a:cubicBezTo>
                    <a:pt x="2667" y="477"/>
                    <a:pt x="2929" y="1120"/>
                    <a:pt x="2929" y="1787"/>
                  </a:cubicBezTo>
                  <a:cubicBezTo>
                    <a:pt x="2918" y="3196"/>
                    <a:pt x="1775" y="4323"/>
                    <a:pt x="368" y="4323"/>
                  </a:cubicBezTo>
                  <a:cubicBezTo>
                    <a:pt x="360" y="4323"/>
                    <a:pt x="353" y="4323"/>
                    <a:pt x="346" y="4323"/>
                  </a:cubicBezTo>
                  <a:cubicBezTo>
                    <a:pt x="239" y="4323"/>
                    <a:pt x="119" y="4311"/>
                    <a:pt x="0" y="4299"/>
                  </a:cubicBezTo>
                  <a:lnTo>
                    <a:pt x="0" y="4299"/>
                  </a:lnTo>
                  <a:cubicBezTo>
                    <a:pt x="489" y="4775"/>
                    <a:pt x="1143" y="5037"/>
                    <a:pt x="1834" y="5037"/>
                  </a:cubicBezTo>
                  <a:cubicBezTo>
                    <a:pt x="3156" y="5025"/>
                    <a:pt x="4251" y="4001"/>
                    <a:pt x="4346" y="2680"/>
                  </a:cubicBezTo>
                  <a:cubicBezTo>
                    <a:pt x="4441" y="1370"/>
                    <a:pt x="3501" y="191"/>
                    <a:pt x="2191"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1"/>
            <p:cNvSpPr/>
            <p:nvPr/>
          </p:nvSpPr>
          <p:spPr>
            <a:xfrm>
              <a:off x="2806081" y="3565363"/>
              <a:ext cx="102407" cy="99907"/>
            </a:xfrm>
            <a:custGeom>
              <a:avLst/>
              <a:gdLst/>
              <a:ahLst/>
              <a:cxnLst/>
              <a:rect l="l" t="t" r="r" b="b"/>
              <a:pathLst>
                <a:path w="4382" h="4275" extrusionOk="0">
                  <a:moveTo>
                    <a:pt x="3406" y="1"/>
                  </a:moveTo>
                  <a:cubicBezTo>
                    <a:pt x="3376" y="1"/>
                    <a:pt x="3346" y="12"/>
                    <a:pt x="3322" y="36"/>
                  </a:cubicBezTo>
                  <a:lnTo>
                    <a:pt x="48" y="3251"/>
                  </a:lnTo>
                  <a:cubicBezTo>
                    <a:pt x="0" y="3287"/>
                    <a:pt x="0" y="3358"/>
                    <a:pt x="48" y="3406"/>
                  </a:cubicBezTo>
                  <a:lnTo>
                    <a:pt x="905" y="4239"/>
                  </a:lnTo>
                  <a:cubicBezTo>
                    <a:pt x="929" y="4263"/>
                    <a:pt x="956" y="4275"/>
                    <a:pt x="983" y="4275"/>
                  </a:cubicBezTo>
                  <a:cubicBezTo>
                    <a:pt x="1009" y="4275"/>
                    <a:pt x="1036" y="4263"/>
                    <a:pt x="1060" y="4239"/>
                  </a:cubicBezTo>
                  <a:lnTo>
                    <a:pt x="4334" y="1036"/>
                  </a:lnTo>
                  <a:cubicBezTo>
                    <a:pt x="4382" y="989"/>
                    <a:pt x="4382" y="917"/>
                    <a:pt x="4334" y="870"/>
                  </a:cubicBezTo>
                  <a:lnTo>
                    <a:pt x="3489" y="36"/>
                  </a:lnTo>
                  <a:cubicBezTo>
                    <a:pt x="3465" y="12"/>
                    <a:pt x="3435" y="1"/>
                    <a:pt x="3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1"/>
            <p:cNvSpPr/>
            <p:nvPr/>
          </p:nvSpPr>
          <p:spPr>
            <a:xfrm>
              <a:off x="2889839" y="3549495"/>
              <a:ext cx="34798" cy="33980"/>
            </a:xfrm>
            <a:custGeom>
              <a:avLst/>
              <a:gdLst/>
              <a:ahLst/>
              <a:cxnLst/>
              <a:rect l="l" t="t" r="r" b="b"/>
              <a:pathLst>
                <a:path w="1489" h="1454" extrusionOk="0">
                  <a:moveTo>
                    <a:pt x="834" y="1"/>
                  </a:moveTo>
                  <a:lnTo>
                    <a:pt x="0" y="811"/>
                  </a:lnTo>
                  <a:lnTo>
                    <a:pt x="655" y="1453"/>
                  </a:lnTo>
                  <a:lnTo>
                    <a:pt x="1488" y="632"/>
                  </a:lnTo>
                  <a:cubicBezTo>
                    <a:pt x="1238" y="453"/>
                    <a:pt x="1024" y="239"/>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1"/>
            <p:cNvSpPr/>
            <p:nvPr/>
          </p:nvSpPr>
          <p:spPr>
            <a:xfrm>
              <a:off x="2938519" y="3439586"/>
              <a:ext cx="74877" cy="117738"/>
            </a:xfrm>
            <a:custGeom>
              <a:avLst/>
              <a:gdLst/>
              <a:ahLst/>
              <a:cxnLst/>
              <a:rect l="l" t="t" r="r" b="b"/>
              <a:pathLst>
                <a:path w="3204" h="5038" extrusionOk="0">
                  <a:moveTo>
                    <a:pt x="1620" y="1"/>
                  </a:moveTo>
                  <a:cubicBezTo>
                    <a:pt x="1441" y="1"/>
                    <a:pt x="1251" y="13"/>
                    <a:pt x="1072" y="61"/>
                  </a:cubicBezTo>
                  <a:lnTo>
                    <a:pt x="48" y="2858"/>
                  </a:lnTo>
                  <a:cubicBezTo>
                    <a:pt x="1" y="2989"/>
                    <a:pt x="96" y="3120"/>
                    <a:pt x="239" y="3120"/>
                  </a:cubicBezTo>
                  <a:lnTo>
                    <a:pt x="1227" y="3120"/>
                  </a:lnTo>
                  <a:cubicBezTo>
                    <a:pt x="1263" y="3120"/>
                    <a:pt x="1287" y="3156"/>
                    <a:pt x="1275" y="3192"/>
                  </a:cubicBezTo>
                  <a:lnTo>
                    <a:pt x="667" y="4871"/>
                  </a:lnTo>
                  <a:cubicBezTo>
                    <a:pt x="882" y="4966"/>
                    <a:pt x="1120" y="5013"/>
                    <a:pt x="1370" y="5037"/>
                  </a:cubicBezTo>
                  <a:lnTo>
                    <a:pt x="3132" y="2335"/>
                  </a:lnTo>
                  <a:cubicBezTo>
                    <a:pt x="3204" y="2204"/>
                    <a:pt x="3108" y="2037"/>
                    <a:pt x="2953" y="2037"/>
                  </a:cubicBezTo>
                  <a:lnTo>
                    <a:pt x="2263" y="2037"/>
                  </a:lnTo>
                  <a:cubicBezTo>
                    <a:pt x="2120" y="2037"/>
                    <a:pt x="2025" y="1906"/>
                    <a:pt x="2072" y="1775"/>
                  </a:cubicBezTo>
                  <a:lnTo>
                    <a:pt x="2644" y="203"/>
                  </a:lnTo>
                  <a:cubicBezTo>
                    <a:pt x="2322" y="61"/>
                    <a:pt x="1977" y="1"/>
                    <a:pt x="1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1"/>
            <p:cNvSpPr/>
            <p:nvPr/>
          </p:nvSpPr>
          <p:spPr>
            <a:xfrm>
              <a:off x="2984721" y="3440147"/>
              <a:ext cx="15588" cy="15611"/>
            </a:xfrm>
            <a:custGeom>
              <a:avLst/>
              <a:gdLst/>
              <a:ahLst/>
              <a:cxnLst/>
              <a:rect l="l" t="t" r="r" b="b"/>
              <a:pathLst>
                <a:path w="667" h="668" extrusionOk="0">
                  <a:moveTo>
                    <a:pt x="0" y="1"/>
                  </a:moveTo>
                  <a:lnTo>
                    <a:pt x="0" y="1"/>
                  </a:lnTo>
                  <a:cubicBezTo>
                    <a:pt x="191" y="191"/>
                    <a:pt x="357" y="418"/>
                    <a:pt x="488" y="668"/>
                  </a:cubicBezTo>
                  <a:lnTo>
                    <a:pt x="667" y="179"/>
                  </a:lnTo>
                  <a:cubicBezTo>
                    <a:pt x="453" y="84"/>
                    <a:pt x="226" y="25"/>
                    <a:pt x="0" y="1"/>
                  </a:cubicBezTo>
                  <a:close/>
                </a:path>
              </a:pathLst>
            </a:custGeom>
            <a:solidFill>
              <a:srgbClr val="EAB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1"/>
            <p:cNvSpPr/>
            <p:nvPr/>
          </p:nvSpPr>
          <p:spPr>
            <a:xfrm>
              <a:off x="2954106" y="3487167"/>
              <a:ext cx="59290" cy="70157"/>
            </a:xfrm>
            <a:custGeom>
              <a:avLst/>
              <a:gdLst/>
              <a:ahLst/>
              <a:cxnLst/>
              <a:rect l="l" t="t" r="r" b="b"/>
              <a:pathLst>
                <a:path w="2537" h="3002" extrusionOk="0">
                  <a:moveTo>
                    <a:pt x="2048" y="1"/>
                  </a:moveTo>
                  <a:cubicBezTo>
                    <a:pt x="1941" y="1025"/>
                    <a:pt x="1227" y="1894"/>
                    <a:pt x="239" y="2180"/>
                  </a:cubicBezTo>
                  <a:lnTo>
                    <a:pt x="0" y="2835"/>
                  </a:lnTo>
                  <a:cubicBezTo>
                    <a:pt x="215" y="2930"/>
                    <a:pt x="453" y="2977"/>
                    <a:pt x="703" y="3001"/>
                  </a:cubicBezTo>
                  <a:lnTo>
                    <a:pt x="2453" y="299"/>
                  </a:lnTo>
                  <a:cubicBezTo>
                    <a:pt x="2537" y="168"/>
                    <a:pt x="2441" y="1"/>
                    <a:pt x="2286" y="1"/>
                  </a:cubicBezTo>
                  <a:close/>
                </a:path>
              </a:pathLst>
            </a:custGeom>
            <a:solidFill>
              <a:srgbClr val="EAB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1"/>
            <p:cNvSpPr/>
            <p:nvPr/>
          </p:nvSpPr>
          <p:spPr>
            <a:xfrm>
              <a:off x="2898743" y="3302637"/>
              <a:ext cx="153611" cy="91634"/>
            </a:xfrm>
            <a:custGeom>
              <a:avLst/>
              <a:gdLst/>
              <a:ahLst/>
              <a:cxnLst/>
              <a:rect l="l" t="t" r="r" b="b"/>
              <a:pathLst>
                <a:path w="6573" h="3921" extrusionOk="0">
                  <a:moveTo>
                    <a:pt x="3300" y="699"/>
                  </a:moveTo>
                  <a:cubicBezTo>
                    <a:pt x="3441" y="699"/>
                    <a:pt x="3572" y="806"/>
                    <a:pt x="3572" y="968"/>
                  </a:cubicBezTo>
                  <a:cubicBezTo>
                    <a:pt x="3572" y="1122"/>
                    <a:pt x="3453" y="1241"/>
                    <a:pt x="3298" y="1241"/>
                  </a:cubicBezTo>
                  <a:cubicBezTo>
                    <a:pt x="3060" y="1241"/>
                    <a:pt x="2941" y="944"/>
                    <a:pt x="3108" y="777"/>
                  </a:cubicBezTo>
                  <a:cubicBezTo>
                    <a:pt x="3165" y="723"/>
                    <a:pt x="3234" y="699"/>
                    <a:pt x="3300" y="699"/>
                  </a:cubicBezTo>
                  <a:close/>
                  <a:moveTo>
                    <a:pt x="3288" y="0"/>
                  </a:moveTo>
                  <a:cubicBezTo>
                    <a:pt x="2819" y="0"/>
                    <a:pt x="2352" y="295"/>
                    <a:pt x="2262" y="884"/>
                  </a:cubicBezTo>
                  <a:cubicBezTo>
                    <a:pt x="2239" y="968"/>
                    <a:pt x="2167" y="1027"/>
                    <a:pt x="2072" y="1027"/>
                  </a:cubicBezTo>
                  <a:lnTo>
                    <a:pt x="881" y="1027"/>
                  </a:lnTo>
                  <a:cubicBezTo>
                    <a:pt x="405" y="1027"/>
                    <a:pt x="12" y="1408"/>
                    <a:pt x="0" y="1884"/>
                  </a:cubicBezTo>
                  <a:lnTo>
                    <a:pt x="0" y="3289"/>
                  </a:lnTo>
                  <a:cubicBezTo>
                    <a:pt x="12" y="3639"/>
                    <a:pt x="286" y="3921"/>
                    <a:pt x="633" y="3921"/>
                  </a:cubicBezTo>
                  <a:cubicBezTo>
                    <a:pt x="641" y="3921"/>
                    <a:pt x="648" y="3921"/>
                    <a:pt x="655" y="3920"/>
                  </a:cubicBezTo>
                  <a:lnTo>
                    <a:pt x="5918" y="3920"/>
                  </a:lnTo>
                  <a:cubicBezTo>
                    <a:pt x="5925" y="3921"/>
                    <a:pt x="5932" y="3921"/>
                    <a:pt x="5939" y="3921"/>
                  </a:cubicBezTo>
                  <a:cubicBezTo>
                    <a:pt x="6286" y="3921"/>
                    <a:pt x="6561" y="3639"/>
                    <a:pt x="6572" y="3289"/>
                  </a:cubicBezTo>
                  <a:lnTo>
                    <a:pt x="6572" y="1884"/>
                  </a:lnTo>
                  <a:cubicBezTo>
                    <a:pt x="6560" y="1408"/>
                    <a:pt x="6168" y="1027"/>
                    <a:pt x="5691" y="1027"/>
                  </a:cubicBezTo>
                  <a:lnTo>
                    <a:pt x="4513" y="1027"/>
                  </a:lnTo>
                  <a:cubicBezTo>
                    <a:pt x="4417" y="1027"/>
                    <a:pt x="4334" y="968"/>
                    <a:pt x="4322" y="884"/>
                  </a:cubicBezTo>
                  <a:cubicBezTo>
                    <a:pt x="4227" y="295"/>
                    <a:pt x="3757" y="0"/>
                    <a:pt x="3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1"/>
            <p:cNvSpPr/>
            <p:nvPr/>
          </p:nvSpPr>
          <p:spPr>
            <a:xfrm>
              <a:off x="2899023" y="3326638"/>
              <a:ext cx="153331" cy="67633"/>
            </a:xfrm>
            <a:custGeom>
              <a:avLst/>
              <a:gdLst/>
              <a:ahLst/>
              <a:cxnLst/>
              <a:rect l="l" t="t" r="r" b="b"/>
              <a:pathLst>
                <a:path w="6561" h="2894" extrusionOk="0">
                  <a:moveTo>
                    <a:pt x="5072" y="0"/>
                  </a:moveTo>
                  <a:cubicBezTo>
                    <a:pt x="5072" y="48"/>
                    <a:pt x="5084" y="83"/>
                    <a:pt x="5084" y="131"/>
                  </a:cubicBezTo>
                  <a:lnTo>
                    <a:pt x="5084" y="1536"/>
                  </a:lnTo>
                  <a:cubicBezTo>
                    <a:pt x="5072" y="1886"/>
                    <a:pt x="4798" y="2167"/>
                    <a:pt x="4451" y="2167"/>
                  </a:cubicBezTo>
                  <a:cubicBezTo>
                    <a:pt x="4444" y="2167"/>
                    <a:pt x="4436" y="2167"/>
                    <a:pt x="4429" y="2167"/>
                  </a:cubicBezTo>
                  <a:lnTo>
                    <a:pt x="0" y="2167"/>
                  </a:lnTo>
                  <a:lnTo>
                    <a:pt x="0" y="2262"/>
                  </a:lnTo>
                  <a:cubicBezTo>
                    <a:pt x="12" y="2612"/>
                    <a:pt x="286" y="2894"/>
                    <a:pt x="633" y="2894"/>
                  </a:cubicBezTo>
                  <a:cubicBezTo>
                    <a:pt x="641" y="2894"/>
                    <a:pt x="648" y="2894"/>
                    <a:pt x="655" y="2893"/>
                  </a:cubicBezTo>
                  <a:lnTo>
                    <a:pt x="5906" y="2893"/>
                  </a:lnTo>
                  <a:cubicBezTo>
                    <a:pt x="5913" y="2894"/>
                    <a:pt x="5920" y="2894"/>
                    <a:pt x="5928" y="2894"/>
                  </a:cubicBezTo>
                  <a:cubicBezTo>
                    <a:pt x="6286" y="2894"/>
                    <a:pt x="6560" y="2612"/>
                    <a:pt x="6560" y="2262"/>
                  </a:cubicBezTo>
                  <a:lnTo>
                    <a:pt x="6560" y="857"/>
                  </a:lnTo>
                  <a:cubicBezTo>
                    <a:pt x="6560" y="381"/>
                    <a:pt x="6167" y="0"/>
                    <a:pt x="5691"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1"/>
            <p:cNvSpPr/>
            <p:nvPr/>
          </p:nvSpPr>
          <p:spPr>
            <a:xfrm>
              <a:off x="2899023" y="3368634"/>
              <a:ext cx="153331" cy="25637"/>
            </a:xfrm>
            <a:custGeom>
              <a:avLst/>
              <a:gdLst/>
              <a:ahLst/>
              <a:cxnLst/>
              <a:rect l="l" t="t" r="r" b="b"/>
              <a:pathLst>
                <a:path w="6561" h="1097" extrusionOk="0">
                  <a:moveTo>
                    <a:pt x="0" y="1"/>
                  </a:moveTo>
                  <a:lnTo>
                    <a:pt x="0" y="465"/>
                  </a:lnTo>
                  <a:cubicBezTo>
                    <a:pt x="12" y="815"/>
                    <a:pt x="286" y="1097"/>
                    <a:pt x="633" y="1097"/>
                  </a:cubicBezTo>
                  <a:cubicBezTo>
                    <a:pt x="641" y="1097"/>
                    <a:pt x="648" y="1097"/>
                    <a:pt x="655" y="1096"/>
                  </a:cubicBezTo>
                  <a:lnTo>
                    <a:pt x="5906" y="1096"/>
                  </a:lnTo>
                  <a:cubicBezTo>
                    <a:pt x="5913" y="1097"/>
                    <a:pt x="5920" y="1097"/>
                    <a:pt x="5928" y="1097"/>
                  </a:cubicBezTo>
                  <a:cubicBezTo>
                    <a:pt x="6286" y="1097"/>
                    <a:pt x="6560" y="815"/>
                    <a:pt x="6560" y="465"/>
                  </a:cubicBezTo>
                  <a:lnTo>
                    <a:pt x="6560"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1"/>
            <p:cNvSpPr/>
            <p:nvPr/>
          </p:nvSpPr>
          <p:spPr>
            <a:xfrm>
              <a:off x="2899023" y="3368634"/>
              <a:ext cx="153331" cy="25637"/>
            </a:xfrm>
            <a:custGeom>
              <a:avLst/>
              <a:gdLst/>
              <a:ahLst/>
              <a:cxnLst/>
              <a:rect l="l" t="t" r="r" b="b"/>
              <a:pathLst>
                <a:path w="6561" h="1097" extrusionOk="0">
                  <a:moveTo>
                    <a:pt x="5024" y="1"/>
                  </a:moveTo>
                  <a:cubicBezTo>
                    <a:pt x="4921" y="219"/>
                    <a:pt x="4696" y="371"/>
                    <a:pt x="4456" y="371"/>
                  </a:cubicBezTo>
                  <a:cubicBezTo>
                    <a:pt x="4447" y="371"/>
                    <a:pt x="4438" y="370"/>
                    <a:pt x="4429" y="370"/>
                  </a:cubicBezTo>
                  <a:lnTo>
                    <a:pt x="0" y="370"/>
                  </a:lnTo>
                  <a:lnTo>
                    <a:pt x="0" y="465"/>
                  </a:lnTo>
                  <a:cubicBezTo>
                    <a:pt x="12" y="815"/>
                    <a:pt x="286" y="1097"/>
                    <a:pt x="633" y="1097"/>
                  </a:cubicBezTo>
                  <a:cubicBezTo>
                    <a:pt x="641" y="1097"/>
                    <a:pt x="648" y="1097"/>
                    <a:pt x="655" y="1096"/>
                  </a:cubicBezTo>
                  <a:lnTo>
                    <a:pt x="5906" y="1096"/>
                  </a:lnTo>
                  <a:cubicBezTo>
                    <a:pt x="5913" y="1097"/>
                    <a:pt x="5920" y="1097"/>
                    <a:pt x="5928" y="1097"/>
                  </a:cubicBezTo>
                  <a:cubicBezTo>
                    <a:pt x="6286" y="1097"/>
                    <a:pt x="6560" y="815"/>
                    <a:pt x="6560" y="465"/>
                  </a:cubicBezTo>
                  <a:lnTo>
                    <a:pt x="6560"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4" name="Google Shape;2794;p51"/>
          <p:cNvGrpSpPr/>
          <p:nvPr/>
        </p:nvGrpSpPr>
        <p:grpSpPr>
          <a:xfrm>
            <a:off x="6582743" y="2708637"/>
            <a:ext cx="456089" cy="424726"/>
            <a:chOff x="6013825" y="2645400"/>
            <a:chExt cx="487900" cy="454350"/>
          </a:xfrm>
        </p:grpSpPr>
        <p:sp>
          <p:nvSpPr>
            <p:cNvPr id="2795" name="Google Shape;2795;p51"/>
            <p:cNvSpPr/>
            <p:nvPr/>
          </p:nvSpPr>
          <p:spPr>
            <a:xfrm>
              <a:off x="6446325" y="2890625"/>
              <a:ext cx="28900" cy="41750"/>
            </a:xfrm>
            <a:custGeom>
              <a:avLst/>
              <a:gdLst/>
              <a:ahLst/>
              <a:cxnLst/>
              <a:rect l="l" t="t" r="r" b="b"/>
              <a:pathLst>
                <a:path w="1156" h="1670" extrusionOk="0">
                  <a:moveTo>
                    <a:pt x="329" y="1"/>
                  </a:moveTo>
                  <a:cubicBezTo>
                    <a:pt x="315" y="1"/>
                    <a:pt x="301" y="1"/>
                    <a:pt x="286" y="2"/>
                  </a:cubicBezTo>
                  <a:lnTo>
                    <a:pt x="215" y="2"/>
                  </a:lnTo>
                  <a:lnTo>
                    <a:pt x="1" y="835"/>
                  </a:lnTo>
                  <a:lnTo>
                    <a:pt x="215" y="1669"/>
                  </a:lnTo>
                  <a:lnTo>
                    <a:pt x="286" y="1669"/>
                  </a:lnTo>
                  <a:cubicBezTo>
                    <a:pt x="301" y="1670"/>
                    <a:pt x="315" y="1670"/>
                    <a:pt x="329" y="1670"/>
                  </a:cubicBezTo>
                  <a:cubicBezTo>
                    <a:pt x="786" y="1670"/>
                    <a:pt x="1156" y="1298"/>
                    <a:pt x="1156" y="835"/>
                  </a:cubicBezTo>
                  <a:cubicBezTo>
                    <a:pt x="1156" y="373"/>
                    <a:pt x="786" y="1"/>
                    <a:pt x="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1"/>
            <p:cNvSpPr/>
            <p:nvPr/>
          </p:nvSpPr>
          <p:spPr>
            <a:xfrm>
              <a:off x="6421925" y="2815050"/>
              <a:ext cx="24425" cy="124150"/>
            </a:xfrm>
            <a:custGeom>
              <a:avLst/>
              <a:gdLst/>
              <a:ahLst/>
              <a:cxnLst/>
              <a:rect l="l" t="t" r="r" b="b"/>
              <a:pathLst>
                <a:path w="977" h="4966" extrusionOk="0">
                  <a:moveTo>
                    <a:pt x="48" y="1"/>
                  </a:moveTo>
                  <a:lnTo>
                    <a:pt x="48" y="3716"/>
                  </a:lnTo>
                  <a:cubicBezTo>
                    <a:pt x="119" y="3989"/>
                    <a:pt x="0" y="4001"/>
                    <a:pt x="24" y="4299"/>
                  </a:cubicBezTo>
                  <a:lnTo>
                    <a:pt x="24" y="4287"/>
                  </a:lnTo>
                  <a:lnTo>
                    <a:pt x="238" y="4966"/>
                  </a:lnTo>
                  <a:cubicBezTo>
                    <a:pt x="238" y="4966"/>
                    <a:pt x="548" y="3037"/>
                    <a:pt x="941" y="3037"/>
                  </a:cubicBezTo>
                  <a:lnTo>
                    <a:pt x="977" y="3037"/>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1"/>
            <p:cNvSpPr/>
            <p:nvPr/>
          </p:nvSpPr>
          <p:spPr>
            <a:xfrm>
              <a:off x="6427875" y="2890675"/>
              <a:ext cx="23825" cy="48525"/>
            </a:xfrm>
            <a:custGeom>
              <a:avLst/>
              <a:gdLst/>
              <a:ahLst/>
              <a:cxnLst/>
              <a:rect l="l" t="t" r="r" b="b"/>
              <a:pathLst>
                <a:path w="953" h="1941" extrusionOk="0">
                  <a:moveTo>
                    <a:pt x="703" y="0"/>
                  </a:moveTo>
                  <a:cubicBezTo>
                    <a:pt x="322" y="0"/>
                    <a:pt x="0" y="298"/>
                    <a:pt x="0" y="691"/>
                  </a:cubicBezTo>
                  <a:lnTo>
                    <a:pt x="0" y="1667"/>
                  </a:lnTo>
                  <a:lnTo>
                    <a:pt x="953" y="1941"/>
                  </a:lnTo>
                  <a:lnTo>
                    <a:pt x="953" y="12"/>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1"/>
            <p:cNvSpPr/>
            <p:nvPr/>
          </p:nvSpPr>
          <p:spPr>
            <a:xfrm>
              <a:off x="6045375" y="2932325"/>
              <a:ext cx="424500" cy="129225"/>
            </a:xfrm>
            <a:custGeom>
              <a:avLst/>
              <a:gdLst/>
              <a:ahLst/>
              <a:cxnLst/>
              <a:rect l="l" t="t" r="r" b="b"/>
              <a:pathLst>
                <a:path w="16980" h="5169" extrusionOk="0">
                  <a:moveTo>
                    <a:pt x="2513" y="1"/>
                  </a:moveTo>
                  <a:cubicBezTo>
                    <a:pt x="1775" y="1"/>
                    <a:pt x="1037" y="215"/>
                    <a:pt x="418" y="608"/>
                  </a:cubicBezTo>
                  <a:cubicBezTo>
                    <a:pt x="49" y="834"/>
                    <a:pt x="1" y="1346"/>
                    <a:pt x="311" y="1644"/>
                  </a:cubicBezTo>
                  <a:lnTo>
                    <a:pt x="513" y="1846"/>
                  </a:lnTo>
                  <a:cubicBezTo>
                    <a:pt x="549" y="1811"/>
                    <a:pt x="604" y="1794"/>
                    <a:pt x="674" y="1794"/>
                  </a:cubicBezTo>
                  <a:cubicBezTo>
                    <a:pt x="1602" y="1794"/>
                    <a:pt x="5221" y="4758"/>
                    <a:pt x="4978" y="5168"/>
                  </a:cubicBezTo>
                  <a:lnTo>
                    <a:pt x="12836" y="5168"/>
                  </a:lnTo>
                  <a:cubicBezTo>
                    <a:pt x="12586" y="4748"/>
                    <a:pt x="16133" y="1549"/>
                    <a:pt x="16889" y="1549"/>
                  </a:cubicBezTo>
                  <a:cubicBezTo>
                    <a:pt x="16926" y="1549"/>
                    <a:pt x="16956" y="1556"/>
                    <a:pt x="16979" y="1573"/>
                  </a:cubicBezTo>
                  <a:lnTo>
                    <a:pt x="16836" y="965"/>
                  </a:lnTo>
                  <a:cubicBezTo>
                    <a:pt x="16694" y="394"/>
                    <a:pt x="16193" y="1"/>
                    <a:pt x="15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1"/>
            <p:cNvSpPr/>
            <p:nvPr/>
          </p:nvSpPr>
          <p:spPr>
            <a:xfrm>
              <a:off x="6423100" y="2645400"/>
              <a:ext cx="23250" cy="26225"/>
            </a:xfrm>
            <a:custGeom>
              <a:avLst/>
              <a:gdLst/>
              <a:ahLst/>
              <a:cxnLst/>
              <a:rect l="l" t="t" r="r" b="b"/>
              <a:pathLst>
                <a:path w="930" h="1049" extrusionOk="0">
                  <a:moveTo>
                    <a:pt x="96" y="0"/>
                  </a:moveTo>
                  <a:cubicBezTo>
                    <a:pt x="49" y="0"/>
                    <a:pt x="1" y="48"/>
                    <a:pt x="1" y="96"/>
                  </a:cubicBezTo>
                  <a:lnTo>
                    <a:pt x="1" y="1048"/>
                  </a:lnTo>
                  <a:lnTo>
                    <a:pt x="930" y="1048"/>
                  </a:lnTo>
                  <a:lnTo>
                    <a:pt x="930" y="96"/>
                  </a:lnTo>
                  <a:cubicBezTo>
                    <a:pt x="930" y="48"/>
                    <a:pt x="894"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1"/>
            <p:cNvSpPr/>
            <p:nvPr/>
          </p:nvSpPr>
          <p:spPr>
            <a:xfrm>
              <a:off x="6370725" y="2668325"/>
              <a:ext cx="128025" cy="155400"/>
            </a:xfrm>
            <a:custGeom>
              <a:avLst/>
              <a:gdLst/>
              <a:ahLst/>
              <a:cxnLst/>
              <a:rect l="l" t="t" r="r" b="b"/>
              <a:pathLst>
                <a:path w="5121" h="6216" extrusionOk="0">
                  <a:moveTo>
                    <a:pt x="96" y="0"/>
                  </a:moveTo>
                  <a:cubicBezTo>
                    <a:pt x="48" y="0"/>
                    <a:pt x="0" y="36"/>
                    <a:pt x="0" y="83"/>
                  </a:cubicBezTo>
                  <a:lnTo>
                    <a:pt x="0" y="5608"/>
                  </a:lnTo>
                  <a:lnTo>
                    <a:pt x="334" y="6215"/>
                  </a:lnTo>
                  <a:lnTo>
                    <a:pt x="5025" y="6215"/>
                  </a:lnTo>
                  <a:cubicBezTo>
                    <a:pt x="5073" y="6215"/>
                    <a:pt x="5120" y="6179"/>
                    <a:pt x="5120" y="6132"/>
                  </a:cubicBezTo>
                  <a:lnTo>
                    <a:pt x="5120" y="83"/>
                  </a:lnTo>
                  <a:cubicBezTo>
                    <a:pt x="5120" y="36"/>
                    <a:pt x="5073" y="0"/>
                    <a:pt x="50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1"/>
            <p:cNvSpPr/>
            <p:nvPr/>
          </p:nvSpPr>
          <p:spPr>
            <a:xfrm>
              <a:off x="6370725" y="2668325"/>
              <a:ext cx="128025" cy="155400"/>
            </a:xfrm>
            <a:custGeom>
              <a:avLst/>
              <a:gdLst/>
              <a:ahLst/>
              <a:cxnLst/>
              <a:rect l="l" t="t" r="r" b="b"/>
              <a:pathLst>
                <a:path w="5121" h="6216" extrusionOk="0">
                  <a:moveTo>
                    <a:pt x="3632" y="0"/>
                  </a:moveTo>
                  <a:lnTo>
                    <a:pt x="3632" y="4286"/>
                  </a:lnTo>
                  <a:cubicBezTo>
                    <a:pt x="3632" y="4946"/>
                    <a:pt x="3084" y="5489"/>
                    <a:pt x="2427" y="5489"/>
                  </a:cubicBezTo>
                  <a:cubicBezTo>
                    <a:pt x="2420" y="5489"/>
                    <a:pt x="2413" y="5489"/>
                    <a:pt x="2406" y="5489"/>
                  </a:cubicBezTo>
                  <a:lnTo>
                    <a:pt x="0" y="5489"/>
                  </a:lnTo>
                  <a:lnTo>
                    <a:pt x="0" y="5608"/>
                  </a:lnTo>
                  <a:lnTo>
                    <a:pt x="334" y="6215"/>
                  </a:lnTo>
                  <a:lnTo>
                    <a:pt x="5025" y="6215"/>
                  </a:lnTo>
                  <a:cubicBezTo>
                    <a:pt x="5073" y="6215"/>
                    <a:pt x="5120" y="6179"/>
                    <a:pt x="5120" y="6132"/>
                  </a:cubicBezTo>
                  <a:lnTo>
                    <a:pt x="5120" y="83"/>
                  </a:lnTo>
                  <a:cubicBezTo>
                    <a:pt x="5120" y="36"/>
                    <a:pt x="5073" y="0"/>
                    <a:pt x="5025"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1"/>
            <p:cNvSpPr/>
            <p:nvPr/>
          </p:nvSpPr>
          <p:spPr>
            <a:xfrm>
              <a:off x="6081100" y="2771600"/>
              <a:ext cx="346800" cy="255725"/>
            </a:xfrm>
            <a:custGeom>
              <a:avLst/>
              <a:gdLst/>
              <a:ahLst/>
              <a:cxnLst/>
              <a:rect l="l" t="t" r="r" b="b"/>
              <a:pathLst>
                <a:path w="13872" h="10229" extrusionOk="0">
                  <a:moveTo>
                    <a:pt x="667" y="1"/>
                  </a:moveTo>
                  <a:cubicBezTo>
                    <a:pt x="286" y="1"/>
                    <a:pt x="1" y="322"/>
                    <a:pt x="48" y="703"/>
                  </a:cubicBezTo>
                  <a:lnTo>
                    <a:pt x="453" y="3632"/>
                  </a:lnTo>
                  <a:cubicBezTo>
                    <a:pt x="536" y="4192"/>
                    <a:pt x="477" y="4775"/>
                    <a:pt x="298" y="5311"/>
                  </a:cubicBezTo>
                  <a:lnTo>
                    <a:pt x="275" y="5346"/>
                  </a:lnTo>
                  <a:cubicBezTo>
                    <a:pt x="100" y="5883"/>
                    <a:pt x="496" y="6431"/>
                    <a:pt x="1049" y="6431"/>
                  </a:cubicBezTo>
                  <a:cubicBezTo>
                    <a:pt x="1061" y="6431"/>
                    <a:pt x="1072" y="6430"/>
                    <a:pt x="1084" y="6430"/>
                  </a:cubicBezTo>
                  <a:lnTo>
                    <a:pt x="1096" y="6430"/>
                  </a:lnTo>
                  <a:cubicBezTo>
                    <a:pt x="1105" y="6430"/>
                    <a:pt x="1114" y="6430"/>
                    <a:pt x="1122" y="6430"/>
                  </a:cubicBezTo>
                  <a:cubicBezTo>
                    <a:pt x="2862" y="6430"/>
                    <a:pt x="4396" y="7605"/>
                    <a:pt x="4858" y="9287"/>
                  </a:cubicBezTo>
                  <a:cubicBezTo>
                    <a:pt x="4999" y="9839"/>
                    <a:pt x="5487" y="10228"/>
                    <a:pt x="6059" y="10228"/>
                  </a:cubicBezTo>
                  <a:cubicBezTo>
                    <a:pt x="6068" y="10228"/>
                    <a:pt x="6076" y="10228"/>
                    <a:pt x="6085" y="10228"/>
                  </a:cubicBezTo>
                  <a:lnTo>
                    <a:pt x="8680" y="10228"/>
                  </a:lnTo>
                  <a:cubicBezTo>
                    <a:pt x="8691" y="10228"/>
                    <a:pt x="8702" y="10228"/>
                    <a:pt x="8713" y="10228"/>
                  </a:cubicBezTo>
                  <a:cubicBezTo>
                    <a:pt x="9153" y="10228"/>
                    <a:pt x="9555" y="9992"/>
                    <a:pt x="9776" y="9609"/>
                  </a:cubicBezTo>
                  <a:lnTo>
                    <a:pt x="11288" y="7061"/>
                  </a:lnTo>
                  <a:cubicBezTo>
                    <a:pt x="11514" y="6668"/>
                    <a:pt x="11931" y="6430"/>
                    <a:pt x="12383" y="6430"/>
                  </a:cubicBezTo>
                  <a:lnTo>
                    <a:pt x="13871" y="6430"/>
                  </a:lnTo>
                  <a:lnTo>
                    <a:pt x="13871" y="6275"/>
                  </a:lnTo>
                  <a:cubicBezTo>
                    <a:pt x="13871" y="2810"/>
                    <a:pt x="11002" y="1"/>
                    <a:pt x="7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1"/>
            <p:cNvSpPr/>
            <p:nvPr/>
          </p:nvSpPr>
          <p:spPr>
            <a:xfrm>
              <a:off x="6204625" y="2780225"/>
              <a:ext cx="223275" cy="247375"/>
            </a:xfrm>
            <a:custGeom>
              <a:avLst/>
              <a:gdLst/>
              <a:ahLst/>
              <a:cxnLst/>
              <a:rect l="l" t="t" r="r" b="b"/>
              <a:pathLst>
                <a:path w="8931" h="9895" extrusionOk="0">
                  <a:moveTo>
                    <a:pt x="4620" y="1"/>
                  </a:moveTo>
                  <a:cubicBezTo>
                    <a:pt x="6383" y="1144"/>
                    <a:pt x="7442" y="3108"/>
                    <a:pt x="7442" y="5204"/>
                  </a:cubicBezTo>
                  <a:cubicBezTo>
                    <a:pt x="7442" y="5299"/>
                    <a:pt x="7371" y="5371"/>
                    <a:pt x="7287" y="5371"/>
                  </a:cubicBezTo>
                  <a:lnTo>
                    <a:pt x="5966" y="5371"/>
                  </a:lnTo>
                  <a:cubicBezTo>
                    <a:pt x="5955" y="5370"/>
                    <a:pt x="5944" y="5370"/>
                    <a:pt x="5933" y="5370"/>
                  </a:cubicBezTo>
                  <a:cubicBezTo>
                    <a:pt x="5494" y="5370"/>
                    <a:pt x="5091" y="5606"/>
                    <a:pt x="4859" y="5990"/>
                  </a:cubicBezTo>
                  <a:lnTo>
                    <a:pt x="3358" y="8538"/>
                  </a:lnTo>
                  <a:cubicBezTo>
                    <a:pt x="3132" y="8931"/>
                    <a:pt x="2704" y="9169"/>
                    <a:pt x="2263" y="9169"/>
                  </a:cubicBezTo>
                  <a:lnTo>
                    <a:pt x="1" y="9169"/>
                  </a:lnTo>
                  <a:cubicBezTo>
                    <a:pt x="203" y="9609"/>
                    <a:pt x="656" y="9895"/>
                    <a:pt x="1144" y="9895"/>
                  </a:cubicBezTo>
                  <a:lnTo>
                    <a:pt x="3739" y="9895"/>
                  </a:lnTo>
                  <a:cubicBezTo>
                    <a:pt x="4192" y="9895"/>
                    <a:pt x="4609" y="9657"/>
                    <a:pt x="4847" y="9276"/>
                  </a:cubicBezTo>
                  <a:lnTo>
                    <a:pt x="6347" y="6716"/>
                  </a:lnTo>
                  <a:cubicBezTo>
                    <a:pt x="6568" y="6332"/>
                    <a:pt x="6970" y="6096"/>
                    <a:pt x="7410" y="6096"/>
                  </a:cubicBezTo>
                  <a:cubicBezTo>
                    <a:pt x="7421" y="6096"/>
                    <a:pt x="7431" y="6097"/>
                    <a:pt x="7442" y="6097"/>
                  </a:cubicBezTo>
                  <a:lnTo>
                    <a:pt x="8930" y="6097"/>
                  </a:lnTo>
                  <a:lnTo>
                    <a:pt x="8930" y="5930"/>
                  </a:lnTo>
                  <a:cubicBezTo>
                    <a:pt x="8919" y="3239"/>
                    <a:pt x="7180" y="846"/>
                    <a:pt x="4620" y="1"/>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1"/>
            <p:cNvSpPr/>
            <p:nvPr/>
          </p:nvSpPr>
          <p:spPr>
            <a:xfrm>
              <a:off x="6013825" y="2958225"/>
              <a:ext cx="166350" cy="141525"/>
            </a:xfrm>
            <a:custGeom>
              <a:avLst/>
              <a:gdLst/>
              <a:ahLst/>
              <a:cxnLst/>
              <a:rect l="l" t="t" r="r" b="b"/>
              <a:pathLst>
                <a:path w="6654" h="5661" extrusionOk="0">
                  <a:moveTo>
                    <a:pt x="3831" y="0"/>
                  </a:moveTo>
                  <a:cubicBezTo>
                    <a:pt x="3816" y="0"/>
                    <a:pt x="3802" y="1"/>
                    <a:pt x="3787" y="1"/>
                  </a:cubicBezTo>
                  <a:cubicBezTo>
                    <a:pt x="1263" y="1"/>
                    <a:pt x="1" y="3073"/>
                    <a:pt x="1811" y="4847"/>
                  </a:cubicBezTo>
                  <a:cubicBezTo>
                    <a:pt x="2384" y="5409"/>
                    <a:pt x="3083" y="5660"/>
                    <a:pt x="3768" y="5660"/>
                  </a:cubicBezTo>
                  <a:cubicBezTo>
                    <a:pt x="5242" y="5660"/>
                    <a:pt x="6653" y="4495"/>
                    <a:pt x="6621" y="2763"/>
                  </a:cubicBezTo>
                  <a:cubicBezTo>
                    <a:pt x="6597" y="1242"/>
                    <a:pt x="5358" y="0"/>
                    <a:pt x="3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1"/>
            <p:cNvSpPr/>
            <p:nvPr/>
          </p:nvSpPr>
          <p:spPr>
            <a:xfrm>
              <a:off x="6059675" y="2959125"/>
              <a:ext cx="122650" cy="137550"/>
            </a:xfrm>
            <a:custGeom>
              <a:avLst/>
              <a:gdLst/>
              <a:ahLst/>
              <a:cxnLst/>
              <a:rect l="l" t="t" r="r" b="b"/>
              <a:pathLst>
                <a:path w="4906" h="5502" extrusionOk="0">
                  <a:moveTo>
                    <a:pt x="2417" y="0"/>
                  </a:moveTo>
                  <a:cubicBezTo>
                    <a:pt x="2977" y="512"/>
                    <a:pt x="3298" y="1239"/>
                    <a:pt x="3298" y="2001"/>
                  </a:cubicBezTo>
                  <a:cubicBezTo>
                    <a:pt x="3287" y="3541"/>
                    <a:pt x="2037" y="4775"/>
                    <a:pt x="499" y="4775"/>
                  </a:cubicBezTo>
                  <a:cubicBezTo>
                    <a:pt x="491" y="4775"/>
                    <a:pt x="484" y="4775"/>
                    <a:pt x="477" y="4775"/>
                  </a:cubicBezTo>
                  <a:cubicBezTo>
                    <a:pt x="322" y="4775"/>
                    <a:pt x="155" y="4763"/>
                    <a:pt x="0" y="4739"/>
                  </a:cubicBezTo>
                  <a:lnTo>
                    <a:pt x="0" y="4739"/>
                  </a:lnTo>
                  <a:cubicBezTo>
                    <a:pt x="536" y="5239"/>
                    <a:pt x="1239" y="5501"/>
                    <a:pt x="1953" y="5501"/>
                  </a:cubicBezTo>
                  <a:cubicBezTo>
                    <a:pt x="1976" y="5502"/>
                    <a:pt x="1999" y="5502"/>
                    <a:pt x="2022" y="5502"/>
                  </a:cubicBezTo>
                  <a:cubicBezTo>
                    <a:pt x="3456" y="5502"/>
                    <a:pt x="4658" y="4407"/>
                    <a:pt x="4787" y="2977"/>
                  </a:cubicBezTo>
                  <a:cubicBezTo>
                    <a:pt x="4906" y="1513"/>
                    <a:pt x="3870" y="203"/>
                    <a:pt x="2429"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1"/>
            <p:cNvSpPr/>
            <p:nvPr/>
          </p:nvSpPr>
          <p:spPr>
            <a:xfrm>
              <a:off x="6048650" y="2983825"/>
              <a:ext cx="105125" cy="89350"/>
            </a:xfrm>
            <a:custGeom>
              <a:avLst/>
              <a:gdLst/>
              <a:ahLst/>
              <a:cxnLst/>
              <a:rect l="l" t="t" r="r" b="b"/>
              <a:pathLst>
                <a:path w="4205" h="3574" extrusionOk="0">
                  <a:moveTo>
                    <a:pt x="2416" y="1"/>
                  </a:moveTo>
                  <a:cubicBezTo>
                    <a:pt x="2409" y="1"/>
                    <a:pt x="2401" y="1"/>
                    <a:pt x="2394" y="1"/>
                  </a:cubicBezTo>
                  <a:cubicBezTo>
                    <a:pt x="787" y="1"/>
                    <a:pt x="1" y="1941"/>
                    <a:pt x="1144" y="3061"/>
                  </a:cubicBezTo>
                  <a:cubicBezTo>
                    <a:pt x="1506" y="3415"/>
                    <a:pt x="1947" y="3574"/>
                    <a:pt x="2380" y="3574"/>
                  </a:cubicBezTo>
                  <a:cubicBezTo>
                    <a:pt x="3312" y="3574"/>
                    <a:pt x="4204" y="2837"/>
                    <a:pt x="4180" y="1739"/>
                  </a:cubicBezTo>
                  <a:cubicBezTo>
                    <a:pt x="4168" y="770"/>
                    <a:pt x="3382" y="1"/>
                    <a:pt x="2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1"/>
            <p:cNvSpPr/>
            <p:nvPr/>
          </p:nvSpPr>
          <p:spPr>
            <a:xfrm>
              <a:off x="6071575" y="2984725"/>
              <a:ext cx="83375" cy="86350"/>
            </a:xfrm>
            <a:custGeom>
              <a:avLst/>
              <a:gdLst/>
              <a:ahLst/>
              <a:cxnLst/>
              <a:rect l="l" t="t" r="r" b="b"/>
              <a:pathLst>
                <a:path w="3335" h="3454" extrusionOk="0">
                  <a:moveTo>
                    <a:pt x="1834" y="0"/>
                  </a:moveTo>
                  <a:lnTo>
                    <a:pt x="1834" y="0"/>
                  </a:lnTo>
                  <a:cubicBezTo>
                    <a:pt x="2037" y="286"/>
                    <a:pt x="2144" y="631"/>
                    <a:pt x="2144" y="977"/>
                  </a:cubicBezTo>
                  <a:cubicBezTo>
                    <a:pt x="2132" y="1946"/>
                    <a:pt x="1346" y="2727"/>
                    <a:pt x="380" y="2727"/>
                  </a:cubicBezTo>
                  <a:cubicBezTo>
                    <a:pt x="372" y="2727"/>
                    <a:pt x="365" y="2727"/>
                    <a:pt x="358" y="2727"/>
                  </a:cubicBezTo>
                  <a:cubicBezTo>
                    <a:pt x="239" y="2727"/>
                    <a:pt x="120" y="2715"/>
                    <a:pt x="1" y="2691"/>
                  </a:cubicBezTo>
                  <a:lnTo>
                    <a:pt x="1" y="2691"/>
                  </a:lnTo>
                  <a:cubicBezTo>
                    <a:pt x="334" y="3167"/>
                    <a:pt x="894" y="3453"/>
                    <a:pt x="1477" y="3453"/>
                  </a:cubicBezTo>
                  <a:cubicBezTo>
                    <a:pt x="1485" y="3453"/>
                    <a:pt x="1493" y="3453"/>
                    <a:pt x="1501" y="3453"/>
                  </a:cubicBezTo>
                  <a:cubicBezTo>
                    <a:pt x="2395" y="3453"/>
                    <a:pt x="3145" y="2779"/>
                    <a:pt x="3239" y="1894"/>
                  </a:cubicBezTo>
                  <a:cubicBezTo>
                    <a:pt x="3334" y="989"/>
                    <a:pt x="2727" y="167"/>
                    <a:pt x="1834"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1"/>
            <p:cNvSpPr/>
            <p:nvPr/>
          </p:nvSpPr>
          <p:spPr>
            <a:xfrm>
              <a:off x="6333225" y="2958225"/>
              <a:ext cx="166325" cy="141525"/>
            </a:xfrm>
            <a:custGeom>
              <a:avLst/>
              <a:gdLst/>
              <a:ahLst/>
              <a:cxnLst/>
              <a:rect l="l" t="t" r="r" b="b"/>
              <a:pathLst>
                <a:path w="6653" h="5661" extrusionOk="0">
                  <a:moveTo>
                    <a:pt x="3842" y="0"/>
                  </a:moveTo>
                  <a:cubicBezTo>
                    <a:pt x="3827" y="0"/>
                    <a:pt x="3813" y="1"/>
                    <a:pt x="3798" y="1"/>
                  </a:cubicBezTo>
                  <a:cubicBezTo>
                    <a:pt x="1262" y="1"/>
                    <a:pt x="0" y="3073"/>
                    <a:pt x="1810" y="4847"/>
                  </a:cubicBezTo>
                  <a:cubicBezTo>
                    <a:pt x="2384" y="5409"/>
                    <a:pt x="3082" y="5660"/>
                    <a:pt x="3767" y="5660"/>
                  </a:cubicBezTo>
                  <a:cubicBezTo>
                    <a:pt x="5242" y="5660"/>
                    <a:pt x="6653" y="4495"/>
                    <a:pt x="6620" y="2763"/>
                  </a:cubicBezTo>
                  <a:cubicBezTo>
                    <a:pt x="6608" y="1242"/>
                    <a:pt x="5358" y="0"/>
                    <a:pt x="3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1"/>
            <p:cNvSpPr/>
            <p:nvPr/>
          </p:nvSpPr>
          <p:spPr>
            <a:xfrm>
              <a:off x="6379350" y="2959125"/>
              <a:ext cx="122375" cy="137550"/>
            </a:xfrm>
            <a:custGeom>
              <a:avLst/>
              <a:gdLst/>
              <a:ahLst/>
              <a:cxnLst/>
              <a:rect l="l" t="t" r="r" b="b"/>
              <a:pathLst>
                <a:path w="4895" h="5502" extrusionOk="0">
                  <a:moveTo>
                    <a:pt x="2418" y="0"/>
                  </a:moveTo>
                  <a:lnTo>
                    <a:pt x="2418" y="0"/>
                  </a:lnTo>
                  <a:cubicBezTo>
                    <a:pt x="2977" y="512"/>
                    <a:pt x="3287" y="1239"/>
                    <a:pt x="3287" y="2001"/>
                  </a:cubicBezTo>
                  <a:cubicBezTo>
                    <a:pt x="3275" y="3541"/>
                    <a:pt x="2025" y="4775"/>
                    <a:pt x="487" y="4775"/>
                  </a:cubicBezTo>
                  <a:cubicBezTo>
                    <a:pt x="480" y="4775"/>
                    <a:pt x="472" y="4775"/>
                    <a:pt x="465" y="4775"/>
                  </a:cubicBezTo>
                  <a:cubicBezTo>
                    <a:pt x="310" y="4775"/>
                    <a:pt x="156" y="4763"/>
                    <a:pt x="1" y="4739"/>
                  </a:cubicBezTo>
                  <a:lnTo>
                    <a:pt x="1" y="4739"/>
                  </a:lnTo>
                  <a:cubicBezTo>
                    <a:pt x="525" y="5239"/>
                    <a:pt x="1227" y="5501"/>
                    <a:pt x="1953" y="5501"/>
                  </a:cubicBezTo>
                  <a:cubicBezTo>
                    <a:pt x="1976" y="5502"/>
                    <a:pt x="1999" y="5502"/>
                    <a:pt x="2022" y="5502"/>
                  </a:cubicBezTo>
                  <a:cubicBezTo>
                    <a:pt x="3445" y="5502"/>
                    <a:pt x="4658" y="4407"/>
                    <a:pt x="4775" y="2977"/>
                  </a:cubicBezTo>
                  <a:cubicBezTo>
                    <a:pt x="4894" y="1513"/>
                    <a:pt x="3870" y="203"/>
                    <a:pt x="2418"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1"/>
            <p:cNvSpPr/>
            <p:nvPr/>
          </p:nvSpPr>
          <p:spPr>
            <a:xfrm>
              <a:off x="6368050" y="2983825"/>
              <a:ext cx="105100" cy="89350"/>
            </a:xfrm>
            <a:custGeom>
              <a:avLst/>
              <a:gdLst/>
              <a:ahLst/>
              <a:cxnLst/>
              <a:rect l="l" t="t" r="r" b="b"/>
              <a:pathLst>
                <a:path w="4204" h="3574" extrusionOk="0">
                  <a:moveTo>
                    <a:pt x="2416" y="1"/>
                  </a:moveTo>
                  <a:cubicBezTo>
                    <a:pt x="2408" y="1"/>
                    <a:pt x="2401" y="1"/>
                    <a:pt x="2393" y="1"/>
                  </a:cubicBezTo>
                  <a:cubicBezTo>
                    <a:pt x="786" y="1"/>
                    <a:pt x="0" y="1941"/>
                    <a:pt x="1143" y="3061"/>
                  </a:cubicBezTo>
                  <a:cubicBezTo>
                    <a:pt x="1506" y="3415"/>
                    <a:pt x="1947" y="3574"/>
                    <a:pt x="2379" y="3574"/>
                  </a:cubicBezTo>
                  <a:cubicBezTo>
                    <a:pt x="3312" y="3574"/>
                    <a:pt x="4204" y="2837"/>
                    <a:pt x="4179" y="1739"/>
                  </a:cubicBezTo>
                  <a:cubicBezTo>
                    <a:pt x="4168" y="770"/>
                    <a:pt x="3382" y="1"/>
                    <a:pt x="2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1"/>
            <p:cNvSpPr/>
            <p:nvPr/>
          </p:nvSpPr>
          <p:spPr>
            <a:xfrm>
              <a:off x="6390975" y="2984725"/>
              <a:ext cx="83350" cy="86350"/>
            </a:xfrm>
            <a:custGeom>
              <a:avLst/>
              <a:gdLst/>
              <a:ahLst/>
              <a:cxnLst/>
              <a:rect l="l" t="t" r="r" b="b"/>
              <a:pathLst>
                <a:path w="3334" h="3454" extrusionOk="0">
                  <a:moveTo>
                    <a:pt x="1834" y="0"/>
                  </a:moveTo>
                  <a:cubicBezTo>
                    <a:pt x="2036" y="286"/>
                    <a:pt x="2143" y="631"/>
                    <a:pt x="2143" y="977"/>
                  </a:cubicBezTo>
                  <a:cubicBezTo>
                    <a:pt x="2131" y="1946"/>
                    <a:pt x="1345" y="2727"/>
                    <a:pt x="379" y="2727"/>
                  </a:cubicBezTo>
                  <a:cubicBezTo>
                    <a:pt x="372" y="2727"/>
                    <a:pt x="365" y="2727"/>
                    <a:pt x="357" y="2727"/>
                  </a:cubicBezTo>
                  <a:cubicBezTo>
                    <a:pt x="238" y="2727"/>
                    <a:pt x="119" y="2715"/>
                    <a:pt x="0" y="2691"/>
                  </a:cubicBezTo>
                  <a:lnTo>
                    <a:pt x="0" y="2691"/>
                  </a:lnTo>
                  <a:cubicBezTo>
                    <a:pt x="333" y="3167"/>
                    <a:pt x="881" y="3453"/>
                    <a:pt x="1476" y="3453"/>
                  </a:cubicBezTo>
                  <a:cubicBezTo>
                    <a:pt x="1484" y="3453"/>
                    <a:pt x="1492" y="3453"/>
                    <a:pt x="1500" y="3453"/>
                  </a:cubicBezTo>
                  <a:cubicBezTo>
                    <a:pt x="2394" y="3453"/>
                    <a:pt x="3144" y="2779"/>
                    <a:pt x="3239" y="1894"/>
                  </a:cubicBezTo>
                  <a:cubicBezTo>
                    <a:pt x="3334" y="989"/>
                    <a:pt x="2715" y="167"/>
                    <a:pt x="1834"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1"/>
            <p:cNvSpPr/>
            <p:nvPr/>
          </p:nvSpPr>
          <p:spPr>
            <a:xfrm>
              <a:off x="6408225" y="3009350"/>
              <a:ext cx="39025" cy="36050"/>
            </a:xfrm>
            <a:custGeom>
              <a:avLst/>
              <a:gdLst/>
              <a:ahLst/>
              <a:cxnLst/>
              <a:rect l="l" t="t" r="r" b="b"/>
              <a:pathLst>
                <a:path w="1561" h="1442" extrusionOk="0">
                  <a:moveTo>
                    <a:pt x="1054" y="1"/>
                  </a:moveTo>
                  <a:cubicBezTo>
                    <a:pt x="935" y="1"/>
                    <a:pt x="816" y="45"/>
                    <a:pt x="727" y="135"/>
                  </a:cubicBezTo>
                  <a:lnTo>
                    <a:pt x="179" y="658"/>
                  </a:lnTo>
                  <a:cubicBezTo>
                    <a:pt x="1" y="837"/>
                    <a:pt x="1" y="1135"/>
                    <a:pt x="179" y="1301"/>
                  </a:cubicBezTo>
                  <a:lnTo>
                    <a:pt x="179" y="1313"/>
                  </a:lnTo>
                  <a:cubicBezTo>
                    <a:pt x="271" y="1400"/>
                    <a:pt x="386" y="1441"/>
                    <a:pt x="499" y="1441"/>
                  </a:cubicBezTo>
                  <a:cubicBezTo>
                    <a:pt x="621" y="1441"/>
                    <a:pt x="742" y="1394"/>
                    <a:pt x="834" y="1301"/>
                  </a:cubicBezTo>
                  <a:lnTo>
                    <a:pt x="1382" y="778"/>
                  </a:lnTo>
                  <a:cubicBezTo>
                    <a:pt x="1560" y="599"/>
                    <a:pt x="1560" y="301"/>
                    <a:pt x="1382" y="135"/>
                  </a:cubicBezTo>
                  <a:cubicBezTo>
                    <a:pt x="1292" y="45"/>
                    <a:pt x="1173" y="1"/>
                    <a:pt x="1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1"/>
            <p:cNvSpPr/>
            <p:nvPr/>
          </p:nvSpPr>
          <p:spPr>
            <a:xfrm>
              <a:off x="6434425" y="3014200"/>
              <a:ext cx="13125" cy="23225"/>
            </a:xfrm>
            <a:custGeom>
              <a:avLst/>
              <a:gdLst/>
              <a:ahLst/>
              <a:cxnLst/>
              <a:rect l="l" t="t" r="r" b="b"/>
              <a:pathLst>
                <a:path w="525" h="929" extrusionOk="0">
                  <a:moveTo>
                    <a:pt x="393" y="0"/>
                  </a:moveTo>
                  <a:lnTo>
                    <a:pt x="393" y="0"/>
                  </a:lnTo>
                  <a:cubicBezTo>
                    <a:pt x="358" y="345"/>
                    <a:pt x="215" y="667"/>
                    <a:pt x="0" y="929"/>
                  </a:cubicBezTo>
                  <a:lnTo>
                    <a:pt x="346" y="584"/>
                  </a:lnTo>
                  <a:cubicBezTo>
                    <a:pt x="500" y="429"/>
                    <a:pt x="524" y="179"/>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1"/>
            <p:cNvSpPr/>
            <p:nvPr/>
          </p:nvSpPr>
          <p:spPr>
            <a:xfrm>
              <a:off x="6088850" y="3009350"/>
              <a:ext cx="39000" cy="36050"/>
            </a:xfrm>
            <a:custGeom>
              <a:avLst/>
              <a:gdLst/>
              <a:ahLst/>
              <a:cxnLst/>
              <a:rect l="l" t="t" r="r" b="b"/>
              <a:pathLst>
                <a:path w="1560" h="1442" extrusionOk="0">
                  <a:moveTo>
                    <a:pt x="1049" y="1"/>
                  </a:moveTo>
                  <a:cubicBezTo>
                    <a:pt x="932" y="1"/>
                    <a:pt x="816" y="45"/>
                    <a:pt x="727" y="135"/>
                  </a:cubicBezTo>
                  <a:lnTo>
                    <a:pt x="179" y="658"/>
                  </a:lnTo>
                  <a:cubicBezTo>
                    <a:pt x="0" y="837"/>
                    <a:pt x="0" y="1135"/>
                    <a:pt x="179" y="1301"/>
                  </a:cubicBezTo>
                  <a:lnTo>
                    <a:pt x="179" y="1313"/>
                  </a:lnTo>
                  <a:cubicBezTo>
                    <a:pt x="271" y="1400"/>
                    <a:pt x="385" y="1441"/>
                    <a:pt x="499" y="1441"/>
                  </a:cubicBezTo>
                  <a:cubicBezTo>
                    <a:pt x="621" y="1441"/>
                    <a:pt x="741" y="1394"/>
                    <a:pt x="834" y="1301"/>
                  </a:cubicBezTo>
                  <a:lnTo>
                    <a:pt x="1381" y="778"/>
                  </a:lnTo>
                  <a:cubicBezTo>
                    <a:pt x="1560" y="599"/>
                    <a:pt x="1560" y="301"/>
                    <a:pt x="1381" y="135"/>
                  </a:cubicBezTo>
                  <a:cubicBezTo>
                    <a:pt x="1286" y="45"/>
                    <a:pt x="1167" y="1"/>
                    <a:pt x="1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1"/>
            <p:cNvSpPr/>
            <p:nvPr/>
          </p:nvSpPr>
          <p:spPr>
            <a:xfrm>
              <a:off x="6114750" y="3014200"/>
              <a:ext cx="13400" cy="23225"/>
            </a:xfrm>
            <a:custGeom>
              <a:avLst/>
              <a:gdLst/>
              <a:ahLst/>
              <a:cxnLst/>
              <a:rect l="l" t="t" r="r" b="b"/>
              <a:pathLst>
                <a:path w="536" h="929" extrusionOk="0">
                  <a:moveTo>
                    <a:pt x="405" y="0"/>
                  </a:moveTo>
                  <a:lnTo>
                    <a:pt x="405" y="0"/>
                  </a:lnTo>
                  <a:cubicBezTo>
                    <a:pt x="369" y="345"/>
                    <a:pt x="226" y="667"/>
                    <a:pt x="0" y="929"/>
                  </a:cubicBezTo>
                  <a:lnTo>
                    <a:pt x="345" y="584"/>
                  </a:lnTo>
                  <a:cubicBezTo>
                    <a:pt x="512" y="429"/>
                    <a:pt x="536" y="179"/>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1"/>
            <p:cNvSpPr/>
            <p:nvPr/>
          </p:nvSpPr>
          <p:spPr>
            <a:xfrm>
              <a:off x="6141825" y="2905250"/>
              <a:ext cx="231600" cy="94975"/>
            </a:xfrm>
            <a:custGeom>
              <a:avLst/>
              <a:gdLst/>
              <a:ahLst/>
              <a:cxnLst/>
              <a:rect l="l" t="t" r="r" b="b"/>
              <a:pathLst>
                <a:path w="9264" h="3799" extrusionOk="0">
                  <a:moveTo>
                    <a:pt x="1" y="0"/>
                  </a:moveTo>
                  <a:cubicBezTo>
                    <a:pt x="155" y="155"/>
                    <a:pt x="346" y="274"/>
                    <a:pt x="548" y="358"/>
                  </a:cubicBezTo>
                  <a:cubicBezTo>
                    <a:pt x="2001" y="929"/>
                    <a:pt x="3096" y="2155"/>
                    <a:pt x="3501" y="3668"/>
                  </a:cubicBezTo>
                  <a:cubicBezTo>
                    <a:pt x="3525" y="3739"/>
                    <a:pt x="3584" y="3799"/>
                    <a:pt x="3656" y="3799"/>
                  </a:cubicBezTo>
                  <a:lnTo>
                    <a:pt x="6251" y="3799"/>
                  </a:lnTo>
                  <a:cubicBezTo>
                    <a:pt x="6311" y="3799"/>
                    <a:pt x="6359" y="3775"/>
                    <a:pt x="6382" y="3727"/>
                  </a:cubicBezTo>
                  <a:lnTo>
                    <a:pt x="7883" y="1167"/>
                  </a:lnTo>
                  <a:cubicBezTo>
                    <a:pt x="8192" y="643"/>
                    <a:pt x="8692" y="262"/>
                    <a:pt x="9264" y="96"/>
                  </a:cubicBezTo>
                  <a:lnTo>
                    <a:pt x="8383" y="96"/>
                  </a:lnTo>
                  <a:cubicBezTo>
                    <a:pt x="8240" y="96"/>
                    <a:pt x="8097" y="60"/>
                    <a:pt x="79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1"/>
            <p:cNvSpPr/>
            <p:nvPr/>
          </p:nvSpPr>
          <p:spPr>
            <a:xfrm>
              <a:off x="6224275" y="2899600"/>
              <a:ext cx="149450" cy="100625"/>
            </a:xfrm>
            <a:custGeom>
              <a:avLst/>
              <a:gdLst/>
              <a:ahLst/>
              <a:cxnLst/>
              <a:rect l="l" t="t" r="r" b="b"/>
              <a:pathLst>
                <a:path w="5978" h="4025" extrusionOk="0">
                  <a:moveTo>
                    <a:pt x="5430" y="0"/>
                  </a:moveTo>
                  <a:lnTo>
                    <a:pt x="4692" y="226"/>
                  </a:lnTo>
                  <a:lnTo>
                    <a:pt x="3442" y="226"/>
                  </a:lnTo>
                  <a:cubicBezTo>
                    <a:pt x="3311" y="357"/>
                    <a:pt x="3203" y="512"/>
                    <a:pt x="3108" y="667"/>
                  </a:cubicBezTo>
                  <a:lnTo>
                    <a:pt x="1918" y="2679"/>
                  </a:lnTo>
                  <a:cubicBezTo>
                    <a:pt x="1691" y="3072"/>
                    <a:pt x="1275" y="3298"/>
                    <a:pt x="822" y="3298"/>
                  </a:cubicBezTo>
                  <a:lnTo>
                    <a:pt x="1" y="3298"/>
                  </a:lnTo>
                  <a:cubicBezTo>
                    <a:pt x="72" y="3501"/>
                    <a:pt x="143" y="3691"/>
                    <a:pt x="191" y="3894"/>
                  </a:cubicBezTo>
                  <a:cubicBezTo>
                    <a:pt x="215" y="3965"/>
                    <a:pt x="274" y="4025"/>
                    <a:pt x="346" y="4025"/>
                  </a:cubicBezTo>
                  <a:lnTo>
                    <a:pt x="2941" y="4025"/>
                  </a:lnTo>
                  <a:cubicBezTo>
                    <a:pt x="3001" y="4025"/>
                    <a:pt x="3049" y="4001"/>
                    <a:pt x="3072" y="3953"/>
                  </a:cubicBezTo>
                  <a:lnTo>
                    <a:pt x="4573" y="1393"/>
                  </a:lnTo>
                  <a:cubicBezTo>
                    <a:pt x="4882" y="881"/>
                    <a:pt x="5382" y="500"/>
                    <a:pt x="5954" y="322"/>
                  </a:cubicBezTo>
                  <a:lnTo>
                    <a:pt x="5978" y="322"/>
                  </a:lnTo>
                  <a:lnTo>
                    <a:pt x="5430"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1"/>
            <p:cNvSpPr/>
            <p:nvPr/>
          </p:nvSpPr>
          <p:spPr>
            <a:xfrm>
              <a:off x="6126950" y="2798700"/>
              <a:ext cx="123550" cy="106575"/>
            </a:xfrm>
            <a:custGeom>
              <a:avLst/>
              <a:gdLst/>
              <a:ahLst/>
              <a:cxnLst/>
              <a:rect l="l" t="t" r="r" b="b"/>
              <a:pathLst>
                <a:path w="4942" h="4263" extrusionOk="0">
                  <a:moveTo>
                    <a:pt x="2763" y="0"/>
                  </a:moveTo>
                  <a:cubicBezTo>
                    <a:pt x="1762" y="0"/>
                    <a:pt x="881" y="619"/>
                    <a:pt x="560" y="1548"/>
                  </a:cubicBezTo>
                  <a:lnTo>
                    <a:pt x="203" y="2572"/>
                  </a:lnTo>
                  <a:cubicBezTo>
                    <a:pt x="0" y="3167"/>
                    <a:pt x="155" y="3822"/>
                    <a:pt x="596" y="4262"/>
                  </a:cubicBezTo>
                  <a:lnTo>
                    <a:pt x="4941" y="4262"/>
                  </a:lnTo>
                  <a:lnTo>
                    <a:pt x="4275" y="0"/>
                  </a:lnTo>
                  <a:close/>
                </a:path>
              </a:pathLst>
            </a:custGeom>
            <a:solidFill>
              <a:srgbClr val="738B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1"/>
            <p:cNvSpPr/>
            <p:nvPr/>
          </p:nvSpPr>
          <p:spPr>
            <a:xfrm>
              <a:off x="6131100" y="2887100"/>
              <a:ext cx="119400" cy="18175"/>
            </a:xfrm>
            <a:custGeom>
              <a:avLst/>
              <a:gdLst/>
              <a:ahLst/>
              <a:cxnLst/>
              <a:rect l="l" t="t" r="r" b="b"/>
              <a:pathLst>
                <a:path w="4776" h="727" extrusionOk="0">
                  <a:moveTo>
                    <a:pt x="1" y="0"/>
                  </a:moveTo>
                  <a:cubicBezTo>
                    <a:pt x="84" y="274"/>
                    <a:pt x="227" y="524"/>
                    <a:pt x="430" y="726"/>
                  </a:cubicBezTo>
                  <a:lnTo>
                    <a:pt x="4775" y="726"/>
                  </a:lnTo>
                  <a:lnTo>
                    <a:pt x="4585" y="0"/>
                  </a:ln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1"/>
            <p:cNvSpPr/>
            <p:nvPr/>
          </p:nvSpPr>
          <p:spPr>
            <a:xfrm>
              <a:off x="6246900" y="2798700"/>
              <a:ext cx="140225" cy="106575"/>
            </a:xfrm>
            <a:custGeom>
              <a:avLst/>
              <a:gdLst/>
              <a:ahLst/>
              <a:cxnLst/>
              <a:rect l="l" t="t" r="r" b="b"/>
              <a:pathLst>
                <a:path w="5609" h="4263" extrusionOk="0">
                  <a:moveTo>
                    <a:pt x="0" y="0"/>
                  </a:moveTo>
                  <a:lnTo>
                    <a:pt x="1560" y="4262"/>
                  </a:lnTo>
                  <a:lnTo>
                    <a:pt x="3775" y="4262"/>
                  </a:lnTo>
                  <a:lnTo>
                    <a:pt x="5608" y="2953"/>
                  </a:lnTo>
                  <a:cubicBezTo>
                    <a:pt x="4703" y="1143"/>
                    <a:pt x="2846" y="0"/>
                    <a:pt x="834" y="0"/>
                  </a:cubicBezTo>
                  <a:close/>
                </a:path>
              </a:pathLst>
            </a:custGeom>
            <a:solidFill>
              <a:srgbClr val="738B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1"/>
            <p:cNvSpPr/>
            <p:nvPr/>
          </p:nvSpPr>
          <p:spPr>
            <a:xfrm>
              <a:off x="6281125" y="2887100"/>
              <a:ext cx="60150" cy="18175"/>
            </a:xfrm>
            <a:custGeom>
              <a:avLst/>
              <a:gdLst/>
              <a:ahLst/>
              <a:cxnLst/>
              <a:rect l="l" t="t" r="r" b="b"/>
              <a:pathLst>
                <a:path w="2406" h="727" extrusionOk="0">
                  <a:moveTo>
                    <a:pt x="1" y="0"/>
                  </a:moveTo>
                  <a:lnTo>
                    <a:pt x="191" y="726"/>
                  </a:lnTo>
                  <a:lnTo>
                    <a:pt x="2406" y="726"/>
                  </a:lnTo>
                  <a:cubicBezTo>
                    <a:pt x="2406" y="726"/>
                    <a:pt x="2191" y="0"/>
                    <a:pt x="2203" y="0"/>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1"/>
            <p:cNvSpPr/>
            <p:nvPr/>
          </p:nvSpPr>
          <p:spPr>
            <a:xfrm>
              <a:off x="6307325" y="2804950"/>
              <a:ext cx="79800" cy="72050"/>
            </a:xfrm>
            <a:custGeom>
              <a:avLst/>
              <a:gdLst/>
              <a:ahLst/>
              <a:cxnLst/>
              <a:rect l="l" t="t" r="r" b="b"/>
              <a:pathLst>
                <a:path w="3192" h="2882" extrusionOk="0">
                  <a:moveTo>
                    <a:pt x="0" y="0"/>
                  </a:moveTo>
                  <a:lnTo>
                    <a:pt x="0" y="0"/>
                  </a:lnTo>
                  <a:cubicBezTo>
                    <a:pt x="893" y="607"/>
                    <a:pt x="1560" y="1488"/>
                    <a:pt x="1929" y="2500"/>
                  </a:cubicBezTo>
                  <a:lnTo>
                    <a:pt x="2656" y="2881"/>
                  </a:lnTo>
                  <a:cubicBezTo>
                    <a:pt x="2834" y="2858"/>
                    <a:pt x="3025" y="2798"/>
                    <a:pt x="3191" y="2703"/>
                  </a:cubicBezTo>
                  <a:cubicBezTo>
                    <a:pt x="2548" y="1393"/>
                    <a:pt x="1393" y="417"/>
                    <a:pt x="0"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1"/>
            <p:cNvSpPr/>
            <p:nvPr/>
          </p:nvSpPr>
          <p:spPr>
            <a:xfrm>
              <a:off x="6242725" y="2933500"/>
              <a:ext cx="53925" cy="23000"/>
            </a:xfrm>
            <a:custGeom>
              <a:avLst/>
              <a:gdLst/>
              <a:ahLst/>
              <a:cxnLst/>
              <a:rect l="l" t="t" r="r" b="b"/>
              <a:pathLst>
                <a:path w="2157" h="920" extrusionOk="0">
                  <a:moveTo>
                    <a:pt x="598" y="1"/>
                  </a:moveTo>
                  <a:cubicBezTo>
                    <a:pt x="0" y="1"/>
                    <a:pt x="0" y="919"/>
                    <a:pt x="598" y="919"/>
                  </a:cubicBezTo>
                  <a:cubicBezTo>
                    <a:pt x="609" y="919"/>
                    <a:pt x="620" y="919"/>
                    <a:pt x="632" y="918"/>
                  </a:cubicBezTo>
                  <a:lnTo>
                    <a:pt x="1525" y="918"/>
                  </a:lnTo>
                  <a:cubicBezTo>
                    <a:pt x="1536" y="919"/>
                    <a:pt x="1547" y="919"/>
                    <a:pt x="1558" y="919"/>
                  </a:cubicBezTo>
                  <a:cubicBezTo>
                    <a:pt x="2157" y="919"/>
                    <a:pt x="2157" y="1"/>
                    <a:pt x="1558" y="1"/>
                  </a:cubicBezTo>
                  <a:cubicBezTo>
                    <a:pt x="1547" y="1"/>
                    <a:pt x="1536" y="1"/>
                    <a:pt x="1525" y="2"/>
                  </a:cubicBezTo>
                  <a:lnTo>
                    <a:pt x="632" y="2"/>
                  </a:lnTo>
                  <a:cubicBezTo>
                    <a:pt x="620" y="1"/>
                    <a:pt x="609" y="1"/>
                    <a:pt x="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1"/>
            <p:cNvSpPr/>
            <p:nvPr/>
          </p:nvSpPr>
          <p:spPr>
            <a:xfrm>
              <a:off x="6278450" y="2937400"/>
              <a:ext cx="14025" cy="19075"/>
            </a:xfrm>
            <a:custGeom>
              <a:avLst/>
              <a:gdLst/>
              <a:ahLst/>
              <a:cxnLst/>
              <a:rect l="l" t="t" r="r" b="b"/>
              <a:pathLst>
                <a:path w="561" h="763" extrusionOk="0">
                  <a:moveTo>
                    <a:pt x="441" y="0"/>
                  </a:moveTo>
                  <a:lnTo>
                    <a:pt x="1" y="762"/>
                  </a:lnTo>
                  <a:lnTo>
                    <a:pt x="96" y="762"/>
                  </a:lnTo>
                  <a:cubicBezTo>
                    <a:pt x="346" y="762"/>
                    <a:pt x="560" y="560"/>
                    <a:pt x="560" y="298"/>
                  </a:cubicBezTo>
                  <a:cubicBezTo>
                    <a:pt x="560" y="191"/>
                    <a:pt x="513" y="84"/>
                    <a:pt x="441" y="0"/>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1"/>
            <p:cNvSpPr/>
            <p:nvPr/>
          </p:nvSpPr>
          <p:spPr>
            <a:xfrm>
              <a:off x="6404100" y="2693600"/>
              <a:ext cx="63625" cy="105400"/>
            </a:xfrm>
            <a:custGeom>
              <a:avLst/>
              <a:gdLst/>
              <a:ahLst/>
              <a:cxnLst/>
              <a:rect l="l" t="t" r="r" b="b"/>
              <a:pathLst>
                <a:path w="2545" h="4216" extrusionOk="0">
                  <a:moveTo>
                    <a:pt x="1968" y="0"/>
                  </a:moveTo>
                  <a:cubicBezTo>
                    <a:pt x="1963" y="0"/>
                    <a:pt x="1957" y="1"/>
                    <a:pt x="1952" y="1"/>
                  </a:cubicBezTo>
                  <a:lnTo>
                    <a:pt x="999" y="1"/>
                  </a:lnTo>
                  <a:cubicBezTo>
                    <a:pt x="940" y="1"/>
                    <a:pt x="880" y="37"/>
                    <a:pt x="856" y="96"/>
                  </a:cubicBezTo>
                  <a:lnTo>
                    <a:pt x="35" y="2335"/>
                  </a:lnTo>
                  <a:cubicBezTo>
                    <a:pt x="1" y="2436"/>
                    <a:pt x="63" y="2538"/>
                    <a:pt x="172" y="2538"/>
                  </a:cubicBezTo>
                  <a:cubicBezTo>
                    <a:pt x="177" y="2538"/>
                    <a:pt x="183" y="2538"/>
                    <a:pt x="189" y="2537"/>
                  </a:cubicBezTo>
                  <a:lnTo>
                    <a:pt x="975" y="2537"/>
                  </a:lnTo>
                  <a:cubicBezTo>
                    <a:pt x="999" y="2537"/>
                    <a:pt x="1023" y="2561"/>
                    <a:pt x="1011" y="2597"/>
                  </a:cubicBezTo>
                  <a:lnTo>
                    <a:pt x="1011" y="2585"/>
                  </a:lnTo>
                  <a:lnTo>
                    <a:pt x="475" y="4073"/>
                  </a:lnTo>
                  <a:cubicBezTo>
                    <a:pt x="440" y="4144"/>
                    <a:pt x="499" y="4216"/>
                    <a:pt x="570" y="4216"/>
                  </a:cubicBezTo>
                  <a:lnTo>
                    <a:pt x="916" y="4216"/>
                  </a:lnTo>
                  <a:cubicBezTo>
                    <a:pt x="951" y="4216"/>
                    <a:pt x="987" y="4192"/>
                    <a:pt x="1011" y="4168"/>
                  </a:cubicBezTo>
                  <a:lnTo>
                    <a:pt x="2475" y="1918"/>
                  </a:lnTo>
                  <a:cubicBezTo>
                    <a:pt x="2544" y="1815"/>
                    <a:pt x="2470" y="1679"/>
                    <a:pt x="2348" y="1679"/>
                  </a:cubicBezTo>
                  <a:cubicBezTo>
                    <a:pt x="2343" y="1679"/>
                    <a:pt x="2338" y="1679"/>
                    <a:pt x="2333" y="1680"/>
                  </a:cubicBezTo>
                  <a:lnTo>
                    <a:pt x="1785" y="1680"/>
                  </a:lnTo>
                  <a:cubicBezTo>
                    <a:pt x="1678" y="1680"/>
                    <a:pt x="1594" y="1573"/>
                    <a:pt x="1630" y="1466"/>
                  </a:cubicBezTo>
                  <a:lnTo>
                    <a:pt x="2094" y="204"/>
                  </a:lnTo>
                  <a:cubicBezTo>
                    <a:pt x="2140" y="102"/>
                    <a:pt x="2067" y="0"/>
                    <a:pt x="1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1"/>
            <p:cNvSpPr/>
            <p:nvPr/>
          </p:nvSpPr>
          <p:spPr>
            <a:xfrm>
              <a:off x="6461500" y="2735275"/>
              <a:ext cx="6200" cy="12250"/>
            </a:xfrm>
            <a:custGeom>
              <a:avLst/>
              <a:gdLst/>
              <a:ahLst/>
              <a:cxnLst/>
              <a:rect l="l" t="t" r="r" b="b"/>
              <a:pathLst>
                <a:path w="248" h="490" extrusionOk="0">
                  <a:moveTo>
                    <a:pt x="52" y="0"/>
                  </a:moveTo>
                  <a:cubicBezTo>
                    <a:pt x="47" y="0"/>
                    <a:pt x="42" y="1"/>
                    <a:pt x="37" y="1"/>
                  </a:cubicBezTo>
                  <a:lnTo>
                    <a:pt x="1" y="1"/>
                  </a:lnTo>
                  <a:lnTo>
                    <a:pt x="1" y="489"/>
                  </a:lnTo>
                  <a:lnTo>
                    <a:pt x="168" y="239"/>
                  </a:lnTo>
                  <a:cubicBezTo>
                    <a:pt x="248" y="136"/>
                    <a:pt x="174" y="0"/>
                    <a:pt x="52" y="0"/>
                  </a:cubicBezTo>
                  <a:close/>
                </a:path>
              </a:pathLst>
            </a:custGeom>
            <a:solidFill>
              <a:srgbClr val="EAB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1"/>
            <p:cNvSpPr/>
            <p:nvPr/>
          </p:nvSpPr>
          <p:spPr>
            <a:xfrm>
              <a:off x="6222500" y="2798700"/>
              <a:ext cx="63425" cy="106575"/>
            </a:xfrm>
            <a:custGeom>
              <a:avLst/>
              <a:gdLst/>
              <a:ahLst/>
              <a:cxnLst/>
              <a:rect l="l" t="t" r="r" b="b"/>
              <a:pathLst>
                <a:path w="2537" h="4263" extrusionOk="0">
                  <a:moveTo>
                    <a:pt x="0" y="0"/>
                  </a:moveTo>
                  <a:lnTo>
                    <a:pt x="1119" y="4262"/>
                  </a:lnTo>
                  <a:lnTo>
                    <a:pt x="2536" y="4262"/>
                  </a:lnTo>
                  <a:lnTo>
                    <a:pt x="1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1"/>
            <p:cNvSpPr/>
            <p:nvPr/>
          </p:nvSpPr>
          <p:spPr>
            <a:xfrm>
              <a:off x="6245700" y="2887100"/>
              <a:ext cx="40225" cy="18175"/>
            </a:xfrm>
            <a:custGeom>
              <a:avLst/>
              <a:gdLst/>
              <a:ahLst/>
              <a:cxnLst/>
              <a:rect l="l" t="t" r="r" b="b"/>
              <a:pathLst>
                <a:path w="1609" h="727" extrusionOk="0">
                  <a:moveTo>
                    <a:pt x="1" y="0"/>
                  </a:moveTo>
                  <a:lnTo>
                    <a:pt x="191" y="726"/>
                  </a:lnTo>
                  <a:lnTo>
                    <a:pt x="1608" y="726"/>
                  </a:lnTo>
                  <a:lnTo>
                    <a:pt x="1418" y="0"/>
                  </a:ln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1"/>
            <p:cNvSpPr/>
            <p:nvPr/>
          </p:nvSpPr>
          <p:spPr>
            <a:xfrm>
              <a:off x="6324300" y="2867450"/>
              <a:ext cx="69375" cy="40200"/>
            </a:xfrm>
            <a:custGeom>
              <a:avLst/>
              <a:gdLst/>
              <a:ahLst/>
              <a:cxnLst/>
              <a:rect l="l" t="t" r="r" b="b"/>
              <a:pathLst>
                <a:path w="2775" h="1608" extrusionOk="0">
                  <a:moveTo>
                    <a:pt x="1084" y="0"/>
                  </a:moveTo>
                  <a:cubicBezTo>
                    <a:pt x="0" y="0"/>
                    <a:pt x="0" y="1608"/>
                    <a:pt x="1084" y="1608"/>
                  </a:cubicBezTo>
                  <a:lnTo>
                    <a:pt x="1977" y="1608"/>
                  </a:lnTo>
                  <a:cubicBezTo>
                    <a:pt x="2417" y="1608"/>
                    <a:pt x="2774" y="1251"/>
                    <a:pt x="2774" y="810"/>
                  </a:cubicBezTo>
                  <a:cubicBezTo>
                    <a:pt x="2774" y="358"/>
                    <a:pt x="2417" y="0"/>
                    <a:pt x="1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0" name="Google Shape;2830;p51"/>
          <p:cNvGrpSpPr/>
          <p:nvPr/>
        </p:nvGrpSpPr>
        <p:grpSpPr>
          <a:xfrm>
            <a:off x="3410149" y="2708637"/>
            <a:ext cx="391237" cy="422132"/>
            <a:chOff x="2619950" y="2645400"/>
            <a:chExt cx="418525" cy="451575"/>
          </a:xfrm>
        </p:grpSpPr>
        <p:sp>
          <p:nvSpPr>
            <p:cNvPr id="2831" name="Google Shape;2831;p51"/>
            <p:cNvSpPr/>
            <p:nvPr/>
          </p:nvSpPr>
          <p:spPr>
            <a:xfrm>
              <a:off x="2941725" y="2788575"/>
              <a:ext cx="85150" cy="66400"/>
            </a:xfrm>
            <a:custGeom>
              <a:avLst/>
              <a:gdLst/>
              <a:ahLst/>
              <a:cxnLst/>
              <a:rect l="l" t="t" r="r" b="b"/>
              <a:pathLst>
                <a:path w="3406" h="2656" extrusionOk="0">
                  <a:moveTo>
                    <a:pt x="620" y="0"/>
                  </a:moveTo>
                  <a:lnTo>
                    <a:pt x="0" y="1227"/>
                  </a:lnTo>
                  <a:lnTo>
                    <a:pt x="620" y="2512"/>
                  </a:lnTo>
                  <a:cubicBezTo>
                    <a:pt x="896" y="2470"/>
                    <a:pt x="1174" y="2449"/>
                    <a:pt x="1451" y="2449"/>
                  </a:cubicBezTo>
                  <a:cubicBezTo>
                    <a:pt x="1950" y="2449"/>
                    <a:pt x="2447" y="2518"/>
                    <a:pt x="2929" y="2655"/>
                  </a:cubicBezTo>
                  <a:lnTo>
                    <a:pt x="3406" y="1715"/>
                  </a:lnTo>
                  <a:lnTo>
                    <a:pt x="2929" y="774"/>
                  </a:lnTo>
                  <a:cubicBezTo>
                    <a:pt x="2227" y="369"/>
                    <a:pt x="1429" y="95"/>
                    <a:pt x="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1"/>
            <p:cNvSpPr/>
            <p:nvPr/>
          </p:nvSpPr>
          <p:spPr>
            <a:xfrm>
              <a:off x="2829200" y="2787375"/>
              <a:ext cx="79200" cy="105100"/>
            </a:xfrm>
            <a:custGeom>
              <a:avLst/>
              <a:gdLst/>
              <a:ahLst/>
              <a:cxnLst/>
              <a:rect l="l" t="t" r="r" b="b"/>
              <a:pathLst>
                <a:path w="3168" h="4204" extrusionOk="0">
                  <a:moveTo>
                    <a:pt x="2799" y="1"/>
                  </a:moveTo>
                  <a:cubicBezTo>
                    <a:pt x="2037" y="60"/>
                    <a:pt x="1263" y="155"/>
                    <a:pt x="489" y="215"/>
                  </a:cubicBezTo>
                  <a:lnTo>
                    <a:pt x="1" y="2358"/>
                  </a:lnTo>
                  <a:lnTo>
                    <a:pt x="489" y="4203"/>
                  </a:lnTo>
                  <a:cubicBezTo>
                    <a:pt x="1263" y="3894"/>
                    <a:pt x="2025" y="3525"/>
                    <a:pt x="2799" y="3215"/>
                  </a:cubicBezTo>
                  <a:lnTo>
                    <a:pt x="3168" y="1596"/>
                  </a:lnTo>
                  <a:lnTo>
                    <a:pt x="27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1"/>
            <p:cNvSpPr/>
            <p:nvPr/>
          </p:nvSpPr>
          <p:spPr>
            <a:xfrm>
              <a:off x="2718775" y="2772500"/>
              <a:ext cx="78025" cy="138450"/>
            </a:xfrm>
            <a:custGeom>
              <a:avLst/>
              <a:gdLst/>
              <a:ahLst/>
              <a:cxnLst/>
              <a:rect l="l" t="t" r="r" b="b"/>
              <a:pathLst>
                <a:path w="3121" h="5538" extrusionOk="0">
                  <a:moveTo>
                    <a:pt x="275" y="0"/>
                  </a:moveTo>
                  <a:cubicBezTo>
                    <a:pt x="275" y="0"/>
                    <a:pt x="1" y="1810"/>
                    <a:pt x="1" y="2774"/>
                  </a:cubicBezTo>
                  <a:cubicBezTo>
                    <a:pt x="1" y="3584"/>
                    <a:pt x="275" y="5322"/>
                    <a:pt x="275" y="5322"/>
                  </a:cubicBezTo>
                  <a:cubicBezTo>
                    <a:pt x="769" y="5464"/>
                    <a:pt x="1284" y="5538"/>
                    <a:pt x="1799" y="5538"/>
                  </a:cubicBezTo>
                  <a:cubicBezTo>
                    <a:pt x="2066" y="5538"/>
                    <a:pt x="2332" y="5518"/>
                    <a:pt x="2596" y="5477"/>
                  </a:cubicBezTo>
                  <a:lnTo>
                    <a:pt x="3120" y="3096"/>
                  </a:lnTo>
                  <a:lnTo>
                    <a:pt x="2596" y="786"/>
                  </a:lnTo>
                  <a:cubicBezTo>
                    <a:pt x="1775" y="679"/>
                    <a:pt x="989" y="417"/>
                    <a:pt x="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1"/>
            <p:cNvSpPr/>
            <p:nvPr/>
          </p:nvSpPr>
          <p:spPr>
            <a:xfrm>
              <a:off x="2650625" y="2774725"/>
              <a:ext cx="59550" cy="119825"/>
            </a:xfrm>
            <a:custGeom>
              <a:avLst/>
              <a:gdLst/>
              <a:ahLst/>
              <a:cxnLst/>
              <a:rect l="l" t="t" r="r" b="b"/>
              <a:pathLst>
                <a:path w="2382" h="4793" extrusionOk="0">
                  <a:moveTo>
                    <a:pt x="1192" y="1"/>
                  </a:moveTo>
                  <a:cubicBezTo>
                    <a:pt x="866" y="1"/>
                    <a:pt x="542" y="66"/>
                    <a:pt x="238" y="197"/>
                  </a:cubicBezTo>
                  <a:lnTo>
                    <a:pt x="214" y="197"/>
                  </a:lnTo>
                  <a:cubicBezTo>
                    <a:pt x="72" y="257"/>
                    <a:pt x="0" y="423"/>
                    <a:pt x="60" y="554"/>
                  </a:cubicBezTo>
                  <a:lnTo>
                    <a:pt x="143" y="852"/>
                  </a:lnTo>
                  <a:cubicBezTo>
                    <a:pt x="459" y="648"/>
                    <a:pt x="820" y="544"/>
                    <a:pt x="1184" y="544"/>
                  </a:cubicBezTo>
                  <a:cubicBezTo>
                    <a:pt x="1436" y="544"/>
                    <a:pt x="1690" y="594"/>
                    <a:pt x="1929" y="697"/>
                  </a:cubicBezTo>
                  <a:lnTo>
                    <a:pt x="2215" y="804"/>
                  </a:lnTo>
                  <a:lnTo>
                    <a:pt x="2322" y="554"/>
                  </a:lnTo>
                  <a:cubicBezTo>
                    <a:pt x="2381" y="423"/>
                    <a:pt x="2322" y="257"/>
                    <a:pt x="2179" y="197"/>
                  </a:cubicBezTo>
                  <a:lnTo>
                    <a:pt x="2155" y="197"/>
                  </a:lnTo>
                  <a:cubicBezTo>
                    <a:pt x="1846" y="66"/>
                    <a:pt x="1518" y="1"/>
                    <a:pt x="1192" y="1"/>
                  </a:cubicBezTo>
                  <a:close/>
                  <a:moveTo>
                    <a:pt x="1192" y="3939"/>
                  </a:moveTo>
                  <a:cubicBezTo>
                    <a:pt x="866" y="3939"/>
                    <a:pt x="542" y="4001"/>
                    <a:pt x="238" y="4126"/>
                  </a:cubicBezTo>
                  <a:lnTo>
                    <a:pt x="214" y="4138"/>
                  </a:lnTo>
                  <a:cubicBezTo>
                    <a:pt x="72" y="4198"/>
                    <a:pt x="0" y="4352"/>
                    <a:pt x="60" y="4495"/>
                  </a:cubicBezTo>
                  <a:lnTo>
                    <a:pt x="143" y="4793"/>
                  </a:lnTo>
                  <a:cubicBezTo>
                    <a:pt x="463" y="4587"/>
                    <a:pt x="829" y="4482"/>
                    <a:pt x="1197" y="4482"/>
                  </a:cubicBezTo>
                  <a:cubicBezTo>
                    <a:pt x="1445" y="4482"/>
                    <a:pt x="1694" y="4530"/>
                    <a:pt x="1929" y="4626"/>
                  </a:cubicBezTo>
                  <a:lnTo>
                    <a:pt x="2215" y="4745"/>
                  </a:lnTo>
                  <a:lnTo>
                    <a:pt x="2322" y="4495"/>
                  </a:lnTo>
                  <a:cubicBezTo>
                    <a:pt x="2381" y="4352"/>
                    <a:pt x="2322" y="4198"/>
                    <a:pt x="2179" y="4138"/>
                  </a:cubicBezTo>
                  <a:lnTo>
                    <a:pt x="2155" y="4126"/>
                  </a:lnTo>
                  <a:cubicBezTo>
                    <a:pt x="1846" y="4001"/>
                    <a:pt x="1518" y="3939"/>
                    <a:pt x="1192" y="39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1"/>
            <p:cNvSpPr/>
            <p:nvPr/>
          </p:nvSpPr>
          <p:spPr>
            <a:xfrm>
              <a:off x="2633050" y="2892450"/>
              <a:ext cx="23850" cy="139925"/>
            </a:xfrm>
            <a:custGeom>
              <a:avLst/>
              <a:gdLst/>
              <a:ahLst/>
              <a:cxnLst/>
              <a:rect l="l" t="t" r="r" b="b"/>
              <a:pathLst>
                <a:path w="954" h="5597" extrusionOk="0">
                  <a:moveTo>
                    <a:pt x="1" y="0"/>
                  </a:moveTo>
                  <a:lnTo>
                    <a:pt x="1" y="5596"/>
                  </a:lnTo>
                  <a:lnTo>
                    <a:pt x="953" y="5596"/>
                  </a:lnTo>
                  <a:lnTo>
                    <a:pt x="9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1"/>
            <p:cNvSpPr/>
            <p:nvPr/>
          </p:nvSpPr>
          <p:spPr>
            <a:xfrm>
              <a:off x="2633050" y="2713550"/>
              <a:ext cx="23850" cy="62250"/>
            </a:xfrm>
            <a:custGeom>
              <a:avLst/>
              <a:gdLst/>
              <a:ahLst/>
              <a:cxnLst/>
              <a:rect l="l" t="t" r="r" b="b"/>
              <a:pathLst>
                <a:path w="954" h="2490" extrusionOk="0">
                  <a:moveTo>
                    <a:pt x="1" y="1"/>
                  </a:moveTo>
                  <a:lnTo>
                    <a:pt x="1" y="2489"/>
                  </a:lnTo>
                  <a:lnTo>
                    <a:pt x="953" y="2489"/>
                  </a:lnTo>
                  <a:lnTo>
                    <a:pt x="9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1"/>
            <p:cNvSpPr/>
            <p:nvPr/>
          </p:nvSpPr>
          <p:spPr>
            <a:xfrm>
              <a:off x="2623225" y="2645850"/>
              <a:ext cx="43500" cy="49575"/>
            </a:xfrm>
            <a:custGeom>
              <a:avLst/>
              <a:gdLst/>
              <a:ahLst/>
              <a:cxnLst/>
              <a:rect l="l" t="t" r="r" b="b"/>
              <a:pathLst>
                <a:path w="1740" h="1983" extrusionOk="0">
                  <a:moveTo>
                    <a:pt x="864" y="0"/>
                  </a:moveTo>
                  <a:cubicBezTo>
                    <a:pt x="441" y="0"/>
                    <a:pt x="19" y="280"/>
                    <a:pt x="1" y="840"/>
                  </a:cubicBezTo>
                  <a:lnTo>
                    <a:pt x="1" y="1983"/>
                  </a:lnTo>
                  <a:lnTo>
                    <a:pt x="1739" y="1983"/>
                  </a:lnTo>
                  <a:lnTo>
                    <a:pt x="1727" y="840"/>
                  </a:lnTo>
                  <a:cubicBezTo>
                    <a:pt x="1709" y="280"/>
                    <a:pt x="1287" y="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1"/>
            <p:cNvSpPr/>
            <p:nvPr/>
          </p:nvSpPr>
          <p:spPr>
            <a:xfrm>
              <a:off x="2623225" y="2645400"/>
              <a:ext cx="43200" cy="56575"/>
            </a:xfrm>
            <a:custGeom>
              <a:avLst/>
              <a:gdLst/>
              <a:ahLst/>
              <a:cxnLst/>
              <a:rect l="l" t="t" r="r" b="b"/>
              <a:pathLst>
                <a:path w="1728" h="2263" extrusionOk="0">
                  <a:moveTo>
                    <a:pt x="929" y="0"/>
                  </a:moveTo>
                  <a:lnTo>
                    <a:pt x="941" y="12"/>
                  </a:lnTo>
                  <a:cubicBezTo>
                    <a:pt x="977" y="107"/>
                    <a:pt x="989" y="203"/>
                    <a:pt x="989" y="310"/>
                  </a:cubicBezTo>
                  <a:lnTo>
                    <a:pt x="989" y="929"/>
                  </a:lnTo>
                  <a:cubicBezTo>
                    <a:pt x="989" y="1215"/>
                    <a:pt x="751" y="1453"/>
                    <a:pt x="453" y="1453"/>
                  </a:cubicBezTo>
                  <a:lnTo>
                    <a:pt x="1" y="1453"/>
                  </a:lnTo>
                  <a:lnTo>
                    <a:pt x="1" y="2263"/>
                  </a:lnTo>
                  <a:lnTo>
                    <a:pt x="1727" y="1989"/>
                  </a:lnTo>
                  <a:lnTo>
                    <a:pt x="1727" y="846"/>
                  </a:lnTo>
                  <a:cubicBezTo>
                    <a:pt x="1727" y="405"/>
                    <a:pt x="1382" y="36"/>
                    <a:pt x="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1"/>
            <p:cNvSpPr/>
            <p:nvPr/>
          </p:nvSpPr>
          <p:spPr>
            <a:xfrm>
              <a:off x="2619950" y="2695400"/>
              <a:ext cx="49750" cy="22950"/>
            </a:xfrm>
            <a:custGeom>
              <a:avLst/>
              <a:gdLst/>
              <a:ahLst/>
              <a:cxnLst/>
              <a:rect l="l" t="t" r="r" b="b"/>
              <a:pathLst>
                <a:path w="1990" h="918" extrusionOk="0">
                  <a:moveTo>
                    <a:pt x="108" y="1"/>
                  </a:moveTo>
                  <a:cubicBezTo>
                    <a:pt x="48" y="1"/>
                    <a:pt x="1" y="36"/>
                    <a:pt x="1" y="96"/>
                  </a:cubicBezTo>
                  <a:lnTo>
                    <a:pt x="1" y="822"/>
                  </a:lnTo>
                  <a:cubicBezTo>
                    <a:pt x="1" y="882"/>
                    <a:pt x="48" y="917"/>
                    <a:pt x="108" y="917"/>
                  </a:cubicBezTo>
                  <a:lnTo>
                    <a:pt x="1894" y="917"/>
                  </a:lnTo>
                  <a:cubicBezTo>
                    <a:pt x="1942" y="917"/>
                    <a:pt x="1989" y="870"/>
                    <a:pt x="1989" y="822"/>
                  </a:cubicBezTo>
                  <a:lnTo>
                    <a:pt x="1989" y="96"/>
                  </a:lnTo>
                  <a:cubicBezTo>
                    <a:pt x="1989" y="36"/>
                    <a:pt x="1942" y="1"/>
                    <a:pt x="1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1"/>
            <p:cNvSpPr/>
            <p:nvPr/>
          </p:nvSpPr>
          <p:spPr>
            <a:xfrm>
              <a:off x="2631275" y="2770700"/>
              <a:ext cx="27400" cy="128925"/>
            </a:xfrm>
            <a:custGeom>
              <a:avLst/>
              <a:gdLst/>
              <a:ahLst/>
              <a:cxnLst/>
              <a:rect l="l" t="t" r="r" b="b"/>
              <a:pathLst>
                <a:path w="1096" h="5157" extrusionOk="0">
                  <a:moveTo>
                    <a:pt x="48" y="1"/>
                  </a:moveTo>
                  <a:cubicBezTo>
                    <a:pt x="24" y="1"/>
                    <a:pt x="0" y="25"/>
                    <a:pt x="0" y="60"/>
                  </a:cubicBezTo>
                  <a:lnTo>
                    <a:pt x="0" y="5109"/>
                  </a:lnTo>
                  <a:cubicBezTo>
                    <a:pt x="0" y="5132"/>
                    <a:pt x="24" y="5156"/>
                    <a:pt x="48" y="5156"/>
                  </a:cubicBezTo>
                  <a:lnTo>
                    <a:pt x="1036" y="5156"/>
                  </a:lnTo>
                  <a:cubicBezTo>
                    <a:pt x="1072" y="5156"/>
                    <a:pt x="1096" y="5132"/>
                    <a:pt x="1096" y="5109"/>
                  </a:cubicBezTo>
                  <a:lnTo>
                    <a:pt x="1096" y="60"/>
                  </a:lnTo>
                  <a:cubicBezTo>
                    <a:pt x="1096" y="25"/>
                    <a:pt x="1072" y="1"/>
                    <a:pt x="1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1"/>
            <p:cNvSpPr/>
            <p:nvPr/>
          </p:nvSpPr>
          <p:spPr>
            <a:xfrm>
              <a:off x="2626800" y="3025200"/>
              <a:ext cx="36050" cy="30100"/>
            </a:xfrm>
            <a:custGeom>
              <a:avLst/>
              <a:gdLst/>
              <a:ahLst/>
              <a:cxnLst/>
              <a:rect l="l" t="t" r="r" b="b"/>
              <a:pathLst>
                <a:path w="1442" h="1204" extrusionOk="0">
                  <a:moveTo>
                    <a:pt x="251" y="1"/>
                  </a:moveTo>
                  <a:lnTo>
                    <a:pt x="1" y="906"/>
                  </a:lnTo>
                  <a:lnTo>
                    <a:pt x="715" y="1203"/>
                  </a:lnTo>
                  <a:lnTo>
                    <a:pt x="1441" y="906"/>
                  </a:lnTo>
                  <a:lnTo>
                    <a:pt x="1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1"/>
            <p:cNvSpPr/>
            <p:nvPr/>
          </p:nvSpPr>
          <p:spPr>
            <a:xfrm>
              <a:off x="2702100" y="2756125"/>
              <a:ext cx="23550" cy="158100"/>
            </a:xfrm>
            <a:custGeom>
              <a:avLst/>
              <a:gdLst/>
              <a:ahLst/>
              <a:cxnLst/>
              <a:rect l="l" t="t" r="r" b="b"/>
              <a:pathLst>
                <a:path w="942" h="6324" extrusionOk="0">
                  <a:moveTo>
                    <a:pt x="322" y="0"/>
                  </a:moveTo>
                  <a:cubicBezTo>
                    <a:pt x="144" y="0"/>
                    <a:pt x="1" y="143"/>
                    <a:pt x="1" y="322"/>
                  </a:cubicBezTo>
                  <a:lnTo>
                    <a:pt x="1" y="6013"/>
                  </a:lnTo>
                  <a:cubicBezTo>
                    <a:pt x="1" y="6185"/>
                    <a:pt x="133" y="6323"/>
                    <a:pt x="302" y="6323"/>
                  </a:cubicBezTo>
                  <a:cubicBezTo>
                    <a:pt x="309" y="6323"/>
                    <a:pt x="315" y="6323"/>
                    <a:pt x="322" y="6323"/>
                  </a:cubicBezTo>
                  <a:lnTo>
                    <a:pt x="620" y="6323"/>
                  </a:lnTo>
                  <a:cubicBezTo>
                    <a:pt x="627" y="6323"/>
                    <a:pt x="634" y="6323"/>
                    <a:pt x="641" y="6323"/>
                  </a:cubicBezTo>
                  <a:cubicBezTo>
                    <a:pt x="810" y="6323"/>
                    <a:pt x="942" y="6185"/>
                    <a:pt x="942" y="6013"/>
                  </a:cubicBezTo>
                  <a:lnTo>
                    <a:pt x="942" y="322"/>
                  </a:lnTo>
                  <a:cubicBezTo>
                    <a:pt x="942" y="143"/>
                    <a:pt x="799" y="0"/>
                    <a:pt x="620" y="0"/>
                  </a:cubicBezTo>
                  <a:close/>
                </a:path>
              </a:pathLst>
            </a:custGeom>
            <a:solidFill>
              <a:srgbClr val="80C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1"/>
            <p:cNvSpPr/>
            <p:nvPr/>
          </p:nvSpPr>
          <p:spPr>
            <a:xfrm>
              <a:off x="2702100" y="2756125"/>
              <a:ext cx="23550" cy="158100"/>
            </a:xfrm>
            <a:custGeom>
              <a:avLst/>
              <a:gdLst/>
              <a:ahLst/>
              <a:cxnLst/>
              <a:rect l="l" t="t" r="r" b="b"/>
              <a:pathLst>
                <a:path w="942" h="6324" extrusionOk="0">
                  <a:moveTo>
                    <a:pt x="322" y="0"/>
                  </a:moveTo>
                  <a:cubicBezTo>
                    <a:pt x="144" y="0"/>
                    <a:pt x="1" y="143"/>
                    <a:pt x="1" y="322"/>
                  </a:cubicBezTo>
                  <a:lnTo>
                    <a:pt x="1" y="6013"/>
                  </a:lnTo>
                  <a:cubicBezTo>
                    <a:pt x="1" y="6185"/>
                    <a:pt x="133" y="6323"/>
                    <a:pt x="302" y="6323"/>
                  </a:cubicBezTo>
                  <a:cubicBezTo>
                    <a:pt x="309" y="6323"/>
                    <a:pt x="315" y="6323"/>
                    <a:pt x="322" y="6323"/>
                  </a:cubicBezTo>
                  <a:lnTo>
                    <a:pt x="620" y="6323"/>
                  </a:lnTo>
                  <a:cubicBezTo>
                    <a:pt x="627" y="6323"/>
                    <a:pt x="634" y="6323"/>
                    <a:pt x="641" y="6323"/>
                  </a:cubicBezTo>
                  <a:cubicBezTo>
                    <a:pt x="810" y="6323"/>
                    <a:pt x="942" y="6185"/>
                    <a:pt x="942" y="6013"/>
                  </a:cubicBezTo>
                  <a:lnTo>
                    <a:pt x="942" y="322"/>
                  </a:lnTo>
                  <a:cubicBezTo>
                    <a:pt x="942" y="143"/>
                    <a:pt x="799" y="0"/>
                    <a:pt x="6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1"/>
            <p:cNvSpPr/>
            <p:nvPr/>
          </p:nvSpPr>
          <p:spPr>
            <a:xfrm>
              <a:off x="3014950" y="2800150"/>
              <a:ext cx="23525" cy="62550"/>
            </a:xfrm>
            <a:custGeom>
              <a:avLst/>
              <a:gdLst/>
              <a:ahLst/>
              <a:cxnLst/>
              <a:rect l="l" t="t" r="r" b="b"/>
              <a:pathLst>
                <a:path w="941" h="2502" extrusionOk="0">
                  <a:moveTo>
                    <a:pt x="301" y="1"/>
                  </a:moveTo>
                  <a:cubicBezTo>
                    <a:pt x="132" y="1"/>
                    <a:pt x="0" y="139"/>
                    <a:pt x="0" y="311"/>
                  </a:cubicBezTo>
                  <a:lnTo>
                    <a:pt x="0" y="2192"/>
                  </a:lnTo>
                  <a:cubicBezTo>
                    <a:pt x="0" y="2359"/>
                    <a:pt x="143" y="2502"/>
                    <a:pt x="322" y="2502"/>
                  </a:cubicBezTo>
                  <a:lnTo>
                    <a:pt x="620" y="2502"/>
                  </a:lnTo>
                  <a:cubicBezTo>
                    <a:pt x="798" y="2502"/>
                    <a:pt x="941" y="2359"/>
                    <a:pt x="941" y="2192"/>
                  </a:cubicBezTo>
                  <a:lnTo>
                    <a:pt x="941" y="311"/>
                  </a:lnTo>
                  <a:cubicBezTo>
                    <a:pt x="941" y="139"/>
                    <a:pt x="809" y="1"/>
                    <a:pt x="640" y="1"/>
                  </a:cubicBezTo>
                  <a:cubicBezTo>
                    <a:pt x="633" y="1"/>
                    <a:pt x="627" y="1"/>
                    <a:pt x="620" y="2"/>
                  </a:cubicBezTo>
                  <a:lnTo>
                    <a:pt x="322" y="2"/>
                  </a:lnTo>
                  <a:cubicBezTo>
                    <a:pt x="315" y="1"/>
                    <a:pt x="308" y="1"/>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1"/>
            <p:cNvSpPr/>
            <p:nvPr/>
          </p:nvSpPr>
          <p:spPr>
            <a:xfrm>
              <a:off x="2783675" y="2791850"/>
              <a:ext cx="57775" cy="117300"/>
            </a:xfrm>
            <a:custGeom>
              <a:avLst/>
              <a:gdLst/>
              <a:ahLst/>
              <a:cxnLst/>
              <a:rect l="l" t="t" r="r" b="b"/>
              <a:pathLst>
                <a:path w="2311" h="4692" extrusionOk="0">
                  <a:moveTo>
                    <a:pt x="0" y="0"/>
                  </a:moveTo>
                  <a:lnTo>
                    <a:pt x="0" y="4691"/>
                  </a:lnTo>
                  <a:cubicBezTo>
                    <a:pt x="786" y="4560"/>
                    <a:pt x="1572" y="4346"/>
                    <a:pt x="2310" y="4024"/>
                  </a:cubicBezTo>
                  <a:lnTo>
                    <a:pt x="2310" y="36"/>
                  </a:lnTo>
                  <a:cubicBezTo>
                    <a:pt x="1988" y="61"/>
                    <a:pt x="1665" y="73"/>
                    <a:pt x="1344" y="73"/>
                  </a:cubicBezTo>
                  <a:cubicBezTo>
                    <a:pt x="893" y="73"/>
                    <a:pt x="445" y="49"/>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1"/>
            <p:cNvSpPr/>
            <p:nvPr/>
          </p:nvSpPr>
          <p:spPr>
            <a:xfrm>
              <a:off x="2899150" y="2786525"/>
              <a:ext cx="58075" cy="81550"/>
            </a:xfrm>
            <a:custGeom>
              <a:avLst/>
              <a:gdLst/>
              <a:ahLst/>
              <a:cxnLst/>
              <a:rect l="l" t="t" r="r" b="b"/>
              <a:pathLst>
                <a:path w="2323" h="3262" extrusionOk="0">
                  <a:moveTo>
                    <a:pt x="996" y="1"/>
                  </a:moveTo>
                  <a:cubicBezTo>
                    <a:pt x="664" y="1"/>
                    <a:pt x="333" y="16"/>
                    <a:pt x="1" y="46"/>
                  </a:cubicBezTo>
                  <a:lnTo>
                    <a:pt x="1" y="3261"/>
                  </a:lnTo>
                  <a:cubicBezTo>
                    <a:pt x="751" y="2940"/>
                    <a:pt x="1525" y="2713"/>
                    <a:pt x="2323" y="2583"/>
                  </a:cubicBezTo>
                  <a:lnTo>
                    <a:pt x="2323" y="82"/>
                  </a:lnTo>
                  <a:cubicBezTo>
                    <a:pt x="1880" y="28"/>
                    <a:pt x="1438" y="1"/>
                    <a:pt x="9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1"/>
            <p:cNvSpPr/>
            <p:nvPr/>
          </p:nvSpPr>
          <p:spPr>
            <a:xfrm>
              <a:off x="2841425" y="2837375"/>
              <a:ext cx="57750" cy="55100"/>
            </a:xfrm>
            <a:custGeom>
              <a:avLst/>
              <a:gdLst/>
              <a:ahLst/>
              <a:cxnLst/>
              <a:rect l="l" t="t" r="r" b="b"/>
              <a:pathLst>
                <a:path w="2310" h="2204" extrusionOk="0">
                  <a:moveTo>
                    <a:pt x="2310" y="1"/>
                  </a:moveTo>
                  <a:cubicBezTo>
                    <a:pt x="1810" y="132"/>
                    <a:pt x="1310" y="298"/>
                    <a:pt x="822" y="501"/>
                  </a:cubicBezTo>
                  <a:lnTo>
                    <a:pt x="834" y="501"/>
                  </a:lnTo>
                  <a:cubicBezTo>
                    <a:pt x="548" y="608"/>
                    <a:pt x="274" y="727"/>
                    <a:pt x="0" y="846"/>
                  </a:cubicBezTo>
                  <a:lnTo>
                    <a:pt x="0" y="2203"/>
                  </a:lnTo>
                  <a:cubicBezTo>
                    <a:pt x="774" y="1894"/>
                    <a:pt x="1536" y="1537"/>
                    <a:pt x="2310" y="1227"/>
                  </a:cubicBezTo>
                  <a:lnTo>
                    <a:pt x="2310" y="1"/>
                  </a:lnTo>
                  <a:close/>
                </a:path>
              </a:pathLst>
            </a:custGeom>
            <a:solidFill>
              <a:srgbClr val="DD6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1"/>
            <p:cNvSpPr/>
            <p:nvPr/>
          </p:nvSpPr>
          <p:spPr>
            <a:xfrm>
              <a:off x="2783675" y="2858825"/>
              <a:ext cx="57775" cy="50625"/>
            </a:xfrm>
            <a:custGeom>
              <a:avLst/>
              <a:gdLst/>
              <a:ahLst/>
              <a:cxnLst/>
              <a:rect l="l" t="t" r="r" b="b"/>
              <a:pathLst>
                <a:path w="2311" h="2025" extrusionOk="0">
                  <a:moveTo>
                    <a:pt x="2310" y="0"/>
                  </a:moveTo>
                  <a:cubicBezTo>
                    <a:pt x="1810" y="214"/>
                    <a:pt x="1322" y="429"/>
                    <a:pt x="822" y="631"/>
                  </a:cubicBezTo>
                  <a:cubicBezTo>
                    <a:pt x="548" y="738"/>
                    <a:pt x="274" y="845"/>
                    <a:pt x="0" y="929"/>
                  </a:cubicBezTo>
                  <a:lnTo>
                    <a:pt x="0" y="2024"/>
                  </a:lnTo>
                  <a:cubicBezTo>
                    <a:pt x="786" y="1893"/>
                    <a:pt x="1572" y="1667"/>
                    <a:pt x="2310" y="1357"/>
                  </a:cubicBezTo>
                  <a:lnTo>
                    <a:pt x="2310" y="0"/>
                  </a:ln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1"/>
            <p:cNvSpPr/>
            <p:nvPr/>
          </p:nvSpPr>
          <p:spPr>
            <a:xfrm>
              <a:off x="2725625" y="2882025"/>
              <a:ext cx="58075" cy="28925"/>
            </a:xfrm>
            <a:custGeom>
              <a:avLst/>
              <a:gdLst/>
              <a:ahLst/>
              <a:cxnLst/>
              <a:rect l="l" t="t" r="r" b="b"/>
              <a:pathLst>
                <a:path w="2323" h="1157" extrusionOk="0">
                  <a:moveTo>
                    <a:pt x="2322" y="1"/>
                  </a:moveTo>
                  <a:cubicBezTo>
                    <a:pt x="1834" y="156"/>
                    <a:pt x="1334" y="287"/>
                    <a:pt x="834" y="358"/>
                  </a:cubicBezTo>
                  <a:lnTo>
                    <a:pt x="834" y="370"/>
                  </a:lnTo>
                  <a:cubicBezTo>
                    <a:pt x="560" y="406"/>
                    <a:pt x="274" y="429"/>
                    <a:pt x="1" y="429"/>
                  </a:cubicBezTo>
                  <a:lnTo>
                    <a:pt x="1" y="941"/>
                  </a:lnTo>
                  <a:cubicBezTo>
                    <a:pt x="495" y="1083"/>
                    <a:pt x="1010" y="1157"/>
                    <a:pt x="1525" y="1157"/>
                  </a:cubicBezTo>
                  <a:cubicBezTo>
                    <a:pt x="1792" y="1157"/>
                    <a:pt x="2058" y="1137"/>
                    <a:pt x="2322" y="1096"/>
                  </a:cubicBezTo>
                  <a:lnTo>
                    <a:pt x="2322" y="1"/>
                  </a:lnTo>
                  <a:close/>
                </a:path>
              </a:pathLst>
            </a:custGeom>
            <a:solidFill>
              <a:srgbClr val="DD6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1"/>
            <p:cNvSpPr/>
            <p:nvPr/>
          </p:nvSpPr>
          <p:spPr>
            <a:xfrm>
              <a:off x="2899150" y="2831425"/>
              <a:ext cx="58075" cy="36650"/>
            </a:xfrm>
            <a:custGeom>
              <a:avLst/>
              <a:gdLst/>
              <a:ahLst/>
              <a:cxnLst/>
              <a:rect l="l" t="t" r="r" b="b"/>
              <a:pathLst>
                <a:path w="2323" h="1466" extrusionOk="0">
                  <a:moveTo>
                    <a:pt x="2323" y="1"/>
                  </a:moveTo>
                  <a:cubicBezTo>
                    <a:pt x="2255" y="9"/>
                    <a:pt x="2188" y="18"/>
                    <a:pt x="2121" y="18"/>
                  </a:cubicBezTo>
                  <a:cubicBezTo>
                    <a:pt x="2093" y="18"/>
                    <a:pt x="2065" y="16"/>
                    <a:pt x="2037" y="13"/>
                  </a:cubicBezTo>
                  <a:cubicBezTo>
                    <a:pt x="1909" y="5"/>
                    <a:pt x="1782" y="1"/>
                    <a:pt x="1655" y="1"/>
                  </a:cubicBezTo>
                  <a:cubicBezTo>
                    <a:pt x="1382" y="1"/>
                    <a:pt x="1111" y="20"/>
                    <a:pt x="834" y="60"/>
                  </a:cubicBezTo>
                  <a:cubicBezTo>
                    <a:pt x="560" y="108"/>
                    <a:pt x="275" y="167"/>
                    <a:pt x="1" y="239"/>
                  </a:cubicBezTo>
                  <a:lnTo>
                    <a:pt x="1" y="1465"/>
                  </a:lnTo>
                  <a:cubicBezTo>
                    <a:pt x="751" y="1144"/>
                    <a:pt x="1525" y="917"/>
                    <a:pt x="2323" y="787"/>
                  </a:cubicBezTo>
                  <a:lnTo>
                    <a:pt x="2323" y="1"/>
                  </a:ln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1"/>
            <p:cNvSpPr/>
            <p:nvPr/>
          </p:nvSpPr>
          <p:spPr>
            <a:xfrm>
              <a:off x="2957200" y="2792725"/>
              <a:ext cx="57775" cy="62250"/>
            </a:xfrm>
            <a:custGeom>
              <a:avLst/>
              <a:gdLst/>
              <a:ahLst/>
              <a:cxnLst/>
              <a:rect l="l" t="t" r="r" b="b"/>
              <a:pathLst>
                <a:path w="2311" h="2490" extrusionOk="0">
                  <a:moveTo>
                    <a:pt x="822" y="1"/>
                  </a:moveTo>
                  <a:lnTo>
                    <a:pt x="822" y="549"/>
                  </a:lnTo>
                  <a:cubicBezTo>
                    <a:pt x="822" y="1037"/>
                    <a:pt x="477" y="1453"/>
                    <a:pt x="1" y="1549"/>
                  </a:cubicBezTo>
                  <a:lnTo>
                    <a:pt x="1" y="2346"/>
                  </a:lnTo>
                  <a:cubicBezTo>
                    <a:pt x="273" y="2304"/>
                    <a:pt x="549" y="2283"/>
                    <a:pt x="827" y="2283"/>
                  </a:cubicBezTo>
                  <a:cubicBezTo>
                    <a:pt x="1326" y="2283"/>
                    <a:pt x="1828" y="2352"/>
                    <a:pt x="2310" y="2489"/>
                  </a:cubicBezTo>
                  <a:lnTo>
                    <a:pt x="2310" y="608"/>
                  </a:lnTo>
                  <a:cubicBezTo>
                    <a:pt x="1846" y="334"/>
                    <a:pt x="1346" y="132"/>
                    <a:pt x="822" y="1"/>
                  </a:cubicBezTo>
                  <a:close/>
                </a:path>
              </a:pathLst>
            </a:custGeom>
            <a:solidFill>
              <a:srgbClr val="DD6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1"/>
            <p:cNvSpPr/>
            <p:nvPr/>
          </p:nvSpPr>
          <p:spPr>
            <a:xfrm>
              <a:off x="2791100" y="2910875"/>
              <a:ext cx="151250" cy="59000"/>
            </a:xfrm>
            <a:custGeom>
              <a:avLst/>
              <a:gdLst/>
              <a:ahLst/>
              <a:cxnLst/>
              <a:rect l="l" t="t" r="r" b="b"/>
              <a:pathLst>
                <a:path w="6050" h="2360" extrusionOk="0">
                  <a:moveTo>
                    <a:pt x="4866" y="1"/>
                  </a:moveTo>
                  <a:cubicBezTo>
                    <a:pt x="4851" y="1"/>
                    <a:pt x="4837" y="1"/>
                    <a:pt x="4823" y="2"/>
                  </a:cubicBezTo>
                  <a:lnTo>
                    <a:pt x="3930" y="2"/>
                  </a:lnTo>
                  <a:cubicBezTo>
                    <a:pt x="3573" y="2"/>
                    <a:pt x="3573" y="549"/>
                    <a:pt x="3930" y="549"/>
                  </a:cubicBezTo>
                  <a:lnTo>
                    <a:pt x="4823" y="549"/>
                  </a:lnTo>
                  <a:cubicBezTo>
                    <a:pt x="4837" y="548"/>
                    <a:pt x="4851" y="548"/>
                    <a:pt x="4864" y="548"/>
                  </a:cubicBezTo>
                  <a:cubicBezTo>
                    <a:pt x="5214" y="548"/>
                    <a:pt x="5490" y="837"/>
                    <a:pt x="5490" y="1180"/>
                  </a:cubicBezTo>
                  <a:cubicBezTo>
                    <a:pt x="5490" y="1542"/>
                    <a:pt x="5204" y="1824"/>
                    <a:pt x="4845" y="1824"/>
                  </a:cubicBezTo>
                  <a:cubicBezTo>
                    <a:pt x="4838" y="1824"/>
                    <a:pt x="4830" y="1824"/>
                    <a:pt x="4823" y="1823"/>
                  </a:cubicBezTo>
                  <a:lnTo>
                    <a:pt x="358" y="1823"/>
                  </a:lnTo>
                  <a:cubicBezTo>
                    <a:pt x="1" y="1823"/>
                    <a:pt x="1" y="2359"/>
                    <a:pt x="358" y="2359"/>
                  </a:cubicBezTo>
                  <a:lnTo>
                    <a:pt x="4823" y="2359"/>
                  </a:lnTo>
                  <a:cubicBezTo>
                    <a:pt x="4837" y="2360"/>
                    <a:pt x="4851" y="2360"/>
                    <a:pt x="4866" y="2360"/>
                  </a:cubicBezTo>
                  <a:cubicBezTo>
                    <a:pt x="5513" y="2360"/>
                    <a:pt x="6049" y="1833"/>
                    <a:pt x="6049" y="1180"/>
                  </a:cubicBezTo>
                  <a:cubicBezTo>
                    <a:pt x="6049" y="528"/>
                    <a:pt x="5513" y="1"/>
                    <a:pt x="4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1"/>
            <p:cNvSpPr/>
            <p:nvPr/>
          </p:nvSpPr>
          <p:spPr>
            <a:xfrm>
              <a:off x="2781875" y="3001675"/>
              <a:ext cx="184875" cy="59275"/>
            </a:xfrm>
            <a:custGeom>
              <a:avLst/>
              <a:gdLst/>
              <a:ahLst/>
              <a:cxnLst/>
              <a:rect l="l" t="t" r="r" b="b"/>
              <a:pathLst>
                <a:path w="7395" h="2371" extrusionOk="0">
                  <a:moveTo>
                    <a:pt x="6211" y="0"/>
                  </a:moveTo>
                  <a:cubicBezTo>
                    <a:pt x="6197" y="0"/>
                    <a:pt x="6183" y="1"/>
                    <a:pt x="6168" y="1"/>
                  </a:cubicBezTo>
                  <a:lnTo>
                    <a:pt x="370" y="1"/>
                  </a:lnTo>
                  <a:cubicBezTo>
                    <a:pt x="1" y="1"/>
                    <a:pt x="1" y="549"/>
                    <a:pt x="370" y="549"/>
                  </a:cubicBezTo>
                  <a:lnTo>
                    <a:pt x="6168" y="549"/>
                  </a:lnTo>
                  <a:cubicBezTo>
                    <a:pt x="6175" y="549"/>
                    <a:pt x="6183" y="548"/>
                    <a:pt x="6190" y="548"/>
                  </a:cubicBezTo>
                  <a:cubicBezTo>
                    <a:pt x="6538" y="548"/>
                    <a:pt x="6835" y="830"/>
                    <a:pt x="6835" y="1180"/>
                  </a:cubicBezTo>
                  <a:cubicBezTo>
                    <a:pt x="6835" y="1541"/>
                    <a:pt x="6538" y="1823"/>
                    <a:pt x="6190" y="1823"/>
                  </a:cubicBezTo>
                  <a:cubicBezTo>
                    <a:pt x="6183" y="1823"/>
                    <a:pt x="6175" y="1823"/>
                    <a:pt x="6168" y="1823"/>
                  </a:cubicBezTo>
                  <a:lnTo>
                    <a:pt x="4906" y="1823"/>
                  </a:lnTo>
                  <a:cubicBezTo>
                    <a:pt x="4549" y="1823"/>
                    <a:pt x="4549" y="2370"/>
                    <a:pt x="4906" y="2370"/>
                  </a:cubicBezTo>
                  <a:lnTo>
                    <a:pt x="6168" y="2370"/>
                  </a:lnTo>
                  <a:cubicBezTo>
                    <a:pt x="6176" y="2371"/>
                    <a:pt x="6183" y="2371"/>
                    <a:pt x="6191" y="2371"/>
                  </a:cubicBezTo>
                  <a:cubicBezTo>
                    <a:pt x="6847" y="2371"/>
                    <a:pt x="7395" y="1851"/>
                    <a:pt x="7395" y="1180"/>
                  </a:cubicBezTo>
                  <a:cubicBezTo>
                    <a:pt x="7395" y="527"/>
                    <a:pt x="6859" y="0"/>
                    <a:pt x="6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1"/>
            <p:cNvSpPr/>
            <p:nvPr/>
          </p:nvSpPr>
          <p:spPr>
            <a:xfrm>
              <a:off x="2759850" y="2933500"/>
              <a:ext cx="238450" cy="59300"/>
            </a:xfrm>
            <a:custGeom>
              <a:avLst/>
              <a:gdLst/>
              <a:ahLst/>
              <a:cxnLst/>
              <a:rect l="l" t="t" r="r" b="b"/>
              <a:pathLst>
                <a:path w="9538" h="2372" extrusionOk="0">
                  <a:moveTo>
                    <a:pt x="8354" y="1"/>
                  </a:moveTo>
                  <a:cubicBezTo>
                    <a:pt x="8340" y="1"/>
                    <a:pt x="8326" y="1"/>
                    <a:pt x="8311" y="2"/>
                  </a:cubicBezTo>
                  <a:lnTo>
                    <a:pt x="7978" y="2"/>
                  </a:lnTo>
                  <a:cubicBezTo>
                    <a:pt x="7609" y="2"/>
                    <a:pt x="7609" y="549"/>
                    <a:pt x="7978" y="549"/>
                  </a:cubicBezTo>
                  <a:lnTo>
                    <a:pt x="8311" y="549"/>
                  </a:lnTo>
                  <a:cubicBezTo>
                    <a:pt x="8319" y="549"/>
                    <a:pt x="8326" y="549"/>
                    <a:pt x="8333" y="549"/>
                  </a:cubicBezTo>
                  <a:cubicBezTo>
                    <a:pt x="8681" y="549"/>
                    <a:pt x="8978" y="830"/>
                    <a:pt x="8978" y="1180"/>
                  </a:cubicBezTo>
                  <a:cubicBezTo>
                    <a:pt x="8978" y="1542"/>
                    <a:pt x="8681" y="1824"/>
                    <a:pt x="8333" y="1824"/>
                  </a:cubicBezTo>
                  <a:cubicBezTo>
                    <a:pt x="8326" y="1824"/>
                    <a:pt x="8319" y="1823"/>
                    <a:pt x="8311" y="1823"/>
                  </a:cubicBezTo>
                  <a:lnTo>
                    <a:pt x="358" y="1823"/>
                  </a:lnTo>
                  <a:cubicBezTo>
                    <a:pt x="1" y="1823"/>
                    <a:pt x="1" y="2371"/>
                    <a:pt x="358" y="2371"/>
                  </a:cubicBezTo>
                  <a:lnTo>
                    <a:pt x="8311" y="2371"/>
                  </a:lnTo>
                  <a:cubicBezTo>
                    <a:pt x="8319" y="2371"/>
                    <a:pt x="8326" y="2371"/>
                    <a:pt x="8334" y="2371"/>
                  </a:cubicBezTo>
                  <a:cubicBezTo>
                    <a:pt x="8990" y="2371"/>
                    <a:pt x="9538" y="1851"/>
                    <a:pt x="9538" y="1180"/>
                  </a:cubicBezTo>
                  <a:cubicBezTo>
                    <a:pt x="9538" y="528"/>
                    <a:pt x="9002" y="1"/>
                    <a:pt x="83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1"/>
            <p:cNvSpPr/>
            <p:nvPr/>
          </p:nvSpPr>
          <p:spPr>
            <a:xfrm>
              <a:off x="2626800" y="3047825"/>
              <a:ext cx="36050" cy="49150"/>
            </a:xfrm>
            <a:custGeom>
              <a:avLst/>
              <a:gdLst/>
              <a:ahLst/>
              <a:cxnLst/>
              <a:rect l="l" t="t" r="r" b="b"/>
              <a:pathLst>
                <a:path w="1442" h="1966" extrusionOk="0">
                  <a:moveTo>
                    <a:pt x="1" y="1"/>
                  </a:moveTo>
                  <a:lnTo>
                    <a:pt x="1" y="1846"/>
                  </a:lnTo>
                  <a:cubicBezTo>
                    <a:pt x="1" y="1906"/>
                    <a:pt x="60" y="1965"/>
                    <a:pt x="120" y="1965"/>
                  </a:cubicBezTo>
                  <a:lnTo>
                    <a:pt x="1322" y="1965"/>
                  </a:lnTo>
                  <a:cubicBezTo>
                    <a:pt x="1382" y="1965"/>
                    <a:pt x="1441" y="1917"/>
                    <a:pt x="1441" y="1846"/>
                  </a:cubicBezTo>
                  <a:lnTo>
                    <a:pt x="1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6" name="Google Shape;2856;p51"/>
          <p:cNvGrpSpPr/>
          <p:nvPr/>
        </p:nvGrpSpPr>
        <p:grpSpPr>
          <a:xfrm>
            <a:off x="4082971" y="2708567"/>
            <a:ext cx="338094" cy="421922"/>
            <a:chOff x="3339700" y="2645325"/>
            <a:chExt cx="361675" cy="451350"/>
          </a:xfrm>
        </p:grpSpPr>
        <p:sp>
          <p:nvSpPr>
            <p:cNvPr id="2857" name="Google Shape;2857;p51"/>
            <p:cNvSpPr/>
            <p:nvPr/>
          </p:nvSpPr>
          <p:spPr>
            <a:xfrm>
              <a:off x="3397150" y="2699875"/>
              <a:ext cx="246775" cy="210750"/>
            </a:xfrm>
            <a:custGeom>
              <a:avLst/>
              <a:gdLst/>
              <a:ahLst/>
              <a:cxnLst/>
              <a:rect l="l" t="t" r="r" b="b"/>
              <a:pathLst>
                <a:path w="9871" h="8430" extrusionOk="0">
                  <a:moveTo>
                    <a:pt x="4941" y="0"/>
                  </a:moveTo>
                  <a:cubicBezTo>
                    <a:pt x="2215" y="0"/>
                    <a:pt x="0" y="2167"/>
                    <a:pt x="0" y="4834"/>
                  </a:cubicBezTo>
                  <a:cubicBezTo>
                    <a:pt x="0" y="6215"/>
                    <a:pt x="595" y="7430"/>
                    <a:pt x="1572" y="8430"/>
                  </a:cubicBezTo>
                  <a:lnTo>
                    <a:pt x="8311" y="8430"/>
                  </a:lnTo>
                  <a:cubicBezTo>
                    <a:pt x="9275" y="7430"/>
                    <a:pt x="9870" y="6215"/>
                    <a:pt x="9870" y="4834"/>
                  </a:cubicBezTo>
                  <a:cubicBezTo>
                    <a:pt x="9870" y="2167"/>
                    <a:pt x="7668" y="0"/>
                    <a:pt x="4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1"/>
            <p:cNvSpPr/>
            <p:nvPr/>
          </p:nvSpPr>
          <p:spPr>
            <a:xfrm>
              <a:off x="3421250" y="2705225"/>
              <a:ext cx="222675" cy="222975"/>
            </a:xfrm>
            <a:custGeom>
              <a:avLst/>
              <a:gdLst/>
              <a:ahLst/>
              <a:cxnLst/>
              <a:rect l="l" t="t" r="r" b="b"/>
              <a:pathLst>
                <a:path w="8907" h="8919" extrusionOk="0">
                  <a:moveTo>
                    <a:pt x="5418" y="0"/>
                  </a:moveTo>
                  <a:cubicBezTo>
                    <a:pt x="6680" y="893"/>
                    <a:pt x="7442" y="2346"/>
                    <a:pt x="7442" y="3894"/>
                  </a:cubicBezTo>
                  <a:lnTo>
                    <a:pt x="7442" y="4001"/>
                  </a:lnTo>
                  <a:cubicBezTo>
                    <a:pt x="7406" y="5954"/>
                    <a:pt x="5751" y="7501"/>
                    <a:pt x="3751" y="7501"/>
                  </a:cubicBezTo>
                  <a:lnTo>
                    <a:pt x="0" y="7501"/>
                  </a:lnTo>
                  <a:cubicBezTo>
                    <a:pt x="191" y="7751"/>
                    <a:pt x="381" y="7990"/>
                    <a:pt x="596" y="8216"/>
                  </a:cubicBezTo>
                  <a:lnTo>
                    <a:pt x="3977" y="8918"/>
                  </a:lnTo>
                  <a:lnTo>
                    <a:pt x="7335" y="8216"/>
                  </a:lnTo>
                  <a:cubicBezTo>
                    <a:pt x="8299" y="7216"/>
                    <a:pt x="8906" y="6001"/>
                    <a:pt x="8906" y="4620"/>
                  </a:cubicBezTo>
                  <a:cubicBezTo>
                    <a:pt x="8883" y="2477"/>
                    <a:pt x="7466" y="596"/>
                    <a:pt x="5418" y="0"/>
                  </a:cubicBezTo>
                  <a:close/>
                </a:path>
              </a:pathLst>
            </a:custGeom>
            <a:solidFill>
              <a:srgbClr val="000000">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1"/>
            <p:cNvSpPr/>
            <p:nvPr/>
          </p:nvSpPr>
          <p:spPr>
            <a:xfrm>
              <a:off x="3425125" y="2801275"/>
              <a:ext cx="88125" cy="76575"/>
            </a:xfrm>
            <a:custGeom>
              <a:avLst/>
              <a:gdLst/>
              <a:ahLst/>
              <a:cxnLst/>
              <a:rect l="l" t="t" r="r" b="b"/>
              <a:pathLst>
                <a:path w="3525" h="3063" extrusionOk="0">
                  <a:moveTo>
                    <a:pt x="813" y="1"/>
                  </a:moveTo>
                  <a:cubicBezTo>
                    <a:pt x="623" y="1"/>
                    <a:pt x="469" y="38"/>
                    <a:pt x="381" y="123"/>
                  </a:cubicBezTo>
                  <a:cubicBezTo>
                    <a:pt x="0" y="504"/>
                    <a:pt x="596" y="2159"/>
                    <a:pt x="1119" y="2671"/>
                  </a:cubicBezTo>
                  <a:cubicBezTo>
                    <a:pt x="1386" y="2932"/>
                    <a:pt x="1733" y="3063"/>
                    <a:pt x="2080" y="3063"/>
                  </a:cubicBezTo>
                  <a:cubicBezTo>
                    <a:pt x="2414" y="3063"/>
                    <a:pt x="2749" y="2941"/>
                    <a:pt x="3013" y="2695"/>
                  </a:cubicBezTo>
                  <a:cubicBezTo>
                    <a:pt x="3524" y="2183"/>
                    <a:pt x="3513" y="1350"/>
                    <a:pt x="2989" y="850"/>
                  </a:cubicBezTo>
                  <a:cubicBezTo>
                    <a:pt x="2582" y="443"/>
                    <a:pt x="1474" y="1"/>
                    <a:pt x="8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1"/>
            <p:cNvSpPr/>
            <p:nvPr/>
          </p:nvSpPr>
          <p:spPr>
            <a:xfrm>
              <a:off x="3527800" y="2801275"/>
              <a:ext cx="88450" cy="76575"/>
            </a:xfrm>
            <a:custGeom>
              <a:avLst/>
              <a:gdLst/>
              <a:ahLst/>
              <a:cxnLst/>
              <a:rect l="l" t="t" r="r" b="b"/>
              <a:pathLst>
                <a:path w="3538" h="3063" extrusionOk="0">
                  <a:moveTo>
                    <a:pt x="2713" y="1"/>
                  </a:moveTo>
                  <a:cubicBezTo>
                    <a:pt x="2056" y="1"/>
                    <a:pt x="952" y="443"/>
                    <a:pt x="537" y="850"/>
                  </a:cubicBezTo>
                  <a:cubicBezTo>
                    <a:pt x="13" y="1338"/>
                    <a:pt x="1" y="2183"/>
                    <a:pt x="525" y="2695"/>
                  </a:cubicBezTo>
                  <a:cubicBezTo>
                    <a:pt x="782" y="2941"/>
                    <a:pt x="1114" y="3063"/>
                    <a:pt x="1447" y="3063"/>
                  </a:cubicBezTo>
                  <a:cubicBezTo>
                    <a:pt x="1793" y="3063"/>
                    <a:pt x="2139" y="2932"/>
                    <a:pt x="2406" y="2671"/>
                  </a:cubicBezTo>
                  <a:cubicBezTo>
                    <a:pt x="2942" y="2159"/>
                    <a:pt x="3537" y="504"/>
                    <a:pt x="3144" y="123"/>
                  </a:cubicBezTo>
                  <a:cubicBezTo>
                    <a:pt x="3056" y="38"/>
                    <a:pt x="2903"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1"/>
            <p:cNvSpPr/>
            <p:nvPr/>
          </p:nvSpPr>
          <p:spPr>
            <a:xfrm>
              <a:off x="3565900" y="2805525"/>
              <a:ext cx="49150" cy="72375"/>
            </a:xfrm>
            <a:custGeom>
              <a:avLst/>
              <a:gdLst/>
              <a:ahLst/>
              <a:cxnLst/>
              <a:rect l="l" t="t" r="r" b="b"/>
              <a:pathLst>
                <a:path w="1966" h="2895" extrusionOk="0">
                  <a:moveTo>
                    <a:pt x="1656" y="1"/>
                  </a:moveTo>
                  <a:lnTo>
                    <a:pt x="1656" y="1"/>
                  </a:lnTo>
                  <a:cubicBezTo>
                    <a:pt x="1620" y="1180"/>
                    <a:pt x="1001" y="2263"/>
                    <a:pt x="1" y="2894"/>
                  </a:cubicBezTo>
                  <a:cubicBezTo>
                    <a:pt x="334" y="2882"/>
                    <a:pt x="644" y="2739"/>
                    <a:pt x="882" y="2501"/>
                  </a:cubicBezTo>
                  <a:cubicBezTo>
                    <a:pt x="1394" y="2013"/>
                    <a:pt x="1965" y="465"/>
                    <a:pt x="1656" y="1"/>
                  </a:cubicBezTo>
                  <a:close/>
                </a:path>
              </a:pathLst>
            </a:custGeom>
            <a:solidFill>
              <a:srgbClr val="000000">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1"/>
            <p:cNvSpPr/>
            <p:nvPr/>
          </p:nvSpPr>
          <p:spPr>
            <a:xfrm>
              <a:off x="3513825" y="2645325"/>
              <a:ext cx="13700" cy="36100"/>
            </a:xfrm>
            <a:custGeom>
              <a:avLst/>
              <a:gdLst/>
              <a:ahLst/>
              <a:cxnLst/>
              <a:rect l="l" t="t" r="r" b="b"/>
              <a:pathLst>
                <a:path w="548" h="1444" extrusionOk="0">
                  <a:moveTo>
                    <a:pt x="274" y="0"/>
                  </a:moveTo>
                  <a:cubicBezTo>
                    <a:pt x="137" y="0"/>
                    <a:pt x="0" y="93"/>
                    <a:pt x="0" y="277"/>
                  </a:cubicBezTo>
                  <a:lnTo>
                    <a:pt x="0" y="1182"/>
                  </a:lnTo>
                  <a:cubicBezTo>
                    <a:pt x="0" y="1325"/>
                    <a:pt x="119" y="1444"/>
                    <a:pt x="274" y="1444"/>
                  </a:cubicBezTo>
                  <a:cubicBezTo>
                    <a:pt x="417" y="1444"/>
                    <a:pt x="536" y="1325"/>
                    <a:pt x="548" y="1182"/>
                  </a:cubicBezTo>
                  <a:lnTo>
                    <a:pt x="548" y="277"/>
                  </a:lnTo>
                  <a:cubicBezTo>
                    <a:pt x="548" y="93"/>
                    <a:pt x="411" y="0"/>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1"/>
            <p:cNvSpPr/>
            <p:nvPr/>
          </p:nvSpPr>
          <p:spPr>
            <a:xfrm>
              <a:off x="3618300" y="2694875"/>
              <a:ext cx="31275" cy="29425"/>
            </a:xfrm>
            <a:custGeom>
              <a:avLst/>
              <a:gdLst/>
              <a:ahLst/>
              <a:cxnLst/>
              <a:rect l="l" t="t" r="r" b="b"/>
              <a:pathLst>
                <a:path w="1251" h="1177" extrusionOk="0">
                  <a:moveTo>
                    <a:pt x="954" y="1"/>
                  </a:moveTo>
                  <a:cubicBezTo>
                    <a:pt x="884" y="1"/>
                    <a:pt x="816" y="28"/>
                    <a:pt x="762" y="81"/>
                  </a:cubicBezTo>
                  <a:lnTo>
                    <a:pt x="108" y="712"/>
                  </a:lnTo>
                  <a:cubicBezTo>
                    <a:pt x="0" y="819"/>
                    <a:pt x="0" y="986"/>
                    <a:pt x="108" y="1093"/>
                  </a:cubicBezTo>
                  <a:cubicBezTo>
                    <a:pt x="167" y="1141"/>
                    <a:pt x="227" y="1176"/>
                    <a:pt x="310" y="1176"/>
                  </a:cubicBezTo>
                  <a:cubicBezTo>
                    <a:pt x="381" y="1176"/>
                    <a:pt x="441" y="1141"/>
                    <a:pt x="500" y="1093"/>
                  </a:cubicBezTo>
                  <a:lnTo>
                    <a:pt x="1155" y="462"/>
                  </a:lnTo>
                  <a:cubicBezTo>
                    <a:pt x="1251" y="355"/>
                    <a:pt x="1251" y="176"/>
                    <a:pt x="1155" y="81"/>
                  </a:cubicBezTo>
                  <a:cubicBezTo>
                    <a:pt x="1096" y="28"/>
                    <a:pt x="1024"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1"/>
            <p:cNvSpPr/>
            <p:nvPr/>
          </p:nvSpPr>
          <p:spPr>
            <a:xfrm>
              <a:off x="3660575" y="2813875"/>
              <a:ext cx="40800" cy="13425"/>
            </a:xfrm>
            <a:custGeom>
              <a:avLst/>
              <a:gdLst/>
              <a:ahLst/>
              <a:cxnLst/>
              <a:rect l="l" t="t" r="r" b="b"/>
              <a:pathLst>
                <a:path w="1632" h="537" extrusionOk="0">
                  <a:moveTo>
                    <a:pt x="357" y="0"/>
                  </a:moveTo>
                  <a:cubicBezTo>
                    <a:pt x="0" y="0"/>
                    <a:pt x="0" y="536"/>
                    <a:pt x="357" y="536"/>
                  </a:cubicBezTo>
                  <a:lnTo>
                    <a:pt x="1286" y="536"/>
                  </a:lnTo>
                  <a:cubicBezTo>
                    <a:pt x="1631" y="536"/>
                    <a:pt x="1631" y="0"/>
                    <a:pt x="1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1"/>
            <p:cNvSpPr/>
            <p:nvPr/>
          </p:nvSpPr>
          <p:spPr>
            <a:xfrm>
              <a:off x="3391475" y="2694875"/>
              <a:ext cx="31275" cy="29425"/>
            </a:xfrm>
            <a:custGeom>
              <a:avLst/>
              <a:gdLst/>
              <a:ahLst/>
              <a:cxnLst/>
              <a:rect l="l" t="t" r="r" b="b"/>
              <a:pathLst>
                <a:path w="1251" h="1177" extrusionOk="0">
                  <a:moveTo>
                    <a:pt x="298" y="1"/>
                  </a:moveTo>
                  <a:cubicBezTo>
                    <a:pt x="230" y="1"/>
                    <a:pt x="162" y="28"/>
                    <a:pt x="108" y="81"/>
                  </a:cubicBezTo>
                  <a:cubicBezTo>
                    <a:pt x="1" y="176"/>
                    <a:pt x="1" y="355"/>
                    <a:pt x="108" y="462"/>
                  </a:cubicBezTo>
                  <a:lnTo>
                    <a:pt x="751" y="1093"/>
                  </a:lnTo>
                  <a:cubicBezTo>
                    <a:pt x="810" y="1141"/>
                    <a:pt x="882" y="1176"/>
                    <a:pt x="953" y="1176"/>
                  </a:cubicBezTo>
                  <a:cubicBezTo>
                    <a:pt x="1025" y="1176"/>
                    <a:pt x="1096" y="1141"/>
                    <a:pt x="1144" y="1093"/>
                  </a:cubicBezTo>
                  <a:cubicBezTo>
                    <a:pt x="1251" y="986"/>
                    <a:pt x="1251" y="819"/>
                    <a:pt x="1144" y="712"/>
                  </a:cubicBezTo>
                  <a:lnTo>
                    <a:pt x="489" y="81"/>
                  </a:lnTo>
                  <a:cubicBezTo>
                    <a:pt x="435" y="28"/>
                    <a:pt x="367" y="1"/>
                    <a:pt x="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1"/>
            <p:cNvSpPr/>
            <p:nvPr/>
          </p:nvSpPr>
          <p:spPr>
            <a:xfrm>
              <a:off x="3339700" y="2813875"/>
              <a:ext cx="40800" cy="13425"/>
            </a:xfrm>
            <a:custGeom>
              <a:avLst/>
              <a:gdLst/>
              <a:ahLst/>
              <a:cxnLst/>
              <a:rect l="l" t="t" r="r" b="b"/>
              <a:pathLst>
                <a:path w="1632" h="537" extrusionOk="0">
                  <a:moveTo>
                    <a:pt x="357" y="0"/>
                  </a:moveTo>
                  <a:cubicBezTo>
                    <a:pt x="0" y="0"/>
                    <a:pt x="0" y="536"/>
                    <a:pt x="357" y="536"/>
                  </a:cubicBezTo>
                  <a:lnTo>
                    <a:pt x="1286" y="536"/>
                  </a:lnTo>
                  <a:cubicBezTo>
                    <a:pt x="1631" y="536"/>
                    <a:pt x="1631" y="0"/>
                    <a:pt x="1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1"/>
            <p:cNvSpPr/>
            <p:nvPr/>
          </p:nvSpPr>
          <p:spPr>
            <a:xfrm>
              <a:off x="3448625" y="2818700"/>
              <a:ext cx="143800" cy="107325"/>
            </a:xfrm>
            <a:custGeom>
              <a:avLst/>
              <a:gdLst/>
              <a:ahLst/>
              <a:cxnLst/>
              <a:rect l="l" t="t" r="r" b="b"/>
              <a:pathLst>
                <a:path w="5752" h="4293" extrusionOk="0">
                  <a:moveTo>
                    <a:pt x="304" y="1"/>
                  </a:moveTo>
                  <a:cubicBezTo>
                    <a:pt x="233" y="1"/>
                    <a:pt x="162" y="28"/>
                    <a:pt x="108" y="81"/>
                  </a:cubicBezTo>
                  <a:cubicBezTo>
                    <a:pt x="1" y="188"/>
                    <a:pt x="1" y="355"/>
                    <a:pt x="108" y="462"/>
                  </a:cubicBezTo>
                  <a:lnTo>
                    <a:pt x="787" y="1129"/>
                  </a:lnTo>
                  <a:cubicBezTo>
                    <a:pt x="668" y="1153"/>
                    <a:pt x="596" y="1260"/>
                    <a:pt x="584" y="1379"/>
                  </a:cubicBezTo>
                  <a:cubicBezTo>
                    <a:pt x="596" y="1534"/>
                    <a:pt x="715" y="1653"/>
                    <a:pt x="858" y="1653"/>
                  </a:cubicBezTo>
                  <a:lnTo>
                    <a:pt x="1322" y="1653"/>
                  </a:lnTo>
                  <a:lnTo>
                    <a:pt x="2596" y="2903"/>
                  </a:lnTo>
                  <a:lnTo>
                    <a:pt x="2596" y="4034"/>
                  </a:lnTo>
                  <a:cubicBezTo>
                    <a:pt x="2614" y="4207"/>
                    <a:pt x="2748" y="4293"/>
                    <a:pt x="2881" y="4293"/>
                  </a:cubicBezTo>
                  <a:cubicBezTo>
                    <a:pt x="3013" y="4293"/>
                    <a:pt x="3144" y="4207"/>
                    <a:pt x="3156" y="4034"/>
                  </a:cubicBezTo>
                  <a:lnTo>
                    <a:pt x="3156" y="2903"/>
                  </a:lnTo>
                  <a:lnTo>
                    <a:pt x="4430" y="1653"/>
                  </a:lnTo>
                  <a:lnTo>
                    <a:pt x="4894" y="1653"/>
                  </a:lnTo>
                  <a:cubicBezTo>
                    <a:pt x="5037" y="1653"/>
                    <a:pt x="5168" y="1534"/>
                    <a:pt x="5168" y="1379"/>
                  </a:cubicBezTo>
                  <a:cubicBezTo>
                    <a:pt x="5168" y="1260"/>
                    <a:pt x="5085" y="1153"/>
                    <a:pt x="4966" y="1129"/>
                  </a:cubicBezTo>
                  <a:lnTo>
                    <a:pt x="5644" y="462"/>
                  </a:lnTo>
                  <a:cubicBezTo>
                    <a:pt x="5752" y="355"/>
                    <a:pt x="5752" y="188"/>
                    <a:pt x="5644" y="81"/>
                  </a:cubicBezTo>
                  <a:cubicBezTo>
                    <a:pt x="5591" y="28"/>
                    <a:pt x="5519" y="1"/>
                    <a:pt x="5448" y="1"/>
                  </a:cubicBezTo>
                  <a:cubicBezTo>
                    <a:pt x="5376" y="1"/>
                    <a:pt x="5305" y="28"/>
                    <a:pt x="5251" y="81"/>
                  </a:cubicBezTo>
                  <a:lnTo>
                    <a:pt x="4882" y="450"/>
                  </a:lnTo>
                  <a:cubicBezTo>
                    <a:pt x="4835" y="367"/>
                    <a:pt x="4751" y="319"/>
                    <a:pt x="4656" y="319"/>
                  </a:cubicBezTo>
                  <a:cubicBezTo>
                    <a:pt x="4501" y="319"/>
                    <a:pt x="4382" y="438"/>
                    <a:pt x="4382" y="581"/>
                  </a:cubicBezTo>
                  <a:lnTo>
                    <a:pt x="4382" y="938"/>
                  </a:lnTo>
                  <a:lnTo>
                    <a:pt x="2882" y="2403"/>
                  </a:lnTo>
                  <a:lnTo>
                    <a:pt x="1382" y="938"/>
                  </a:lnTo>
                  <a:lnTo>
                    <a:pt x="1382" y="581"/>
                  </a:lnTo>
                  <a:cubicBezTo>
                    <a:pt x="1375" y="415"/>
                    <a:pt x="1240" y="315"/>
                    <a:pt x="1104" y="315"/>
                  </a:cubicBezTo>
                  <a:cubicBezTo>
                    <a:pt x="1015" y="315"/>
                    <a:pt x="926" y="357"/>
                    <a:pt x="870" y="450"/>
                  </a:cubicBezTo>
                  <a:lnTo>
                    <a:pt x="501" y="81"/>
                  </a:lnTo>
                  <a:cubicBezTo>
                    <a:pt x="447" y="28"/>
                    <a:pt x="376" y="1"/>
                    <a:pt x="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1"/>
            <p:cNvSpPr/>
            <p:nvPr/>
          </p:nvSpPr>
          <p:spPr>
            <a:xfrm>
              <a:off x="3513825" y="2892150"/>
              <a:ext cx="13700" cy="18475"/>
            </a:xfrm>
            <a:custGeom>
              <a:avLst/>
              <a:gdLst/>
              <a:ahLst/>
              <a:cxnLst/>
              <a:rect l="l" t="t" r="r" b="b"/>
              <a:pathLst>
                <a:path w="548" h="739" extrusionOk="0">
                  <a:moveTo>
                    <a:pt x="548" y="1"/>
                  </a:moveTo>
                  <a:cubicBezTo>
                    <a:pt x="381" y="12"/>
                    <a:pt x="215" y="24"/>
                    <a:pt x="48" y="24"/>
                  </a:cubicBezTo>
                  <a:lnTo>
                    <a:pt x="0" y="24"/>
                  </a:lnTo>
                  <a:lnTo>
                    <a:pt x="0" y="739"/>
                  </a:lnTo>
                  <a:lnTo>
                    <a:pt x="548" y="739"/>
                  </a:lnTo>
                  <a:lnTo>
                    <a:pt x="5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1"/>
            <p:cNvSpPr/>
            <p:nvPr/>
          </p:nvSpPr>
          <p:spPr>
            <a:xfrm>
              <a:off x="3420050" y="2715325"/>
              <a:ext cx="109975" cy="73875"/>
            </a:xfrm>
            <a:custGeom>
              <a:avLst/>
              <a:gdLst/>
              <a:ahLst/>
              <a:cxnLst/>
              <a:rect l="l" t="t" r="r" b="b"/>
              <a:pathLst>
                <a:path w="4399" h="2955" extrusionOk="0">
                  <a:moveTo>
                    <a:pt x="4036" y="1"/>
                  </a:moveTo>
                  <a:cubicBezTo>
                    <a:pt x="4028" y="1"/>
                    <a:pt x="4021" y="1"/>
                    <a:pt x="4013" y="1"/>
                  </a:cubicBezTo>
                  <a:cubicBezTo>
                    <a:pt x="2299" y="1"/>
                    <a:pt x="751" y="1013"/>
                    <a:pt x="60" y="2573"/>
                  </a:cubicBezTo>
                  <a:cubicBezTo>
                    <a:pt x="1" y="2716"/>
                    <a:pt x="72" y="2871"/>
                    <a:pt x="203" y="2930"/>
                  </a:cubicBezTo>
                  <a:cubicBezTo>
                    <a:pt x="239" y="2942"/>
                    <a:pt x="275" y="2954"/>
                    <a:pt x="310" y="2954"/>
                  </a:cubicBezTo>
                  <a:cubicBezTo>
                    <a:pt x="429" y="2954"/>
                    <a:pt x="525" y="2894"/>
                    <a:pt x="572" y="2799"/>
                  </a:cubicBezTo>
                  <a:cubicBezTo>
                    <a:pt x="1164" y="1427"/>
                    <a:pt x="2507" y="549"/>
                    <a:pt x="3983" y="549"/>
                  </a:cubicBezTo>
                  <a:cubicBezTo>
                    <a:pt x="3993" y="549"/>
                    <a:pt x="4003" y="549"/>
                    <a:pt x="4013" y="549"/>
                  </a:cubicBezTo>
                  <a:cubicBezTo>
                    <a:pt x="4021" y="549"/>
                    <a:pt x="4028" y="550"/>
                    <a:pt x="4036" y="550"/>
                  </a:cubicBezTo>
                  <a:cubicBezTo>
                    <a:pt x="4399" y="550"/>
                    <a:pt x="4399" y="1"/>
                    <a:pt x="4036" y="1"/>
                  </a:cubicBezTo>
                  <a:close/>
                </a:path>
              </a:pathLst>
            </a:custGeom>
            <a:solidFill>
              <a:srgbClr val="FFF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1"/>
            <p:cNvSpPr/>
            <p:nvPr/>
          </p:nvSpPr>
          <p:spPr>
            <a:xfrm>
              <a:off x="3483450" y="3006450"/>
              <a:ext cx="74450" cy="90225"/>
            </a:xfrm>
            <a:custGeom>
              <a:avLst/>
              <a:gdLst/>
              <a:ahLst/>
              <a:cxnLst/>
              <a:rect l="l" t="t" r="r" b="b"/>
              <a:pathLst>
                <a:path w="2978" h="3609" extrusionOk="0">
                  <a:moveTo>
                    <a:pt x="1501" y="1"/>
                  </a:moveTo>
                  <a:lnTo>
                    <a:pt x="13" y="405"/>
                  </a:lnTo>
                  <a:lnTo>
                    <a:pt x="13" y="2691"/>
                  </a:lnTo>
                  <a:cubicBezTo>
                    <a:pt x="1" y="2822"/>
                    <a:pt x="60" y="2965"/>
                    <a:pt x="156" y="3060"/>
                  </a:cubicBezTo>
                  <a:lnTo>
                    <a:pt x="513" y="3441"/>
                  </a:lnTo>
                  <a:cubicBezTo>
                    <a:pt x="620" y="3549"/>
                    <a:pt x="763" y="3608"/>
                    <a:pt x="930" y="3608"/>
                  </a:cubicBezTo>
                  <a:lnTo>
                    <a:pt x="2049" y="3608"/>
                  </a:lnTo>
                  <a:cubicBezTo>
                    <a:pt x="2204" y="3608"/>
                    <a:pt x="2346" y="3549"/>
                    <a:pt x="2454" y="3441"/>
                  </a:cubicBezTo>
                  <a:lnTo>
                    <a:pt x="2811" y="3060"/>
                  </a:lnTo>
                  <a:lnTo>
                    <a:pt x="2823" y="3060"/>
                  </a:lnTo>
                  <a:cubicBezTo>
                    <a:pt x="2918" y="2965"/>
                    <a:pt x="2977" y="2822"/>
                    <a:pt x="2977" y="2691"/>
                  </a:cubicBezTo>
                  <a:lnTo>
                    <a:pt x="2977" y="405"/>
                  </a:lnTo>
                  <a:lnTo>
                    <a:pt x="1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1"/>
            <p:cNvSpPr/>
            <p:nvPr/>
          </p:nvSpPr>
          <p:spPr>
            <a:xfrm>
              <a:off x="3484650" y="3016575"/>
              <a:ext cx="72950" cy="80100"/>
            </a:xfrm>
            <a:custGeom>
              <a:avLst/>
              <a:gdLst/>
              <a:ahLst/>
              <a:cxnLst/>
              <a:rect l="l" t="t" r="r" b="b"/>
              <a:pathLst>
                <a:path w="2918" h="3204" extrusionOk="0">
                  <a:moveTo>
                    <a:pt x="1453" y="0"/>
                  </a:moveTo>
                  <a:lnTo>
                    <a:pt x="1453" y="1560"/>
                  </a:lnTo>
                  <a:cubicBezTo>
                    <a:pt x="1453" y="1703"/>
                    <a:pt x="1405" y="1846"/>
                    <a:pt x="1310" y="1941"/>
                  </a:cubicBezTo>
                  <a:lnTo>
                    <a:pt x="953" y="2310"/>
                  </a:lnTo>
                  <a:cubicBezTo>
                    <a:pt x="846" y="2429"/>
                    <a:pt x="691" y="2489"/>
                    <a:pt x="536" y="2489"/>
                  </a:cubicBezTo>
                  <a:lnTo>
                    <a:pt x="0" y="2489"/>
                  </a:lnTo>
                  <a:cubicBezTo>
                    <a:pt x="24" y="2548"/>
                    <a:pt x="60" y="2608"/>
                    <a:pt x="108" y="2655"/>
                  </a:cubicBezTo>
                  <a:lnTo>
                    <a:pt x="465" y="3036"/>
                  </a:lnTo>
                  <a:cubicBezTo>
                    <a:pt x="572" y="3144"/>
                    <a:pt x="727" y="3203"/>
                    <a:pt x="882" y="3203"/>
                  </a:cubicBezTo>
                  <a:lnTo>
                    <a:pt x="2001" y="3203"/>
                  </a:lnTo>
                  <a:cubicBezTo>
                    <a:pt x="2156" y="3203"/>
                    <a:pt x="2298" y="3144"/>
                    <a:pt x="2417" y="3036"/>
                  </a:cubicBezTo>
                  <a:lnTo>
                    <a:pt x="2775" y="2655"/>
                  </a:lnTo>
                  <a:cubicBezTo>
                    <a:pt x="2870" y="2560"/>
                    <a:pt x="2918" y="2417"/>
                    <a:pt x="2918" y="2286"/>
                  </a:cubicBezTo>
                  <a:lnTo>
                    <a:pt x="2918" y="0"/>
                  </a:ln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1"/>
            <p:cNvSpPr/>
            <p:nvPr/>
          </p:nvSpPr>
          <p:spPr>
            <a:xfrm>
              <a:off x="3461725" y="2989475"/>
              <a:ext cx="117900" cy="26825"/>
            </a:xfrm>
            <a:custGeom>
              <a:avLst/>
              <a:gdLst/>
              <a:ahLst/>
              <a:cxnLst/>
              <a:rect l="l" t="t" r="r" b="b"/>
              <a:pathLst>
                <a:path w="4716" h="1073" extrusionOk="0">
                  <a:moveTo>
                    <a:pt x="1" y="1"/>
                  </a:moveTo>
                  <a:lnTo>
                    <a:pt x="1" y="60"/>
                  </a:lnTo>
                  <a:cubicBezTo>
                    <a:pt x="1" y="168"/>
                    <a:pt x="48" y="275"/>
                    <a:pt x="132" y="358"/>
                  </a:cubicBezTo>
                  <a:lnTo>
                    <a:pt x="882" y="1072"/>
                  </a:lnTo>
                  <a:lnTo>
                    <a:pt x="3835" y="1072"/>
                  </a:lnTo>
                  <a:lnTo>
                    <a:pt x="4585" y="358"/>
                  </a:lnTo>
                  <a:cubicBezTo>
                    <a:pt x="4668" y="275"/>
                    <a:pt x="4716" y="168"/>
                    <a:pt x="4716" y="60"/>
                  </a:cubicBezTo>
                  <a:lnTo>
                    <a:pt x="47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1"/>
            <p:cNvSpPr/>
            <p:nvPr/>
          </p:nvSpPr>
          <p:spPr>
            <a:xfrm>
              <a:off x="3431075" y="2910600"/>
              <a:ext cx="178850" cy="79200"/>
            </a:xfrm>
            <a:custGeom>
              <a:avLst/>
              <a:gdLst/>
              <a:ahLst/>
              <a:cxnLst/>
              <a:rect l="l" t="t" r="r" b="b"/>
              <a:pathLst>
                <a:path w="7154" h="3168" extrusionOk="0">
                  <a:moveTo>
                    <a:pt x="179" y="1"/>
                  </a:moveTo>
                  <a:cubicBezTo>
                    <a:pt x="60" y="1"/>
                    <a:pt x="0" y="132"/>
                    <a:pt x="72" y="227"/>
                  </a:cubicBezTo>
                  <a:cubicBezTo>
                    <a:pt x="774" y="1049"/>
                    <a:pt x="1179" y="2084"/>
                    <a:pt x="1227" y="3168"/>
                  </a:cubicBezTo>
                  <a:lnTo>
                    <a:pt x="5930" y="3168"/>
                  </a:lnTo>
                  <a:cubicBezTo>
                    <a:pt x="5977" y="2084"/>
                    <a:pt x="6382" y="1060"/>
                    <a:pt x="7085" y="239"/>
                  </a:cubicBezTo>
                  <a:cubicBezTo>
                    <a:pt x="7153" y="147"/>
                    <a:pt x="7101" y="12"/>
                    <a:pt x="6991" y="12"/>
                  </a:cubicBezTo>
                  <a:cubicBezTo>
                    <a:pt x="6987" y="12"/>
                    <a:pt x="6982" y="12"/>
                    <a:pt x="6977" y="13"/>
                  </a:cubicBezTo>
                  <a:lnTo>
                    <a:pt x="69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1"/>
            <p:cNvSpPr/>
            <p:nvPr/>
          </p:nvSpPr>
          <p:spPr>
            <a:xfrm>
              <a:off x="3459650" y="2910600"/>
              <a:ext cx="150325" cy="78900"/>
            </a:xfrm>
            <a:custGeom>
              <a:avLst/>
              <a:gdLst/>
              <a:ahLst/>
              <a:cxnLst/>
              <a:rect l="l" t="t" r="r" b="b"/>
              <a:pathLst>
                <a:path w="6013" h="3156" extrusionOk="0">
                  <a:moveTo>
                    <a:pt x="4120" y="1"/>
                  </a:moveTo>
                  <a:cubicBezTo>
                    <a:pt x="3822" y="441"/>
                    <a:pt x="3608" y="929"/>
                    <a:pt x="3477" y="1441"/>
                  </a:cubicBezTo>
                  <a:cubicBezTo>
                    <a:pt x="3324" y="2028"/>
                    <a:pt x="2790" y="2442"/>
                    <a:pt x="2193" y="2442"/>
                  </a:cubicBezTo>
                  <a:cubicBezTo>
                    <a:pt x="2184" y="2442"/>
                    <a:pt x="2176" y="2442"/>
                    <a:pt x="2167" y="2442"/>
                  </a:cubicBezTo>
                  <a:lnTo>
                    <a:pt x="0" y="2442"/>
                  </a:lnTo>
                  <a:cubicBezTo>
                    <a:pt x="36" y="2680"/>
                    <a:pt x="72" y="2918"/>
                    <a:pt x="84" y="3156"/>
                  </a:cubicBezTo>
                  <a:lnTo>
                    <a:pt x="4787" y="3156"/>
                  </a:lnTo>
                  <a:cubicBezTo>
                    <a:pt x="4834" y="2084"/>
                    <a:pt x="5239" y="1049"/>
                    <a:pt x="5942" y="227"/>
                  </a:cubicBezTo>
                  <a:cubicBezTo>
                    <a:pt x="6013" y="132"/>
                    <a:pt x="5953" y="1"/>
                    <a:pt x="5834" y="1"/>
                  </a:cubicBezTo>
                  <a:close/>
                </a:path>
              </a:pathLst>
            </a:custGeom>
            <a:solidFill>
              <a:srgbClr val="000000">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1"/>
            <p:cNvSpPr/>
            <p:nvPr/>
          </p:nvSpPr>
          <p:spPr>
            <a:xfrm>
              <a:off x="3472750" y="3033250"/>
              <a:ext cx="95575" cy="13400"/>
            </a:xfrm>
            <a:custGeom>
              <a:avLst/>
              <a:gdLst/>
              <a:ahLst/>
              <a:cxnLst/>
              <a:rect l="l" t="t" r="r" b="b"/>
              <a:pathLst>
                <a:path w="3823" h="536" extrusionOk="0">
                  <a:moveTo>
                    <a:pt x="357" y="0"/>
                  </a:moveTo>
                  <a:cubicBezTo>
                    <a:pt x="0" y="0"/>
                    <a:pt x="0" y="536"/>
                    <a:pt x="357" y="536"/>
                  </a:cubicBezTo>
                  <a:lnTo>
                    <a:pt x="3465" y="536"/>
                  </a:lnTo>
                  <a:cubicBezTo>
                    <a:pt x="3822" y="536"/>
                    <a:pt x="3822" y="0"/>
                    <a:pt x="3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1"/>
            <p:cNvSpPr/>
            <p:nvPr/>
          </p:nvSpPr>
          <p:spPr>
            <a:xfrm>
              <a:off x="3472325" y="3057925"/>
              <a:ext cx="96400" cy="13475"/>
            </a:xfrm>
            <a:custGeom>
              <a:avLst/>
              <a:gdLst/>
              <a:ahLst/>
              <a:cxnLst/>
              <a:rect l="l" t="t" r="r" b="b"/>
              <a:pathLst>
                <a:path w="3856" h="539" extrusionOk="0">
                  <a:moveTo>
                    <a:pt x="352" y="1"/>
                  </a:moveTo>
                  <a:cubicBezTo>
                    <a:pt x="4" y="1"/>
                    <a:pt x="1" y="539"/>
                    <a:pt x="342" y="539"/>
                  </a:cubicBezTo>
                  <a:cubicBezTo>
                    <a:pt x="353" y="539"/>
                    <a:pt x="363" y="538"/>
                    <a:pt x="374" y="537"/>
                  </a:cubicBezTo>
                  <a:lnTo>
                    <a:pt x="3482" y="537"/>
                  </a:lnTo>
                  <a:cubicBezTo>
                    <a:pt x="3493" y="538"/>
                    <a:pt x="3504" y="539"/>
                    <a:pt x="3514" y="539"/>
                  </a:cubicBezTo>
                  <a:cubicBezTo>
                    <a:pt x="3856" y="539"/>
                    <a:pt x="3852" y="1"/>
                    <a:pt x="3504" y="1"/>
                  </a:cubicBezTo>
                  <a:cubicBezTo>
                    <a:pt x="3497" y="1"/>
                    <a:pt x="3489" y="1"/>
                    <a:pt x="3482" y="1"/>
                  </a:cubicBezTo>
                  <a:lnTo>
                    <a:pt x="374" y="1"/>
                  </a:lnTo>
                  <a:cubicBezTo>
                    <a:pt x="367" y="1"/>
                    <a:pt x="360"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1"/>
            <p:cNvSpPr/>
            <p:nvPr/>
          </p:nvSpPr>
          <p:spPr>
            <a:xfrm>
              <a:off x="3511150" y="3057950"/>
              <a:ext cx="55075" cy="13425"/>
            </a:xfrm>
            <a:custGeom>
              <a:avLst/>
              <a:gdLst/>
              <a:ahLst/>
              <a:cxnLst/>
              <a:rect l="l" t="t" r="r" b="b"/>
              <a:pathLst>
                <a:path w="2203" h="537" extrusionOk="0">
                  <a:moveTo>
                    <a:pt x="393" y="0"/>
                  </a:moveTo>
                  <a:cubicBezTo>
                    <a:pt x="369" y="108"/>
                    <a:pt x="322" y="215"/>
                    <a:pt x="238" y="286"/>
                  </a:cubicBezTo>
                  <a:lnTo>
                    <a:pt x="0" y="536"/>
                  </a:lnTo>
                  <a:lnTo>
                    <a:pt x="1917" y="536"/>
                  </a:lnTo>
                  <a:cubicBezTo>
                    <a:pt x="2072" y="536"/>
                    <a:pt x="2191" y="417"/>
                    <a:pt x="2203" y="274"/>
                  </a:cubicBezTo>
                  <a:cubicBezTo>
                    <a:pt x="2203" y="119"/>
                    <a:pt x="2072" y="0"/>
                    <a:pt x="1929" y="0"/>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1"/>
            <p:cNvSpPr/>
            <p:nvPr/>
          </p:nvSpPr>
          <p:spPr>
            <a:xfrm>
              <a:off x="3520975" y="3033250"/>
              <a:ext cx="47350" cy="13400"/>
            </a:xfrm>
            <a:custGeom>
              <a:avLst/>
              <a:gdLst/>
              <a:ahLst/>
              <a:cxnLst/>
              <a:rect l="l" t="t" r="r" b="b"/>
              <a:pathLst>
                <a:path w="1894" h="536" extrusionOk="0">
                  <a:moveTo>
                    <a:pt x="0" y="0"/>
                  </a:moveTo>
                  <a:lnTo>
                    <a:pt x="0" y="536"/>
                  </a:lnTo>
                  <a:lnTo>
                    <a:pt x="1536" y="536"/>
                  </a:lnTo>
                  <a:cubicBezTo>
                    <a:pt x="1893" y="536"/>
                    <a:pt x="1893" y="0"/>
                    <a:pt x="1536" y="0"/>
                  </a:cubicBezTo>
                  <a:close/>
                </a:path>
              </a:pathLst>
            </a:custGeom>
            <a:solidFill>
              <a:srgbClr val="00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9" name="Google Shape;2879;p51"/>
          <p:cNvGrpSpPr/>
          <p:nvPr/>
        </p:nvGrpSpPr>
        <p:grpSpPr>
          <a:xfrm>
            <a:off x="7275313" y="2708637"/>
            <a:ext cx="261580" cy="421852"/>
            <a:chOff x="6754700" y="2645400"/>
            <a:chExt cx="279825" cy="451275"/>
          </a:xfrm>
        </p:grpSpPr>
        <p:sp>
          <p:nvSpPr>
            <p:cNvPr id="2880" name="Google Shape;2880;p51"/>
            <p:cNvSpPr/>
            <p:nvPr/>
          </p:nvSpPr>
          <p:spPr>
            <a:xfrm>
              <a:off x="6754700" y="2711475"/>
              <a:ext cx="279825" cy="194700"/>
            </a:xfrm>
            <a:custGeom>
              <a:avLst/>
              <a:gdLst/>
              <a:ahLst/>
              <a:cxnLst/>
              <a:rect l="l" t="t" r="r" b="b"/>
              <a:pathLst>
                <a:path w="11193" h="7788" extrusionOk="0">
                  <a:moveTo>
                    <a:pt x="1" y="1"/>
                  </a:moveTo>
                  <a:lnTo>
                    <a:pt x="1" y="3918"/>
                  </a:lnTo>
                  <a:cubicBezTo>
                    <a:pt x="1" y="5382"/>
                    <a:pt x="2513" y="7787"/>
                    <a:pt x="5596" y="7787"/>
                  </a:cubicBezTo>
                  <a:cubicBezTo>
                    <a:pt x="8680" y="7787"/>
                    <a:pt x="11192" y="5382"/>
                    <a:pt x="11192" y="3918"/>
                  </a:cubicBezTo>
                  <a:lnTo>
                    <a:pt x="11192" y="1"/>
                  </a:lnTo>
                  <a:cubicBezTo>
                    <a:pt x="11192" y="721"/>
                    <a:pt x="8394" y="1081"/>
                    <a:pt x="5596" y="1081"/>
                  </a:cubicBezTo>
                  <a:cubicBezTo>
                    <a:pt x="2799" y="1081"/>
                    <a:pt x="1" y="72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1"/>
            <p:cNvSpPr/>
            <p:nvPr/>
          </p:nvSpPr>
          <p:spPr>
            <a:xfrm>
              <a:off x="6754700" y="2716813"/>
              <a:ext cx="279825" cy="194700"/>
            </a:xfrm>
            <a:custGeom>
              <a:avLst/>
              <a:gdLst/>
              <a:ahLst/>
              <a:cxnLst/>
              <a:rect l="l" t="t" r="r" b="b"/>
              <a:pathLst>
                <a:path w="11193" h="7788" extrusionOk="0">
                  <a:moveTo>
                    <a:pt x="1" y="1"/>
                  </a:moveTo>
                  <a:lnTo>
                    <a:pt x="1" y="3918"/>
                  </a:lnTo>
                  <a:cubicBezTo>
                    <a:pt x="1" y="5382"/>
                    <a:pt x="2513" y="7787"/>
                    <a:pt x="5596" y="7787"/>
                  </a:cubicBezTo>
                  <a:cubicBezTo>
                    <a:pt x="8680" y="7787"/>
                    <a:pt x="11192" y="5382"/>
                    <a:pt x="11192" y="3918"/>
                  </a:cubicBezTo>
                  <a:lnTo>
                    <a:pt x="11192" y="1"/>
                  </a:lnTo>
                  <a:cubicBezTo>
                    <a:pt x="11192" y="721"/>
                    <a:pt x="8394" y="1081"/>
                    <a:pt x="5596" y="1081"/>
                  </a:cubicBezTo>
                  <a:cubicBezTo>
                    <a:pt x="2799" y="1081"/>
                    <a:pt x="1" y="721"/>
                    <a:pt x="1" y="1"/>
                  </a:cubicBezTo>
                  <a:close/>
                </a:path>
              </a:pathLst>
            </a:custGeom>
            <a:solidFill>
              <a:srgbClr val="000000">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1"/>
            <p:cNvSpPr/>
            <p:nvPr/>
          </p:nvSpPr>
          <p:spPr>
            <a:xfrm>
              <a:off x="6997300" y="2711475"/>
              <a:ext cx="37225" cy="142600"/>
            </a:xfrm>
            <a:custGeom>
              <a:avLst/>
              <a:gdLst/>
              <a:ahLst/>
              <a:cxnLst/>
              <a:rect l="l" t="t" r="r" b="b"/>
              <a:pathLst>
                <a:path w="1489" h="5704" extrusionOk="0">
                  <a:moveTo>
                    <a:pt x="1488" y="1"/>
                  </a:moveTo>
                  <a:cubicBezTo>
                    <a:pt x="1488" y="679"/>
                    <a:pt x="929" y="1310"/>
                    <a:pt x="0" y="1786"/>
                  </a:cubicBezTo>
                  <a:lnTo>
                    <a:pt x="0" y="5704"/>
                  </a:lnTo>
                  <a:cubicBezTo>
                    <a:pt x="929" y="5239"/>
                    <a:pt x="1488" y="4608"/>
                    <a:pt x="1488" y="3918"/>
                  </a:cubicBezTo>
                  <a:lnTo>
                    <a:pt x="1488"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1"/>
            <p:cNvSpPr/>
            <p:nvPr/>
          </p:nvSpPr>
          <p:spPr>
            <a:xfrm>
              <a:off x="6754700" y="2854350"/>
              <a:ext cx="279825" cy="242325"/>
            </a:xfrm>
            <a:custGeom>
              <a:avLst/>
              <a:gdLst/>
              <a:ahLst/>
              <a:cxnLst/>
              <a:rect l="l" t="t" r="r" b="b"/>
              <a:pathLst>
                <a:path w="11193" h="9693" extrusionOk="0">
                  <a:moveTo>
                    <a:pt x="1" y="0"/>
                  </a:moveTo>
                  <a:lnTo>
                    <a:pt x="1" y="7061"/>
                  </a:lnTo>
                  <a:cubicBezTo>
                    <a:pt x="1" y="8513"/>
                    <a:pt x="2513" y="9692"/>
                    <a:pt x="5596" y="9692"/>
                  </a:cubicBezTo>
                  <a:cubicBezTo>
                    <a:pt x="8680" y="9692"/>
                    <a:pt x="11192" y="8513"/>
                    <a:pt x="11192" y="7061"/>
                  </a:cubicBezTo>
                  <a:lnTo>
                    <a:pt x="11192" y="0"/>
                  </a:lnTo>
                  <a:cubicBezTo>
                    <a:pt x="11192" y="1453"/>
                    <a:pt x="8680" y="1786"/>
                    <a:pt x="5596" y="1786"/>
                  </a:cubicBezTo>
                  <a:cubicBezTo>
                    <a:pt x="2513" y="1786"/>
                    <a:pt x="1" y="1453"/>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1"/>
            <p:cNvSpPr/>
            <p:nvPr/>
          </p:nvSpPr>
          <p:spPr>
            <a:xfrm>
              <a:off x="6777025" y="2854350"/>
              <a:ext cx="257500" cy="242325"/>
            </a:xfrm>
            <a:custGeom>
              <a:avLst/>
              <a:gdLst/>
              <a:ahLst/>
              <a:cxnLst/>
              <a:rect l="l" t="t" r="r" b="b"/>
              <a:pathLst>
                <a:path w="10300" h="9693" extrusionOk="0">
                  <a:moveTo>
                    <a:pt x="10299" y="0"/>
                  </a:moveTo>
                  <a:cubicBezTo>
                    <a:pt x="10299" y="691"/>
                    <a:pt x="9740" y="1322"/>
                    <a:pt x="8811" y="1786"/>
                  </a:cubicBezTo>
                  <a:lnTo>
                    <a:pt x="8811" y="6335"/>
                  </a:lnTo>
                  <a:cubicBezTo>
                    <a:pt x="8811" y="7787"/>
                    <a:pt x="6311" y="8966"/>
                    <a:pt x="3215" y="8966"/>
                  </a:cubicBezTo>
                  <a:cubicBezTo>
                    <a:pt x="3177" y="8966"/>
                    <a:pt x="3138" y="8967"/>
                    <a:pt x="3099" y="8967"/>
                  </a:cubicBezTo>
                  <a:cubicBezTo>
                    <a:pt x="2054" y="8967"/>
                    <a:pt x="1011" y="8811"/>
                    <a:pt x="1" y="8490"/>
                  </a:cubicBezTo>
                  <a:lnTo>
                    <a:pt x="1" y="8490"/>
                  </a:lnTo>
                  <a:cubicBezTo>
                    <a:pt x="1001" y="9216"/>
                    <a:pt x="2739" y="9692"/>
                    <a:pt x="4703" y="9692"/>
                  </a:cubicBezTo>
                  <a:cubicBezTo>
                    <a:pt x="7787" y="9692"/>
                    <a:pt x="10299" y="8513"/>
                    <a:pt x="10299" y="7061"/>
                  </a:cubicBezTo>
                  <a:lnTo>
                    <a:pt x="10299"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1"/>
            <p:cNvSpPr/>
            <p:nvPr/>
          </p:nvSpPr>
          <p:spPr>
            <a:xfrm>
              <a:off x="6754700" y="2645400"/>
              <a:ext cx="279825" cy="131875"/>
            </a:xfrm>
            <a:custGeom>
              <a:avLst/>
              <a:gdLst/>
              <a:ahLst/>
              <a:cxnLst/>
              <a:rect l="l" t="t" r="r" b="b"/>
              <a:pathLst>
                <a:path w="11193" h="5275" extrusionOk="0">
                  <a:moveTo>
                    <a:pt x="5596" y="0"/>
                  </a:moveTo>
                  <a:cubicBezTo>
                    <a:pt x="2513" y="0"/>
                    <a:pt x="1" y="1191"/>
                    <a:pt x="1" y="2644"/>
                  </a:cubicBezTo>
                  <a:cubicBezTo>
                    <a:pt x="1" y="4096"/>
                    <a:pt x="2513" y="5275"/>
                    <a:pt x="5596" y="5275"/>
                  </a:cubicBezTo>
                  <a:cubicBezTo>
                    <a:pt x="8680" y="5275"/>
                    <a:pt x="11192" y="4096"/>
                    <a:pt x="11192" y="2644"/>
                  </a:cubicBezTo>
                  <a:cubicBezTo>
                    <a:pt x="11192" y="1179"/>
                    <a:pt x="8680"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1"/>
            <p:cNvSpPr/>
            <p:nvPr/>
          </p:nvSpPr>
          <p:spPr>
            <a:xfrm>
              <a:off x="6777025" y="2657600"/>
              <a:ext cx="257500" cy="119675"/>
            </a:xfrm>
            <a:custGeom>
              <a:avLst/>
              <a:gdLst/>
              <a:ahLst/>
              <a:cxnLst/>
              <a:rect l="l" t="t" r="r" b="b"/>
              <a:pathLst>
                <a:path w="10300" h="4787" extrusionOk="0">
                  <a:moveTo>
                    <a:pt x="7918" y="0"/>
                  </a:moveTo>
                  <a:cubicBezTo>
                    <a:pt x="8490" y="405"/>
                    <a:pt x="8811" y="893"/>
                    <a:pt x="8811" y="1429"/>
                  </a:cubicBezTo>
                  <a:cubicBezTo>
                    <a:pt x="8811" y="2882"/>
                    <a:pt x="6311" y="4060"/>
                    <a:pt x="3215" y="4060"/>
                  </a:cubicBezTo>
                  <a:cubicBezTo>
                    <a:pt x="2132" y="4060"/>
                    <a:pt x="1048" y="3906"/>
                    <a:pt x="1" y="3572"/>
                  </a:cubicBezTo>
                  <a:lnTo>
                    <a:pt x="1" y="3572"/>
                  </a:lnTo>
                  <a:cubicBezTo>
                    <a:pt x="1001" y="4299"/>
                    <a:pt x="2727" y="4787"/>
                    <a:pt x="4703" y="4787"/>
                  </a:cubicBezTo>
                  <a:cubicBezTo>
                    <a:pt x="7787" y="4787"/>
                    <a:pt x="10299" y="3608"/>
                    <a:pt x="10299" y="2156"/>
                  </a:cubicBezTo>
                  <a:cubicBezTo>
                    <a:pt x="10299" y="1263"/>
                    <a:pt x="9359" y="477"/>
                    <a:pt x="7918"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1"/>
            <p:cNvSpPr/>
            <p:nvPr/>
          </p:nvSpPr>
          <p:spPr>
            <a:xfrm>
              <a:off x="6754700" y="2809700"/>
              <a:ext cx="279825" cy="110450"/>
            </a:xfrm>
            <a:custGeom>
              <a:avLst/>
              <a:gdLst/>
              <a:ahLst/>
              <a:cxnLst/>
              <a:rect l="l" t="t" r="r" b="b"/>
              <a:pathLst>
                <a:path w="11193" h="4418" extrusionOk="0">
                  <a:moveTo>
                    <a:pt x="1" y="1"/>
                  </a:moveTo>
                  <a:lnTo>
                    <a:pt x="1" y="1786"/>
                  </a:lnTo>
                  <a:cubicBezTo>
                    <a:pt x="1" y="3239"/>
                    <a:pt x="2513" y="4418"/>
                    <a:pt x="5596" y="4418"/>
                  </a:cubicBezTo>
                  <a:cubicBezTo>
                    <a:pt x="8680" y="4418"/>
                    <a:pt x="11192" y="3239"/>
                    <a:pt x="11192" y="1786"/>
                  </a:cubicBezTo>
                  <a:lnTo>
                    <a:pt x="11192" y="1"/>
                  </a:lnTo>
                  <a:cubicBezTo>
                    <a:pt x="11192" y="1453"/>
                    <a:pt x="8680" y="2632"/>
                    <a:pt x="5596" y="2632"/>
                  </a:cubicBezTo>
                  <a:cubicBezTo>
                    <a:pt x="2513" y="2632"/>
                    <a:pt x="1" y="145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1"/>
            <p:cNvSpPr/>
            <p:nvPr/>
          </p:nvSpPr>
          <p:spPr>
            <a:xfrm>
              <a:off x="6997300" y="2809400"/>
              <a:ext cx="37225" cy="89325"/>
            </a:xfrm>
            <a:custGeom>
              <a:avLst/>
              <a:gdLst/>
              <a:ahLst/>
              <a:cxnLst/>
              <a:rect l="l" t="t" r="r" b="b"/>
              <a:pathLst>
                <a:path w="1489" h="3573" extrusionOk="0">
                  <a:moveTo>
                    <a:pt x="1488" y="1"/>
                  </a:moveTo>
                  <a:cubicBezTo>
                    <a:pt x="1488" y="691"/>
                    <a:pt x="929" y="1322"/>
                    <a:pt x="0" y="1787"/>
                  </a:cubicBezTo>
                  <a:lnTo>
                    <a:pt x="0" y="3573"/>
                  </a:lnTo>
                  <a:cubicBezTo>
                    <a:pt x="929" y="3108"/>
                    <a:pt x="1488" y="2477"/>
                    <a:pt x="1488" y="1787"/>
                  </a:cubicBezTo>
                  <a:lnTo>
                    <a:pt x="1488"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1"/>
            <p:cNvSpPr/>
            <p:nvPr/>
          </p:nvSpPr>
          <p:spPr>
            <a:xfrm>
              <a:off x="6808275" y="2675450"/>
              <a:ext cx="172675" cy="76525"/>
            </a:xfrm>
            <a:custGeom>
              <a:avLst/>
              <a:gdLst/>
              <a:ahLst/>
              <a:cxnLst/>
              <a:rect l="l" t="t" r="r" b="b"/>
              <a:pathLst>
                <a:path w="6907" h="3061" extrusionOk="0">
                  <a:moveTo>
                    <a:pt x="1834" y="1"/>
                  </a:moveTo>
                  <a:cubicBezTo>
                    <a:pt x="751" y="275"/>
                    <a:pt x="1" y="810"/>
                    <a:pt x="1" y="1442"/>
                  </a:cubicBezTo>
                  <a:cubicBezTo>
                    <a:pt x="1" y="2334"/>
                    <a:pt x="1548" y="3061"/>
                    <a:pt x="3453" y="3061"/>
                  </a:cubicBezTo>
                  <a:cubicBezTo>
                    <a:pt x="5358" y="3061"/>
                    <a:pt x="6906" y="2334"/>
                    <a:pt x="6906" y="1430"/>
                  </a:cubicBezTo>
                  <a:cubicBezTo>
                    <a:pt x="6906" y="810"/>
                    <a:pt x="6156" y="275"/>
                    <a:pt x="5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1"/>
            <p:cNvSpPr/>
            <p:nvPr/>
          </p:nvSpPr>
          <p:spPr>
            <a:xfrm>
              <a:off x="6868100" y="2800175"/>
              <a:ext cx="53025" cy="52125"/>
            </a:xfrm>
            <a:custGeom>
              <a:avLst/>
              <a:gdLst/>
              <a:ahLst/>
              <a:cxnLst/>
              <a:rect l="l" t="t" r="r" b="b"/>
              <a:pathLst>
                <a:path w="2121" h="2085" extrusionOk="0">
                  <a:moveTo>
                    <a:pt x="656" y="1"/>
                  </a:moveTo>
                  <a:cubicBezTo>
                    <a:pt x="620" y="1"/>
                    <a:pt x="584" y="36"/>
                    <a:pt x="584" y="72"/>
                  </a:cubicBezTo>
                  <a:lnTo>
                    <a:pt x="584" y="501"/>
                  </a:lnTo>
                  <a:cubicBezTo>
                    <a:pt x="584" y="536"/>
                    <a:pt x="549" y="572"/>
                    <a:pt x="501" y="572"/>
                  </a:cubicBezTo>
                  <a:lnTo>
                    <a:pt x="72" y="572"/>
                  </a:lnTo>
                  <a:cubicBezTo>
                    <a:pt x="37" y="572"/>
                    <a:pt x="1" y="608"/>
                    <a:pt x="1" y="643"/>
                  </a:cubicBezTo>
                  <a:lnTo>
                    <a:pt x="1" y="1441"/>
                  </a:lnTo>
                  <a:cubicBezTo>
                    <a:pt x="1" y="1477"/>
                    <a:pt x="37" y="1513"/>
                    <a:pt x="72" y="1513"/>
                  </a:cubicBezTo>
                  <a:lnTo>
                    <a:pt x="501" y="1513"/>
                  </a:lnTo>
                  <a:cubicBezTo>
                    <a:pt x="549" y="1513"/>
                    <a:pt x="584" y="1548"/>
                    <a:pt x="584" y="1584"/>
                  </a:cubicBezTo>
                  <a:lnTo>
                    <a:pt x="584" y="2013"/>
                  </a:lnTo>
                  <a:cubicBezTo>
                    <a:pt x="584" y="2048"/>
                    <a:pt x="620" y="2084"/>
                    <a:pt x="656" y="2084"/>
                  </a:cubicBezTo>
                  <a:lnTo>
                    <a:pt x="1465" y="2084"/>
                  </a:lnTo>
                  <a:cubicBezTo>
                    <a:pt x="1501" y="2084"/>
                    <a:pt x="1537" y="2048"/>
                    <a:pt x="1537" y="2013"/>
                  </a:cubicBezTo>
                  <a:lnTo>
                    <a:pt x="1537" y="1584"/>
                  </a:lnTo>
                  <a:cubicBezTo>
                    <a:pt x="1537" y="1548"/>
                    <a:pt x="1572" y="1513"/>
                    <a:pt x="1620" y="1513"/>
                  </a:cubicBezTo>
                  <a:lnTo>
                    <a:pt x="2049" y="1513"/>
                  </a:lnTo>
                  <a:cubicBezTo>
                    <a:pt x="2084" y="1513"/>
                    <a:pt x="2120" y="1477"/>
                    <a:pt x="2120" y="1441"/>
                  </a:cubicBezTo>
                  <a:lnTo>
                    <a:pt x="2120" y="643"/>
                  </a:lnTo>
                  <a:cubicBezTo>
                    <a:pt x="2120" y="608"/>
                    <a:pt x="2084" y="572"/>
                    <a:pt x="2049" y="572"/>
                  </a:cubicBezTo>
                  <a:lnTo>
                    <a:pt x="1620" y="572"/>
                  </a:lnTo>
                  <a:cubicBezTo>
                    <a:pt x="1572" y="572"/>
                    <a:pt x="1537" y="536"/>
                    <a:pt x="1537" y="501"/>
                  </a:cubicBezTo>
                  <a:lnTo>
                    <a:pt x="1537" y="72"/>
                  </a:lnTo>
                  <a:cubicBezTo>
                    <a:pt x="1537" y="36"/>
                    <a:pt x="1501" y="1"/>
                    <a:pt x="1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1"/>
            <p:cNvSpPr/>
            <p:nvPr/>
          </p:nvSpPr>
          <p:spPr>
            <a:xfrm>
              <a:off x="6912450" y="2947825"/>
              <a:ext cx="47650" cy="68175"/>
            </a:xfrm>
            <a:custGeom>
              <a:avLst/>
              <a:gdLst/>
              <a:ahLst/>
              <a:cxnLst/>
              <a:rect l="l" t="t" r="r" b="b"/>
              <a:pathLst>
                <a:path w="1906" h="2727" extrusionOk="0">
                  <a:moveTo>
                    <a:pt x="72" y="0"/>
                  </a:moveTo>
                  <a:lnTo>
                    <a:pt x="1" y="548"/>
                  </a:lnTo>
                  <a:cubicBezTo>
                    <a:pt x="799" y="833"/>
                    <a:pt x="1346" y="1595"/>
                    <a:pt x="1346" y="2441"/>
                  </a:cubicBezTo>
                  <a:cubicBezTo>
                    <a:pt x="1346" y="2631"/>
                    <a:pt x="1486" y="2727"/>
                    <a:pt x="1626" y="2727"/>
                  </a:cubicBezTo>
                  <a:cubicBezTo>
                    <a:pt x="1766" y="2727"/>
                    <a:pt x="1906" y="2631"/>
                    <a:pt x="1906" y="2441"/>
                  </a:cubicBezTo>
                  <a:cubicBezTo>
                    <a:pt x="1894" y="1322"/>
                    <a:pt x="1156" y="322"/>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1"/>
            <p:cNvSpPr/>
            <p:nvPr/>
          </p:nvSpPr>
          <p:spPr>
            <a:xfrm>
              <a:off x="6829700" y="2945125"/>
              <a:ext cx="61050" cy="35450"/>
            </a:xfrm>
            <a:custGeom>
              <a:avLst/>
              <a:gdLst/>
              <a:ahLst/>
              <a:cxnLst/>
              <a:rect l="l" t="t" r="r" b="b"/>
              <a:pathLst>
                <a:path w="2442" h="1418" extrusionOk="0">
                  <a:moveTo>
                    <a:pt x="2442" y="1"/>
                  </a:moveTo>
                  <a:lnTo>
                    <a:pt x="2442" y="1"/>
                  </a:lnTo>
                  <a:cubicBezTo>
                    <a:pt x="1811" y="37"/>
                    <a:pt x="1203" y="299"/>
                    <a:pt x="751" y="739"/>
                  </a:cubicBezTo>
                  <a:lnTo>
                    <a:pt x="501" y="501"/>
                  </a:lnTo>
                  <a:cubicBezTo>
                    <a:pt x="447" y="447"/>
                    <a:pt x="376" y="421"/>
                    <a:pt x="305" y="421"/>
                  </a:cubicBezTo>
                  <a:cubicBezTo>
                    <a:pt x="233" y="421"/>
                    <a:pt x="162" y="447"/>
                    <a:pt x="108" y="501"/>
                  </a:cubicBezTo>
                  <a:cubicBezTo>
                    <a:pt x="1" y="608"/>
                    <a:pt x="1" y="787"/>
                    <a:pt x="108" y="894"/>
                  </a:cubicBezTo>
                  <a:lnTo>
                    <a:pt x="561" y="1334"/>
                  </a:lnTo>
                  <a:cubicBezTo>
                    <a:pt x="608" y="1382"/>
                    <a:pt x="680" y="1418"/>
                    <a:pt x="751" y="1418"/>
                  </a:cubicBezTo>
                  <a:lnTo>
                    <a:pt x="775" y="1418"/>
                  </a:lnTo>
                  <a:cubicBezTo>
                    <a:pt x="846" y="1406"/>
                    <a:pt x="918" y="1370"/>
                    <a:pt x="977" y="1311"/>
                  </a:cubicBezTo>
                  <a:cubicBezTo>
                    <a:pt x="1251" y="953"/>
                    <a:pt x="1644" y="703"/>
                    <a:pt x="2085" y="596"/>
                  </a:cubicBezTo>
                  <a:lnTo>
                    <a:pt x="24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1"/>
            <p:cNvSpPr/>
            <p:nvPr/>
          </p:nvSpPr>
          <p:spPr>
            <a:xfrm>
              <a:off x="6829125" y="3001900"/>
              <a:ext cx="51500" cy="67675"/>
            </a:xfrm>
            <a:custGeom>
              <a:avLst/>
              <a:gdLst/>
              <a:ahLst/>
              <a:cxnLst/>
              <a:rect l="l" t="t" r="r" b="b"/>
              <a:pathLst>
                <a:path w="2060" h="2707" extrusionOk="0">
                  <a:moveTo>
                    <a:pt x="280" y="1"/>
                  </a:moveTo>
                  <a:cubicBezTo>
                    <a:pt x="140" y="1"/>
                    <a:pt x="0" y="93"/>
                    <a:pt x="0" y="278"/>
                  </a:cubicBezTo>
                  <a:cubicBezTo>
                    <a:pt x="0" y="1397"/>
                    <a:pt x="726" y="2373"/>
                    <a:pt x="1786" y="2707"/>
                  </a:cubicBezTo>
                  <a:lnTo>
                    <a:pt x="2000" y="2504"/>
                  </a:lnTo>
                  <a:cubicBezTo>
                    <a:pt x="2060" y="2373"/>
                    <a:pt x="1988" y="2207"/>
                    <a:pt x="1846" y="2159"/>
                  </a:cubicBezTo>
                  <a:cubicBezTo>
                    <a:pt x="1072" y="1861"/>
                    <a:pt x="560" y="1111"/>
                    <a:pt x="560" y="278"/>
                  </a:cubicBezTo>
                  <a:cubicBezTo>
                    <a:pt x="560" y="93"/>
                    <a:pt x="420" y="1"/>
                    <a:pt x="2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1"/>
            <p:cNvSpPr/>
            <p:nvPr/>
          </p:nvSpPr>
          <p:spPr>
            <a:xfrm>
              <a:off x="6880600" y="3036750"/>
              <a:ext cx="79200" cy="36125"/>
            </a:xfrm>
            <a:custGeom>
              <a:avLst/>
              <a:gdLst/>
              <a:ahLst/>
              <a:cxnLst/>
              <a:rect l="l" t="t" r="r" b="b"/>
              <a:pathLst>
                <a:path w="3168" h="1445" extrusionOk="0">
                  <a:moveTo>
                    <a:pt x="2426" y="1"/>
                  </a:moveTo>
                  <a:cubicBezTo>
                    <a:pt x="2416" y="1"/>
                    <a:pt x="2405" y="1"/>
                    <a:pt x="2394" y="3"/>
                  </a:cubicBezTo>
                  <a:cubicBezTo>
                    <a:pt x="2311" y="3"/>
                    <a:pt x="2239" y="51"/>
                    <a:pt x="2192" y="110"/>
                  </a:cubicBezTo>
                  <a:cubicBezTo>
                    <a:pt x="1806" y="601"/>
                    <a:pt x="1215" y="896"/>
                    <a:pt x="597" y="896"/>
                  </a:cubicBezTo>
                  <a:cubicBezTo>
                    <a:pt x="585" y="896"/>
                    <a:pt x="573" y="896"/>
                    <a:pt x="560" y="896"/>
                  </a:cubicBezTo>
                  <a:lnTo>
                    <a:pt x="406" y="896"/>
                  </a:lnTo>
                  <a:lnTo>
                    <a:pt x="1" y="1384"/>
                  </a:lnTo>
                  <a:cubicBezTo>
                    <a:pt x="179" y="1432"/>
                    <a:pt x="370" y="1444"/>
                    <a:pt x="549" y="1444"/>
                  </a:cubicBezTo>
                  <a:cubicBezTo>
                    <a:pt x="563" y="1444"/>
                    <a:pt x="577" y="1444"/>
                    <a:pt x="591" y="1444"/>
                  </a:cubicBezTo>
                  <a:cubicBezTo>
                    <a:pt x="1278" y="1444"/>
                    <a:pt x="1940" y="1160"/>
                    <a:pt x="2430" y="670"/>
                  </a:cubicBezTo>
                  <a:lnTo>
                    <a:pt x="2668" y="908"/>
                  </a:lnTo>
                  <a:cubicBezTo>
                    <a:pt x="2721" y="961"/>
                    <a:pt x="2793" y="988"/>
                    <a:pt x="2864" y="988"/>
                  </a:cubicBezTo>
                  <a:cubicBezTo>
                    <a:pt x="2936" y="988"/>
                    <a:pt x="3007" y="961"/>
                    <a:pt x="3061" y="908"/>
                  </a:cubicBezTo>
                  <a:cubicBezTo>
                    <a:pt x="3168" y="801"/>
                    <a:pt x="3168" y="634"/>
                    <a:pt x="3061" y="527"/>
                  </a:cubicBezTo>
                  <a:lnTo>
                    <a:pt x="2608" y="74"/>
                  </a:lnTo>
                  <a:cubicBezTo>
                    <a:pt x="2557" y="33"/>
                    <a:pt x="2496"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1"/>
            <p:cNvSpPr/>
            <p:nvPr/>
          </p:nvSpPr>
          <p:spPr>
            <a:xfrm>
              <a:off x="6951450" y="3058250"/>
              <a:ext cx="6875" cy="3375"/>
            </a:xfrm>
            <a:custGeom>
              <a:avLst/>
              <a:gdLst/>
              <a:ahLst/>
              <a:cxnLst/>
              <a:rect l="l" t="t" r="r" b="b"/>
              <a:pathLst>
                <a:path w="275" h="135" extrusionOk="0">
                  <a:moveTo>
                    <a:pt x="274" y="0"/>
                  </a:moveTo>
                  <a:lnTo>
                    <a:pt x="274" y="0"/>
                  </a:lnTo>
                  <a:cubicBezTo>
                    <a:pt x="191" y="48"/>
                    <a:pt x="96" y="96"/>
                    <a:pt x="1" y="131"/>
                  </a:cubicBezTo>
                  <a:cubicBezTo>
                    <a:pt x="14" y="133"/>
                    <a:pt x="28" y="134"/>
                    <a:pt x="42" y="134"/>
                  </a:cubicBezTo>
                  <a:cubicBezTo>
                    <a:pt x="111" y="134"/>
                    <a:pt x="179" y="109"/>
                    <a:pt x="239" y="60"/>
                  </a:cubicBezTo>
                  <a:cubicBezTo>
                    <a:pt x="251" y="36"/>
                    <a:pt x="263" y="24"/>
                    <a:pt x="274" y="0"/>
                  </a:cubicBez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1"/>
            <p:cNvSpPr/>
            <p:nvPr/>
          </p:nvSpPr>
          <p:spPr>
            <a:xfrm>
              <a:off x="6856200" y="2944825"/>
              <a:ext cx="77425" cy="128325"/>
            </a:xfrm>
            <a:custGeom>
              <a:avLst/>
              <a:gdLst/>
              <a:ahLst/>
              <a:cxnLst/>
              <a:rect l="l" t="t" r="r" b="b"/>
              <a:pathLst>
                <a:path w="3097" h="5133" extrusionOk="0">
                  <a:moveTo>
                    <a:pt x="1227" y="1"/>
                  </a:moveTo>
                  <a:cubicBezTo>
                    <a:pt x="1144" y="1"/>
                    <a:pt x="1072" y="49"/>
                    <a:pt x="1048" y="120"/>
                  </a:cubicBezTo>
                  <a:lnTo>
                    <a:pt x="48" y="2847"/>
                  </a:lnTo>
                  <a:cubicBezTo>
                    <a:pt x="1" y="2966"/>
                    <a:pt x="96" y="3097"/>
                    <a:pt x="227" y="3097"/>
                  </a:cubicBezTo>
                  <a:lnTo>
                    <a:pt x="1179" y="3097"/>
                  </a:lnTo>
                  <a:cubicBezTo>
                    <a:pt x="1215" y="3097"/>
                    <a:pt x="1239" y="3120"/>
                    <a:pt x="1227" y="3156"/>
                  </a:cubicBezTo>
                  <a:lnTo>
                    <a:pt x="1239" y="3156"/>
                  </a:lnTo>
                  <a:lnTo>
                    <a:pt x="572" y="4954"/>
                  </a:lnTo>
                  <a:cubicBezTo>
                    <a:pt x="548" y="5049"/>
                    <a:pt x="608" y="5133"/>
                    <a:pt x="703" y="5133"/>
                  </a:cubicBezTo>
                  <a:lnTo>
                    <a:pt x="1120" y="5133"/>
                  </a:lnTo>
                  <a:cubicBezTo>
                    <a:pt x="1167" y="5133"/>
                    <a:pt x="1203" y="5109"/>
                    <a:pt x="1227" y="5073"/>
                  </a:cubicBezTo>
                  <a:lnTo>
                    <a:pt x="3013" y="2335"/>
                  </a:lnTo>
                  <a:cubicBezTo>
                    <a:pt x="3096" y="2204"/>
                    <a:pt x="3001" y="2037"/>
                    <a:pt x="2858" y="2037"/>
                  </a:cubicBezTo>
                  <a:lnTo>
                    <a:pt x="2179" y="2037"/>
                  </a:lnTo>
                  <a:cubicBezTo>
                    <a:pt x="2048" y="2037"/>
                    <a:pt x="1953" y="1918"/>
                    <a:pt x="2001" y="1787"/>
                  </a:cubicBezTo>
                  <a:lnTo>
                    <a:pt x="2560" y="251"/>
                  </a:lnTo>
                  <a:cubicBezTo>
                    <a:pt x="2608" y="120"/>
                    <a:pt x="2513" y="1"/>
                    <a:pt x="2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1"/>
            <p:cNvSpPr/>
            <p:nvPr/>
          </p:nvSpPr>
          <p:spPr>
            <a:xfrm>
              <a:off x="6854125" y="2664450"/>
              <a:ext cx="80975" cy="57775"/>
            </a:xfrm>
            <a:custGeom>
              <a:avLst/>
              <a:gdLst/>
              <a:ahLst/>
              <a:cxnLst/>
              <a:rect l="l" t="t" r="r" b="b"/>
              <a:pathLst>
                <a:path w="3239" h="2311" extrusionOk="0">
                  <a:moveTo>
                    <a:pt x="0" y="0"/>
                  </a:moveTo>
                  <a:lnTo>
                    <a:pt x="0" y="1560"/>
                  </a:lnTo>
                  <a:cubicBezTo>
                    <a:pt x="0" y="1977"/>
                    <a:pt x="727" y="2310"/>
                    <a:pt x="1619" y="2310"/>
                  </a:cubicBezTo>
                  <a:cubicBezTo>
                    <a:pt x="2512" y="2310"/>
                    <a:pt x="3239" y="1977"/>
                    <a:pt x="3239" y="1560"/>
                  </a:cubicBezTo>
                  <a:lnTo>
                    <a:pt x="3239" y="0"/>
                  </a:lnTo>
                  <a:cubicBezTo>
                    <a:pt x="3239" y="215"/>
                    <a:pt x="2429" y="322"/>
                    <a:pt x="1619" y="322"/>
                  </a:cubicBezTo>
                  <a:cubicBezTo>
                    <a:pt x="810" y="322"/>
                    <a:pt x="0" y="215"/>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1"/>
            <p:cNvSpPr/>
            <p:nvPr/>
          </p:nvSpPr>
          <p:spPr>
            <a:xfrm>
              <a:off x="6854125" y="2664450"/>
              <a:ext cx="80975" cy="57775"/>
            </a:xfrm>
            <a:custGeom>
              <a:avLst/>
              <a:gdLst/>
              <a:ahLst/>
              <a:cxnLst/>
              <a:rect l="l" t="t" r="r" b="b"/>
              <a:pathLst>
                <a:path w="3239" h="2311" extrusionOk="0">
                  <a:moveTo>
                    <a:pt x="0" y="0"/>
                  </a:moveTo>
                  <a:lnTo>
                    <a:pt x="0" y="1560"/>
                  </a:lnTo>
                  <a:cubicBezTo>
                    <a:pt x="0" y="1977"/>
                    <a:pt x="727" y="2310"/>
                    <a:pt x="1619" y="2310"/>
                  </a:cubicBezTo>
                  <a:cubicBezTo>
                    <a:pt x="2512" y="2310"/>
                    <a:pt x="3239" y="1977"/>
                    <a:pt x="3239" y="1560"/>
                  </a:cubicBezTo>
                  <a:lnTo>
                    <a:pt x="3239" y="0"/>
                  </a:lnTo>
                  <a:cubicBezTo>
                    <a:pt x="3239" y="215"/>
                    <a:pt x="2429" y="322"/>
                    <a:pt x="1619" y="322"/>
                  </a:cubicBezTo>
                  <a:cubicBezTo>
                    <a:pt x="810" y="322"/>
                    <a:pt x="0" y="215"/>
                    <a:pt x="0" y="0"/>
                  </a:cubicBezTo>
                  <a:close/>
                </a:path>
              </a:pathLst>
            </a:custGeom>
            <a:solidFill>
              <a:srgbClr val="000000">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1"/>
            <p:cNvSpPr/>
            <p:nvPr/>
          </p:nvSpPr>
          <p:spPr>
            <a:xfrm>
              <a:off x="6854125" y="2645400"/>
              <a:ext cx="80975" cy="38125"/>
            </a:xfrm>
            <a:custGeom>
              <a:avLst/>
              <a:gdLst/>
              <a:ahLst/>
              <a:cxnLst/>
              <a:rect l="l" t="t" r="r" b="b"/>
              <a:pathLst>
                <a:path w="3239" h="1525" extrusionOk="0">
                  <a:moveTo>
                    <a:pt x="1619" y="0"/>
                  </a:moveTo>
                  <a:cubicBezTo>
                    <a:pt x="727" y="0"/>
                    <a:pt x="0" y="346"/>
                    <a:pt x="0" y="762"/>
                  </a:cubicBezTo>
                  <a:cubicBezTo>
                    <a:pt x="0" y="1191"/>
                    <a:pt x="727" y="1524"/>
                    <a:pt x="1619" y="1524"/>
                  </a:cubicBezTo>
                  <a:cubicBezTo>
                    <a:pt x="2512" y="1524"/>
                    <a:pt x="3239" y="1191"/>
                    <a:pt x="3239" y="762"/>
                  </a:cubicBezTo>
                  <a:cubicBezTo>
                    <a:pt x="3239" y="346"/>
                    <a:pt x="2512" y="0"/>
                    <a:pt x="16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51"/>
          <p:cNvGrpSpPr/>
          <p:nvPr/>
        </p:nvGrpSpPr>
        <p:grpSpPr>
          <a:xfrm>
            <a:off x="2788273" y="2708637"/>
            <a:ext cx="348937" cy="422132"/>
            <a:chOff x="1954700" y="2645400"/>
            <a:chExt cx="373275" cy="451575"/>
          </a:xfrm>
        </p:grpSpPr>
        <p:sp>
          <p:nvSpPr>
            <p:cNvPr id="2901" name="Google Shape;2901;p51"/>
            <p:cNvSpPr/>
            <p:nvPr/>
          </p:nvSpPr>
          <p:spPr>
            <a:xfrm>
              <a:off x="1973750" y="2645400"/>
              <a:ext cx="216725" cy="69075"/>
            </a:xfrm>
            <a:custGeom>
              <a:avLst/>
              <a:gdLst/>
              <a:ahLst/>
              <a:cxnLst/>
              <a:rect l="l" t="t" r="r" b="b"/>
              <a:pathLst>
                <a:path w="8669" h="2763" extrusionOk="0">
                  <a:moveTo>
                    <a:pt x="0" y="0"/>
                  </a:moveTo>
                  <a:lnTo>
                    <a:pt x="0" y="2763"/>
                  </a:lnTo>
                  <a:lnTo>
                    <a:pt x="8668" y="2763"/>
                  </a:lnTo>
                  <a:lnTo>
                    <a:pt x="8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1"/>
            <p:cNvSpPr/>
            <p:nvPr/>
          </p:nvSpPr>
          <p:spPr>
            <a:xfrm>
              <a:off x="1974050" y="2878450"/>
              <a:ext cx="216425" cy="201250"/>
            </a:xfrm>
            <a:custGeom>
              <a:avLst/>
              <a:gdLst/>
              <a:ahLst/>
              <a:cxnLst/>
              <a:rect l="l" t="t" r="r" b="b"/>
              <a:pathLst>
                <a:path w="8657" h="8050" extrusionOk="0">
                  <a:moveTo>
                    <a:pt x="0" y="1"/>
                  </a:moveTo>
                  <a:lnTo>
                    <a:pt x="0" y="8050"/>
                  </a:lnTo>
                  <a:lnTo>
                    <a:pt x="8656" y="8050"/>
                  </a:lnTo>
                  <a:lnTo>
                    <a:pt x="86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1"/>
            <p:cNvSpPr/>
            <p:nvPr/>
          </p:nvSpPr>
          <p:spPr>
            <a:xfrm>
              <a:off x="1973750" y="2793925"/>
              <a:ext cx="216725" cy="89925"/>
            </a:xfrm>
            <a:custGeom>
              <a:avLst/>
              <a:gdLst/>
              <a:ahLst/>
              <a:cxnLst/>
              <a:rect l="l" t="t" r="r" b="b"/>
              <a:pathLst>
                <a:path w="8669" h="3597" extrusionOk="0">
                  <a:moveTo>
                    <a:pt x="0" y="1"/>
                  </a:moveTo>
                  <a:lnTo>
                    <a:pt x="0" y="3596"/>
                  </a:lnTo>
                  <a:lnTo>
                    <a:pt x="8668" y="3596"/>
                  </a:lnTo>
                  <a:lnTo>
                    <a:pt x="86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1"/>
            <p:cNvSpPr/>
            <p:nvPr/>
          </p:nvSpPr>
          <p:spPr>
            <a:xfrm>
              <a:off x="1974350" y="3069850"/>
              <a:ext cx="215825" cy="26825"/>
            </a:xfrm>
            <a:custGeom>
              <a:avLst/>
              <a:gdLst/>
              <a:ahLst/>
              <a:cxnLst/>
              <a:rect l="l" t="t" r="r" b="b"/>
              <a:pathLst>
                <a:path w="8633" h="1073" extrusionOk="0">
                  <a:moveTo>
                    <a:pt x="0" y="1"/>
                  </a:moveTo>
                  <a:lnTo>
                    <a:pt x="0" y="1072"/>
                  </a:lnTo>
                  <a:lnTo>
                    <a:pt x="8632" y="1072"/>
                  </a:lnTo>
                  <a:lnTo>
                    <a:pt x="8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1"/>
            <p:cNvSpPr/>
            <p:nvPr/>
          </p:nvSpPr>
          <p:spPr>
            <a:xfrm>
              <a:off x="2201750" y="2923925"/>
              <a:ext cx="126225" cy="173050"/>
            </a:xfrm>
            <a:custGeom>
              <a:avLst/>
              <a:gdLst/>
              <a:ahLst/>
              <a:cxnLst/>
              <a:rect l="l" t="t" r="r" b="b"/>
              <a:pathLst>
                <a:path w="5049" h="6922" extrusionOk="0">
                  <a:moveTo>
                    <a:pt x="1703" y="1"/>
                  </a:moveTo>
                  <a:cubicBezTo>
                    <a:pt x="1566" y="1"/>
                    <a:pt x="1429" y="93"/>
                    <a:pt x="1429" y="277"/>
                  </a:cubicBezTo>
                  <a:lnTo>
                    <a:pt x="1429" y="527"/>
                  </a:lnTo>
                  <a:cubicBezTo>
                    <a:pt x="1429" y="1516"/>
                    <a:pt x="1763" y="2492"/>
                    <a:pt x="2358" y="3290"/>
                  </a:cubicBezTo>
                  <a:lnTo>
                    <a:pt x="4382" y="5933"/>
                  </a:lnTo>
                  <a:cubicBezTo>
                    <a:pt x="4453" y="6016"/>
                    <a:pt x="4465" y="6135"/>
                    <a:pt x="4418" y="6231"/>
                  </a:cubicBezTo>
                  <a:cubicBezTo>
                    <a:pt x="4363" y="6318"/>
                    <a:pt x="4279" y="6375"/>
                    <a:pt x="4183" y="6375"/>
                  </a:cubicBezTo>
                  <a:cubicBezTo>
                    <a:pt x="4174" y="6375"/>
                    <a:pt x="4165" y="6374"/>
                    <a:pt x="4156" y="6373"/>
                  </a:cubicBezTo>
                  <a:lnTo>
                    <a:pt x="2298" y="6373"/>
                  </a:lnTo>
                  <a:cubicBezTo>
                    <a:pt x="2291" y="6374"/>
                    <a:pt x="2285" y="6374"/>
                    <a:pt x="2278" y="6374"/>
                  </a:cubicBezTo>
                  <a:cubicBezTo>
                    <a:pt x="1858" y="6374"/>
                    <a:pt x="1501" y="6021"/>
                    <a:pt x="1501" y="5588"/>
                  </a:cubicBezTo>
                  <a:lnTo>
                    <a:pt x="1501" y="2611"/>
                  </a:lnTo>
                  <a:cubicBezTo>
                    <a:pt x="1501" y="1992"/>
                    <a:pt x="1251" y="1385"/>
                    <a:pt x="798" y="956"/>
                  </a:cubicBezTo>
                  <a:lnTo>
                    <a:pt x="310" y="480"/>
                  </a:lnTo>
                  <a:lnTo>
                    <a:pt x="108" y="670"/>
                  </a:lnTo>
                  <a:cubicBezTo>
                    <a:pt x="1" y="777"/>
                    <a:pt x="1" y="944"/>
                    <a:pt x="108" y="1051"/>
                  </a:cubicBezTo>
                  <a:lnTo>
                    <a:pt x="405" y="1337"/>
                  </a:lnTo>
                  <a:cubicBezTo>
                    <a:pt x="763" y="1670"/>
                    <a:pt x="953" y="2135"/>
                    <a:pt x="953" y="2623"/>
                  </a:cubicBezTo>
                  <a:lnTo>
                    <a:pt x="953" y="5599"/>
                  </a:lnTo>
                  <a:cubicBezTo>
                    <a:pt x="965" y="6326"/>
                    <a:pt x="1560" y="6921"/>
                    <a:pt x="2298" y="6921"/>
                  </a:cubicBezTo>
                  <a:lnTo>
                    <a:pt x="4156" y="6921"/>
                  </a:lnTo>
                  <a:cubicBezTo>
                    <a:pt x="4465" y="6921"/>
                    <a:pt x="4751" y="6742"/>
                    <a:pt x="4906" y="6469"/>
                  </a:cubicBezTo>
                  <a:cubicBezTo>
                    <a:pt x="5049" y="6195"/>
                    <a:pt x="5013" y="5861"/>
                    <a:pt x="4823" y="5611"/>
                  </a:cubicBezTo>
                  <a:lnTo>
                    <a:pt x="2799" y="2968"/>
                  </a:lnTo>
                  <a:cubicBezTo>
                    <a:pt x="2263" y="2266"/>
                    <a:pt x="1977" y="1408"/>
                    <a:pt x="1977" y="527"/>
                  </a:cubicBezTo>
                  <a:lnTo>
                    <a:pt x="1977" y="277"/>
                  </a:lnTo>
                  <a:cubicBezTo>
                    <a:pt x="1977" y="93"/>
                    <a:pt x="1840" y="1"/>
                    <a:pt x="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1"/>
            <p:cNvSpPr/>
            <p:nvPr/>
          </p:nvSpPr>
          <p:spPr>
            <a:xfrm>
              <a:off x="2199250" y="2907600"/>
              <a:ext cx="43725" cy="13475"/>
            </a:xfrm>
            <a:custGeom>
              <a:avLst/>
              <a:gdLst/>
              <a:ahLst/>
              <a:cxnLst/>
              <a:rect l="l" t="t" r="r" b="b"/>
              <a:pathLst>
                <a:path w="1749" h="539" extrusionOk="0">
                  <a:moveTo>
                    <a:pt x="342" y="0"/>
                  </a:moveTo>
                  <a:cubicBezTo>
                    <a:pt x="1" y="0"/>
                    <a:pt x="4" y="538"/>
                    <a:pt x="352" y="538"/>
                  </a:cubicBezTo>
                  <a:cubicBezTo>
                    <a:pt x="360" y="538"/>
                    <a:pt x="367" y="538"/>
                    <a:pt x="374" y="537"/>
                  </a:cubicBezTo>
                  <a:lnTo>
                    <a:pt x="1375" y="537"/>
                  </a:lnTo>
                  <a:cubicBezTo>
                    <a:pt x="1382" y="538"/>
                    <a:pt x="1389" y="538"/>
                    <a:pt x="1396" y="538"/>
                  </a:cubicBezTo>
                  <a:cubicBezTo>
                    <a:pt x="1745" y="538"/>
                    <a:pt x="1748" y="0"/>
                    <a:pt x="1407" y="0"/>
                  </a:cubicBezTo>
                  <a:cubicBezTo>
                    <a:pt x="1396" y="0"/>
                    <a:pt x="1386" y="1"/>
                    <a:pt x="1375" y="2"/>
                  </a:cubicBezTo>
                  <a:lnTo>
                    <a:pt x="374" y="2"/>
                  </a:lnTo>
                  <a:cubicBezTo>
                    <a:pt x="363" y="1"/>
                    <a:pt x="352" y="0"/>
                    <a:pt x="342"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1"/>
            <p:cNvSpPr/>
            <p:nvPr/>
          </p:nvSpPr>
          <p:spPr>
            <a:xfrm>
              <a:off x="1954700" y="2645400"/>
              <a:ext cx="24725" cy="451275"/>
            </a:xfrm>
            <a:custGeom>
              <a:avLst/>
              <a:gdLst/>
              <a:ahLst/>
              <a:cxnLst/>
              <a:rect l="l" t="t" r="r" b="b"/>
              <a:pathLst>
                <a:path w="989" h="18051" extrusionOk="0">
                  <a:moveTo>
                    <a:pt x="96" y="0"/>
                  </a:moveTo>
                  <a:cubicBezTo>
                    <a:pt x="48" y="0"/>
                    <a:pt x="0" y="48"/>
                    <a:pt x="0" y="96"/>
                  </a:cubicBezTo>
                  <a:lnTo>
                    <a:pt x="0" y="17955"/>
                  </a:lnTo>
                  <a:cubicBezTo>
                    <a:pt x="0" y="18014"/>
                    <a:pt x="48" y="18050"/>
                    <a:pt x="96" y="18050"/>
                  </a:cubicBezTo>
                  <a:lnTo>
                    <a:pt x="893" y="18050"/>
                  </a:lnTo>
                  <a:cubicBezTo>
                    <a:pt x="953" y="18050"/>
                    <a:pt x="989" y="18014"/>
                    <a:pt x="989" y="17955"/>
                  </a:cubicBezTo>
                  <a:lnTo>
                    <a:pt x="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1"/>
            <p:cNvSpPr/>
            <p:nvPr/>
          </p:nvSpPr>
          <p:spPr>
            <a:xfrm>
              <a:off x="2184775" y="2645400"/>
              <a:ext cx="24750" cy="451575"/>
            </a:xfrm>
            <a:custGeom>
              <a:avLst/>
              <a:gdLst/>
              <a:ahLst/>
              <a:cxnLst/>
              <a:rect l="l" t="t" r="r" b="b"/>
              <a:pathLst>
                <a:path w="990" h="18063" extrusionOk="0">
                  <a:moveTo>
                    <a:pt x="1" y="0"/>
                  </a:moveTo>
                  <a:lnTo>
                    <a:pt x="1" y="17955"/>
                  </a:lnTo>
                  <a:cubicBezTo>
                    <a:pt x="1" y="18014"/>
                    <a:pt x="37" y="18050"/>
                    <a:pt x="96" y="18050"/>
                  </a:cubicBezTo>
                  <a:lnTo>
                    <a:pt x="894" y="18050"/>
                  </a:lnTo>
                  <a:lnTo>
                    <a:pt x="894" y="18062"/>
                  </a:lnTo>
                  <a:cubicBezTo>
                    <a:pt x="941" y="18062"/>
                    <a:pt x="989" y="18014"/>
                    <a:pt x="989" y="17967"/>
                  </a:cubicBezTo>
                  <a:lnTo>
                    <a:pt x="989" y="107"/>
                  </a:lnTo>
                  <a:cubicBezTo>
                    <a:pt x="989" y="48"/>
                    <a:pt x="941" y="0"/>
                    <a:pt x="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1"/>
            <p:cNvSpPr/>
            <p:nvPr/>
          </p:nvSpPr>
          <p:spPr>
            <a:xfrm>
              <a:off x="1979700" y="2645400"/>
              <a:ext cx="205100" cy="69075"/>
            </a:xfrm>
            <a:custGeom>
              <a:avLst/>
              <a:gdLst/>
              <a:ahLst/>
              <a:cxnLst/>
              <a:rect l="l" t="t" r="r" b="b"/>
              <a:pathLst>
                <a:path w="8204" h="2763" extrusionOk="0">
                  <a:moveTo>
                    <a:pt x="6739" y="0"/>
                  </a:moveTo>
                  <a:lnTo>
                    <a:pt x="6739" y="298"/>
                  </a:lnTo>
                  <a:cubicBezTo>
                    <a:pt x="6728" y="1267"/>
                    <a:pt x="5930" y="2048"/>
                    <a:pt x="4963" y="2048"/>
                  </a:cubicBezTo>
                  <a:cubicBezTo>
                    <a:pt x="4956" y="2048"/>
                    <a:pt x="4949" y="2048"/>
                    <a:pt x="4942" y="2048"/>
                  </a:cubicBezTo>
                  <a:lnTo>
                    <a:pt x="0" y="2048"/>
                  </a:lnTo>
                  <a:lnTo>
                    <a:pt x="0" y="2763"/>
                  </a:lnTo>
                  <a:lnTo>
                    <a:pt x="8204" y="2763"/>
                  </a:lnTo>
                  <a:lnTo>
                    <a:pt x="8204" y="0"/>
                  </a:lnTo>
                  <a:close/>
                </a:path>
              </a:pathLst>
            </a:custGeom>
            <a:solidFill>
              <a:srgbClr val="E27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1"/>
            <p:cNvSpPr/>
            <p:nvPr/>
          </p:nvSpPr>
          <p:spPr>
            <a:xfrm>
              <a:off x="1979700" y="2793925"/>
              <a:ext cx="205100" cy="89925"/>
            </a:xfrm>
            <a:custGeom>
              <a:avLst/>
              <a:gdLst/>
              <a:ahLst/>
              <a:cxnLst/>
              <a:rect l="l" t="t" r="r" b="b"/>
              <a:pathLst>
                <a:path w="8204" h="3597" extrusionOk="0">
                  <a:moveTo>
                    <a:pt x="6739" y="1"/>
                  </a:moveTo>
                  <a:lnTo>
                    <a:pt x="6739" y="1132"/>
                  </a:lnTo>
                  <a:cubicBezTo>
                    <a:pt x="6728" y="2101"/>
                    <a:pt x="5930" y="2882"/>
                    <a:pt x="4963" y="2882"/>
                  </a:cubicBezTo>
                  <a:cubicBezTo>
                    <a:pt x="4956" y="2882"/>
                    <a:pt x="4949" y="2882"/>
                    <a:pt x="4942" y="2882"/>
                  </a:cubicBezTo>
                  <a:lnTo>
                    <a:pt x="0" y="2882"/>
                  </a:lnTo>
                  <a:lnTo>
                    <a:pt x="0" y="3596"/>
                  </a:lnTo>
                  <a:lnTo>
                    <a:pt x="8204" y="3596"/>
                  </a:lnTo>
                  <a:lnTo>
                    <a:pt x="8204" y="1"/>
                  </a:ln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1"/>
            <p:cNvSpPr/>
            <p:nvPr/>
          </p:nvSpPr>
          <p:spPr>
            <a:xfrm>
              <a:off x="1979700" y="2883825"/>
              <a:ext cx="205100" cy="190525"/>
            </a:xfrm>
            <a:custGeom>
              <a:avLst/>
              <a:gdLst/>
              <a:ahLst/>
              <a:cxnLst/>
              <a:rect l="l" t="t" r="r" b="b"/>
              <a:pathLst>
                <a:path w="8204" h="7621" extrusionOk="0">
                  <a:moveTo>
                    <a:pt x="6739" y="0"/>
                  </a:moveTo>
                  <a:lnTo>
                    <a:pt x="6739" y="5156"/>
                  </a:lnTo>
                  <a:cubicBezTo>
                    <a:pt x="6728" y="6125"/>
                    <a:pt x="5930" y="6906"/>
                    <a:pt x="4963" y="6906"/>
                  </a:cubicBezTo>
                  <a:cubicBezTo>
                    <a:pt x="4956" y="6906"/>
                    <a:pt x="4949" y="6906"/>
                    <a:pt x="4942" y="6906"/>
                  </a:cubicBezTo>
                  <a:lnTo>
                    <a:pt x="0" y="6906"/>
                  </a:lnTo>
                  <a:lnTo>
                    <a:pt x="0" y="7620"/>
                  </a:lnTo>
                  <a:lnTo>
                    <a:pt x="8204" y="7620"/>
                  </a:lnTo>
                  <a:lnTo>
                    <a:pt x="8204" y="0"/>
                  </a:lnTo>
                  <a:close/>
                </a:path>
              </a:pathLst>
            </a:custGeom>
            <a:solidFill>
              <a:srgbClr val="E27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1"/>
            <p:cNvSpPr/>
            <p:nvPr/>
          </p:nvSpPr>
          <p:spPr>
            <a:xfrm>
              <a:off x="2046675" y="2816550"/>
              <a:ext cx="106575" cy="45275"/>
            </a:xfrm>
            <a:custGeom>
              <a:avLst/>
              <a:gdLst/>
              <a:ahLst/>
              <a:cxnLst/>
              <a:rect l="l" t="t" r="r" b="b"/>
              <a:pathLst>
                <a:path w="4263" h="1811" extrusionOk="0">
                  <a:moveTo>
                    <a:pt x="84" y="0"/>
                  </a:moveTo>
                  <a:cubicBezTo>
                    <a:pt x="36" y="0"/>
                    <a:pt x="0" y="36"/>
                    <a:pt x="0" y="84"/>
                  </a:cubicBezTo>
                  <a:lnTo>
                    <a:pt x="0" y="1727"/>
                  </a:lnTo>
                  <a:cubicBezTo>
                    <a:pt x="0" y="1774"/>
                    <a:pt x="36" y="1810"/>
                    <a:pt x="84" y="1810"/>
                  </a:cubicBezTo>
                  <a:lnTo>
                    <a:pt x="84" y="1798"/>
                  </a:lnTo>
                  <a:lnTo>
                    <a:pt x="4168" y="1798"/>
                  </a:lnTo>
                  <a:cubicBezTo>
                    <a:pt x="4215" y="1798"/>
                    <a:pt x="4263" y="1763"/>
                    <a:pt x="4263" y="1715"/>
                  </a:cubicBezTo>
                  <a:lnTo>
                    <a:pt x="4263" y="84"/>
                  </a:lnTo>
                  <a:cubicBezTo>
                    <a:pt x="4263" y="36"/>
                    <a:pt x="4215" y="0"/>
                    <a:pt x="4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1"/>
            <p:cNvSpPr/>
            <p:nvPr/>
          </p:nvSpPr>
          <p:spPr>
            <a:xfrm>
              <a:off x="2122875" y="2816550"/>
              <a:ext cx="30375" cy="44975"/>
            </a:xfrm>
            <a:custGeom>
              <a:avLst/>
              <a:gdLst/>
              <a:ahLst/>
              <a:cxnLst/>
              <a:rect l="l" t="t" r="r" b="b"/>
              <a:pathLst>
                <a:path w="1215" h="1799" extrusionOk="0">
                  <a:moveTo>
                    <a:pt x="1012" y="0"/>
                  </a:moveTo>
                  <a:lnTo>
                    <a:pt x="1012" y="227"/>
                  </a:lnTo>
                  <a:cubicBezTo>
                    <a:pt x="1001" y="905"/>
                    <a:pt x="608" y="1512"/>
                    <a:pt x="0" y="1798"/>
                  </a:cubicBezTo>
                  <a:lnTo>
                    <a:pt x="1120" y="1798"/>
                  </a:lnTo>
                  <a:cubicBezTo>
                    <a:pt x="1167" y="1798"/>
                    <a:pt x="1215" y="1763"/>
                    <a:pt x="1215" y="1715"/>
                  </a:cubicBezTo>
                  <a:lnTo>
                    <a:pt x="1215" y="84"/>
                  </a:lnTo>
                  <a:cubicBezTo>
                    <a:pt x="1215" y="36"/>
                    <a:pt x="1167" y="0"/>
                    <a:pt x="1120"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1"/>
            <p:cNvSpPr/>
            <p:nvPr/>
          </p:nvSpPr>
          <p:spPr>
            <a:xfrm>
              <a:off x="2002625" y="2667725"/>
              <a:ext cx="159275" cy="24425"/>
            </a:xfrm>
            <a:custGeom>
              <a:avLst/>
              <a:gdLst/>
              <a:ahLst/>
              <a:cxnLst/>
              <a:rect l="l" t="t" r="r" b="b"/>
              <a:pathLst>
                <a:path w="6371" h="977" extrusionOk="0">
                  <a:moveTo>
                    <a:pt x="60" y="0"/>
                  </a:moveTo>
                  <a:cubicBezTo>
                    <a:pt x="24" y="0"/>
                    <a:pt x="0" y="36"/>
                    <a:pt x="0" y="72"/>
                  </a:cubicBezTo>
                  <a:lnTo>
                    <a:pt x="0" y="905"/>
                  </a:lnTo>
                  <a:cubicBezTo>
                    <a:pt x="0" y="953"/>
                    <a:pt x="24" y="977"/>
                    <a:pt x="60" y="977"/>
                  </a:cubicBezTo>
                  <a:lnTo>
                    <a:pt x="6299" y="977"/>
                  </a:lnTo>
                  <a:cubicBezTo>
                    <a:pt x="6334" y="977"/>
                    <a:pt x="6370" y="953"/>
                    <a:pt x="6370" y="905"/>
                  </a:cubicBezTo>
                  <a:lnTo>
                    <a:pt x="6370" y="72"/>
                  </a:lnTo>
                  <a:cubicBezTo>
                    <a:pt x="6370" y="36"/>
                    <a:pt x="6334" y="0"/>
                    <a:pt x="6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1"/>
            <p:cNvSpPr/>
            <p:nvPr/>
          </p:nvSpPr>
          <p:spPr>
            <a:xfrm>
              <a:off x="2123175" y="2667725"/>
              <a:ext cx="38725" cy="24425"/>
            </a:xfrm>
            <a:custGeom>
              <a:avLst/>
              <a:gdLst/>
              <a:ahLst/>
              <a:cxnLst/>
              <a:rect l="l" t="t" r="r" b="b"/>
              <a:pathLst>
                <a:path w="1549" h="977" extrusionOk="0">
                  <a:moveTo>
                    <a:pt x="893" y="0"/>
                  </a:moveTo>
                  <a:cubicBezTo>
                    <a:pt x="727" y="429"/>
                    <a:pt x="405" y="774"/>
                    <a:pt x="0" y="977"/>
                  </a:cubicBezTo>
                  <a:lnTo>
                    <a:pt x="1477" y="977"/>
                  </a:lnTo>
                  <a:cubicBezTo>
                    <a:pt x="1524" y="977"/>
                    <a:pt x="1548" y="953"/>
                    <a:pt x="1548" y="905"/>
                  </a:cubicBezTo>
                  <a:lnTo>
                    <a:pt x="1548" y="72"/>
                  </a:lnTo>
                  <a:cubicBezTo>
                    <a:pt x="1548" y="36"/>
                    <a:pt x="1524" y="0"/>
                    <a:pt x="1477" y="0"/>
                  </a:cubicBezTo>
                  <a:close/>
                </a:path>
              </a:pathLst>
            </a:custGeom>
            <a:solidFill>
              <a:srgbClr val="F4D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1"/>
            <p:cNvSpPr/>
            <p:nvPr/>
          </p:nvSpPr>
          <p:spPr>
            <a:xfrm>
              <a:off x="2045225" y="2913575"/>
              <a:ext cx="74400" cy="124175"/>
            </a:xfrm>
            <a:custGeom>
              <a:avLst/>
              <a:gdLst/>
              <a:ahLst/>
              <a:cxnLst/>
              <a:rect l="l" t="t" r="r" b="b"/>
              <a:pathLst>
                <a:path w="2976" h="4967" extrusionOk="0">
                  <a:moveTo>
                    <a:pt x="1166" y="1"/>
                  </a:moveTo>
                  <a:cubicBezTo>
                    <a:pt x="1094" y="1"/>
                    <a:pt x="1023" y="48"/>
                    <a:pt x="999" y="120"/>
                  </a:cubicBezTo>
                  <a:lnTo>
                    <a:pt x="35" y="2751"/>
                  </a:lnTo>
                  <a:cubicBezTo>
                    <a:pt x="0" y="2865"/>
                    <a:pt x="75" y="2990"/>
                    <a:pt x="197" y="2990"/>
                  </a:cubicBezTo>
                  <a:cubicBezTo>
                    <a:pt x="202" y="2990"/>
                    <a:pt x="208" y="2990"/>
                    <a:pt x="213" y="2989"/>
                  </a:cubicBezTo>
                  <a:lnTo>
                    <a:pt x="1130" y="2989"/>
                  </a:lnTo>
                  <a:cubicBezTo>
                    <a:pt x="1166" y="2989"/>
                    <a:pt x="1189" y="3025"/>
                    <a:pt x="1178" y="3061"/>
                  </a:cubicBezTo>
                  <a:lnTo>
                    <a:pt x="547" y="4799"/>
                  </a:lnTo>
                  <a:cubicBezTo>
                    <a:pt x="513" y="4878"/>
                    <a:pt x="564" y="4967"/>
                    <a:pt x="650" y="4967"/>
                  </a:cubicBezTo>
                  <a:cubicBezTo>
                    <a:pt x="655" y="4967"/>
                    <a:pt x="660" y="4966"/>
                    <a:pt x="666" y="4966"/>
                  </a:cubicBezTo>
                  <a:lnTo>
                    <a:pt x="1070" y="4966"/>
                  </a:lnTo>
                  <a:cubicBezTo>
                    <a:pt x="1106" y="4966"/>
                    <a:pt x="1154" y="4954"/>
                    <a:pt x="1178" y="4918"/>
                  </a:cubicBezTo>
                  <a:lnTo>
                    <a:pt x="2904" y="2263"/>
                  </a:lnTo>
                  <a:cubicBezTo>
                    <a:pt x="2975" y="2132"/>
                    <a:pt x="2892" y="1977"/>
                    <a:pt x="2749" y="1977"/>
                  </a:cubicBezTo>
                  <a:lnTo>
                    <a:pt x="2094" y="1977"/>
                  </a:lnTo>
                  <a:cubicBezTo>
                    <a:pt x="1963" y="1977"/>
                    <a:pt x="1880" y="1858"/>
                    <a:pt x="1916" y="1739"/>
                  </a:cubicBezTo>
                  <a:lnTo>
                    <a:pt x="2463" y="251"/>
                  </a:lnTo>
                  <a:cubicBezTo>
                    <a:pt x="2499" y="132"/>
                    <a:pt x="2416" y="1"/>
                    <a:pt x="2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1"/>
            <p:cNvSpPr/>
            <p:nvPr/>
          </p:nvSpPr>
          <p:spPr>
            <a:xfrm>
              <a:off x="2209500" y="2832625"/>
              <a:ext cx="52700" cy="99725"/>
            </a:xfrm>
            <a:custGeom>
              <a:avLst/>
              <a:gdLst/>
              <a:ahLst/>
              <a:cxnLst/>
              <a:rect l="l" t="t" r="r" b="b"/>
              <a:pathLst>
                <a:path w="2108" h="3989" extrusionOk="0">
                  <a:moveTo>
                    <a:pt x="0" y="0"/>
                  </a:moveTo>
                  <a:lnTo>
                    <a:pt x="0" y="1870"/>
                  </a:lnTo>
                  <a:lnTo>
                    <a:pt x="619" y="1870"/>
                  </a:lnTo>
                  <a:cubicBezTo>
                    <a:pt x="786" y="1870"/>
                    <a:pt x="929" y="2001"/>
                    <a:pt x="929" y="2167"/>
                  </a:cubicBezTo>
                  <a:lnTo>
                    <a:pt x="929" y="3834"/>
                  </a:lnTo>
                  <a:cubicBezTo>
                    <a:pt x="929" y="3929"/>
                    <a:pt x="1000" y="3989"/>
                    <a:pt x="1084" y="3989"/>
                  </a:cubicBezTo>
                  <a:lnTo>
                    <a:pt x="1691" y="3989"/>
                  </a:lnTo>
                  <a:cubicBezTo>
                    <a:pt x="1774" y="3989"/>
                    <a:pt x="1846" y="3929"/>
                    <a:pt x="1857" y="3834"/>
                  </a:cubicBezTo>
                  <a:lnTo>
                    <a:pt x="1857" y="2191"/>
                  </a:lnTo>
                  <a:cubicBezTo>
                    <a:pt x="1857" y="2120"/>
                    <a:pt x="1881" y="2060"/>
                    <a:pt x="1929" y="2024"/>
                  </a:cubicBezTo>
                  <a:lnTo>
                    <a:pt x="2024" y="1941"/>
                  </a:lnTo>
                  <a:cubicBezTo>
                    <a:pt x="2084" y="1893"/>
                    <a:pt x="2108" y="1834"/>
                    <a:pt x="2108" y="1762"/>
                  </a:cubicBezTo>
                  <a:lnTo>
                    <a:pt x="2108" y="762"/>
                  </a:lnTo>
                  <a:cubicBezTo>
                    <a:pt x="2108" y="548"/>
                    <a:pt x="1941" y="358"/>
                    <a:pt x="1727" y="32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1"/>
            <p:cNvSpPr/>
            <p:nvPr/>
          </p:nvSpPr>
          <p:spPr>
            <a:xfrm>
              <a:off x="2059775" y="2832325"/>
              <a:ext cx="38725" cy="13425"/>
            </a:xfrm>
            <a:custGeom>
              <a:avLst/>
              <a:gdLst/>
              <a:ahLst/>
              <a:cxnLst/>
              <a:rect l="l" t="t" r="r" b="b"/>
              <a:pathLst>
                <a:path w="1549" h="537" extrusionOk="0">
                  <a:moveTo>
                    <a:pt x="357" y="0"/>
                  </a:moveTo>
                  <a:cubicBezTo>
                    <a:pt x="0" y="0"/>
                    <a:pt x="0" y="536"/>
                    <a:pt x="357" y="536"/>
                  </a:cubicBezTo>
                  <a:lnTo>
                    <a:pt x="1191" y="536"/>
                  </a:lnTo>
                  <a:cubicBezTo>
                    <a:pt x="1548" y="536"/>
                    <a:pt x="1548" y="0"/>
                    <a:pt x="1191"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1"/>
            <p:cNvSpPr/>
            <p:nvPr/>
          </p:nvSpPr>
          <p:spPr>
            <a:xfrm>
              <a:off x="2101750" y="2832325"/>
              <a:ext cx="38400" cy="13425"/>
            </a:xfrm>
            <a:custGeom>
              <a:avLst/>
              <a:gdLst/>
              <a:ahLst/>
              <a:cxnLst/>
              <a:rect l="l" t="t" r="r" b="b"/>
              <a:pathLst>
                <a:path w="1536" h="537" extrusionOk="0">
                  <a:moveTo>
                    <a:pt x="357" y="0"/>
                  </a:moveTo>
                  <a:cubicBezTo>
                    <a:pt x="0" y="0"/>
                    <a:pt x="0" y="536"/>
                    <a:pt x="357" y="536"/>
                  </a:cubicBezTo>
                  <a:lnTo>
                    <a:pt x="1179" y="536"/>
                  </a:lnTo>
                  <a:cubicBezTo>
                    <a:pt x="1536" y="536"/>
                    <a:pt x="1536" y="0"/>
                    <a:pt x="1179"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1"/>
            <p:cNvSpPr/>
            <p:nvPr/>
          </p:nvSpPr>
          <p:spPr>
            <a:xfrm>
              <a:off x="1995975" y="2809675"/>
              <a:ext cx="38625" cy="13475"/>
            </a:xfrm>
            <a:custGeom>
              <a:avLst/>
              <a:gdLst/>
              <a:ahLst/>
              <a:cxnLst/>
              <a:rect l="l" t="t" r="r" b="b"/>
              <a:pathLst>
                <a:path w="1545" h="539" extrusionOk="0">
                  <a:moveTo>
                    <a:pt x="352" y="0"/>
                  </a:moveTo>
                  <a:cubicBezTo>
                    <a:pt x="0" y="0"/>
                    <a:pt x="4" y="538"/>
                    <a:pt x="363" y="538"/>
                  </a:cubicBezTo>
                  <a:cubicBezTo>
                    <a:pt x="370" y="538"/>
                    <a:pt x="378" y="538"/>
                    <a:pt x="385" y="537"/>
                  </a:cubicBezTo>
                  <a:lnTo>
                    <a:pt x="1171" y="537"/>
                  </a:lnTo>
                  <a:cubicBezTo>
                    <a:pt x="1179" y="538"/>
                    <a:pt x="1186" y="538"/>
                    <a:pt x="1193" y="538"/>
                  </a:cubicBezTo>
                  <a:cubicBezTo>
                    <a:pt x="1541" y="538"/>
                    <a:pt x="1545" y="0"/>
                    <a:pt x="1203" y="0"/>
                  </a:cubicBezTo>
                  <a:cubicBezTo>
                    <a:pt x="1193" y="0"/>
                    <a:pt x="1182" y="1"/>
                    <a:pt x="1171" y="2"/>
                  </a:cubicBezTo>
                  <a:lnTo>
                    <a:pt x="385" y="2"/>
                  </a:lnTo>
                  <a:cubicBezTo>
                    <a:pt x="374" y="1"/>
                    <a:pt x="363" y="0"/>
                    <a:pt x="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1"/>
            <p:cNvSpPr/>
            <p:nvPr/>
          </p:nvSpPr>
          <p:spPr>
            <a:xfrm>
              <a:off x="1996675" y="2832325"/>
              <a:ext cx="35425" cy="13425"/>
            </a:xfrm>
            <a:custGeom>
              <a:avLst/>
              <a:gdLst/>
              <a:ahLst/>
              <a:cxnLst/>
              <a:rect l="l" t="t" r="r" b="b"/>
              <a:pathLst>
                <a:path w="1417" h="537" extrusionOk="0">
                  <a:moveTo>
                    <a:pt x="357" y="0"/>
                  </a:moveTo>
                  <a:cubicBezTo>
                    <a:pt x="0" y="0"/>
                    <a:pt x="0" y="536"/>
                    <a:pt x="357" y="536"/>
                  </a:cubicBezTo>
                  <a:lnTo>
                    <a:pt x="1143" y="536"/>
                  </a:lnTo>
                  <a:cubicBezTo>
                    <a:pt x="1286" y="536"/>
                    <a:pt x="1417" y="417"/>
                    <a:pt x="1417" y="262"/>
                  </a:cubicBezTo>
                  <a:cubicBezTo>
                    <a:pt x="1417" y="119"/>
                    <a:pt x="1298" y="0"/>
                    <a:pt x="1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1"/>
            <p:cNvSpPr/>
            <p:nvPr/>
          </p:nvSpPr>
          <p:spPr>
            <a:xfrm>
              <a:off x="1995975" y="2854900"/>
              <a:ext cx="36125" cy="13475"/>
            </a:xfrm>
            <a:custGeom>
              <a:avLst/>
              <a:gdLst/>
              <a:ahLst/>
              <a:cxnLst/>
              <a:rect l="l" t="t" r="r" b="b"/>
              <a:pathLst>
                <a:path w="1445" h="539" extrusionOk="0">
                  <a:moveTo>
                    <a:pt x="352" y="1"/>
                  </a:moveTo>
                  <a:cubicBezTo>
                    <a:pt x="0" y="1"/>
                    <a:pt x="4" y="539"/>
                    <a:pt x="363" y="539"/>
                  </a:cubicBezTo>
                  <a:cubicBezTo>
                    <a:pt x="370" y="539"/>
                    <a:pt x="378" y="539"/>
                    <a:pt x="385" y="538"/>
                  </a:cubicBezTo>
                  <a:lnTo>
                    <a:pt x="1171" y="538"/>
                  </a:lnTo>
                  <a:cubicBezTo>
                    <a:pt x="1314" y="538"/>
                    <a:pt x="1445" y="419"/>
                    <a:pt x="1445" y="264"/>
                  </a:cubicBezTo>
                  <a:cubicBezTo>
                    <a:pt x="1445" y="121"/>
                    <a:pt x="1326" y="2"/>
                    <a:pt x="1171" y="2"/>
                  </a:cubicBezTo>
                  <a:lnTo>
                    <a:pt x="385" y="2"/>
                  </a:lnTo>
                  <a:cubicBezTo>
                    <a:pt x="374" y="1"/>
                    <a:pt x="363" y="1"/>
                    <a:pt x="3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1"/>
            <p:cNvSpPr/>
            <p:nvPr/>
          </p:nvSpPr>
          <p:spPr>
            <a:xfrm>
              <a:off x="2000250" y="2865950"/>
              <a:ext cx="30075" cy="2425"/>
            </a:xfrm>
            <a:custGeom>
              <a:avLst/>
              <a:gdLst/>
              <a:ahLst/>
              <a:cxnLst/>
              <a:rect l="l" t="t" r="r" b="b"/>
              <a:pathLst>
                <a:path w="1203" h="97" extrusionOk="0">
                  <a:moveTo>
                    <a:pt x="0" y="1"/>
                  </a:moveTo>
                  <a:cubicBezTo>
                    <a:pt x="48" y="60"/>
                    <a:pt x="131" y="96"/>
                    <a:pt x="214" y="96"/>
                  </a:cubicBezTo>
                  <a:lnTo>
                    <a:pt x="1000" y="96"/>
                  </a:lnTo>
                  <a:cubicBezTo>
                    <a:pt x="1083" y="96"/>
                    <a:pt x="1155" y="60"/>
                    <a:pt x="1203" y="1"/>
                  </a:cubicBezTo>
                  <a:close/>
                </a:path>
              </a:pathLst>
            </a:custGeom>
            <a:solidFill>
              <a:srgbClr val="EAB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4" name="Google Shape;2924;p51"/>
          <p:cNvGrpSpPr/>
          <p:nvPr/>
        </p:nvGrpSpPr>
        <p:grpSpPr>
          <a:xfrm>
            <a:off x="5979516" y="2712263"/>
            <a:ext cx="431013" cy="415449"/>
            <a:chOff x="5979516" y="2712263"/>
            <a:chExt cx="431013" cy="415449"/>
          </a:xfrm>
        </p:grpSpPr>
        <p:sp>
          <p:nvSpPr>
            <p:cNvPr id="2925" name="Google Shape;2925;p51"/>
            <p:cNvSpPr/>
            <p:nvPr/>
          </p:nvSpPr>
          <p:spPr>
            <a:xfrm>
              <a:off x="6022914" y="3075925"/>
              <a:ext cx="54849" cy="51788"/>
            </a:xfrm>
            <a:custGeom>
              <a:avLst/>
              <a:gdLst/>
              <a:ahLst/>
              <a:cxnLst/>
              <a:rect l="l" t="t" r="r" b="b"/>
              <a:pathLst>
                <a:path w="2347" h="2216" extrusionOk="0">
                  <a:moveTo>
                    <a:pt x="667" y="1"/>
                  </a:moveTo>
                  <a:cubicBezTo>
                    <a:pt x="262" y="179"/>
                    <a:pt x="1" y="584"/>
                    <a:pt x="1" y="1036"/>
                  </a:cubicBezTo>
                  <a:cubicBezTo>
                    <a:pt x="1" y="1691"/>
                    <a:pt x="524" y="2215"/>
                    <a:pt x="1167" y="2215"/>
                  </a:cubicBezTo>
                  <a:cubicBezTo>
                    <a:pt x="1822" y="2215"/>
                    <a:pt x="2346" y="1691"/>
                    <a:pt x="2346" y="1036"/>
                  </a:cubicBezTo>
                  <a:cubicBezTo>
                    <a:pt x="2346" y="584"/>
                    <a:pt x="2084" y="179"/>
                    <a:pt x="1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1"/>
            <p:cNvSpPr/>
            <p:nvPr/>
          </p:nvSpPr>
          <p:spPr>
            <a:xfrm>
              <a:off x="6301625" y="3075925"/>
              <a:ext cx="65787" cy="51227"/>
            </a:xfrm>
            <a:custGeom>
              <a:avLst/>
              <a:gdLst/>
              <a:ahLst/>
              <a:cxnLst/>
              <a:rect l="l" t="t" r="r" b="b"/>
              <a:pathLst>
                <a:path w="2815" h="2192" extrusionOk="0">
                  <a:moveTo>
                    <a:pt x="1124" y="1"/>
                  </a:moveTo>
                  <a:cubicBezTo>
                    <a:pt x="1" y="509"/>
                    <a:pt x="380" y="2192"/>
                    <a:pt x="1610" y="2192"/>
                  </a:cubicBezTo>
                  <a:cubicBezTo>
                    <a:pt x="1618" y="2192"/>
                    <a:pt x="1627" y="2191"/>
                    <a:pt x="1636" y="2191"/>
                  </a:cubicBezTo>
                  <a:cubicBezTo>
                    <a:pt x="2279" y="2191"/>
                    <a:pt x="2803" y="1679"/>
                    <a:pt x="2814" y="1036"/>
                  </a:cubicBezTo>
                  <a:cubicBezTo>
                    <a:pt x="2814" y="584"/>
                    <a:pt x="2553" y="179"/>
                    <a:pt x="2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1"/>
            <p:cNvSpPr/>
            <p:nvPr/>
          </p:nvSpPr>
          <p:spPr>
            <a:xfrm>
              <a:off x="6065214" y="3031966"/>
              <a:ext cx="259617" cy="41201"/>
            </a:xfrm>
            <a:custGeom>
              <a:avLst/>
              <a:gdLst/>
              <a:ahLst/>
              <a:cxnLst/>
              <a:rect l="l" t="t" r="r" b="b"/>
              <a:pathLst>
                <a:path w="11109" h="1763" extrusionOk="0">
                  <a:moveTo>
                    <a:pt x="0" y="0"/>
                  </a:moveTo>
                  <a:lnTo>
                    <a:pt x="357" y="1762"/>
                  </a:lnTo>
                  <a:lnTo>
                    <a:pt x="10764" y="1762"/>
                  </a:lnTo>
                  <a:lnTo>
                    <a:pt x="111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1"/>
            <p:cNvSpPr/>
            <p:nvPr/>
          </p:nvSpPr>
          <p:spPr>
            <a:xfrm>
              <a:off x="6026537" y="3035868"/>
              <a:ext cx="55106" cy="37299"/>
            </a:xfrm>
            <a:custGeom>
              <a:avLst/>
              <a:gdLst/>
              <a:ahLst/>
              <a:cxnLst/>
              <a:rect l="l" t="t" r="r" b="b"/>
              <a:pathLst>
                <a:path w="2358" h="1596" extrusionOk="0">
                  <a:moveTo>
                    <a:pt x="1512" y="0"/>
                  </a:moveTo>
                  <a:lnTo>
                    <a:pt x="0" y="548"/>
                  </a:lnTo>
                  <a:lnTo>
                    <a:pt x="60" y="1322"/>
                  </a:lnTo>
                  <a:cubicBezTo>
                    <a:pt x="72" y="1476"/>
                    <a:pt x="203" y="1595"/>
                    <a:pt x="357" y="1595"/>
                  </a:cubicBezTo>
                  <a:lnTo>
                    <a:pt x="2012" y="1595"/>
                  </a:lnTo>
                  <a:lnTo>
                    <a:pt x="2358" y="548"/>
                  </a:lnTo>
                  <a:lnTo>
                    <a:pt x="15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1"/>
            <p:cNvSpPr/>
            <p:nvPr/>
          </p:nvSpPr>
          <p:spPr>
            <a:xfrm>
              <a:off x="6308402" y="3040870"/>
              <a:ext cx="55387" cy="32297"/>
            </a:xfrm>
            <a:custGeom>
              <a:avLst/>
              <a:gdLst/>
              <a:ahLst/>
              <a:cxnLst/>
              <a:rect l="l" t="t" r="r" b="b"/>
              <a:pathLst>
                <a:path w="2370" h="1382" extrusionOk="0">
                  <a:moveTo>
                    <a:pt x="1191" y="0"/>
                  </a:moveTo>
                  <a:lnTo>
                    <a:pt x="0" y="334"/>
                  </a:lnTo>
                  <a:lnTo>
                    <a:pt x="358" y="1381"/>
                  </a:lnTo>
                  <a:lnTo>
                    <a:pt x="2001" y="1381"/>
                  </a:lnTo>
                  <a:cubicBezTo>
                    <a:pt x="2155" y="1381"/>
                    <a:pt x="2286" y="1262"/>
                    <a:pt x="2298" y="1108"/>
                  </a:cubicBezTo>
                  <a:lnTo>
                    <a:pt x="2370" y="334"/>
                  </a:lnTo>
                  <a:lnTo>
                    <a:pt x="11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1"/>
            <p:cNvSpPr/>
            <p:nvPr/>
          </p:nvSpPr>
          <p:spPr>
            <a:xfrm>
              <a:off x="6140068" y="2717265"/>
              <a:ext cx="109909" cy="38701"/>
            </a:xfrm>
            <a:custGeom>
              <a:avLst/>
              <a:gdLst/>
              <a:ahLst/>
              <a:cxnLst/>
              <a:rect l="l" t="t" r="r" b="b"/>
              <a:pathLst>
                <a:path w="4703" h="1656" extrusionOk="0">
                  <a:moveTo>
                    <a:pt x="274" y="0"/>
                  </a:moveTo>
                  <a:lnTo>
                    <a:pt x="0" y="1655"/>
                  </a:lnTo>
                  <a:lnTo>
                    <a:pt x="4703" y="1655"/>
                  </a:lnTo>
                  <a:lnTo>
                    <a:pt x="44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1"/>
            <p:cNvSpPr/>
            <p:nvPr/>
          </p:nvSpPr>
          <p:spPr>
            <a:xfrm>
              <a:off x="5996202" y="2712263"/>
              <a:ext cx="154172" cy="42861"/>
            </a:xfrm>
            <a:custGeom>
              <a:avLst/>
              <a:gdLst/>
              <a:ahLst/>
              <a:cxnLst/>
              <a:rect l="l" t="t" r="r" b="b"/>
              <a:pathLst>
                <a:path w="6597" h="1834" extrusionOk="0">
                  <a:moveTo>
                    <a:pt x="643" y="0"/>
                  </a:moveTo>
                  <a:cubicBezTo>
                    <a:pt x="548" y="0"/>
                    <a:pt x="477" y="60"/>
                    <a:pt x="441" y="155"/>
                  </a:cubicBezTo>
                  <a:lnTo>
                    <a:pt x="453" y="143"/>
                  </a:lnTo>
                  <a:lnTo>
                    <a:pt x="1" y="1512"/>
                  </a:lnTo>
                  <a:lnTo>
                    <a:pt x="3834" y="1834"/>
                  </a:lnTo>
                  <a:lnTo>
                    <a:pt x="6597" y="1512"/>
                  </a:lnTo>
                  <a:lnTo>
                    <a:pt x="6418" y="179"/>
                  </a:lnTo>
                  <a:cubicBezTo>
                    <a:pt x="6406" y="83"/>
                    <a:pt x="6323" y="0"/>
                    <a:pt x="6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1"/>
            <p:cNvSpPr/>
            <p:nvPr/>
          </p:nvSpPr>
          <p:spPr>
            <a:xfrm>
              <a:off x="6239671" y="2712263"/>
              <a:ext cx="154172" cy="42580"/>
            </a:xfrm>
            <a:custGeom>
              <a:avLst/>
              <a:gdLst/>
              <a:ahLst/>
              <a:cxnLst/>
              <a:rect l="l" t="t" r="r" b="b"/>
              <a:pathLst>
                <a:path w="6597" h="1822" extrusionOk="0">
                  <a:moveTo>
                    <a:pt x="381" y="0"/>
                  </a:moveTo>
                  <a:cubicBezTo>
                    <a:pt x="274" y="0"/>
                    <a:pt x="191" y="83"/>
                    <a:pt x="179" y="179"/>
                  </a:cubicBezTo>
                  <a:lnTo>
                    <a:pt x="0" y="1512"/>
                  </a:lnTo>
                  <a:lnTo>
                    <a:pt x="3299" y="1822"/>
                  </a:lnTo>
                  <a:lnTo>
                    <a:pt x="6597" y="1512"/>
                  </a:lnTo>
                  <a:lnTo>
                    <a:pt x="6156" y="143"/>
                  </a:lnTo>
                  <a:cubicBezTo>
                    <a:pt x="6120" y="60"/>
                    <a:pt x="6037" y="0"/>
                    <a:pt x="59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1"/>
            <p:cNvSpPr/>
            <p:nvPr/>
          </p:nvSpPr>
          <p:spPr>
            <a:xfrm>
              <a:off x="5985639" y="2747576"/>
              <a:ext cx="418767" cy="36481"/>
            </a:xfrm>
            <a:custGeom>
              <a:avLst/>
              <a:gdLst/>
              <a:ahLst/>
              <a:cxnLst/>
              <a:rect l="l" t="t" r="r" b="b"/>
              <a:pathLst>
                <a:path w="17919" h="1561" extrusionOk="0">
                  <a:moveTo>
                    <a:pt x="432" y="1"/>
                  </a:moveTo>
                  <a:cubicBezTo>
                    <a:pt x="191" y="1"/>
                    <a:pt x="0" y="199"/>
                    <a:pt x="0" y="442"/>
                  </a:cubicBezTo>
                  <a:lnTo>
                    <a:pt x="0" y="1561"/>
                  </a:lnTo>
                  <a:lnTo>
                    <a:pt x="17919" y="1394"/>
                  </a:lnTo>
                  <a:lnTo>
                    <a:pt x="17919" y="442"/>
                  </a:lnTo>
                  <a:cubicBezTo>
                    <a:pt x="17919" y="192"/>
                    <a:pt x="17717" y="1"/>
                    <a:pt x="17467" y="1"/>
                  </a:cubicBezTo>
                  <a:lnTo>
                    <a:pt x="453" y="1"/>
                  </a:lnTo>
                  <a:cubicBezTo>
                    <a:pt x="445" y="1"/>
                    <a:pt x="439" y="1"/>
                    <a:pt x="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1"/>
            <p:cNvSpPr/>
            <p:nvPr/>
          </p:nvSpPr>
          <p:spPr>
            <a:xfrm>
              <a:off x="5982297" y="2792937"/>
              <a:ext cx="34798" cy="70975"/>
            </a:xfrm>
            <a:custGeom>
              <a:avLst/>
              <a:gdLst/>
              <a:ahLst/>
              <a:cxnLst/>
              <a:rect l="l" t="t" r="r" b="b"/>
              <a:pathLst>
                <a:path w="1489" h="3037" extrusionOk="0">
                  <a:moveTo>
                    <a:pt x="1488" y="1"/>
                  </a:moveTo>
                  <a:lnTo>
                    <a:pt x="0" y="346"/>
                  </a:lnTo>
                  <a:lnTo>
                    <a:pt x="0" y="1680"/>
                  </a:lnTo>
                  <a:cubicBezTo>
                    <a:pt x="0" y="2180"/>
                    <a:pt x="286" y="2632"/>
                    <a:pt x="726" y="2858"/>
                  </a:cubicBezTo>
                  <a:lnTo>
                    <a:pt x="1096" y="3037"/>
                  </a:lnTo>
                  <a:lnTo>
                    <a:pt x="1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1"/>
            <p:cNvSpPr/>
            <p:nvPr/>
          </p:nvSpPr>
          <p:spPr>
            <a:xfrm>
              <a:off x="6376572" y="2797120"/>
              <a:ext cx="31456" cy="66791"/>
            </a:xfrm>
            <a:custGeom>
              <a:avLst/>
              <a:gdLst/>
              <a:ahLst/>
              <a:cxnLst/>
              <a:rect l="l" t="t" r="r" b="b"/>
              <a:pathLst>
                <a:path w="1346" h="2858" extrusionOk="0">
                  <a:moveTo>
                    <a:pt x="0" y="0"/>
                  </a:moveTo>
                  <a:lnTo>
                    <a:pt x="250" y="2858"/>
                  </a:lnTo>
                  <a:lnTo>
                    <a:pt x="619" y="2679"/>
                  </a:lnTo>
                  <a:cubicBezTo>
                    <a:pt x="1060" y="2453"/>
                    <a:pt x="1346" y="2001"/>
                    <a:pt x="1346" y="1501"/>
                  </a:cubicBezTo>
                  <a:lnTo>
                    <a:pt x="1346" y="16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1"/>
            <p:cNvSpPr/>
            <p:nvPr/>
          </p:nvSpPr>
          <p:spPr>
            <a:xfrm>
              <a:off x="6004265" y="2786276"/>
              <a:ext cx="381796" cy="262398"/>
            </a:xfrm>
            <a:custGeom>
              <a:avLst/>
              <a:gdLst/>
              <a:ahLst/>
              <a:cxnLst/>
              <a:rect l="l" t="t" r="r" b="b"/>
              <a:pathLst>
                <a:path w="16337" h="11228" extrusionOk="0">
                  <a:moveTo>
                    <a:pt x="7871" y="0"/>
                  </a:moveTo>
                  <a:lnTo>
                    <a:pt x="1" y="631"/>
                  </a:lnTo>
                  <a:lnTo>
                    <a:pt x="572" y="10906"/>
                  </a:lnTo>
                  <a:cubicBezTo>
                    <a:pt x="584" y="11085"/>
                    <a:pt x="739" y="11228"/>
                    <a:pt x="918" y="11228"/>
                  </a:cubicBezTo>
                  <a:lnTo>
                    <a:pt x="15419" y="11228"/>
                  </a:lnTo>
                  <a:cubicBezTo>
                    <a:pt x="15598" y="11228"/>
                    <a:pt x="15741" y="11097"/>
                    <a:pt x="15753" y="10918"/>
                  </a:cubicBezTo>
                  <a:lnTo>
                    <a:pt x="16336" y="631"/>
                  </a:lnTo>
                  <a:lnTo>
                    <a:pt x="78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1"/>
            <p:cNvSpPr/>
            <p:nvPr/>
          </p:nvSpPr>
          <p:spPr>
            <a:xfrm>
              <a:off x="6044905" y="2792656"/>
              <a:ext cx="13087" cy="37041"/>
            </a:xfrm>
            <a:custGeom>
              <a:avLst/>
              <a:gdLst/>
              <a:ahLst/>
              <a:cxnLst/>
              <a:rect l="l" t="t" r="r" b="b"/>
              <a:pathLst>
                <a:path w="560" h="1585" extrusionOk="0">
                  <a:moveTo>
                    <a:pt x="280" y="1"/>
                  </a:moveTo>
                  <a:cubicBezTo>
                    <a:pt x="140" y="1"/>
                    <a:pt x="0" y="96"/>
                    <a:pt x="0" y="287"/>
                  </a:cubicBezTo>
                  <a:lnTo>
                    <a:pt x="0" y="1311"/>
                  </a:lnTo>
                  <a:cubicBezTo>
                    <a:pt x="0" y="1454"/>
                    <a:pt x="131" y="1585"/>
                    <a:pt x="286" y="1585"/>
                  </a:cubicBezTo>
                  <a:cubicBezTo>
                    <a:pt x="429" y="1585"/>
                    <a:pt x="560" y="1454"/>
                    <a:pt x="560" y="1311"/>
                  </a:cubicBezTo>
                  <a:lnTo>
                    <a:pt x="560" y="287"/>
                  </a:lnTo>
                  <a:cubicBezTo>
                    <a:pt x="560" y="96"/>
                    <a:pt x="420" y="1"/>
                    <a:pt x="280"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1"/>
            <p:cNvSpPr/>
            <p:nvPr/>
          </p:nvSpPr>
          <p:spPr>
            <a:xfrm>
              <a:off x="6086083" y="2792656"/>
              <a:ext cx="12807" cy="37041"/>
            </a:xfrm>
            <a:custGeom>
              <a:avLst/>
              <a:gdLst/>
              <a:ahLst/>
              <a:cxnLst/>
              <a:rect l="l" t="t" r="r" b="b"/>
              <a:pathLst>
                <a:path w="548" h="1585" extrusionOk="0">
                  <a:moveTo>
                    <a:pt x="274" y="1"/>
                  </a:moveTo>
                  <a:cubicBezTo>
                    <a:pt x="137" y="1"/>
                    <a:pt x="0" y="96"/>
                    <a:pt x="0" y="287"/>
                  </a:cubicBezTo>
                  <a:lnTo>
                    <a:pt x="0" y="1311"/>
                  </a:lnTo>
                  <a:cubicBezTo>
                    <a:pt x="0" y="1454"/>
                    <a:pt x="119" y="1585"/>
                    <a:pt x="274" y="1585"/>
                  </a:cubicBezTo>
                  <a:cubicBezTo>
                    <a:pt x="429" y="1585"/>
                    <a:pt x="548" y="1454"/>
                    <a:pt x="548" y="1311"/>
                  </a:cubicBezTo>
                  <a:lnTo>
                    <a:pt x="548" y="287"/>
                  </a:lnTo>
                  <a:cubicBezTo>
                    <a:pt x="548" y="96"/>
                    <a:pt x="411" y="1"/>
                    <a:pt x="274"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1"/>
            <p:cNvSpPr/>
            <p:nvPr/>
          </p:nvSpPr>
          <p:spPr>
            <a:xfrm>
              <a:off x="6126981" y="2792656"/>
              <a:ext cx="13111" cy="37041"/>
            </a:xfrm>
            <a:custGeom>
              <a:avLst/>
              <a:gdLst/>
              <a:ahLst/>
              <a:cxnLst/>
              <a:rect l="l" t="t" r="r" b="b"/>
              <a:pathLst>
                <a:path w="561" h="1585" extrusionOk="0">
                  <a:moveTo>
                    <a:pt x="280" y="1"/>
                  </a:moveTo>
                  <a:cubicBezTo>
                    <a:pt x="140" y="1"/>
                    <a:pt x="0" y="96"/>
                    <a:pt x="0" y="287"/>
                  </a:cubicBezTo>
                  <a:lnTo>
                    <a:pt x="0" y="1311"/>
                  </a:lnTo>
                  <a:cubicBezTo>
                    <a:pt x="0" y="1454"/>
                    <a:pt x="131" y="1585"/>
                    <a:pt x="286" y="1585"/>
                  </a:cubicBezTo>
                  <a:cubicBezTo>
                    <a:pt x="429" y="1585"/>
                    <a:pt x="560" y="1454"/>
                    <a:pt x="560" y="1311"/>
                  </a:cubicBezTo>
                  <a:lnTo>
                    <a:pt x="560" y="287"/>
                  </a:lnTo>
                  <a:cubicBezTo>
                    <a:pt x="560" y="96"/>
                    <a:pt x="420" y="1"/>
                    <a:pt x="280"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1"/>
            <p:cNvSpPr/>
            <p:nvPr/>
          </p:nvSpPr>
          <p:spPr>
            <a:xfrm>
              <a:off x="6168159" y="2792656"/>
              <a:ext cx="13111" cy="37041"/>
            </a:xfrm>
            <a:custGeom>
              <a:avLst/>
              <a:gdLst/>
              <a:ahLst/>
              <a:cxnLst/>
              <a:rect l="l" t="t" r="r" b="b"/>
              <a:pathLst>
                <a:path w="561" h="1585" extrusionOk="0">
                  <a:moveTo>
                    <a:pt x="280" y="1"/>
                  </a:moveTo>
                  <a:cubicBezTo>
                    <a:pt x="140" y="1"/>
                    <a:pt x="1" y="96"/>
                    <a:pt x="1" y="287"/>
                  </a:cubicBezTo>
                  <a:lnTo>
                    <a:pt x="1" y="1311"/>
                  </a:lnTo>
                  <a:cubicBezTo>
                    <a:pt x="1" y="1454"/>
                    <a:pt x="132" y="1585"/>
                    <a:pt x="286" y="1585"/>
                  </a:cubicBezTo>
                  <a:cubicBezTo>
                    <a:pt x="429" y="1585"/>
                    <a:pt x="560" y="1454"/>
                    <a:pt x="560" y="1311"/>
                  </a:cubicBezTo>
                  <a:lnTo>
                    <a:pt x="560" y="287"/>
                  </a:lnTo>
                  <a:cubicBezTo>
                    <a:pt x="560" y="96"/>
                    <a:pt x="420" y="1"/>
                    <a:pt x="280"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1"/>
            <p:cNvSpPr/>
            <p:nvPr/>
          </p:nvSpPr>
          <p:spPr>
            <a:xfrm>
              <a:off x="6209056" y="2792656"/>
              <a:ext cx="13111" cy="37041"/>
            </a:xfrm>
            <a:custGeom>
              <a:avLst/>
              <a:gdLst/>
              <a:ahLst/>
              <a:cxnLst/>
              <a:rect l="l" t="t" r="r" b="b"/>
              <a:pathLst>
                <a:path w="561" h="1585" extrusionOk="0">
                  <a:moveTo>
                    <a:pt x="281" y="1"/>
                  </a:moveTo>
                  <a:cubicBezTo>
                    <a:pt x="141" y="1"/>
                    <a:pt x="1" y="96"/>
                    <a:pt x="1" y="287"/>
                  </a:cubicBezTo>
                  <a:lnTo>
                    <a:pt x="1" y="1311"/>
                  </a:lnTo>
                  <a:cubicBezTo>
                    <a:pt x="1" y="1454"/>
                    <a:pt x="132" y="1585"/>
                    <a:pt x="275" y="1585"/>
                  </a:cubicBezTo>
                  <a:cubicBezTo>
                    <a:pt x="429" y="1585"/>
                    <a:pt x="560" y="1454"/>
                    <a:pt x="560" y="1311"/>
                  </a:cubicBezTo>
                  <a:lnTo>
                    <a:pt x="560" y="287"/>
                  </a:lnTo>
                  <a:cubicBezTo>
                    <a:pt x="560" y="96"/>
                    <a:pt x="420" y="1"/>
                    <a:pt x="281"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1"/>
            <p:cNvSpPr/>
            <p:nvPr/>
          </p:nvSpPr>
          <p:spPr>
            <a:xfrm>
              <a:off x="6250234" y="2792656"/>
              <a:ext cx="12830" cy="37041"/>
            </a:xfrm>
            <a:custGeom>
              <a:avLst/>
              <a:gdLst/>
              <a:ahLst/>
              <a:cxnLst/>
              <a:rect l="l" t="t" r="r" b="b"/>
              <a:pathLst>
                <a:path w="549" h="1585" extrusionOk="0">
                  <a:moveTo>
                    <a:pt x="275" y="1"/>
                  </a:moveTo>
                  <a:cubicBezTo>
                    <a:pt x="138" y="1"/>
                    <a:pt x="1" y="96"/>
                    <a:pt x="1" y="287"/>
                  </a:cubicBezTo>
                  <a:lnTo>
                    <a:pt x="1" y="1311"/>
                  </a:lnTo>
                  <a:cubicBezTo>
                    <a:pt x="1" y="1454"/>
                    <a:pt x="120" y="1585"/>
                    <a:pt x="275" y="1585"/>
                  </a:cubicBezTo>
                  <a:cubicBezTo>
                    <a:pt x="430" y="1585"/>
                    <a:pt x="549" y="1454"/>
                    <a:pt x="549" y="1311"/>
                  </a:cubicBezTo>
                  <a:lnTo>
                    <a:pt x="549" y="287"/>
                  </a:lnTo>
                  <a:cubicBezTo>
                    <a:pt x="549" y="96"/>
                    <a:pt x="412" y="1"/>
                    <a:pt x="275"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1"/>
            <p:cNvSpPr/>
            <p:nvPr/>
          </p:nvSpPr>
          <p:spPr>
            <a:xfrm>
              <a:off x="6291155" y="2793287"/>
              <a:ext cx="13087" cy="36410"/>
            </a:xfrm>
            <a:custGeom>
              <a:avLst/>
              <a:gdLst/>
              <a:ahLst/>
              <a:cxnLst/>
              <a:rect l="l" t="t" r="r" b="b"/>
              <a:pathLst>
                <a:path w="560" h="1558" extrusionOk="0">
                  <a:moveTo>
                    <a:pt x="280" y="1"/>
                  </a:moveTo>
                  <a:cubicBezTo>
                    <a:pt x="146" y="1"/>
                    <a:pt x="12" y="87"/>
                    <a:pt x="0" y="260"/>
                  </a:cubicBezTo>
                  <a:lnTo>
                    <a:pt x="0" y="1284"/>
                  </a:lnTo>
                  <a:cubicBezTo>
                    <a:pt x="0" y="1427"/>
                    <a:pt x="119" y="1558"/>
                    <a:pt x="274" y="1558"/>
                  </a:cubicBezTo>
                  <a:cubicBezTo>
                    <a:pt x="429" y="1558"/>
                    <a:pt x="560" y="1427"/>
                    <a:pt x="560" y="1284"/>
                  </a:cubicBezTo>
                  <a:lnTo>
                    <a:pt x="560" y="260"/>
                  </a:lnTo>
                  <a:cubicBezTo>
                    <a:pt x="548" y="87"/>
                    <a:pt x="414" y="1"/>
                    <a:pt x="280"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1"/>
            <p:cNvSpPr/>
            <p:nvPr/>
          </p:nvSpPr>
          <p:spPr>
            <a:xfrm>
              <a:off x="6332053" y="2792656"/>
              <a:ext cx="13087" cy="37041"/>
            </a:xfrm>
            <a:custGeom>
              <a:avLst/>
              <a:gdLst/>
              <a:ahLst/>
              <a:cxnLst/>
              <a:rect l="l" t="t" r="r" b="b"/>
              <a:pathLst>
                <a:path w="560" h="1585" extrusionOk="0">
                  <a:moveTo>
                    <a:pt x="280" y="1"/>
                  </a:moveTo>
                  <a:cubicBezTo>
                    <a:pt x="140" y="1"/>
                    <a:pt x="0" y="96"/>
                    <a:pt x="0" y="287"/>
                  </a:cubicBezTo>
                  <a:lnTo>
                    <a:pt x="0" y="1311"/>
                  </a:lnTo>
                  <a:cubicBezTo>
                    <a:pt x="12" y="1454"/>
                    <a:pt x="131" y="1585"/>
                    <a:pt x="286" y="1585"/>
                  </a:cubicBezTo>
                  <a:cubicBezTo>
                    <a:pt x="441" y="1585"/>
                    <a:pt x="560" y="1454"/>
                    <a:pt x="560" y="1311"/>
                  </a:cubicBezTo>
                  <a:lnTo>
                    <a:pt x="560" y="287"/>
                  </a:lnTo>
                  <a:cubicBezTo>
                    <a:pt x="560" y="96"/>
                    <a:pt x="420" y="1"/>
                    <a:pt x="280"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1"/>
            <p:cNvSpPr/>
            <p:nvPr/>
          </p:nvSpPr>
          <p:spPr>
            <a:xfrm>
              <a:off x="6017352" y="2801023"/>
              <a:ext cx="368708" cy="247652"/>
            </a:xfrm>
            <a:custGeom>
              <a:avLst/>
              <a:gdLst/>
              <a:ahLst/>
              <a:cxnLst/>
              <a:rect l="l" t="t" r="r" b="b"/>
              <a:pathLst>
                <a:path w="15777" h="10597" extrusionOk="0">
                  <a:moveTo>
                    <a:pt x="14240" y="0"/>
                  </a:moveTo>
                  <a:lnTo>
                    <a:pt x="13835" y="7430"/>
                  </a:lnTo>
                  <a:cubicBezTo>
                    <a:pt x="13740" y="8811"/>
                    <a:pt x="12585" y="9870"/>
                    <a:pt x="11204" y="9870"/>
                  </a:cubicBezTo>
                  <a:lnTo>
                    <a:pt x="0" y="9870"/>
                  </a:lnTo>
                  <a:lnTo>
                    <a:pt x="24" y="10275"/>
                  </a:lnTo>
                  <a:cubicBezTo>
                    <a:pt x="36" y="10454"/>
                    <a:pt x="179" y="10597"/>
                    <a:pt x="358" y="10597"/>
                  </a:cubicBezTo>
                  <a:lnTo>
                    <a:pt x="14871" y="10597"/>
                  </a:lnTo>
                  <a:cubicBezTo>
                    <a:pt x="15038" y="10597"/>
                    <a:pt x="15193" y="10454"/>
                    <a:pt x="15205" y="10275"/>
                  </a:cubicBezTo>
                  <a:lnTo>
                    <a:pt x="15776"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1"/>
            <p:cNvSpPr/>
            <p:nvPr/>
          </p:nvSpPr>
          <p:spPr>
            <a:xfrm>
              <a:off x="5979516" y="2771530"/>
              <a:ext cx="431013" cy="29516"/>
            </a:xfrm>
            <a:custGeom>
              <a:avLst/>
              <a:gdLst/>
              <a:ahLst/>
              <a:cxnLst/>
              <a:rect l="l" t="t" r="r" b="b"/>
              <a:pathLst>
                <a:path w="18443" h="1263" extrusionOk="0">
                  <a:moveTo>
                    <a:pt x="262" y="0"/>
                  </a:moveTo>
                  <a:cubicBezTo>
                    <a:pt x="119" y="0"/>
                    <a:pt x="0" y="107"/>
                    <a:pt x="0" y="250"/>
                  </a:cubicBezTo>
                  <a:lnTo>
                    <a:pt x="0" y="1167"/>
                  </a:lnTo>
                  <a:cubicBezTo>
                    <a:pt x="0" y="1215"/>
                    <a:pt x="48" y="1262"/>
                    <a:pt x="95" y="1262"/>
                  </a:cubicBezTo>
                  <a:lnTo>
                    <a:pt x="18348" y="1262"/>
                  </a:lnTo>
                  <a:cubicBezTo>
                    <a:pt x="18395" y="1262"/>
                    <a:pt x="18443" y="1215"/>
                    <a:pt x="18443" y="1167"/>
                  </a:cubicBezTo>
                  <a:lnTo>
                    <a:pt x="18443" y="250"/>
                  </a:lnTo>
                  <a:cubicBezTo>
                    <a:pt x="18443" y="107"/>
                    <a:pt x="18324" y="0"/>
                    <a:pt x="18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1"/>
            <p:cNvSpPr/>
            <p:nvPr/>
          </p:nvSpPr>
          <p:spPr>
            <a:xfrm>
              <a:off x="5979516" y="2771530"/>
              <a:ext cx="431013" cy="29516"/>
            </a:xfrm>
            <a:custGeom>
              <a:avLst/>
              <a:gdLst/>
              <a:ahLst/>
              <a:cxnLst/>
              <a:rect l="l" t="t" r="r" b="b"/>
              <a:pathLst>
                <a:path w="18443" h="1263" extrusionOk="0">
                  <a:moveTo>
                    <a:pt x="16955" y="0"/>
                  </a:moveTo>
                  <a:lnTo>
                    <a:pt x="16955" y="119"/>
                  </a:lnTo>
                  <a:cubicBezTo>
                    <a:pt x="16955" y="345"/>
                    <a:pt x="16764" y="536"/>
                    <a:pt x="16526" y="536"/>
                  </a:cubicBezTo>
                  <a:lnTo>
                    <a:pt x="0" y="536"/>
                  </a:lnTo>
                  <a:lnTo>
                    <a:pt x="0" y="1167"/>
                  </a:lnTo>
                  <a:cubicBezTo>
                    <a:pt x="0" y="1215"/>
                    <a:pt x="36" y="1262"/>
                    <a:pt x="95" y="1262"/>
                  </a:cubicBezTo>
                  <a:lnTo>
                    <a:pt x="18348" y="1262"/>
                  </a:lnTo>
                  <a:cubicBezTo>
                    <a:pt x="18395" y="1262"/>
                    <a:pt x="18443" y="1215"/>
                    <a:pt x="18443" y="1167"/>
                  </a:cubicBezTo>
                  <a:lnTo>
                    <a:pt x="18443" y="250"/>
                  </a:lnTo>
                  <a:cubicBezTo>
                    <a:pt x="18431" y="107"/>
                    <a:pt x="18324" y="0"/>
                    <a:pt x="181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1"/>
            <p:cNvSpPr/>
            <p:nvPr/>
          </p:nvSpPr>
          <p:spPr>
            <a:xfrm>
              <a:off x="5985639" y="2747599"/>
              <a:ext cx="418767" cy="23954"/>
            </a:xfrm>
            <a:custGeom>
              <a:avLst/>
              <a:gdLst/>
              <a:ahLst/>
              <a:cxnLst/>
              <a:rect l="l" t="t" r="r" b="b"/>
              <a:pathLst>
                <a:path w="17919" h="1025" extrusionOk="0">
                  <a:moveTo>
                    <a:pt x="16443" y="0"/>
                  </a:moveTo>
                  <a:lnTo>
                    <a:pt x="16443" y="60"/>
                  </a:lnTo>
                  <a:cubicBezTo>
                    <a:pt x="16431" y="286"/>
                    <a:pt x="16240" y="476"/>
                    <a:pt x="16002" y="476"/>
                  </a:cubicBezTo>
                  <a:lnTo>
                    <a:pt x="0" y="476"/>
                  </a:lnTo>
                  <a:lnTo>
                    <a:pt x="0" y="1024"/>
                  </a:lnTo>
                  <a:lnTo>
                    <a:pt x="17919" y="1024"/>
                  </a:lnTo>
                  <a:lnTo>
                    <a:pt x="17919" y="441"/>
                  </a:lnTo>
                  <a:cubicBezTo>
                    <a:pt x="17919" y="191"/>
                    <a:pt x="17717" y="0"/>
                    <a:pt x="17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1"/>
            <p:cNvSpPr/>
            <p:nvPr/>
          </p:nvSpPr>
          <p:spPr>
            <a:xfrm>
              <a:off x="5996202" y="2712263"/>
              <a:ext cx="154172" cy="35359"/>
            </a:xfrm>
            <a:custGeom>
              <a:avLst/>
              <a:gdLst/>
              <a:ahLst/>
              <a:cxnLst/>
              <a:rect l="l" t="t" r="r" b="b"/>
              <a:pathLst>
                <a:path w="6597" h="1513" extrusionOk="0">
                  <a:moveTo>
                    <a:pt x="5013" y="0"/>
                  </a:moveTo>
                  <a:lnTo>
                    <a:pt x="5037" y="191"/>
                  </a:lnTo>
                  <a:cubicBezTo>
                    <a:pt x="5073" y="500"/>
                    <a:pt x="4823" y="786"/>
                    <a:pt x="4501" y="786"/>
                  </a:cubicBezTo>
                  <a:lnTo>
                    <a:pt x="239" y="786"/>
                  </a:lnTo>
                  <a:lnTo>
                    <a:pt x="1" y="1512"/>
                  </a:lnTo>
                  <a:lnTo>
                    <a:pt x="6597" y="1512"/>
                  </a:lnTo>
                  <a:lnTo>
                    <a:pt x="6430" y="179"/>
                  </a:lnTo>
                  <a:cubicBezTo>
                    <a:pt x="6406" y="83"/>
                    <a:pt x="6323" y="0"/>
                    <a:pt x="62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1"/>
            <p:cNvSpPr/>
            <p:nvPr/>
          </p:nvSpPr>
          <p:spPr>
            <a:xfrm>
              <a:off x="6239671" y="2712263"/>
              <a:ext cx="154172" cy="35078"/>
            </a:xfrm>
            <a:custGeom>
              <a:avLst/>
              <a:gdLst/>
              <a:ahLst/>
              <a:cxnLst/>
              <a:rect l="l" t="t" r="r" b="b"/>
              <a:pathLst>
                <a:path w="6597" h="1501" extrusionOk="0">
                  <a:moveTo>
                    <a:pt x="4858" y="0"/>
                  </a:moveTo>
                  <a:lnTo>
                    <a:pt x="4882" y="83"/>
                  </a:lnTo>
                  <a:cubicBezTo>
                    <a:pt x="4987" y="423"/>
                    <a:pt x="4736" y="774"/>
                    <a:pt x="4387" y="774"/>
                  </a:cubicBezTo>
                  <a:cubicBezTo>
                    <a:pt x="4382" y="774"/>
                    <a:pt x="4376" y="774"/>
                    <a:pt x="4370" y="774"/>
                  </a:cubicBezTo>
                  <a:lnTo>
                    <a:pt x="96" y="774"/>
                  </a:lnTo>
                  <a:lnTo>
                    <a:pt x="0" y="1500"/>
                  </a:lnTo>
                  <a:lnTo>
                    <a:pt x="6597" y="1500"/>
                  </a:lnTo>
                  <a:lnTo>
                    <a:pt x="6156" y="143"/>
                  </a:lnTo>
                  <a:cubicBezTo>
                    <a:pt x="6120" y="60"/>
                    <a:pt x="6037" y="0"/>
                    <a:pt x="5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1"/>
            <p:cNvSpPr/>
            <p:nvPr/>
          </p:nvSpPr>
          <p:spPr>
            <a:xfrm>
              <a:off x="6038502" y="3073144"/>
              <a:ext cx="23674" cy="31456"/>
            </a:xfrm>
            <a:custGeom>
              <a:avLst/>
              <a:gdLst/>
              <a:ahLst/>
              <a:cxnLst/>
              <a:rect l="l" t="t" r="r" b="b"/>
              <a:pathLst>
                <a:path w="1013" h="1346" extrusionOk="0">
                  <a:moveTo>
                    <a:pt x="0" y="0"/>
                  </a:moveTo>
                  <a:lnTo>
                    <a:pt x="0" y="846"/>
                  </a:lnTo>
                  <a:cubicBezTo>
                    <a:pt x="0" y="1120"/>
                    <a:pt x="226" y="1346"/>
                    <a:pt x="500" y="1346"/>
                  </a:cubicBezTo>
                  <a:cubicBezTo>
                    <a:pt x="786" y="1346"/>
                    <a:pt x="1012" y="1120"/>
                    <a:pt x="1012" y="846"/>
                  </a:cubicBezTo>
                  <a:lnTo>
                    <a:pt x="10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1"/>
            <p:cNvSpPr/>
            <p:nvPr/>
          </p:nvSpPr>
          <p:spPr>
            <a:xfrm>
              <a:off x="6327869" y="3073144"/>
              <a:ext cx="23954" cy="31456"/>
            </a:xfrm>
            <a:custGeom>
              <a:avLst/>
              <a:gdLst/>
              <a:ahLst/>
              <a:cxnLst/>
              <a:rect l="l" t="t" r="r" b="b"/>
              <a:pathLst>
                <a:path w="1025" h="1346" extrusionOk="0">
                  <a:moveTo>
                    <a:pt x="1" y="0"/>
                  </a:moveTo>
                  <a:lnTo>
                    <a:pt x="1" y="846"/>
                  </a:lnTo>
                  <a:cubicBezTo>
                    <a:pt x="13" y="1120"/>
                    <a:pt x="239" y="1346"/>
                    <a:pt x="513" y="1346"/>
                  </a:cubicBezTo>
                  <a:cubicBezTo>
                    <a:pt x="787" y="1346"/>
                    <a:pt x="1013" y="1120"/>
                    <a:pt x="1025" y="846"/>
                  </a:cubicBezTo>
                  <a:lnTo>
                    <a:pt x="1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1"/>
            <p:cNvSpPr/>
            <p:nvPr/>
          </p:nvSpPr>
          <p:spPr>
            <a:xfrm>
              <a:off x="6150631" y="2859144"/>
              <a:ext cx="88993" cy="148353"/>
            </a:xfrm>
            <a:custGeom>
              <a:avLst/>
              <a:gdLst/>
              <a:ahLst/>
              <a:cxnLst/>
              <a:rect l="l" t="t" r="r" b="b"/>
              <a:pathLst>
                <a:path w="3808" h="6348" extrusionOk="0">
                  <a:moveTo>
                    <a:pt x="2946" y="1"/>
                  </a:moveTo>
                  <a:cubicBezTo>
                    <a:pt x="2941" y="1"/>
                    <a:pt x="2935" y="1"/>
                    <a:pt x="2929" y="2"/>
                  </a:cubicBezTo>
                  <a:lnTo>
                    <a:pt x="1501" y="2"/>
                  </a:lnTo>
                  <a:cubicBezTo>
                    <a:pt x="1405" y="2"/>
                    <a:pt x="1310" y="49"/>
                    <a:pt x="1274" y="144"/>
                  </a:cubicBezTo>
                  <a:lnTo>
                    <a:pt x="60" y="3502"/>
                  </a:lnTo>
                  <a:cubicBezTo>
                    <a:pt x="0" y="3657"/>
                    <a:pt x="120" y="3812"/>
                    <a:pt x="274" y="3812"/>
                  </a:cubicBezTo>
                  <a:lnTo>
                    <a:pt x="1465" y="3812"/>
                  </a:lnTo>
                  <a:cubicBezTo>
                    <a:pt x="1501" y="3812"/>
                    <a:pt x="1524" y="3847"/>
                    <a:pt x="1513" y="3895"/>
                  </a:cubicBezTo>
                  <a:lnTo>
                    <a:pt x="1524" y="3895"/>
                  </a:lnTo>
                  <a:lnTo>
                    <a:pt x="703" y="6133"/>
                  </a:lnTo>
                  <a:cubicBezTo>
                    <a:pt x="667" y="6229"/>
                    <a:pt x="739" y="6348"/>
                    <a:pt x="858" y="6348"/>
                  </a:cubicBezTo>
                  <a:lnTo>
                    <a:pt x="1370" y="6348"/>
                  </a:lnTo>
                  <a:cubicBezTo>
                    <a:pt x="1429" y="6348"/>
                    <a:pt x="1477" y="6312"/>
                    <a:pt x="1513" y="6264"/>
                  </a:cubicBezTo>
                  <a:lnTo>
                    <a:pt x="3715" y="2883"/>
                  </a:lnTo>
                  <a:cubicBezTo>
                    <a:pt x="3808" y="2732"/>
                    <a:pt x="3709" y="2525"/>
                    <a:pt x="3528" y="2525"/>
                  </a:cubicBezTo>
                  <a:cubicBezTo>
                    <a:pt x="3523" y="2525"/>
                    <a:pt x="3518" y="2525"/>
                    <a:pt x="3513" y="2526"/>
                  </a:cubicBezTo>
                  <a:lnTo>
                    <a:pt x="2679" y="2526"/>
                  </a:lnTo>
                  <a:cubicBezTo>
                    <a:pt x="2525" y="2526"/>
                    <a:pt x="2406" y="2359"/>
                    <a:pt x="2465" y="2204"/>
                  </a:cubicBezTo>
                  <a:lnTo>
                    <a:pt x="3156" y="311"/>
                  </a:lnTo>
                  <a:cubicBezTo>
                    <a:pt x="3202" y="162"/>
                    <a:pt x="3103" y="1"/>
                    <a:pt x="29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1"/>
            <p:cNvSpPr/>
            <p:nvPr/>
          </p:nvSpPr>
          <p:spPr>
            <a:xfrm>
              <a:off x="6182625" y="2859168"/>
              <a:ext cx="43164" cy="50666"/>
            </a:xfrm>
            <a:custGeom>
              <a:avLst/>
              <a:gdLst/>
              <a:ahLst/>
              <a:cxnLst/>
              <a:rect l="l" t="t" r="r" b="b"/>
              <a:pathLst>
                <a:path w="1847" h="2168" extrusionOk="0">
                  <a:moveTo>
                    <a:pt x="656" y="1"/>
                  </a:moveTo>
                  <a:lnTo>
                    <a:pt x="144" y="1417"/>
                  </a:lnTo>
                  <a:cubicBezTo>
                    <a:pt x="1" y="1787"/>
                    <a:pt x="286" y="2168"/>
                    <a:pt x="667" y="2168"/>
                  </a:cubicBezTo>
                  <a:lnTo>
                    <a:pt x="1037" y="2168"/>
                  </a:lnTo>
                  <a:cubicBezTo>
                    <a:pt x="1044" y="2164"/>
                    <a:pt x="1052" y="2162"/>
                    <a:pt x="1060" y="2162"/>
                  </a:cubicBezTo>
                  <a:cubicBezTo>
                    <a:pt x="1076" y="2162"/>
                    <a:pt x="1092" y="2168"/>
                    <a:pt x="1108" y="2168"/>
                  </a:cubicBezTo>
                  <a:lnTo>
                    <a:pt x="1787" y="310"/>
                  </a:lnTo>
                  <a:cubicBezTo>
                    <a:pt x="1846" y="155"/>
                    <a:pt x="1727" y="1"/>
                    <a:pt x="1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1"/>
            <p:cNvSpPr/>
            <p:nvPr/>
          </p:nvSpPr>
          <p:spPr>
            <a:xfrm>
              <a:off x="6166219" y="2917873"/>
              <a:ext cx="73756" cy="89344"/>
            </a:xfrm>
            <a:custGeom>
              <a:avLst/>
              <a:gdLst/>
              <a:ahLst/>
              <a:cxnLst/>
              <a:rect l="l" t="t" r="r" b="b"/>
              <a:pathLst>
                <a:path w="3156" h="3823" extrusionOk="0">
                  <a:moveTo>
                    <a:pt x="1941" y="1"/>
                  </a:moveTo>
                  <a:lnTo>
                    <a:pt x="619" y="2037"/>
                  </a:lnTo>
                  <a:lnTo>
                    <a:pt x="48" y="3608"/>
                  </a:lnTo>
                  <a:cubicBezTo>
                    <a:pt x="0" y="3716"/>
                    <a:pt x="84" y="3823"/>
                    <a:pt x="191" y="3823"/>
                  </a:cubicBezTo>
                  <a:lnTo>
                    <a:pt x="715" y="3823"/>
                  </a:lnTo>
                  <a:cubicBezTo>
                    <a:pt x="762" y="3823"/>
                    <a:pt x="822" y="3799"/>
                    <a:pt x="846" y="3751"/>
                  </a:cubicBezTo>
                  <a:lnTo>
                    <a:pt x="3048" y="358"/>
                  </a:lnTo>
                  <a:cubicBezTo>
                    <a:pt x="3155" y="203"/>
                    <a:pt x="3036" y="1"/>
                    <a:pt x="2858" y="1"/>
                  </a:cubicBezTo>
                  <a:lnTo>
                    <a:pt x="2858" y="13"/>
                  </a:lnTo>
                  <a:lnTo>
                    <a:pt x="2024" y="13"/>
                  </a:lnTo>
                  <a:cubicBezTo>
                    <a:pt x="1989" y="13"/>
                    <a:pt x="1965" y="1"/>
                    <a:pt x="1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6" name="Google Shape;2956;p51"/>
          <p:cNvGrpSpPr/>
          <p:nvPr/>
        </p:nvGrpSpPr>
        <p:grpSpPr>
          <a:xfrm>
            <a:off x="5318659" y="2708641"/>
            <a:ext cx="430756" cy="421852"/>
            <a:chOff x="5318659" y="2708641"/>
            <a:chExt cx="430756" cy="421852"/>
          </a:xfrm>
        </p:grpSpPr>
        <p:sp>
          <p:nvSpPr>
            <p:cNvPr id="2957" name="Google Shape;2957;p51"/>
            <p:cNvSpPr/>
            <p:nvPr/>
          </p:nvSpPr>
          <p:spPr>
            <a:xfrm>
              <a:off x="5318659" y="2708641"/>
              <a:ext cx="430756" cy="421852"/>
            </a:xfrm>
            <a:custGeom>
              <a:avLst/>
              <a:gdLst/>
              <a:ahLst/>
              <a:cxnLst/>
              <a:rect l="l" t="t" r="r" b="b"/>
              <a:pathLst>
                <a:path w="18432" h="18051" extrusionOk="0">
                  <a:moveTo>
                    <a:pt x="8478" y="0"/>
                  </a:moveTo>
                  <a:cubicBezTo>
                    <a:pt x="8442" y="0"/>
                    <a:pt x="8419" y="24"/>
                    <a:pt x="8419" y="60"/>
                  </a:cubicBezTo>
                  <a:lnTo>
                    <a:pt x="8121" y="1739"/>
                  </a:lnTo>
                  <a:cubicBezTo>
                    <a:pt x="8121" y="1762"/>
                    <a:pt x="8097" y="1786"/>
                    <a:pt x="8073" y="1786"/>
                  </a:cubicBezTo>
                  <a:cubicBezTo>
                    <a:pt x="7537" y="1870"/>
                    <a:pt x="7014" y="2001"/>
                    <a:pt x="6514" y="2191"/>
                  </a:cubicBezTo>
                  <a:cubicBezTo>
                    <a:pt x="6507" y="2195"/>
                    <a:pt x="6500" y="2196"/>
                    <a:pt x="6493" y="2196"/>
                  </a:cubicBezTo>
                  <a:cubicBezTo>
                    <a:pt x="6476" y="2196"/>
                    <a:pt x="6459" y="2188"/>
                    <a:pt x="6442" y="2179"/>
                  </a:cubicBezTo>
                  <a:lnTo>
                    <a:pt x="5323" y="869"/>
                  </a:lnTo>
                  <a:cubicBezTo>
                    <a:pt x="5308" y="855"/>
                    <a:pt x="5293" y="845"/>
                    <a:pt x="5276" y="845"/>
                  </a:cubicBezTo>
                  <a:cubicBezTo>
                    <a:pt x="5265" y="845"/>
                    <a:pt x="5253" y="848"/>
                    <a:pt x="5240" y="858"/>
                  </a:cubicBezTo>
                  <a:lnTo>
                    <a:pt x="3966" y="1572"/>
                  </a:lnTo>
                  <a:cubicBezTo>
                    <a:pt x="3942" y="1584"/>
                    <a:pt x="3930" y="1620"/>
                    <a:pt x="3942" y="1643"/>
                  </a:cubicBezTo>
                  <a:lnTo>
                    <a:pt x="4537" y="3251"/>
                  </a:lnTo>
                  <a:cubicBezTo>
                    <a:pt x="4549" y="3275"/>
                    <a:pt x="4537" y="3298"/>
                    <a:pt x="4513" y="3322"/>
                  </a:cubicBezTo>
                  <a:cubicBezTo>
                    <a:pt x="4097" y="3644"/>
                    <a:pt x="3716" y="4025"/>
                    <a:pt x="3382" y="4429"/>
                  </a:cubicBezTo>
                  <a:cubicBezTo>
                    <a:pt x="3373" y="4447"/>
                    <a:pt x="3352" y="4458"/>
                    <a:pt x="3332" y="4458"/>
                  </a:cubicBezTo>
                  <a:cubicBezTo>
                    <a:pt x="3324" y="4458"/>
                    <a:pt x="3317" y="4456"/>
                    <a:pt x="3311" y="4453"/>
                  </a:cubicBezTo>
                  <a:lnTo>
                    <a:pt x="1680" y="3870"/>
                  </a:lnTo>
                  <a:cubicBezTo>
                    <a:pt x="1670" y="3867"/>
                    <a:pt x="1661" y="3865"/>
                    <a:pt x="1653" y="3865"/>
                  </a:cubicBezTo>
                  <a:cubicBezTo>
                    <a:pt x="1631" y="3865"/>
                    <a:pt x="1614" y="3876"/>
                    <a:pt x="1596" y="3894"/>
                  </a:cubicBezTo>
                  <a:lnTo>
                    <a:pt x="858" y="5144"/>
                  </a:lnTo>
                  <a:cubicBezTo>
                    <a:pt x="846" y="5168"/>
                    <a:pt x="858" y="5203"/>
                    <a:pt x="882" y="5215"/>
                  </a:cubicBezTo>
                  <a:lnTo>
                    <a:pt x="2215" y="6311"/>
                  </a:lnTo>
                  <a:cubicBezTo>
                    <a:pt x="2239" y="6334"/>
                    <a:pt x="2239" y="6358"/>
                    <a:pt x="2239" y="6382"/>
                  </a:cubicBezTo>
                  <a:cubicBezTo>
                    <a:pt x="2037" y="6870"/>
                    <a:pt x="1906" y="7382"/>
                    <a:pt x="1822" y="7906"/>
                  </a:cubicBezTo>
                  <a:cubicBezTo>
                    <a:pt x="1811" y="7930"/>
                    <a:pt x="1799" y="7954"/>
                    <a:pt x="1775" y="7954"/>
                  </a:cubicBezTo>
                  <a:lnTo>
                    <a:pt x="48" y="8251"/>
                  </a:lnTo>
                  <a:cubicBezTo>
                    <a:pt x="25" y="8251"/>
                    <a:pt x="1" y="8275"/>
                    <a:pt x="1" y="8311"/>
                  </a:cubicBezTo>
                  <a:lnTo>
                    <a:pt x="1" y="9752"/>
                  </a:lnTo>
                  <a:cubicBezTo>
                    <a:pt x="1" y="9775"/>
                    <a:pt x="25" y="9799"/>
                    <a:pt x="48" y="9811"/>
                  </a:cubicBezTo>
                  <a:lnTo>
                    <a:pt x="1775" y="10109"/>
                  </a:lnTo>
                  <a:cubicBezTo>
                    <a:pt x="1799" y="10109"/>
                    <a:pt x="1811" y="10133"/>
                    <a:pt x="1822" y="10156"/>
                  </a:cubicBezTo>
                  <a:cubicBezTo>
                    <a:pt x="1906" y="10680"/>
                    <a:pt x="2037" y="11192"/>
                    <a:pt x="2239" y="11680"/>
                  </a:cubicBezTo>
                  <a:cubicBezTo>
                    <a:pt x="2239" y="11704"/>
                    <a:pt x="2239" y="11728"/>
                    <a:pt x="2215" y="11752"/>
                  </a:cubicBezTo>
                  <a:lnTo>
                    <a:pt x="882" y="12847"/>
                  </a:lnTo>
                  <a:cubicBezTo>
                    <a:pt x="858" y="12859"/>
                    <a:pt x="846" y="12895"/>
                    <a:pt x="858" y="12919"/>
                  </a:cubicBezTo>
                  <a:lnTo>
                    <a:pt x="1596" y="14169"/>
                  </a:lnTo>
                  <a:cubicBezTo>
                    <a:pt x="1614" y="14186"/>
                    <a:pt x="1631" y="14197"/>
                    <a:pt x="1653" y="14197"/>
                  </a:cubicBezTo>
                  <a:cubicBezTo>
                    <a:pt x="1661" y="14197"/>
                    <a:pt x="1670" y="14196"/>
                    <a:pt x="1680" y="14193"/>
                  </a:cubicBezTo>
                  <a:lnTo>
                    <a:pt x="3311" y="13609"/>
                  </a:lnTo>
                  <a:cubicBezTo>
                    <a:pt x="3318" y="13606"/>
                    <a:pt x="3326" y="13604"/>
                    <a:pt x="3334" y="13604"/>
                  </a:cubicBezTo>
                  <a:cubicBezTo>
                    <a:pt x="3353" y="13604"/>
                    <a:pt x="3374" y="13613"/>
                    <a:pt x="3382" y="13621"/>
                  </a:cubicBezTo>
                  <a:cubicBezTo>
                    <a:pt x="3716" y="14038"/>
                    <a:pt x="4097" y="14407"/>
                    <a:pt x="4513" y="14740"/>
                  </a:cubicBezTo>
                  <a:cubicBezTo>
                    <a:pt x="4537" y="14752"/>
                    <a:pt x="4549" y="14776"/>
                    <a:pt x="4537" y="14812"/>
                  </a:cubicBezTo>
                  <a:lnTo>
                    <a:pt x="3942" y="16419"/>
                  </a:lnTo>
                  <a:cubicBezTo>
                    <a:pt x="3930" y="16443"/>
                    <a:pt x="3942" y="16467"/>
                    <a:pt x="3966" y="16490"/>
                  </a:cubicBezTo>
                  <a:lnTo>
                    <a:pt x="5228" y="17205"/>
                  </a:lnTo>
                  <a:cubicBezTo>
                    <a:pt x="5234" y="17208"/>
                    <a:pt x="5241" y="17209"/>
                    <a:pt x="5249" y="17209"/>
                  </a:cubicBezTo>
                  <a:cubicBezTo>
                    <a:pt x="5270" y="17209"/>
                    <a:pt x="5294" y="17198"/>
                    <a:pt x="5311" y="17181"/>
                  </a:cubicBezTo>
                  <a:lnTo>
                    <a:pt x="6430" y="15883"/>
                  </a:lnTo>
                  <a:cubicBezTo>
                    <a:pt x="6439" y="15866"/>
                    <a:pt x="6460" y="15855"/>
                    <a:pt x="6481" y="15855"/>
                  </a:cubicBezTo>
                  <a:cubicBezTo>
                    <a:pt x="6488" y="15855"/>
                    <a:pt x="6495" y="15856"/>
                    <a:pt x="6502" y="15859"/>
                  </a:cubicBezTo>
                  <a:cubicBezTo>
                    <a:pt x="7002" y="16050"/>
                    <a:pt x="7526" y="16181"/>
                    <a:pt x="8049" y="16264"/>
                  </a:cubicBezTo>
                  <a:cubicBezTo>
                    <a:pt x="8073" y="16264"/>
                    <a:pt x="8097" y="16288"/>
                    <a:pt x="8109" y="16312"/>
                  </a:cubicBezTo>
                  <a:lnTo>
                    <a:pt x="8407" y="18003"/>
                  </a:lnTo>
                  <a:cubicBezTo>
                    <a:pt x="8407" y="18026"/>
                    <a:pt x="8430" y="18050"/>
                    <a:pt x="8466" y="18050"/>
                  </a:cubicBezTo>
                  <a:lnTo>
                    <a:pt x="9931" y="18050"/>
                  </a:lnTo>
                  <a:cubicBezTo>
                    <a:pt x="9966" y="18050"/>
                    <a:pt x="9990" y="18026"/>
                    <a:pt x="9990" y="18003"/>
                  </a:cubicBezTo>
                  <a:lnTo>
                    <a:pt x="10288" y="16312"/>
                  </a:lnTo>
                  <a:cubicBezTo>
                    <a:pt x="10300" y="16288"/>
                    <a:pt x="10312" y="16264"/>
                    <a:pt x="10347" y="16264"/>
                  </a:cubicBezTo>
                  <a:cubicBezTo>
                    <a:pt x="10883" y="16181"/>
                    <a:pt x="11407" y="16050"/>
                    <a:pt x="11907" y="15859"/>
                  </a:cubicBezTo>
                  <a:cubicBezTo>
                    <a:pt x="11913" y="15856"/>
                    <a:pt x="11921" y="15855"/>
                    <a:pt x="11928" y="15855"/>
                  </a:cubicBezTo>
                  <a:cubicBezTo>
                    <a:pt x="11948" y="15855"/>
                    <a:pt x="11970" y="15866"/>
                    <a:pt x="11978" y="15883"/>
                  </a:cubicBezTo>
                  <a:lnTo>
                    <a:pt x="13098" y="17181"/>
                  </a:lnTo>
                  <a:cubicBezTo>
                    <a:pt x="13115" y="17198"/>
                    <a:pt x="13139" y="17209"/>
                    <a:pt x="13160" y="17209"/>
                  </a:cubicBezTo>
                  <a:cubicBezTo>
                    <a:pt x="13167" y="17209"/>
                    <a:pt x="13175" y="17208"/>
                    <a:pt x="13181" y="17205"/>
                  </a:cubicBezTo>
                  <a:lnTo>
                    <a:pt x="14455" y="16479"/>
                  </a:lnTo>
                  <a:cubicBezTo>
                    <a:pt x="14479" y="16467"/>
                    <a:pt x="14491" y="16431"/>
                    <a:pt x="14479" y="16407"/>
                  </a:cubicBezTo>
                  <a:lnTo>
                    <a:pt x="13883" y="14800"/>
                  </a:lnTo>
                  <a:cubicBezTo>
                    <a:pt x="13872" y="14776"/>
                    <a:pt x="13883" y="14752"/>
                    <a:pt x="13907" y="14728"/>
                  </a:cubicBezTo>
                  <a:cubicBezTo>
                    <a:pt x="14324" y="14407"/>
                    <a:pt x="14705" y="14026"/>
                    <a:pt x="15038" y="13621"/>
                  </a:cubicBezTo>
                  <a:cubicBezTo>
                    <a:pt x="15050" y="13597"/>
                    <a:pt x="15086" y="13597"/>
                    <a:pt x="15110" y="13597"/>
                  </a:cubicBezTo>
                  <a:lnTo>
                    <a:pt x="16741" y="14193"/>
                  </a:lnTo>
                  <a:cubicBezTo>
                    <a:pt x="16777" y="14193"/>
                    <a:pt x="16801" y="14181"/>
                    <a:pt x="16824" y="14157"/>
                  </a:cubicBezTo>
                  <a:lnTo>
                    <a:pt x="17551" y="12919"/>
                  </a:lnTo>
                  <a:cubicBezTo>
                    <a:pt x="17574" y="12883"/>
                    <a:pt x="17563" y="12859"/>
                    <a:pt x="17539" y="12835"/>
                  </a:cubicBezTo>
                  <a:lnTo>
                    <a:pt x="16205" y="11740"/>
                  </a:lnTo>
                  <a:cubicBezTo>
                    <a:pt x="16181" y="11728"/>
                    <a:pt x="16169" y="11692"/>
                    <a:pt x="16181" y="11668"/>
                  </a:cubicBezTo>
                  <a:cubicBezTo>
                    <a:pt x="16384" y="11180"/>
                    <a:pt x="16515" y="10668"/>
                    <a:pt x="16598" y="10156"/>
                  </a:cubicBezTo>
                  <a:cubicBezTo>
                    <a:pt x="16598" y="10121"/>
                    <a:pt x="16622" y="10109"/>
                    <a:pt x="16646" y="10097"/>
                  </a:cubicBezTo>
                  <a:lnTo>
                    <a:pt x="18372" y="9799"/>
                  </a:lnTo>
                  <a:cubicBezTo>
                    <a:pt x="18396" y="9799"/>
                    <a:pt x="18420" y="9775"/>
                    <a:pt x="18420" y="9740"/>
                  </a:cubicBezTo>
                  <a:lnTo>
                    <a:pt x="18432" y="9752"/>
                  </a:lnTo>
                  <a:lnTo>
                    <a:pt x="18432" y="8311"/>
                  </a:lnTo>
                  <a:cubicBezTo>
                    <a:pt x="18432" y="8275"/>
                    <a:pt x="18408" y="8251"/>
                    <a:pt x="18372" y="8251"/>
                  </a:cubicBezTo>
                  <a:lnTo>
                    <a:pt x="16658" y="7954"/>
                  </a:lnTo>
                  <a:cubicBezTo>
                    <a:pt x="16634" y="7954"/>
                    <a:pt x="16610" y="7930"/>
                    <a:pt x="16610" y="7906"/>
                  </a:cubicBezTo>
                  <a:cubicBezTo>
                    <a:pt x="16527" y="7382"/>
                    <a:pt x="16384" y="6870"/>
                    <a:pt x="16193" y="6382"/>
                  </a:cubicBezTo>
                  <a:cubicBezTo>
                    <a:pt x="16181" y="6358"/>
                    <a:pt x="16181" y="6323"/>
                    <a:pt x="16205" y="6311"/>
                  </a:cubicBezTo>
                  <a:lnTo>
                    <a:pt x="17551" y="5215"/>
                  </a:lnTo>
                  <a:cubicBezTo>
                    <a:pt x="17574" y="5191"/>
                    <a:pt x="17574" y="5168"/>
                    <a:pt x="17563" y="5144"/>
                  </a:cubicBezTo>
                  <a:lnTo>
                    <a:pt x="16824" y="3894"/>
                  </a:lnTo>
                  <a:cubicBezTo>
                    <a:pt x="16816" y="3876"/>
                    <a:pt x="16794" y="3865"/>
                    <a:pt x="16774" y="3865"/>
                  </a:cubicBezTo>
                  <a:cubicBezTo>
                    <a:pt x="16766" y="3865"/>
                    <a:pt x="16759" y="3867"/>
                    <a:pt x="16753" y="3870"/>
                  </a:cubicBezTo>
                  <a:lnTo>
                    <a:pt x="15110" y="4453"/>
                  </a:lnTo>
                  <a:cubicBezTo>
                    <a:pt x="15103" y="4456"/>
                    <a:pt x="15097" y="4458"/>
                    <a:pt x="15091" y="4458"/>
                  </a:cubicBezTo>
                  <a:cubicBezTo>
                    <a:pt x="15074" y="4458"/>
                    <a:pt x="15059" y="4447"/>
                    <a:pt x="15050" y="4429"/>
                  </a:cubicBezTo>
                  <a:cubicBezTo>
                    <a:pt x="14705" y="4025"/>
                    <a:pt x="14324" y="3644"/>
                    <a:pt x="13907" y="3322"/>
                  </a:cubicBezTo>
                  <a:cubicBezTo>
                    <a:pt x="13883" y="3310"/>
                    <a:pt x="13883" y="3275"/>
                    <a:pt x="13883" y="3251"/>
                  </a:cubicBezTo>
                  <a:lnTo>
                    <a:pt x="14479" y="1643"/>
                  </a:lnTo>
                  <a:cubicBezTo>
                    <a:pt x="14491" y="1620"/>
                    <a:pt x="14479" y="1584"/>
                    <a:pt x="14455" y="1572"/>
                  </a:cubicBezTo>
                  <a:lnTo>
                    <a:pt x="13181" y="858"/>
                  </a:lnTo>
                  <a:cubicBezTo>
                    <a:pt x="13172" y="848"/>
                    <a:pt x="13161" y="845"/>
                    <a:pt x="13151" y="845"/>
                  </a:cubicBezTo>
                  <a:cubicBezTo>
                    <a:pt x="13133" y="845"/>
                    <a:pt x="13117" y="855"/>
                    <a:pt x="13110" y="869"/>
                  </a:cubicBezTo>
                  <a:lnTo>
                    <a:pt x="11978" y="2179"/>
                  </a:lnTo>
                  <a:cubicBezTo>
                    <a:pt x="11970" y="2188"/>
                    <a:pt x="11956" y="2196"/>
                    <a:pt x="11935" y="2196"/>
                  </a:cubicBezTo>
                  <a:cubicBezTo>
                    <a:pt x="11927" y="2196"/>
                    <a:pt x="11918" y="2195"/>
                    <a:pt x="11907" y="2191"/>
                  </a:cubicBezTo>
                  <a:cubicBezTo>
                    <a:pt x="11407" y="2001"/>
                    <a:pt x="10895" y="1870"/>
                    <a:pt x="10359" y="1786"/>
                  </a:cubicBezTo>
                  <a:cubicBezTo>
                    <a:pt x="10335" y="1786"/>
                    <a:pt x="10312" y="1762"/>
                    <a:pt x="10312" y="1739"/>
                  </a:cubicBezTo>
                  <a:lnTo>
                    <a:pt x="10014" y="60"/>
                  </a:lnTo>
                  <a:cubicBezTo>
                    <a:pt x="10002" y="24"/>
                    <a:pt x="9978" y="0"/>
                    <a:pt x="9943"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1"/>
            <p:cNvSpPr/>
            <p:nvPr/>
          </p:nvSpPr>
          <p:spPr>
            <a:xfrm>
              <a:off x="5428288" y="2816587"/>
              <a:ext cx="210938" cy="206217"/>
            </a:xfrm>
            <a:custGeom>
              <a:avLst/>
              <a:gdLst/>
              <a:ahLst/>
              <a:cxnLst/>
              <a:rect l="l" t="t" r="r" b="b"/>
              <a:pathLst>
                <a:path w="9026" h="8824" extrusionOk="0">
                  <a:moveTo>
                    <a:pt x="4513" y="1"/>
                  </a:moveTo>
                  <a:cubicBezTo>
                    <a:pt x="2025" y="1"/>
                    <a:pt x="1" y="1977"/>
                    <a:pt x="1" y="4406"/>
                  </a:cubicBezTo>
                  <a:cubicBezTo>
                    <a:pt x="1" y="6847"/>
                    <a:pt x="2025" y="8823"/>
                    <a:pt x="4513" y="8823"/>
                  </a:cubicBezTo>
                  <a:cubicBezTo>
                    <a:pt x="6998" y="8823"/>
                    <a:pt x="9020" y="6853"/>
                    <a:pt x="9026" y="4417"/>
                  </a:cubicBezTo>
                  <a:lnTo>
                    <a:pt x="9026" y="4417"/>
                  </a:lnTo>
                  <a:cubicBezTo>
                    <a:pt x="9026" y="4417"/>
                    <a:pt x="9026" y="4418"/>
                    <a:pt x="9026" y="4418"/>
                  </a:cubicBezTo>
                  <a:lnTo>
                    <a:pt x="9026" y="4406"/>
                  </a:lnTo>
                  <a:cubicBezTo>
                    <a:pt x="9026" y="4410"/>
                    <a:pt x="9026" y="4413"/>
                    <a:pt x="9026" y="4417"/>
                  </a:cubicBezTo>
                  <a:lnTo>
                    <a:pt x="9026" y="4417"/>
                  </a:lnTo>
                  <a:cubicBezTo>
                    <a:pt x="9014" y="3239"/>
                    <a:pt x="8537" y="2108"/>
                    <a:pt x="7704" y="1287"/>
                  </a:cubicBezTo>
                  <a:cubicBezTo>
                    <a:pt x="6847" y="465"/>
                    <a:pt x="5704" y="1"/>
                    <a:pt x="4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1"/>
            <p:cNvSpPr/>
            <p:nvPr/>
          </p:nvSpPr>
          <p:spPr>
            <a:xfrm>
              <a:off x="5470588" y="2820771"/>
              <a:ext cx="168638" cy="202034"/>
            </a:xfrm>
            <a:custGeom>
              <a:avLst/>
              <a:gdLst/>
              <a:ahLst/>
              <a:cxnLst/>
              <a:rect l="l" t="t" r="r" b="b"/>
              <a:pathLst>
                <a:path w="7216" h="8645" extrusionOk="0">
                  <a:moveTo>
                    <a:pt x="3965" y="1"/>
                  </a:moveTo>
                  <a:lnTo>
                    <a:pt x="3965" y="1"/>
                  </a:lnTo>
                  <a:cubicBezTo>
                    <a:pt x="5096" y="810"/>
                    <a:pt x="5763" y="2132"/>
                    <a:pt x="5775" y="3525"/>
                  </a:cubicBezTo>
                  <a:cubicBezTo>
                    <a:pt x="5775" y="5966"/>
                    <a:pt x="3751" y="7942"/>
                    <a:pt x="1263" y="7942"/>
                  </a:cubicBezTo>
                  <a:cubicBezTo>
                    <a:pt x="834" y="7942"/>
                    <a:pt x="417" y="7882"/>
                    <a:pt x="1" y="7763"/>
                  </a:cubicBezTo>
                  <a:lnTo>
                    <a:pt x="1" y="7763"/>
                  </a:lnTo>
                  <a:cubicBezTo>
                    <a:pt x="786" y="8335"/>
                    <a:pt x="1727" y="8644"/>
                    <a:pt x="2703" y="8644"/>
                  </a:cubicBezTo>
                  <a:cubicBezTo>
                    <a:pt x="5192" y="8644"/>
                    <a:pt x="7216" y="6668"/>
                    <a:pt x="7216" y="4227"/>
                  </a:cubicBezTo>
                  <a:cubicBezTo>
                    <a:pt x="7204" y="2251"/>
                    <a:pt x="5870" y="524"/>
                    <a:pt x="39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1"/>
            <p:cNvSpPr/>
            <p:nvPr/>
          </p:nvSpPr>
          <p:spPr>
            <a:xfrm>
              <a:off x="5410480" y="2728365"/>
              <a:ext cx="338655" cy="402128"/>
            </a:xfrm>
            <a:custGeom>
              <a:avLst/>
              <a:gdLst/>
              <a:ahLst/>
              <a:cxnLst/>
              <a:rect l="l" t="t" r="r" b="b"/>
              <a:pathLst>
                <a:path w="14491" h="17207" extrusionOk="0">
                  <a:moveTo>
                    <a:pt x="9222" y="1"/>
                  </a:moveTo>
                  <a:cubicBezTo>
                    <a:pt x="9204" y="1"/>
                    <a:pt x="9188" y="11"/>
                    <a:pt x="9181" y="25"/>
                  </a:cubicBezTo>
                  <a:lnTo>
                    <a:pt x="8049" y="1335"/>
                  </a:lnTo>
                  <a:cubicBezTo>
                    <a:pt x="8041" y="1344"/>
                    <a:pt x="8027" y="1352"/>
                    <a:pt x="8006" y="1352"/>
                  </a:cubicBezTo>
                  <a:cubicBezTo>
                    <a:pt x="7998" y="1352"/>
                    <a:pt x="7989" y="1351"/>
                    <a:pt x="7978" y="1347"/>
                  </a:cubicBezTo>
                  <a:cubicBezTo>
                    <a:pt x="7895" y="1311"/>
                    <a:pt x="7799" y="1276"/>
                    <a:pt x="7704" y="1252"/>
                  </a:cubicBezTo>
                  <a:lnTo>
                    <a:pt x="7704" y="1252"/>
                  </a:lnTo>
                  <a:cubicBezTo>
                    <a:pt x="9895" y="2550"/>
                    <a:pt x="11240" y="4907"/>
                    <a:pt x="11240" y="7455"/>
                  </a:cubicBezTo>
                  <a:cubicBezTo>
                    <a:pt x="11240" y="11479"/>
                    <a:pt x="7907" y="14753"/>
                    <a:pt x="3799" y="14753"/>
                  </a:cubicBezTo>
                  <a:cubicBezTo>
                    <a:pt x="2692" y="14753"/>
                    <a:pt x="1596" y="14503"/>
                    <a:pt x="584" y="14039"/>
                  </a:cubicBezTo>
                  <a:lnTo>
                    <a:pt x="13" y="15563"/>
                  </a:lnTo>
                  <a:cubicBezTo>
                    <a:pt x="1" y="15599"/>
                    <a:pt x="13" y="15623"/>
                    <a:pt x="37" y="15646"/>
                  </a:cubicBezTo>
                  <a:lnTo>
                    <a:pt x="1299" y="16361"/>
                  </a:lnTo>
                  <a:cubicBezTo>
                    <a:pt x="1305" y="16364"/>
                    <a:pt x="1312" y="16365"/>
                    <a:pt x="1320" y="16365"/>
                  </a:cubicBezTo>
                  <a:cubicBezTo>
                    <a:pt x="1341" y="16365"/>
                    <a:pt x="1365" y="16354"/>
                    <a:pt x="1382" y="16337"/>
                  </a:cubicBezTo>
                  <a:lnTo>
                    <a:pt x="2501" y="15027"/>
                  </a:lnTo>
                  <a:cubicBezTo>
                    <a:pt x="2510" y="15019"/>
                    <a:pt x="2530" y="15010"/>
                    <a:pt x="2550" y="15010"/>
                  </a:cubicBezTo>
                  <a:cubicBezTo>
                    <a:pt x="2558" y="15010"/>
                    <a:pt x="2566" y="15012"/>
                    <a:pt x="2573" y="15015"/>
                  </a:cubicBezTo>
                  <a:cubicBezTo>
                    <a:pt x="3073" y="15206"/>
                    <a:pt x="3597" y="15337"/>
                    <a:pt x="4120" y="15420"/>
                  </a:cubicBezTo>
                  <a:cubicBezTo>
                    <a:pt x="4144" y="15420"/>
                    <a:pt x="4168" y="15444"/>
                    <a:pt x="4180" y="15468"/>
                  </a:cubicBezTo>
                  <a:lnTo>
                    <a:pt x="4478" y="17159"/>
                  </a:lnTo>
                  <a:cubicBezTo>
                    <a:pt x="4478" y="17182"/>
                    <a:pt x="4501" y="17206"/>
                    <a:pt x="4537" y="17206"/>
                  </a:cubicBezTo>
                  <a:lnTo>
                    <a:pt x="6002" y="17206"/>
                  </a:lnTo>
                  <a:cubicBezTo>
                    <a:pt x="6037" y="17206"/>
                    <a:pt x="6061" y="17182"/>
                    <a:pt x="6061" y="17159"/>
                  </a:cubicBezTo>
                  <a:lnTo>
                    <a:pt x="6359" y="15468"/>
                  </a:lnTo>
                  <a:cubicBezTo>
                    <a:pt x="6371" y="15444"/>
                    <a:pt x="6383" y="15420"/>
                    <a:pt x="6418" y="15420"/>
                  </a:cubicBezTo>
                  <a:cubicBezTo>
                    <a:pt x="6954" y="15337"/>
                    <a:pt x="7478" y="15206"/>
                    <a:pt x="7978" y="15015"/>
                  </a:cubicBezTo>
                  <a:cubicBezTo>
                    <a:pt x="7985" y="15012"/>
                    <a:pt x="7993" y="15010"/>
                    <a:pt x="8001" y="15010"/>
                  </a:cubicBezTo>
                  <a:cubicBezTo>
                    <a:pt x="8021" y="15010"/>
                    <a:pt x="8041" y="15019"/>
                    <a:pt x="8049" y="15027"/>
                  </a:cubicBezTo>
                  <a:lnTo>
                    <a:pt x="9169" y="16337"/>
                  </a:lnTo>
                  <a:cubicBezTo>
                    <a:pt x="9186" y="16354"/>
                    <a:pt x="9210" y="16365"/>
                    <a:pt x="9231" y="16365"/>
                  </a:cubicBezTo>
                  <a:cubicBezTo>
                    <a:pt x="9238" y="16365"/>
                    <a:pt x="9246" y="16364"/>
                    <a:pt x="9252" y="16361"/>
                  </a:cubicBezTo>
                  <a:lnTo>
                    <a:pt x="10526" y="15635"/>
                  </a:lnTo>
                  <a:cubicBezTo>
                    <a:pt x="10550" y="15623"/>
                    <a:pt x="10562" y="15587"/>
                    <a:pt x="10550" y="15563"/>
                  </a:cubicBezTo>
                  <a:lnTo>
                    <a:pt x="9954" y="13956"/>
                  </a:lnTo>
                  <a:cubicBezTo>
                    <a:pt x="9943" y="13932"/>
                    <a:pt x="9954" y="13908"/>
                    <a:pt x="9978" y="13884"/>
                  </a:cubicBezTo>
                  <a:cubicBezTo>
                    <a:pt x="10395" y="13563"/>
                    <a:pt x="10776" y="13182"/>
                    <a:pt x="11109" y="12777"/>
                  </a:cubicBezTo>
                  <a:cubicBezTo>
                    <a:pt x="11121" y="12753"/>
                    <a:pt x="11157" y="12753"/>
                    <a:pt x="11181" y="12753"/>
                  </a:cubicBezTo>
                  <a:lnTo>
                    <a:pt x="12812" y="13349"/>
                  </a:lnTo>
                  <a:cubicBezTo>
                    <a:pt x="12848" y="13349"/>
                    <a:pt x="12872" y="13337"/>
                    <a:pt x="12895" y="13313"/>
                  </a:cubicBezTo>
                  <a:lnTo>
                    <a:pt x="13622" y="12075"/>
                  </a:lnTo>
                  <a:cubicBezTo>
                    <a:pt x="13645" y="12039"/>
                    <a:pt x="13634" y="12015"/>
                    <a:pt x="13610" y="11991"/>
                  </a:cubicBezTo>
                  <a:lnTo>
                    <a:pt x="12276" y="10896"/>
                  </a:lnTo>
                  <a:cubicBezTo>
                    <a:pt x="12252" y="10884"/>
                    <a:pt x="12240" y="10848"/>
                    <a:pt x="12252" y="10824"/>
                  </a:cubicBezTo>
                  <a:cubicBezTo>
                    <a:pt x="12455" y="10336"/>
                    <a:pt x="12586" y="9824"/>
                    <a:pt x="12669" y="9312"/>
                  </a:cubicBezTo>
                  <a:cubicBezTo>
                    <a:pt x="12669" y="9277"/>
                    <a:pt x="12693" y="9265"/>
                    <a:pt x="12717" y="9253"/>
                  </a:cubicBezTo>
                  <a:lnTo>
                    <a:pt x="14443" y="8955"/>
                  </a:lnTo>
                  <a:cubicBezTo>
                    <a:pt x="14467" y="8955"/>
                    <a:pt x="14491" y="8931"/>
                    <a:pt x="14491" y="8896"/>
                  </a:cubicBezTo>
                  <a:lnTo>
                    <a:pt x="14491" y="7455"/>
                  </a:lnTo>
                  <a:cubicBezTo>
                    <a:pt x="14491" y="7431"/>
                    <a:pt x="14467" y="7407"/>
                    <a:pt x="14443" y="7395"/>
                  </a:cubicBezTo>
                  <a:lnTo>
                    <a:pt x="14443" y="7407"/>
                  </a:lnTo>
                  <a:lnTo>
                    <a:pt x="12729" y="7110"/>
                  </a:lnTo>
                  <a:cubicBezTo>
                    <a:pt x="12705" y="7110"/>
                    <a:pt x="12681" y="7086"/>
                    <a:pt x="12681" y="7062"/>
                  </a:cubicBezTo>
                  <a:cubicBezTo>
                    <a:pt x="12598" y="6538"/>
                    <a:pt x="12455" y="6026"/>
                    <a:pt x="12264" y="5538"/>
                  </a:cubicBezTo>
                  <a:cubicBezTo>
                    <a:pt x="12252" y="5514"/>
                    <a:pt x="12252" y="5479"/>
                    <a:pt x="12276" y="5467"/>
                  </a:cubicBezTo>
                  <a:lnTo>
                    <a:pt x="13622" y="4371"/>
                  </a:lnTo>
                  <a:cubicBezTo>
                    <a:pt x="13645" y="4347"/>
                    <a:pt x="13645" y="4324"/>
                    <a:pt x="13634" y="4288"/>
                  </a:cubicBezTo>
                  <a:lnTo>
                    <a:pt x="12895" y="3050"/>
                  </a:lnTo>
                  <a:cubicBezTo>
                    <a:pt x="12887" y="3032"/>
                    <a:pt x="12865" y="3021"/>
                    <a:pt x="12845" y="3021"/>
                  </a:cubicBezTo>
                  <a:cubicBezTo>
                    <a:pt x="12837" y="3021"/>
                    <a:pt x="12830" y="3023"/>
                    <a:pt x="12824" y="3026"/>
                  </a:cubicBezTo>
                  <a:lnTo>
                    <a:pt x="11181" y="3609"/>
                  </a:lnTo>
                  <a:cubicBezTo>
                    <a:pt x="11174" y="3612"/>
                    <a:pt x="11168" y="3614"/>
                    <a:pt x="11162" y="3614"/>
                  </a:cubicBezTo>
                  <a:cubicBezTo>
                    <a:pt x="11144" y="3614"/>
                    <a:pt x="11127" y="3603"/>
                    <a:pt x="11109" y="3585"/>
                  </a:cubicBezTo>
                  <a:cubicBezTo>
                    <a:pt x="10776" y="3181"/>
                    <a:pt x="10395" y="2800"/>
                    <a:pt x="9978" y="2478"/>
                  </a:cubicBezTo>
                  <a:cubicBezTo>
                    <a:pt x="9954" y="2466"/>
                    <a:pt x="9954" y="2431"/>
                    <a:pt x="9954" y="2407"/>
                  </a:cubicBezTo>
                  <a:lnTo>
                    <a:pt x="10550" y="799"/>
                  </a:lnTo>
                  <a:cubicBezTo>
                    <a:pt x="10562" y="776"/>
                    <a:pt x="10550" y="740"/>
                    <a:pt x="10526" y="728"/>
                  </a:cubicBezTo>
                  <a:lnTo>
                    <a:pt x="9252" y="14"/>
                  </a:lnTo>
                  <a:cubicBezTo>
                    <a:pt x="9243" y="4"/>
                    <a:pt x="9232" y="1"/>
                    <a:pt x="9222"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1"/>
            <p:cNvSpPr/>
            <p:nvPr/>
          </p:nvSpPr>
          <p:spPr>
            <a:xfrm>
              <a:off x="5378767" y="2908969"/>
              <a:ext cx="25894" cy="21991"/>
            </a:xfrm>
            <a:custGeom>
              <a:avLst/>
              <a:gdLst/>
              <a:ahLst/>
              <a:cxnLst/>
              <a:rect l="l" t="t" r="r" b="b"/>
              <a:pathLst>
                <a:path w="1108" h="941" extrusionOk="0">
                  <a:moveTo>
                    <a:pt x="652" y="0"/>
                  </a:moveTo>
                  <a:cubicBezTo>
                    <a:pt x="645" y="0"/>
                    <a:pt x="639" y="0"/>
                    <a:pt x="632" y="1"/>
                  </a:cubicBezTo>
                  <a:cubicBezTo>
                    <a:pt x="203" y="1"/>
                    <a:pt x="1" y="513"/>
                    <a:pt x="298" y="810"/>
                  </a:cubicBezTo>
                  <a:cubicBezTo>
                    <a:pt x="395" y="900"/>
                    <a:pt x="511" y="941"/>
                    <a:pt x="625" y="941"/>
                  </a:cubicBezTo>
                  <a:cubicBezTo>
                    <a:pt x="872" y="941"/>
                    <a:pt x="1108" y="747"/>
                    <a:pt x="1108" y="453"/>
                  </a:cubicBezTo>
                  <a:cubicBezTo>
                    <a:pt x="1096" y="210"/>
                    <a:pt x="904" y="0"/>
                    <a:pt x="652"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1"/>
            <p:cNvSpPr/>
            <p:nvPr/>
          </p:nvSpPr>
          <p:spPr>
            <a:xfrm>
              <a:off x="5419664" y="3005815"/>
              <a:ext cx="26104" cy="22178"/>
            </a:xfrm>
            <a:custGeom>
              <a:avLst/>
              <a:gdLst/>
              <a:ahLst/>
              <a:cxnLst/>
              <a:rect l="l" t="t" r="r" b="b"/>
              <a:pathLst>
                <a:path w="1117" h="949" extrusionOk="0">
                  <a:moveTo>
                    <a:pt x="632" y="0"/>
                  </a:moveTo>
                  <a:cubicBezTo>
                    <a:pt x="215" y="0"/>
                    <a:pt x="1" y="512"/>
                    <a:pt x="310" y="810"/>
                  </a:cubicBezTo>
                  <a:cubicBezTo>
                    <a:pt x="406" y="905"/>
                    <a:pt x="523" y="948"/>
                    <a:pt x="638" y="948"/>
                  </a:cubicBezTo>
                  <a:cubicBezTo>
                    <a:pt x="882" y="948"/>
                    <a:pt x="1116" y="756"/>
                    <a:pt x="1108" y="465"/>
                  </a:cubicBezTo>
                  <a:cubicBezTo>
                    <a:pt x="1108" y="203"/>
                    <a:pt x="894" y="0"/>
                    <a:pt x="632"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1"/>
            <p:cNvSpPr/>
            <p:nvPr/>
          </p:nvSpPr>
          <p:spPr>
            <a:xfrm>
              <a:off x="5519010" y="3046151"/>
              <a:ext cx="25894" cy="22108"/>
            </a:xfrm>
            <a:custGeom>
              <a:avLst/>
              <a:gdLst/>
              <a:ahLst/>
              <a:cxnLst/>
              <a:rect l="l" t="t" r="r" b="b"/>
              <a:pathLst>
                <a:path w="1108" h="946" extrusionOk="0">
                  <a:moveTo>
                    <a:pt x="631" y="1"/>
                  </a:moveTo>
                  <a:cubicBezTo>
                    <a:pt x="203" y="1"/>
                    <a:pt x="0" y="513"/>
                    <a:pt x="298" y="810"/>
                  </a:cubicBezTo>
                  <a:cubicBezTo>
                    <a:pt x="396" y="904"/>
                    <a:pt x="512" y="946"/>
                    <a:pt x="627" y="946"/>
                  </a:cubicBezTo>
                  <a:cubicBezTo>
                    <a:pt x="873" y="946"/>
                    <a:pt x="1108" y="750"/>
                    <a:pt x="1108" y="465"/>
                  </a:cubicBezTo>
                  <a:cubicBezTo>
                    <a:pt x="1096" y="203"/>
                    <a:pt x="893" y="1"/>
                    <a:pt x="631"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1"/>
            <p:cNvSpPr/>
            <p:nvPr/>
          </p:nvSpPr>
          <p:spPr>
            <a:xfrm>
              <a:off x="5620833" y="2908922"/>
              <a:ext cx="67095" cy="118673"/>
            </a:xfrm>
            <a:custGeom>
              <a:avLst/>
              <a:gdLst/>
              <a:ahLst/>
              <a:cxnLst/>
              <a:rect l="l" t="t" r="r" b="b"/>
              <a:pathLst>
                <a:path w="2871" h="5078" extrusionOk="0">
                  <a:moveTo>
                    <a:pt x="2259" y="0"/>
                  </a:moveTo>
                  <a:cubicBezTo>
                    <a:pt x="2022" y="0"/>
                    <a:pt x="1799" y="181"/>
                    <a:pt x="1799" y="455"/>
                  </a:cubicBezTo>
                  <a:cubicBezTo>
                    <a:pt x="1799" y="717"/>
                    <a:pt x="2013" y="920"/>
                    <a:pt x="2275" y="920"/>
                  </a:cubicBezTo>
                  <a:cubicBezTo>
                    <a:pt x="2680" y="908"/>
                    <a:pt x="2870" y="420"/>
                    <a:pt x="2585" y="134"/>
                  </a:cubicBezTo>
                  <a:cubicBezTo>
                    <a:pt x="2488" y="41"/>
                    <a:pt x="2372" y="0"/>
                    <a:pt x="2259" y="0"/>
                  </a:cubicBezTo>
                  <a:close/>
                  <a:moveTo>
                    <a:pt x="520" y="4155"/>
                  </a:moveTo>
                  <a:cubicBezTo>
                    <a:pt x="400" y="4155"/>
                    <a:pt x="281" y="4200"/>
                    <a:pt x="191" y="4289"/>
                  </a:cubicBezTo>
                  <a:cubicBezTo>
                    <a:pt x="1" y="4468"/>
                    <a:pt x="1" y="4765"/>
                    <a:pt x="191" y="4944"/>
                  </a:cubicBezTo>
                  <a:cubicBezTo>
                    <a:pt x="281" y="5033"/>
                    <a:pt x="400" y="5078"/>
                    <a:pt x="520" y="5078"/>
                  </a:cubicBezTo>
                  <a:cubicBezTo>
                    <a:pt x="641" y="5078"/>
                    <a:pt x="763" y="5033"/>
                    <a:pt x="858" y="4944"/>
                  </a:cubicBezTo>
                  <a:cubicBezTo>
                    <a:pt x="1037" y="4765"/>
                    <a:pt x="1037" y="4468"/>
                    <a:pt x="858" y="4289"/>
                  </a:cubicBezTo>
                  <a:cubicBezTo>
                    <a:pt x="763" y="4200"/>
                    <a:pt x="641" y="4155"/>
                    <a:pt x="520" y="4155"/>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1"/>
            <p:cNvSpPr/>
            <p:nvPr/>
          </p:nvSpPr>
          <p:spPr>
            <a:xfrm>
              <a:off x="5670939" y="2908969"/>
              <a:ext cx="14209" cy="21454"/>
            </a:xfrm>
            <a:custGeom>
              <a:avLst/>
              <a:gdLst/>
              <a:ahLst/>
              <a:cxnLst/>
              <a:rect l="l" t="t" r="r" b="b"/>
              <a:pathLst>
                <a:path w="608" h="918" extrusionOk="0">
                  <a:moveTo>
                    <a:pt x="152" y="0"/>
                  </a:moveTo>
                  <a:cubicBezTo>
                    <a:pt x="145" y="0"/>
                    <a:pt x="138" y="0"/>
                    <a:pt x="131" y="1"/>
                  </a:cubicBezTo>
                  <a:lnTo>
                    <a:pt x="95" y="1"/>
                  </a:lnTo>
                  <a:cubicBezTo>
                    <a:pt x="83" y="298"/>
                    <a:pt x="48" y="596"/>
                    <a:pt x="0" y="894"/>
                  </a:cubicBezTo>
                  <a:cubicBezTo>
                    <a:pt x="48" y="906"/>
                    <a:pt x="83" y="918"/>
                    <a:pt x="131" y="918"/>
                  </a:cubicBezTo>
                  <a:cubicBezTo>
                    <a:pt x="393" y="918"/>
                    <a:pt x="595" y="715"/>
                    <a:pt x="607" y="453"/>
                  </a:cubicBezTo>
                  <a:cubicBezTo>
                    <a:pt x="607" y="210"/>
                    <a:pt x="404" y="0"/>
                    <a:pt x="152" y="0"/>
                  </a:cubicBez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1"/>
            <p:cNvSpPr/>
            <p:nvPr/>
          </p:nvSpPr>
          <p:spPr>
            <a:xfrm>
              <a:off x="5623357" y="3006633"/>
              <a:ext cx="21711" cy="20963"/>
            </a:xfrm>
            <a:custGeom>
              <a:avLst/>
              <a:gdLst/>
              <a:ahLst/>
              <a:cxnLst/>
              <a:rect l="l" t="t" r="r" b="b"/>
              <a:pathLst>
                <a:path w="929" h="897" extrusionOk="0">
                  <a:moveTo>
                    <a:pt x="584" y="1"/>
                  </a:moveTo>
                  <a:cubicBezTo>
                    <a:pt x="405" y="227"/>
                    <a:pt x="203" y="453"/>
                    <a:pt x="0" y="656"/>
                  </a:cubicBezTo>
                  <a:cubicBezTo>
                    <a:pt x="24" y="691"/>
                    <a:pt x="48" y="727"/>
                    <a:pt x="83" y="763"/>
                  </a:cubicBezTo>
                  <a:cubicBezTo>
                    <a:pt x="173" y="852"/>
                    <a:pt x="292" y="897"/>
                    <a:pt x="412" y="897"/>
                  </a:cubicBezTo>
                  <a:cubicBezTo>
                    <a:pt x="533" y="897"/>
                    <a:pt x="655" y="852"/>
                    <a:pt x="750" y="763"/>
                  </a:cubicBezTo>
                  <a:cubicBezTo>
                    <a:pt x="929" y="584"/>
                    <a:pt x="929" y="287"/>
                    <a:pt x="750" y="108"/>
                  </a:cubicBezTo>
                  <a:cubicBezTo>
                    <a:pt x="703" y="60"/>
                    <a:pt x="643" y="25"/>
                    <a:pt x="584" y="1"/>
                  </a:cubicBez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1"/>
            <p:cNvSpPr/>
            <p:nvPr/>
          </p:nvSpPr>
          <p:spPr>
            <a:xfrm>
              <a:off x="5618052" y="2811867"/>
              <a:ext cx="26104" cy="22108"/>
            </a:xfrm>
            <a:custGeom>
              <a:avLst/>
              <a:gdLst/>
              <a:ahLst/>
              <a:cxnLst/>
              <a:rect l="l" t="t" r="r" b="b"/>
              <a:pathLst>
                <a:path w="1117" h="946" extrusionOk="0">
                  <a:moveTo>
                    <a:pt x="644" y="1"/>
                  </a:moveTo>
                  <a:cubicBezTo>
                    <a:pt x="215" y="1"/>
                    <a:pt x="1" y="512"/>
                    <a:pt x="310" y="810"/>
                  </a:cubicBezTo>
                  <a:cubicBezTo>
                    <a:pt x="404" y="904"/>
                    <a:pt x="520" y="946"/>
                    <a:pt x="633" y="946"/>
                  </a:cubicBezTo>
                  <a:cubicBezTo>
                    <a:pt x="879" y="946"/>
                    <a:pt x="1116" y="750"/>
                    <a:pt x="1108" y="465"/>
                  </a:cubicBezTo>
                  <a:cubicBezTo>
                    <a:pt x="1108" y="203"/>
                    <a:pt x="894" y="1"/>
                    <a:pt x="644"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1"/>
            <p:cNvSpPr/>
            <p:nvPr/>
          </p:nvSpPr>
          <p:spPr>
            <a:xfrm>
              <a:off x="5519010" y="2771530"/>
              <a:ext cx="25894" cy="22155"/>
            </a:xfrm>
            <a:custGeom>
              <a:avLst/>
              <a:gdLst/>
              <a:ahLst/>
              <a:cxnLst/>
              <a:rect l="l" t="t" r="r" b="b"/>
              <a:pathLst>
                <a:path w="1108" h="948" extrusionOk="0">
                  <a:moveTo>
                    <a:pt x="631" y="0"/>
                  </a:moveTo>
                  <a:cubicBezTo>
                    <a:pt x="203" y="0"/>
                    <a:pt x="0" y="512"/>
                    <a:pt x="298" y="810"/>
                  </a:cubicBezTo>
                  <a:cubicBezTo>
                    <a:pt x="397" y="905"/>
                    <a:pt x="516" y="948"/>
                    <a:pt x="632" y="948"/>
                  </a:cubicBezTo>
                  <a:cubicBezTo>
                    <a:pt x="877" y="948"/>
                    <a:pt x="1108" y="756"/>
                    <a:pt x="1108" y="464"/>
                  </a:cubicBezTo>
                  <a:cubicBezTo>
                    <a:pt x="1096" y="203"/>
                    <a:pt x="893" y="0"/>
                    <a:pt x="631"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1"/>
            <p:cNvSpPr/>
            <p:nvPr/>
          </p:nvSpPr>
          <p:spPr>
            <a:xfrm>
              <a:off x="5419664" y="2811867"/>
              <a:ext cx="26104" cy="22108"/>
            </a:xfrm>
            <a:custGeom>
              <a:avLst/>
              <a:gdLst/>
              <a:ahLst/>
              <a:cxnLst/>
              <a:rect l="l" t="t" r="r" b="b"/>
              <a:pathLst>
                <a:path w="1117" h="946" extrusionOk="0">
                  <a:moveTo>
                    <a:pt x="632" y="1"/>
                  </a:moveTo>
                  <a:cubicBezTo>
                    <a:pt x="215" y="1"/>
                    <a:pt x="1" y="512"/>
                    <a:pt x="310" y="810"/>
                  </a:cubicBezTo>
                  <a:cubicBezTo>
                    <a:pt x="404" y="904"/>
                    <a:pt x="520" y="946"/>
                    <a:pt x="633" y="946"/>
                  </a:cubicBezTo>
                  <a:cubicBezTo>
                    <a:pt x="879" y="946"/>
                    <a:pt x="1116" y="750"/>
                    <a:pt x="1108" y="465"/>
                  </a:cubicBezTo>
                  <a:cubicBezTo>
                    <a:pt x="1108" y="203"/>
                    <a:pt x="894" y="1"/>
                    <a:pt x="632"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1"/>
            <p:cNvSpPr/>
            <p:nvPr/>
          </p:nvSpPr>
          <p:spPr>
            <a:xfrm>
              <a:off x="5471195" y="2814087"/>
              <a:ext cx="126011" cy="210377"/>
            </a:xfrm>
            <a:custGeom>
              <a:avLst/>
              <a:gdLst/>
              <a:ahLst/>
              <a:cxnLst/>
              <a:rect l="l" t="t" r="r" b="b"/>
              <a:pathLst>
                <a:path w="5392" h="9002" extrusionOk="0">
                  <a:moveTo>
                    <a:pt x="2130" y="1"/>
                  </a:moveTo>
                  <a:cubicBezTo>
                    <a:pt x="1987" y="1"/>
                    <a:pt x="1856" y="84"/>
                    <a:pt x="1808" y="215"/>
                  </a:cubicBezTo>
                  <a:lnTo>
                    <a:pt x="70" y="4978"/>
                  </a:lnTo>
                  <a:cubicBezTo>
                    <a:pt x="0" y="5187"/>
                    <a:pt x="146" y="5419"/>
                    <a:pt x="374" y="5419"/>
                  </a:cubicBezTo>
                  <a:cubicBezTo>
                    <a:pt x="380" y="5419"/>
                    <a:pt x="386" y="5418"/>
                    <a:pt x="391" y="5418"/>
                  </a:cubicBezTo>
                  <a:lnTo>
                    <a:pt x="2058" y="5418"/>
                  </a:lnTo>
                  <a:cubicBezTo>
                    <a:pt x="2118" y="5418"/>
                    <a:pt x="2165" y="5478"/>
                    <a:pt x="2142" y="5537"/>
                  </a:cubicBezTo>
                  <a:lnTo>
                    <a:pt x="2142" y="5549"/>
                  </a:lnTo>
                  <a:lnTo>
                    <a:pt x="987" y="8704"/>
                  </a:lnTo>
                  <a:cubicBezTo>
                    <a:pt x="939" y="8859"/>
                    <a:pt x="1046" y="9002"/>
                    <a:pt x="1201" y="9002"/>
                  </a:cubicBezTo>
                  <a:lnTo>
                    <a:pt x="1939" y="9002"/>
                  </a:lnTo>
                  <a:cubicBezTo>
                    <a:pt x="2011" y="9002"/>
                    <a:pt x="2082" y="8966"/>
                    <a:pt x="2130" y="8895"/>
                  </a:cubicBezTo>
                  <a:lnTo>
                    <a:pt x="5261" y="4097"/>
                  </a:lnTo>
                  <a:cubicBezTo>
                    <a:pt x="5392" y="3870"/>
                    <a:pt x="5237" y="3585"/>
                    <a:pt x="4975" y="3585"/>
                  </a:cubicBezTo>
                  <a:lnTo>
                    <a:pt x="3785" y="3585"/>
                  </a:lnTo>
                  <a:cubicBezTo>
                    <a:pt x="3779" y="3585"/>
                    <a:pt x="3774" y="3585"/>
                    <a:pt x="3768" y="3585"/>
                  </a:cubicBezTo>
                  <a:cubicBezTo>
                    <a:pt x="3550" y="3585"/>
                    <a:pt x="3394" y="3353"/>
                    <a:pt x="3475" y="3144"/>
                  </a:cubicBezTo>
                  <a:lnTo>
                    <a:pt x="4451" y="441"/>
                  </a:lnTo>
                  <a:cubicBezTo>
                    <a:pt x="4535" y="227"/>
                    <a:pt x="4380"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1"/>
            <p:cNvSpPr/>
            <p:nvPr/>
          </p:nvSpPr>
          <p:spPr>
            <a:xfrm>
              <a:off x="5493140" y="2898125"/>
              <a:ext cx="104020" cy="126619"/>
            </a:xfrm>
            <a:custGeom>
              <a:avLst/>
              <a:gdLst/>
              <a:ahLst/>
              <a:cxnLst/>
              <a:rect l="l" t="t" r="r" b="b"/>
              <a:pathLst>
                <a:path w="4451" h="5418" extrusionOk="0">
                  <a:moveTo>
                    <a:pt x="4051" y="0"/>
                  </a:moveTo>
                  <a:cubicBezTo>
                    <a:pt x="4046" y="0"/>
                    <a:pt x="4041" y="0"/>
                    <a:pt x="4036" y="0"/>
                  </a:cubicBezTo>
                  <a:lnTo>
                    <a:pt x="3060" y="0"/>
                  </a:lnTo>
                  <a:lnTo>
                    <a:pt x="441" y="4037"/>
                  </a:lnTo>
                  <a:lnTo>
                    <a:pt x="48" y="5120"/>
                  </a:lnTo>
                  <a:cubicBezTo>
                    <a:pt x="0" y="5263"/>
                    <a:pt x="107" y="5418"/>
                    <a:pt x="262" y="5418"/>
                  </a:cubicBezTo>
                  <a:lnTo>
                    <a:pt x="1000" y="5418"/>
                  </a:lnTo>
                  <a:cubicBezTo>
                    <a:pt x="1072" y="5418"/>
                    <a:pt x="1143" y="5370"/>
                    <a:pt x="1191" y="5311"/>
                  </a:cubicBezTo>
                  <a:lnTo>
                    <a:pt x="4322" y="501"/>
                  </a:lnTo>
                  <a:cubicBezTo>
                    <a:pt x="4450" y="290"/>
                    <a:pt x="4304"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1"/>
            <p:cNvSpPr/>
            <p:nvPr/>
          </p:nvSpPr>
          <p:spPr>
            <a:xfrm>
              <a:off x="5526839" y="2814367"/>
              <a:ext cx="50619" cy="66815"/>
            </a:xfrm>
            <a:custGeom>
              <a:avLst/>
              <a:gdLst/>
              <a:ahLst/>
              <a:cxnLst/>
              <a:rect l="l" t="t" r="r" b="b"/>
              <a:pathLst>
                <a:path w="2166" h="2859" extrusionOk="0">
                  <a:moveTo>
                    <a:pt x="856" y="1"/>
                  </a:moveTo>
                  <a:lnTo>
                    <a:pt x="165" y="1918"/>
                  </a:lnTo>
                  <a:cubicBezTo>
                    <a:pt x="1" y="2376"/>
                    <a:pt x="347" y="2858"/>
                    <a:pt x="827" y="2858"/>
                  </a:cubicBezTo>
                  <a:cubicBezTo>
                    <a:pt x="832" y="2858"/>
                    <a:pt x="838" y="2858"/>
                    <a:pt x="844" y="2858"/>
                  </a:cubicBezTo>
                  <a:lnTo>
                    <a:pt x="1201" y="2858"/>
                  </a:lnTo>
                  <a:lnTo>
                    <a:pt x="2070" y="453"/>
                  </a:lnTo>
                  <a:cubicBezTo>
                    <a:pt x="2166" y="227"/>
                    <a:pt x="1999" y="1"/>
                    <a:pt x="1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3" name="Google Shape;2973;p51"/>
          <p:cNvGrpSpPr/>
          <p:nvPr/>
        </p:nvGrpSpPr>
        <p:grpSpPr>
          <a:xfrm>
            <a:off x="4645580" y="2713923"/>
            <a:ext cx="477496" cy="411569"/>
            <a:chOff x="4645580" y="2713923"/>
            <a:chExt cx="477496" cy="411569"/>
          </a:xfrm>
        </p:grpSpPr>
        <p:sp>
          <p:nvSpPr>
            <p:cNvPr id="2974" name="Google Shape;2974;p51"/>
            <p:cNvSpPr/>
            <p:nvPr/>
          </p:nvSpPr>
          <p:spPr>
            <a:xfrm>
              <a:off x="4871521" y="2794479"/>
              <a:ext cx="25614" cy="41622"/>
            </a:xfrm>
            <a:custGeom>
              <a:avLst/>
              <a:gdLst/>
              <a:ahLst/>
              <a:cxnLst/>
              <a:rect l="l" t="t" r="r" b="b"/>
              <a:pathLst>
                <a:path w="1096" h="1781" extrusionOk="0">
                  <a:moveTo>
                    <a:pt x="548" y="0"/>
                  </a:moveTo>
                  <a:cubicBezTo>
                    <a:pt x="283" y="0"/>
                    <a:pt x="18" y="173"/>
                    <a:pt x="0" y="518"/>
                  </a:cubicBezTo>
                  <a:lnTo>
                    <a:pt x="0" y="1245"/>
                  </a:lnTo>
                  <a:cubicBezTo>
                    <a:pt x="0" y="1535"/>
                    <a:pt x="239" y="1781"/>
                    <a:pt x="528" y="1781"/>
                  </a:cubicBezTo>
                  <a:cubicBezTo>
                    <a:pt x="534" y="1781"/>
                    <a:pt x="541" y="1781"/>
                    <a:pt x="548" y="1780"/>
                  </a:cubicBezTo>
                  <a:cubicBezTo>
                    <a:pt x="555" y="1781"/>
                    <a:pt x="562" y="1781"/>
                    <a:pt x="569" y="1781"/>
                  </a:cubicBezTo>
                  <a:cubicBezTo>
                    <a:pt x="857" y="1781"/>
                    <a:pt x="1096" y="1535"/>
                    <a:pt x="1096" y="1245"/>
                  </a:cubicBezTo>
                  <a:lnTo>
                    <a:pt x="1096" y="518"/>
                  </a:lnTo>
                  <a:cubicBezTo>
                    <a:pt x="1078" y="173"/>
                    <a:pt x="813"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1"/>
            <p:cNvSpPr/>
            <p:nvPr/>
          </p:nvSpPr>
          <p:spPr>
            <a:xfrm>
              <a:off x="4939691" y="2827244"/>
              <a:ext cx="40360" cy="37088"/>
            </a:xfrm>
            <a:custGeom>
              <a:avLst/>
              <a:gdLst/>
              <a:ahLst/>
              <a:cxnLst/>
              <a:rect l="l" t="t" r="r" b="b"/>
              <a:pathLst>
                <a:path w="1727" h="1587" extrusionOk="0">
                  <a:moveTo>
                    <a:pt x="1126" y="0"/>
                  </a:moveTo>
                  <a:cubicBezTo>
                    <a:pt x="986" y="0"/>
                    <a:pt x="846" y="51"/>
                    <a:pt x="739" y="152"/>
                  </a:cubicBezTo>
                  <a:lnTo>
                    <a:pt x="215" y="664"/>
                  </a:lnTo>
                  <a:cubicBezTo>
                    <a:pt x="0" y="878"/>
                    <a:pt x="0" y="1224"/>
                    <a:pt x="215" y="1426"/>
                  </a:cubicBezTo>
                  <a:cubicBezTo>
                    <a:pt x="322" y="1533"/>
                    <a:pt x="462" y="1587"/>
                    <a:pt x="602" y="1587"/>
                  </a:cubicBezTo>
                  <a:cubicBezTo>
                    <a:pt x="742" y="1587"/>
                    <a:pt x="882" y="1533"/>
                    <a:pt x="989" y="1426"/>
                  </a:cubicBezTo>
                  <a:lnTo>
                    <a:pt x="1513" y="914"/>
                  </a:lnTo>
                  <a:cubicBezTo>
                    <a:pt x="1727" y="712"/>
                    <a:pt x="1727" y="366"/>
                    <a:pt x="1513" y="152"/>
                  </a:cubicBezTo>
                  <a:cubicBezTo>
                    <a:pt x="1405" y="51"/>
                    <a:pt x="1266" y="0"/>
                    <a:pt x="1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1"/>
            <p:cNvSpPr/>
            <p:nvPr/>
          </p:nvSpPr>
          <p:spPr>
            <a:xfrm>
              <a:off x="4969745" y="2907006"/>
              <a:ext cx="47605" cy="25380"/>
            </a:xfrm>
            <a:custGeom>
              <a:avLst/>
              <a:gdLst/>
              <a:ahLst/>
              <a:cxnLst/>
              <a:rect l="l" t="t" r="r" b="b"/>
              <a:pathLst>
                <a:path w="2037" h="1086" extrusionOk="0">
                  <a:moveTo>
                    <a:pt x="1321" y="1"/>
                  </a:moveTo>
                  <a:cubicBezTo>
                    <a:pt x="1309" y="1"/>
                    <a:pt x="1298" y="1"/>
                    <a:pt x="1286" y="1"/>
                  </a:cubicBezTo>
                  <a:lnTo>
                    <a:pt x="548" y="1"/>
                  </a:lnTo>
                  <a:cubicBezTo>
                    <a:pt x="238" y="1"/>
                    <a:pt x="0" y="240"/>
                    <a:pt x="0" y="537"/>
                  </a:cubicBezTo>
                  <a:cubicBezTo>
                    <a:pt x="0" y="847"/>
                    <a:pt x="250" y="1085"/>
                    <a:pt x="548" y="1085"/>
                  </a:cubicBezTo>
                  <a:lnTo>
                    <a:pt x="1286" y="1085"/>
                  </a:lnTo>
                  <a:cubicBezTo>
                    <a:pt x="1298" y="1085"/>
                    <a:pt x="1309" y="1086"/>
                    <a:pt x="1321" y="1086"/>
                  </a:cubicBezTo>
                  <a:cubicBezTo>
                    <a:pt x="2037" y="1086"/>
                    <a:pt x="2037" y="1"/>
                    <a:pt x="1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1"/>
            <p:cNvSpPr/>
            <p:nvPr/>
          </p:nvSpPr>
          <p:spPr>
            <a:xfrm>
              <a:off x="4788604" y="2827244"/>
              <a:ext cx="40360" cy="37088"/>
            </a:xfrm>
            <a:custGeom>
              <a:avLst/>
              <a:gdLst/>
              <a:ahLst/>
              <a:cxnLst/>
              <a:rect l="l" t="t" r="r" b="b"/>
              <a:pathLst>
                <a:path w="1727" h="1587" extrusionOk="0">
                  <a:moveTo>
                    <a:pt x="602" y="0"/>
                  </a:moveTo>
                  <a:cubicBezTo>
                    <a:pt x="462" y="0"/>
                    <a:pt x="322" y="51"/>
                    <a:pt x="215" y="152"/>
                  </a:cubicBezTo>
                  <a:cubicBezTo>
                    <a:pt x="0" y="366"/>
                    <a:pt x="0" y="712"/>
                    <a:pt x="215" y="914"/>
                  </a:cubicBezTo>
                  <a:lnTo>
                    <a:pt x="739" y="1426"/>
                  </a:lnTo>
                  <a:cubicBezTo>
                    <a:pt x="846" y="1533"/>
                    <a:pt x="986" y="1587"/>
                    <a:pt x="1126" y="1587"/>
                  </a:cubicBezTo>
                  <a:cubicBezTo>
                    <a:pt x="1265" y="1587"/>
                    <a:pt x="1405" y="1533"/>
                    <a:pt x="1512" y="1426"/>
                  </a:cubicBezTo>
                  <a:cubicBezTo>
                    <a:pt x="1727" y="1224"/>
                    <a:pt x="1727" y="878"/>
                    <a:pt x="1512" y="664"/>
                  </a:cubicBezTo>
                  <a:lnTo>
                    <a:pt x="989" y="152"/>
                  </a:lnTo>
                  <a:cubicBezTo>
                    <a:pt x="881" y="51"/>
                    <a:pt x="742" y="0"/>
                    <a:pt x="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1"/>
            <p:cNvSpPr/>
            <p:nvPr/>
          </p:nvSpPr>
          <p:spPr>
            <a:xfrm>
              <a:off x="4871521" y="3003034"/>
              <a:ext cx="25614" cy="41832"/>
            </a:xfrm>
            <a:custGeom>
              <a:avLst/>
              <a:gdLst/>
              <a:ahLst/>
              <a:cxnLst/>
              <a:rect l="l" t="t" r="r" b="b"/>
              <a:pathLst>
                <a:path w="1096" h="1790" extrusionOk="0">
                  <a:moveTo>
                    <a:pt x="548" y="0"/>
                  </a:moveTo>
                  <a:cubicBezTo>
                    <a:pt x="250" y="0"/>
                    <a:pt x="0" y="238"/>
                    <a:pt x="0" y="536"/>
                  </a:cubicBezTo>
                  <a:lnTo>
                    <a:pt x="0" y="1262"/>
                  </a:lnTo>
                  <a:cubicBezTo>
                    <a:pt x="18" y="1613"/>
                    <a:pt x="283" y="1789"/>
                    <a:pt x="548" y="1789"/>
                  </a:cubicBezTo>
                  <a:cubicBezTo>
                    <a:pt x="813" y="1789"/>
                    <a:pt x="1078" y="1613"/>
                    <a:pt x="1096" y="1262"/>
                  </a:cubicBezTo>
                  <a:lnTo>
                    <a:pt x="1096" y="536"/>
                  </a:lnTo>
                  <a:cubicBezTo>
                    <a:pt x="1096" y="238"/>
                    <a:pt x="846"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1"/>
            <p:cNvSpPr/>
            <p:nvPr/>
          </p:nvSpPr>
          <p:spPr>
            <a:xfrm>
              <a:off x="4939691" y="2974989"/>
              <a:ext cx="40360" cy="37112"/>
            </a:xfrm>
            <a:custGeom>
              <a:avLst/>
              <a:gdLst/>
              <a:ahLst/>
              <a:cxnLst/>
              <a:rect l="l" t="t" r="r" b="b"/>
              <a:pathLst>
                <a:path w="1727" h="1588" extrusionOk="0">
                  <a:moveTo>
                    <a:pt x="602" y="1"/>
                  </a:moveTo>
                  <a:cubicBezTo>
                    <a:pt x="462" y="1"/>
                    <a:pt x="322" y="51"/>
                    <a:pt x="215" y="152"/>
                  </a:cubicBezTo>
                  <a:cubicBezTo>
                    <a:pt x="0" y="367"/>
                    <a:pt x="0" y="712"/>
                    <a:pt x="215" y="914"/>
                  </a:cubicBezTo>
                  <a:lnTo>
                    <a:pt x="739" y="1426"/>
                  </a:lnTo>
                  <a:cubicBezTo>
                    <a:pt x="846" y="1533"/>
                    <a:pt x="986" y="1587"/>
                    <a:pt x="1126" y="1587"/>
                  </a:cubicBezTo>
                  <a:cubicBezTo>
                    <a:pt x="1266" y="1587"/>
                    <a:pt x="1405" y="1533"/>
                    <a:pt x="1513" y="1426"/>
                  </a:cubicBezTo>
                  <a:cubicBezTo>
                    <a:pt x="1727" y="1224"/>
                    <a:pt x="1727" y="879"/>
                    <a:pt x="1513" y="676"/>
                  </a:cubicBezTo>
                  <a:lnTo>
                    <a:pt x="989" y="152"/>
                  </a:lnTo>
                  <a:cubicBezTo>
                    <a:pt x="882" y="51"/>
                    <a:pt x="742" y="1"/>
                    <a:pt x="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1"/>
            <p:cNvSpPr/>
            <p:nvPr/>
          </p:nvSpPr>
          <p:spPr>
            <a:xfrm>
              <a:off x="4788604" y="2974989"/>
              <a:ext cx="40360" cy="37112"/>
            </a:xfrm>
            <a:custGeom>
              <a:avLst/>
              <a:gdLst/>
              <a:ahLst/>
              <a:cxnLst/>
              <a:rect l="l" t="t" r="r" b="b"/>
              <a:pathLst>
                <a:path w="1727" h="1588" extrusionOk="0">
                  <a:moveTo>
                    <a:pt x="1126" y="1"/>
                  </a:moveTo>
                  <a:cubicBezTo>
                    <a:pt x="986" y="1"/>
                    <a:pt x="846" y="51"/>
                    <a:pt x="739" y="152"/>
                  </a:cubicBezTo>
                  <a:lnTo>
                    <a:pt x="215" y="676"/>
                  </a:lnTo>
                  <a:cubicBezTo>
                    <a:pt x="0" y="879"/>
                    <a:pt x="0" y="1224"/>
                    <a:pt x="215" y="1426"/>
                  </a:cubicBezTo>
                  <a:cubicBezTo>
                    <a:pt x="322" y="1533"/>
                    <a:pt x="462" y="1587"/>
                    <a:pt x="602" y="1587"/>
                  </a:cubicBezTo>
                  <a:cubicBezTo>
                    <a:pt x="742" y="1587"/>
                    <a:pt x="881" y="1533"/>
                    <a:pt x="989" y="1426"/>
                  </a:cubicBezTo>
                  <a:lnTo>
                    <a:pt x="1512" y="914"/>
                  </a:lnTo>
                  <a:cubicBezTo>
                    <a:pt x="1727" y="712"/>
                    <a:pt x="1727" y="367"/>
                    <a:pt x="1512" y="152"/>
                  </a:cubicBezTo>
                  <a:cubicBezTo>
                    <a:pt x="1405" y="51"/>
                    <a:pt x="1265" y="1"/>
                    <a:pt x="1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1"/>
            <p:cNvSpPr/>
            <p:nvPr/>
          </p:nvSpPr>
          <p:spPr>
            <a:xfrm>
              <a:off x="4751306" y="2907006"/>
              <a:ext cx="47885" cy="25380"/>
            </a:xfrm>
            <a:custGeom>
              <a:avLst/>
              <a:gdLst/>
              <a:ahLst/>
              <a:cxnLst/>
              <a:rect l="l" t="t" r="r" b="b"/>
              <a:pathLst>
                <a:path w="2049" h="1086" extrusionOk="0">
                  <a:moveTo>
                    <a:pt x="717" y="1"/>
                  </a:moveTo>
                  <a:cubicBezTo>
                    <a:pt x="0" y="1"/>
                    <a:pt x="0" y="1086"/>
                    <a:pt x="717" y="1086"/>
                  </a:cubicBezTo>
                  <a:cubicBezTo>
                    <a:pt x="728" y="1086"/>
                    <a:pt x="739" y="1085"/>
                    <a:pt x="751" y="1085"/>
                  </a:cubicBezTo>
                  <a:lnTo>
                    <a:pt x="1489" y="1085"/>
                  </a:lnTo>
                  <a:cubicBezTo>
                    <a:pt x="1799" y="1085"/>
                    <a:pt x="2037" y="847"/>
                    <a:pt x="2049" y="537"/>
                  </a:cubicBezTo>
                  <a:cubicBezTo>
                    <a:pt x="2037" y="240"/>
                    <a:pt x="1799" y="1"/>
                    <a:pt x="1489" y="1"/>
                  </a:cubicBezTo>
                  <a:lnTo>
                    <a:pt x="751" y="1"/>
                  </a:lnTo>
                  <a:cubicBezTo>
                    <a:pt x="739" y="1"/>
                    <a:pt x="728"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1"/>
            <p:cNvSpPr/>
            <p:nvPr/>
          </p:nvSpPr>
          <p:spPr>
            <a:xfrm>
              <a:off x="4803631" y="2860570"/>
              <a:ext cx="141669" cy="120636"/>
            </a:xfrm>
            <a:custGeom>
              <a:avLst/>
              <a:gdLst/>
              <a:ahLst/>
              <a:cxnLst/>
              <a:rect l="l" t="t" r="r" b="b"/>
              <a:pathLst>
                <a:path w="6062" h="5162" extrusionOk="0">
                  <a:moveTo>
                    <a:pt x="3475" y="0"/>
                  </a:moveTo>
                  <a:cubicBezTo>
                    <a:pt x="3468" y="0"/>
                    <a:pt x="3461" y="0"/>
                    <a:pt x="3453" y="0"/>
                  </a:cubicBezTo>
                  <a:cubicBezTo>
                    <a:pt x="1143" y="0"/>
                    <a:pt x="0" y="2798"/>
                    <a:pt x="1643" y="4417"/>
                  </a:cubicBezTo>
                  <a:cubicBezTo>
                    <a:pt x="2169" y="4932"/>
                    <a:pt x="2807" y="5161"/>
                    <a:pt x="3433" y="5161"/>
                  </a:cubicBezTo>
                  <a:cubicBezTo>
                    <a:pt x="4777" y="5161"/>
                    <a:pt x="6061" y="4101"/>
                    <a:pt x="6037" y="2524"/>
                  </a:cubicBezTo>
                  <a:cubicBezTo>
                    <a:pt x="6025" y="1127"/>
                    <a:pt x="4882" y="0"/>
                    <a:pt x="3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1"/>
            <p:cNvSpPr/>
            <p:nvPr/>
          </p:nvSpPr>
          <p:spPr>
            <a:xfrm>
              <a:off x="4841467" y="2861107"/>
              <a:ext cx="105492" cy="117481"/>
            </a:xfrm>
            <a:custGeom>
              <a:avLst/>
              <a:gdLst/>
              <a:ahLst/>
              <a:cxnLst/>
              <a:rect l="l" t="t" r="r" b="b"/>
              <a:pathLst>
                <a:path w="4514" h="5027" extrusionOk="0">
                  <a:moveTo>
                    <a:pt x="2179" y="1"/>
                  </a:moveTo>
                  <a:lnTo>
                    <a:pt x="2179" y="1"/>
                  </a:lnTo>
                  <a:cubicBezTo>
                    <a:pt x="2656" y="477"/>
                    <a:pt x="2930" y="1108"/>
                    <a:pt x="2930" y="1775"/>
                  </a:cubicBezTo>
                  <a:cubicBezTo>
                    <a:pt x="2918" y="3177"/>
                    <a:pt x="1775" y="4299"/>
                    <a:pt x="389" y="4299"/>
                  </a:cubicBezTo>
                  <a:cubicBezTo>
                    <a:pt x="375" y="4299"/>
                    <a:pt x="360" y="4299"/>
                    <a:pt x="346" y="4299"/>
                  </a:cubicBezTo>
                  <a:cubicBezTo>
                    <a:pt x="227" y="4299"/>
                    <a:pt x="108" y="4299"/>
                    <a:pt x="1" y="4275"/>
                  </a:cubicBezTo>
                  <a:lnTo>
                    <a:pt x="1" y="4275"/>
                  </a:lnTo>
                  <a:cubicBezTo>
                    <a:pt x="489" y="4763"/>
                    <a:pt x="1144" y="5025"/>
                    <a:pt x="1834" y="5025"/>
                  </a:cubicBezTo>
                  <a:cubicBezTo>
                    <a:pt x="1857" y="5026"/>
                    <a:pt x="1879" y="5026"/>
                    <a:pt x="1902" y="5026"/>
                  </a:cubicBezTo>
                  <a:cubicBezTo>
                    <a:pt x="3218" y="5026"/>
                    <a:pt x="4324" y="4003"/>
                    <a:pt x="4418" y="2680"/>
                  </a:cubicBezTo>
                  <a:cubicBezTo>
                    <a:pt x="4513" y="1334"/>
                    <a:pt x="3525" y="144"/>
                    <a:pt x="2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1"/>
            <p:cNvSpPr/>
            <p:nvPr/>
          </p:nvSpPr>
          <p:spPr>
            <a:xfrm>
              <a:off x="4839247" y="2875573"/>
              <a:ext cx="53728" cy="50409"/>
            </a:xfrm>
            <a:custGeom>
              <a:avLst/>
              <a:gdLst/>
              <a:ahLst/>
              <a:cxnLst/>
              <a:rect l="l" t="t" r="r" b="b"/>
              <a:pathLst>
                <a:path w="2299" h="2157" extrusionOk="0">
                  <a:moveTo>
                    <a:pt x="1919" y="1"/>
                  </a:moveTo>
                  <a:cubicBezTo>
                    <a:pt x="869" y="1"/>
                    <a:pt x="12" y="842"/>
                    <a:pt x="0" y="1882"/>
                  </a:cubicBezTo>
                  <a:cubicBezTo>
                    <a:pt x="0" y="2037"/>
                    <a:pt x="131" y="2156"/>
                    <a:pt x="286" y="2156"/>
                  </a:cubicBezTo>
                  <a:cubicBezTo>
                    <a:pt x="441" y="2156"/>
                    <a:pt x="560" y="2037"/>
                    <a:pt x="572" y="1882"/>
                  </a:cubicBezTo>
                  <a:cubicBezTo>
                    <a:pt x="572" y="1140"/>
                    <a:pt x="1179" y="549"/>
                    <a:pt x="1919" y="549"/>
                  </a:cubicBezTo>
                  <a:cubicBezTo>
                    <a:pt x="1926" y="549"/>
                    <a:pt x="1934" y="549"/>
                    <a:pt x="1941" y="549"/>
                  </a:cubicBezTo>
                  <a:cubicBezTo>
                    <a:pt x="2298" y="549"/>
                    <a:pt x="2298" y="1"/>
                    <a:pt x="1941" y="1"/>
                  </a:cubicBezTo>
                  <a:cubicBezTo>
                    <a:pt x="1934" y="1"/>
                    <a:pt x="1926" y="1"/>
                    <a:pt x="1919" y="1"/>
                  </a:cubicBezTo>
                  <a:close/>
                </a:path>
              </a:pathLst>
            </a:custGeom>
            <a:solidFill>
              <a:srgbClr val="F9E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1"/>
            <p:cNvSpPr/>
            <p:nvPr/>
          </p:nvSpPr>
          <p:spPr>
            <a:xfrm>
              <a:off x="5045417" y="2866412"/>
              <a:ext cx="42323" cy="61229"/>
            </a:xfrm>
            <a:custGeom>
              <a:avLst/>
              <a:gdLst/>
              <a:ahLst/>
              <a:cxnLst/>
              <a:rect l="l" t="t" r="r" b="b"/>
              <a:pathLst>
                <a:path w="1811" h="2620" extrusionOk="0">
                  <a:moveTo>
                    <a:pt x="1811" y="0"/>
                  </a:moveTo>
                  <a:lnTo>
                    <a:pt x="1" y="1131"/>
                  </a:lnTo>
                  <a:lnTo>
                    <a:pt x="906" y="2489"/>
                  </a:lnTo>
                  <a:lnTo>
                    <a:pt x="1608" y="2620"/>
                  </a:lnTo>
                  <a:lnTo>
                    <a:pt x="1811" y="0"/>
                  </a:lnTo>
                  <a:close/>
                </a:path>
              </a:pathLst>
            </a:custGeom>
            <a:solidFill>
              <a:srgbClr val="698E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1"/>
            <p:cNvSpPr/>
            <p:nvPr/>
          </p:nvSpPr>
          <p:spPr>
            <a:xfrm>
              <a:off x="4645580" y="2713923"/>
              <a:ext cx="454617" cy="259080"/>
            </a:xfrm>
            <a:custGeom>
              <a:avLst/>
              <a:gdLst/>
              <a:ahLst/>
              <a:cxnLst/>
              <a:rect l="l" t="t" r="r" b="b"/>
              <a:pathLst>
                <a:path w="19453" h="11086" extrusionOk="0">
                  <a:moveTo>
                    <a:pt x="10279" y="0"/>
                  </a:moveTo>
                  <a:cubicBezTo>
                    <a:pt x="10258" y="0"/>
                    <a:pt x="10237" y="0"/>
                    <a:pt x="10216" y="1"/>
                  </a:cubicBezTo>
                  <a:cubicBezTo>
                    <a:pt x="4489" y="1"/>
                    <a:pt x="1" y="5251"/>
                    <a:pt x="1513" y="11085"/>
                  </a:cubicBezTo>
                  <a:lnTo>
                    <a:pt x="3322" y="9942"/>
                  </a:lnTo>
                  <a:cubicBezTo>
                    <a:pt x="2608" y="5668"/>
                    <a:pt x="5978" y="1953"/>
                    <a:pt x="10216" y="1953"/>
                  </a:cubicBezTo>
                  <a:cubicBezTo>
                    <a:pt x="10227" y="1953"/>
                    <a:pt x="10238" y="1953"/>
                    <a:pt x="10250" y="1953"/>
                  </a:cubicBezTo>
                  <a:cubicBezTo>
                    <a:pt x="12737" y="1953"/>
                    <a:pt x="15032" y="3272"/>
                    <a:pt x="16300" y="5418"/>
                  </a:cubicBezTo>
                  <a:lnTo>
                    <a:pt x="15383" y="5620"/>
                  </a:lnTo>
                  <a:cubicBezTo>
                    <a:pt x="15300" y="5644"/>
                    <a:pt x="15276" y="5739"/>
                    <a:pt x="15324" y="5799"/>
                  </a:cubicBezTo>
                  <a:lnTo>
                    <a:pt x="18086" y="8668"/>
                  </a:lnTo>
                  <a:cubicBezTo>
                    <a:pt x="18109" y="8691"/>
                    <a:pt x="18138" y="8702"/>
                    <a:pt x="18166" y="8702"/>
                  </a:cubicBezTo>
                  <a:cubicBezTo>
                    <a:pt x="18209" y="8702"/>
                    <a:pt x="18250" y="8676"/>
                    <a:pt x="18265" y="8633"/>
                  </a:cubicBezTo>
                  <a:lnTo>
                    <a:pt x="19432" y="4858"/>
                  </a:lnTo>
                  <a:cubicBezTo>
                    <a:pt x="19452" y="4786"/>
                    <a:pt x="19401" y="4723"/>
                    <a:pt x="19341" y="4723"/>
                  </a:cubicBezTo>
                  <a:cubicBezTo>
                    <a:pt x="19331" y="4723"/>
                    <a:pt x="19322" y="4724"/>
                    <a:pt x="19313" y="4727"/>
                  </a:cubicBezTo>
                  <a:lnTo>
                    <a:pt x="18312" y="4954"/>
                  </a:lnTo>
                  <a:cubicBezTo>
                    <a:pt x="16786" y="1912"/>
                    <a:pt x="13672" y="0"/>
                    <a:pt x="10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1"/>
            <p:cNvSpPr/>
            <p:nvPr/>
          </p:nvSpPr>
          <p:spPr>
            <a:xfrm>
              <a:off x="4668459" y="2866412"/>
              <a:ext cx="454617" cy="259080"/>
            </a:xfrm>
            <a:custGeom>
              <a:avLst/>
              <a:gdLst/>
              <a:ahLst/>
              <a:cxnLst/>
              <a:rect l="l" t="t" r="r" b="b"/>
              <a:pathLst>
                <a:path w="19453" h="11086" extrusionOk="0">
                  <a:moveTo>
                    <a:pt x="17941" y="0"/>
                  </a:moveTo>
                  <a:lnTo>
                    <a:pt x="17286" y="2108"/>
                  </a:lnTo>
                  <a:cubicBezTo>
                    <a:pt x="17271" y="2151"/>
                    <a:pt x="17230" y="2177"/>
                    <a:pt x="17187" y="2177"/>
                  </a:cubicBezTo>
                  <a:cubicBezTo>
                    <a:pt x="17159" y="2177"/>
                    <a:pt x="17130" y="2166"/>
                    <a:pt x="17107" y="2143"/>
                  </a:cubicBezTo>
                  <a:lnTo>
                    <a:pt x="16131" y="1131"/>
                  </a:lnTo>
                  <a:lnTo>
                    <a:pt x="16131" y="1131"/>
                  </a:lnTo>
                  <a:cubicBezTo>
                    <a:pt x="16845" y="5406"/>
                    <a:pt x="13476" y="9120"/>
                    <a:pt x="9237" y="9120"/>
                  </a:cubicBezTo>
                  <a:cubicBezTo>
                    <a:pt x="9226" y="9120"/>
                    <a:pt x="9215" y="9120"/>
                    <a:pt x="9203" y="9120"/>
                  </a:cubicBezTo>
                  <a:cubicBezTo>
                    <a:pt x="6716" y="9120"/>
                    <a:pt x="4421" y="7813"/>
                    <a:pt x="3153" y="5668"/>
                  </a:cubicBezTo>
                  <a:lnTo>
                    <a:pt x="4070" y="5453"/>
                  </a:lnTo>
                  <a:cubicBezTo>
                    <a:pt x="4153" y="5441"/>
                    <a:pt x="4177" y="5346"/>
                    <a:pt x="4129" y="5287"/>
                  </a:cubicBezTo>
                  <a:lnTo>
                    <a:pt x="1367" y="2417"/>
                  </a:lnTo>
                  <a:cubicBezTo>
                    <a:pt x="1342" y="2392"/>
                    <a:pt x="1311" y="2380"/>
                    <a:pt x="1282" y="2380"/>
                  </a:cubicBezTo>
                  <a:cubicBezTo>
                    <a:pt x="1241" y="2380"/>
                    <a:pt x="1202" y="2404"/>
                    <a:pt x="1189" y="2453"/>
                  </a:cubicBezTo>
                  <a:lnTo>
                    <a:pt x="22" y="6227"/>
                  </a:lnTo>
                  <a:cubicBezTo>
                    <a:pt x="1" y="6290"/>
                    <a:pt x="54" y="6362"/>
                    <a:pt x="115" y="6362"/>
                  </a:cubicBezTo>
                  <a:cubicBezTo>
                    <a:pt x="124" y="6362"/>
                    <a:pt x="132" y="6361"/>
                    <a:pt x="141" y="6358"/>
                  </a:cubicBezTo>
                  <a:lnTo>
                    <a:pt x="1141" y="6132"/>
                  </a:lnTo>
                  <a:cubicBezTo>
                    <a:pt x="2667" y="9161"/>
                    <a:pt x="5782" y="11085"/>
                    <a:pt x="9175" y="11085"/>
                  </a:cubicBezTo>
                  <a:cubicBezTo>
                    <a:pt x="9195" y="11085"/>
                    <a:pt x="9216" y="11085"/>
                    <a:pt x="9237" y="11085"/>
                  </a:cubicBezTo>
                  <a:cubicBezTo>
                    <a:pt x="14964" y="11085"/>
                    <a:pt x="19453" y="5834"/>
                    <a:pt x="17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1"/>
            <p:cNvSpPr/>
            <p:nvPr/>
          </p:nvSpPr>
          <p:spPr>
            <a:xfrm>
              <a:off x="4773017" y="2866412"/>
              <a:ext cx="349779" cy="259056"/>
            </a:xfrm>
            <a:custGeom>
              <a:avLst/>
              <a:gdLst/>
              <a:ahLst/>
              <a:cxnLst/>
              <a:rect l="l" t="t" r="r" b="b"/>
              <a:pathLst>
                <a:path w="14967" h="11085" extrusionOk="0">
                  <a:moveTo>
                    <a:pt x="13467" y="0"/>
                  </a:moveTo>
                  <a:lnTo>
                    <a:pt x="12812" y="2108"/>
                  </a:lnTo>
                  <a:cubicBezTo>
                    <a:pt x="12797" y="2151"/>
                    <a:pt x="12756" y="2177"/>
                    <a:pt x="12713" y="2177"/>
                  </a:cubicBezTo>
                  <a:cubicBezTo>
                    <a:pt x="12685" y="2177"/>
                    <a:pt x="12656" y="2166"/>
                    <a:pt x="12633" y="2143"/>
                  </a:cubicBezTo>
                  <a:lnTo>
                    <a:pt x="12276" y="1774"/>
                  </a:lnTo>
                  <a:cubicBezTo>
                    <a:pt x="12157" y="6525"/>
                    <a:pt x="8168" y="10359"/>
                    <a:pt x="3275" y="10359"/>
                  </a:cubicBezTo>
                  <a:cubicBezTo>
                    <a:pt x="2156" y="10359"/>
                    <a:pt x="1048" y="10156"/>
                    <a:pt x="1" y="9763"/>
                  </a:cubicBezTo>
                  <a:lnTo>
                    <a:pt x="1" y="9763"/>
                  </a:lnTo>
                  <a:cubicBezTo>
                    <a:pt x="1441" y="10632"/>
                    <a:pt x="3084" y="11085"/>
                    <a:pt x="4763" y="11085"/>
                  </a:cubicBezTo>
                  <a:cubicBezTo>
                    <a:pt x="10478" y="11085"/>
                    <a:pt x="14967" y="5834"/>
                    <a:pt x="13467"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1"/>
            <p:cNvSpPr/>
            <p:nvPr/>
          </p:nvSpPr>
          <p:spPr>
            <a:xfrm>
              <a:off x="4960841" y="2728108"/>
              <a:ext cx="139379" cy="189461"/>
            </a:xfrm>
            <a:custGeom>
              <a:avLst/>
              <a:gdLst/>
              <a:ahLst/>
              <a:cxnLst/>
              <a:rect l="l" t="t" r="r" b="b"/>
              <a:pathLst>
                <a:path w="5964" h="8107" extrusionOk="0">
                  <a:moveTo>
                    <a:pt x="0" y="1"/>
                  </a:moveTo>
                  <a:lnTo>
                    <a:pt x="0" y="1"/>
                  </a:lnTo>
                  <a:cubicBezTo>
                    <a:pt x="2548" y="1537"/>
                    <a:pt x="4287" y="4323"/>
                    <a:pt x="4275" y="7740"/>
                  </a:cubicBezTo>
                  <a:lnTo>
                    <a:pt x="4596" y="8073"/>
                  </a:lnTo>
                  <a:cubicBezTo>
                    <a:pt x="4619" y="8096"/>
                    <a:pt x="4646" y="8106"/>
                    <a:pt x="4673" y="8106"/>
                  </a:cubicBezTo>
                  <a:cubicBezTo>
                    <a:pt x="4717" y="8106"/>
                    <a:pt x="4760" y="8077"/>
                    <a:pt x="4775" y="8026"/>
                  </a:cubicBezTo>
                  <a:lnTo>
                    <a:pt x="5942" y="4251"/>
                  </a:lnTo>
                  <a:cubicBezTo>
                    <a:pt x="5964" y="4185"/>
                    <a:pt x="5904" y="4119"/>
                    <a:pt x="5838" y="4119"/>
                  </a:cubicBezTo>
                  <a:cubicBezTo>
                    <a:pt x="5833" y="4119"/>
                    <a:pt x="5828" y="4119"/>
                    <a:pt x="5823" y="4120"/>
                  </a:cubicBezTo>
                  <a:lnTo>
                    <a:pt x="4822" y="4347"/>
                  </a:lnTo>
                  <a:cubicBezTo>
                    <a:pt x="3822" y="2346"/>
                    <a:pt x="2096" y="787"/>
                    <a:pt x="0"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0" name="Google Shape;2990;p51"/>
          <p:cNvGrpSpPr/>
          <p:nvPr/>
        </p:nvGrpSpPr>
        <p:grpSpPr>
          <a:xfrm>
            <a:off x="2109071" y="2784033"/>
            <a:ext cx="431013" cy="272074"/>
            <a:chOff x="2109071" y="2784033"/>
            <a:chExt cx="431013" cy="272074"/>
          </a:xfrm>
        </p:grpSpPr>
        <p:sp>
          <p:nvSpPr>
            <p:cNvPr id="2991" name="Google Shape;2991;p51"/>
            <p:cNvSpPr/>
            <p:nvPr/>
          </p:nvSpPr>
          <p:spPr>
            <a:xfrm>
              <a:off x="2399279" y="3019720"/>
              <a:ext cx="68474" cy="24796"/>
            </a:xfrm>
            <a:custGeom>
              <a:avLst/>
              <a:gdLst/>
              <a:ahLst/>
              <a:cxnLst/>
              <a:rect l="l" t="t" r="r" b="b"/>
              <a:pathLst>
                <a:path w="2930" h="1061" extrusionOk="0">
                  <a:moveTo>
                    <a:pt x="0" y="0"/>
                  </a:moveTo>
                  <a:cubicBezTo>
                    <a:pt x="429" y="0"/>
                    <a:pt x="751" y="965"/>
                    <a:pt x="703" y="1060"/>
                  </a:cubicBezTo>
                  <a:lnTo>
                    <a:pt x="2215" y="1060"/>
                  </a:lnTo>
                  <a:cubicBezTo>
                    <a:pt x="2179" y="965"/>
                    <a:pt x="2501" y="0"/>
                    <a:pt x="29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1"/>
            <p:cNvSpPr/>
            <p:nvPr/>
          </p:nvSpPr>
          <p:spPr>
            <a:xfrm>
              <a:off x="2366444" y="2784313"/>
              <a:ext cx="12550" cy="58472"/>
            </a:xfrm>
            <a:custGeom>
              <a:avLst/>
              <a:gdLst/>
              <a:ahLst/>
              <a:cxnLst/>
              <a:rect l="l" t="t" r="r" b="b"/>
              <a:pathLst>
                <a:path w="537" h="2502" extrusionOk="0">
                  <a:moveTo>
                    <a:pt x="268" y="1"/>
                  </a:moveTo>
                  <a:cubicBezTo>
                    <a:pt x="140" y="1"/>
                    <a:pt x="12" y="84"/>
                    <a:pt x="0" y="251"/>
                  </a:cubicBezTo>
                  <a:lnTo>
                    <a:pt x="0" y="2239"/>
                  </a:lnTo>
                  <a:cubicBezTo>
                    <a:pt x="0" y="2382"/>
                    <a:pt x="120" y="2501"/>
                    <a:pt x="262" y="2501"/>
                  </a:cubicBezTo>
                  <a:cubicBezTo>
                    <a:pt x="417" y="2501"/>
                    <a:pt x="536" y="2382"/>
                    <a:pt x="536" y="2239"/>
                  </a:cubicBezTo>
                  <a:lnTo>
                    <a:pt x="536" y="251"/>
                  </a:lnTo>
                  <a:cubicBezTo>
                    <a:pt x="524" y="84"/>
                    <a:pt x="396" y="1"/>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1"/>
            <p:cNvSpPr/>
            <p:nvPr/>
          </p:nvSpPr>
          <p:spPr>
            <a:xfrm>
              <a:off x="2270160" y="2784033"/>
              <a:ext cx="128301" cy="57911"/>
            </a:xfrm>
            <a:custGeom>
              <a:avLst/>
              <a:gdLst/>
              <a:ahLst/>
              <a:cxnLst/>
              <a:rect l="l" t="t" r="r" b="b"/>
              <a:pathLst>
                <a:path w="5490" h="2478" extrusionOk="0">
                  <a:moveTo>
                    <a:pt x="822" y="1"/>
                  </a:moveTo>
                  <a:cubicBezTo>
                    <a:pt x="370" y="1"/>
                    <a:pt x="1" y="358"/>
                    <a:pt x="1" y="811"/>
                  </a:cubicBezTo>
                  <a:lnTo>
                    <a:pt x="1" y="2215"/>
                  </a:lnTo>
                  <a:cubicBezTo>
                    <a:pt x="1" y="2358"/>
                    <a:pt x="120" y="2477"/>
                    <a:pt x="263" y="2477"/>
                  </a:cubicBezTo>
                  <a:cubicBezTo>
                    <a:pt x="418" y="2477"/>
                    <a:pt x="537" y="2358"/>
                    <a:pt x="537" y="2215"/>
                  </a:cubicBezTo>
                  <a:lnTo>
                    <a:pt x="537" y="811"/>
                  </a:lnTo>
                  <a:cubicBezTo>
                    <a:pt x="537" y="656"/>
                    <a:pt x="668" y="525"/>
                    <a:pt x="822" y="525"/>
                  </a:cubicBezTo>
                  <a:lnTo>
                    <a:pt x="5133" y="525"/>
                  </a:lnTo>
                  <a:cubicBezTo>
                    <a:pt x="5490" y="525"/>
                    <a:pt x="5490" y="1"/>
                    <a:pt x="5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1"/>
            <p:cNvSpPr/>
            <p:nvPr/>
          </p:nvSpPr>
          <p:spPr>
            <a:xfrm>
              <a:off x="2308019" y="2812708"/>
              <a:ext cx="33115" cy="26735"/>
            </a:xfrm>
            <a:custGeom>
              <a:avLst/>
              <a:gdLst/>
              <a:ahLst/>
              <a:cxnLst/>
              <a:rect l="l" t="t" r="r" b="b"/>
              <a:pathLst>
                <a:path w="1417" h="1144" extrusionOk="0">
                  <a:moveTo>
                    <a:pt x="0" y="0"/>
                  </a:moveTo>
                  <a:lnTo>
                    <a:pt x="0" y="1143"/>
                  </a:lnTo>
                  <a:lnTo>
                    <a:pt x="1417" y="1143"/>
                  </a:lnTo>
                  <a:lnTo>
                    <a:pt x="1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1"/>
            <p:cNvSpPr/>
            <p:nvPr/>
          </p:nvSpPr>
          <p:spPr>
            <a:xfrm>
              <a:off x="2199209" y="2834956"/>
              <a:ext cx="250456" cy="160575"/>
            </a:xfrm>
            <a:custGeom>
              <a:avLst/>
              <a:gdLst/>
              <a:ahLst/>
              <a:cxnLst/>
              <a:rect l="l" t="t" r="r" b="b"/>
              <a:pathLst>
                <a:path w="10717" h="6871" extrusionOk="0">
                  <a:moveTo>
                    <a:pt x="1" y="1"/>
                  </a:moveTo>
                  <a:lnTo>
                    <a:pt x="275" y="6871"/>
                  </a:lnTo>
                  <a:lnTo>
                    <a:pt x="10443" y="6871"/>
                  </a:lnTo>
                  <a:lnTo>
                    <a:pt x="107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1"/>
            <p:cNvSpPr/>
            <p:nvPr/>
          </p:nvSpPr>
          <p:spPr>
            <a:xfrm>
              <a:off x="2290375" y="2806281"/>
              <a:ext cx="68124" cy="12573"/>
            </a:xfrm>
            <a:custGeom>
              <a:avLst/>
              <a:gdLst/>
              <a:ahLst/>
              <a:cxnLst/>
              <a:rect l="l" t="t" r="r" b="b"/>
              <a:pathLst>
                <a:path w="2915" h="538" extrusionOk="0">
                  <a:moveTo>
                    <a:pt x="352" y="1"/>
                  </a:moveTo>
                  <a:cubicBezTo>
                    <a:pt x="1" y="1"/>
                    <a:pt x="1" y="538"/>
                    <a:pt x="352" y="538"/>
                  </a:cubicBezTo>
                  <a:cubicBezTo>
                    <a:pt x="359" y="538"/>
                    <a:pt x="367" y="538"/>
                    <a:pt x="374" y="537"/>
                  </a:cubicBezTo>
                  <a:lnTo>
                    <a:pt x="2541" y="537"/>
                  </a:lnTo>
                  <a:cubicBezTo>
                    <a:pt x="2549" y="538"/>
                    <a:pt x="2556" y="538"/>
                    <a:pt x="2564" y="538"/>
                  </a:cubicBezTo>
                  <a:cubicBezTo>
                    <a:pt x="2915" y="538"/>
                    <a:pt x="2915" y="1"/>
                    <a:pt x="2564" y="1"/>
                  </a:cubicBezTo>
                  <a:cubicBezTo>
                    <a:pt x="2556" y="1"/>
                    <a:pt x="2549" y="1"/>
                    <a:pt x="2541" y="1"/>
                  </a:cubicBezTo>
                  <a:lnTo>
                    <a:pt x="374" y="1"/>
                  </a:lnTo>
                  <a:cubicBezTo>
                    <a:pt x="367" y="1"/>
                    <a:pt x="359" y="1"/>
                    <a:pt x="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1"/>
            <p:cNvSpPr/>
            <p:nvPr/>
          </p:nvSpPr>
          <p:spPr>
            <a:xfrm>
              <a:off x="2225640" y="3019720"/>
              <a:ext cx="42510" cy="36387"/>
            </a:xfrm>
            <a:custGeom>
              <a:avLst/>
              <a:gdLst/>
              <a:ahLst/>
              <a:cxnLst/>
              <a:rect l="l" t="t" r="r" b="b"/>
              <a:pathLst>
                <a:path w="1819" h="1557" extrusionOk="0">
                  <a:moveTo>
                    <a:pt x="1037" y="0"/>
                  </a:moveTo>
                  <a:cubicBezTo>
                    <a:pt x="346" y="12"/>
                    <a:pt x="1" y="846"/>
                    <a:pt x="489" y="1334"/>
                  </a:cubicBezTo>
                  <a:cubicBezTo>
                    <a:pt x="647" y="1488"/>
                    <a:pt x="838" y="1557"/>
                    <a:pt x="1026" y="1557"/>
                  </a:cubicBezTo>
                  <a:cubicBezTo>
                    <a:pt x="1431" y="1557"/>
                    <a:pt x="1819" y="1235"/>
                    <a:pt x="1811" y="762"/>
                  </a:cubicBezTo>
                  <a:cubicBezTo>
                    <a:pt x="1799" y="346"/>
                    <a:pt x="1453"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1"/>
            <p:cNvSpPr/>
            <p:nvPr/>
          </p:nvSpPr>
          <p:spPr>
            <a:xfrm>
              <a:off x="2443519" y="3019720"/>
              <a:ext cx="42510" cy="36387"/>
            </a:xfrm>
            <a:custGeom>
              <a:avLst/>
              <a:gdLst/>
              <a:ahLst/>
              <a:cxnLst/>
              <a:rect l="l" t="t" r="r" b="b"/>
              <a:pathLst>
                <a:path w="1819" h="1557" extrusionOk="0">
                  <a:moveTo>
                    <a:pt x="1036" y="0"/>
                  </a:moveTo>
                  <a:cubicBezTo>
                    <a:pt x="346" y="0"/>
                    <a:pt x="1" y="846"/>
                    <a:pt x="489" y="1334"/>
                  </a:cubicBezTo>
                  <a:cubicBezTo>
                    <a:pt x="647" y="1488"/>
                    <a:pt x="838" y="1557"/>
                    <a:pt x="1025" y="1557"/>
                  </a:cubicBezTo>
                  <a:cubicBezTo>
                    <a:pt x="1431" y="1557"/>
                    <a:pt x="1818" y="1235"/>
                    <a:pt x="1810" y="762"/>
                  </a:cubicBezTo>
                  <a:cubicBezTo>
                    <a:pt x="1798" y="346"/>
                    <a:pt x="1453"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1"/>
            <p:cNvSpPr/>
            <p:nvPr/>
          </p:nvSpPr>
          <p:spPr>
            <a:xfrm>
              <a:off x="2375068" y="3019720"/>
              <a:ext cx="42510" cy="36270"/>
            </a:xfrm>
            <a:custGeom>
              <a:avLst/>
              <a:gdLst/>
              <a:ahLst/>
              <a:cxnLst/>
              <a:rect l="l" t="t" r="r" b="b"/>
              <a:pathLst>
                <a:path w="1819" h="1552" extrusionOk="0">
                  <a:moveTo>
                    <a:pt x="1036" y="0"/>
                  </a:moveTo>
                  <a:cubicBezTo>
                    <a:pt x="334" y="12"/>
                    <a:pt x="1" y="846"/>
                    <a:pt x="489" y="1334"/>
                  </a:cubicBezTo>
                  <a:cubicBezTo>
                    <a:pt x="647" y="1484"/>
                    <a:pt x="838" y="1552"/>
                    <a:pt x="1025" y="1552"/>
                  </a:cubicBezTo>
                  <a:cubicBezTo>
                    <a:pt x="1431" y="1552"/>
                    <a:pt x="1818" y="1235"/>
                    <a:pt x="1810" y="762"/>
                  </a:cubicBezTo>
                  <a:cubicBezTo>
                    <a:pt x="1798" y="346"/>
                    <a:pt x="1453"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1"/>
            <p:cNvSpPr/>
            <p:nvPr/>
          </p:nvSpPr>
          <p:spPr>
            <a:xfrm>
              <a:off x="2456886" y="2834956"/>
              <a:ext cx="67633" cy="160575"/>
            </a:xfrm>
            <a:custGeom>
              <a:avLst/>
              <a:gdLst/>
              <a:ahLst/>
              <a:cxnLst/>
              <a:rect l="l" t="t" r="r" b="b"/>
              <a:pathLst>
                <a:path w="2894" h="6871" extrusionOk="0">
                  <a:moveTo>
                    <a:pt x="343" y="1"/>
                  </a:moveTo>
                  <a:cubicBezTo>
                    <a:pt x="336" y="1"/>
                    <a:pt x="329" y="1"/>
                    <a:pt x="321" y="1"/>
                  </a:cubicBezTo>
                  <a:lnTo>
                    <a:pt x="0" y="3811"/>
                  </a:lnTo>
                  <a:lnTo>
                    <a:pt x="321" y="6871"/>
                  </a:lnTo>
                  <a:cubicBezTo>
                    <a:pt x="329" y="6871"/>
                    <a:pt x="336" y="6871"/>
                    <a:pt x="343" y="6871"/>
                  </a:cubicBezTo>
                  <a:cubicBezTo>
                    <a:pt x="1738" y="6871"/>
                    <a:pt x="2881" y="5744"/>
                    <a:pt x="2893" y="4347"/>
                  </a:cubicBezTo>
                  <a:lnTo>
                    <a:pt x="2893" y="2525"/>
                  </a:lnTo>
                  <a:cubicBezTo>
                    <a:pt x="2881" y="1127"/>
                    <a:pt x="1738" y="1"/>
                    <a:pt x="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1"/>
            <p:cNvSpPr/>
            <p:nvPr/>
          </p:nvSpPr>
          <p:spPr>
            <a:xfrm>
              <a:off x="2195329" y="2977700"/>
              <a:ext cx="251274" cy="17831"/>
            </a:xfrm>
            <a:custGeom>
              <a:avLst/>
              <a:gdLst/>
              <a:ahLst/>
              <a:cxnLst/>
              <a:rect l="l" t="t" r="r" b="b"/>
              <a:pathLst>
                <a:path w="10752" h="763" extrusionOk="0">
                  <a:moveTo>
                    <a:pt x="10609" y="1"/>
                  </a:moveTo>
                  <a:cubicBezTo>
                    <a:pt x="10430" y="36"/>
                    <a:pt x="10251" y="60"/>
                    <a:pt x="10061" y="60"/>
                  </a:cubicBezTo>
                  <a:lnTo>
                    <a:pt x="0" y="60"/>
                  </a:lnTo>
                  <a:lnTo>
                    <a:pt x="441" y="763"/>
                  </a:lnTo>
                  <a:lnTo>
                    <a:pt x="10609" y="763"/>
                  </a:lnTo>
                  <a:lnTo>
                    <a:pt x="10751" y="394"/>
                  </a:lnTo>
                  <a:lnTo>
                    <a:pt x="10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1"/>
            <p:cNvSpPr/>
            <p:nvPr/>
          </p:nvSpPr>
          <p:spPr>
            <a:xfrm>
              <a:off x="2460485" y="2835517"/>
              <a:ext cx="64034" cy="160014"/>
            </a:xfrm>
            <a:custGeom>
              <a:avLst/>
              <a:gdLst/>
              <a:ahLst/>
              <a:cxnLst/>
              <a:rect l="l" t="t" r="r" b="b"/>
              <a:pathLst>
                <a:path w="2740" h="6847" extrusionOk="0">
                  <a:moveTo>
                    <a:pt x="537" y="1"/>
                  </a:moveTo>
                  <a:cubicBezTo>
                    <a:pt x="1025" y="465"/>
                    <a:pt x="1299" y="1108"/>
                    <a:pt x="1299" y="1786"/>
                  </a:cubicBezTo>
                  <a:lnTo>
                    <a:pt x="1299" y="3620"/>
                  </a:lnTo>
                  <a:cubicBezTo>
                    <a:pt x="1299" y="4453"/>
                    <a:pt x="870" y="5251"/>
                    <a:pt x="167" y="5704"/>
                  </a:cubicBezTo>
                  <a:lnTo>
                    <a:pt x="1" y="6275"/>
                  </a:lnTo>
                  <a:lnTo>
                    <a:pt x="167" y="6847"/>
                  </a:lnTo>
                  <a:cubicBezTo>
                    <a:pt x="175" y="6847"/>
                    <a:pt x="182" y="6847"/>
                    <a:pt x="189" y="6847"/>
                  </a:cubicBezTo>
                  <a:cubicBezTo>
                    <a:pt x="1584" y="6847"/>
                    <a:pt x="2727" y="5720"/>
                    <a:pt x="2739" y="4323"/>
                  </a:cubicBezTo>
                  <a:lnTo>
                    <a:pt x="2739" y="2501"/>
                  </a:lnTo>
                  <a:cubicBezTo>
                    <a:pt x="2727" y="1227"/>
                    <a:pt x="1787" y="167"/>
                    <a:pt x="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1"/>
            <p:cNvSpPr/>
            <p:nvPr/>
          </p:nvSpPr>
          <p:spPr>
            <a:xfrm>
              <a:off x="2257657" y="2855709"/>
              <a:ext cx="115775" cy="100421"/>
            </a:xfrm>
            <a:custGeom>
              <a:avLst/>
              <a:gdLst/>
              <a:ahLst/>
              <a:cxnLst/>
              <a:rect l="l" t="t" r="r" b="b"/>
              <a:pathLst>
                <a:path w="4954" h="4297" extrusionOk="0">
                  <a:moveTo>
                    <a:pt x="1152" y="0"/>
                  </a:moveTo>
                  <a:cubicBezTo>
                    <a:pt x="885" y="0"/>
                    <a:pt x="671" y="52"/>
                    <a:pt x="548" y="172"/>
                  </a:cubicBezTo>
                  <a:cubicBezTo>
                    <a:pt x="0" y="708"/>
                    <a:pt x="834" y="3018"/>
                    <a:pt x="1572" y="3744"/>
                  </a:cubicBezTo>
                  <a:cubicBezTo>
                    <a:pt x="1939" y="4112"/>
                    <a:pt x="2423" y="4297"/>
                    <a:pt x="2908" y="4297"/>
                  </a:cubicBezTo>
                  <a:cubicBezTo>
                    <a:pt x="3382" y="4297"/>
                    <a:pt x="3856" y="4121"/>
                    <a:pt x="4227" y="3768"/>
                  </a:cubicBezTo>
                  <a:cubicBezTo>
                    <a:pt x="4953" y="3054"/>
                    <a:pt x="4941" y="1875"/>
                    <a:pt x="4203" y="1173"/>
                  </a:cubicBezTo>
                  <a:cubicBezTo>
                    <a:pt x="3621" y="619"/>
                    <a:pt x="2073" y="0"/>
                    <a:pt x="1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1"/>
            <p:cNvSpPr/>
            <p:nvPr/>
          </p:nvSpPr>
          <p:spPr>
            <a:xfrm>
              <a:off x="2291029" y="2861949"/>
              <a:ext cx="82403" cy="93971"/>
            </a:xfrm>
            <a:custGeom>
              <a:avLst/>
              <a:gdLst/>
              <a:ahLst/>
              <a:cxnLst/>
              <a:rect l="l" t="t" r="r" b="b"/>
              <a:pathLst>
                <a:path w="3526" h="4021" extrusionOk="0">
                  <a:moveTo>
                    <a:pt x="1084" y="1"/>
                  </a:moveTo>
                  <a:cubicBezTo>
                    <a:pt x="1168" y="60"/>
                    <a:pt x="1251" y="132"/>
                    <a:pt x="1334" y="203"/>
                  </a:cubicBezTo>
                  <a:cubicBezTo>
                    <a:pt x="2073" y="906"/>
                    <a:pt x="2084" y="2084"/>
                    <a:pt x="1358" y="2799"/>
                  </a:cubicBezTo>
                  <a:cubicBezTo>
                    <a:pt x="1000" y="3134"/>
                    <a:pt x="541" y="3323"/>
                    <a:pt x="46" y="3323"/>
                  </a:cubicBezTo>
                  <a:cubicBezTo>
                    <a:pt x="31" y="3323"/>
                    <a:pt x="16" y="3323"/>
                    <a:pt x="1" y="3322"/>
                  </a:cubicBezTo>
                  <a:lnTo>
                    <a:pt x="1" y="3322"/>
                  </a:lnTo>
                  <a:cubicBezTo>
                    <a:pt x="49" y="3370"/>
                    <a:pt x="96" y="3430"/>
                    <a:pt x="144" y="3477"/>
                  </a:cubicBezTo>
                  <a:cubicBezTo>
                    <a:pt x="511" y="3839"/>
                    <a:pt x="995" y="4021"/>
                    <a:pt x="1480" y="4021"/>
                  </a:cubicBezTo>
                  <a:cubicBezTo>
                    <a:pt x="1954" y="4021"/>
                    <a:pt x="2429" y="3848"/>
                    <a:pt x="2799" y="3501"/>
                  </a:cubicBezTo>
                  <a:cubicBezTo>
                    <a:pt x="3525" y="2787"/>
                    <a:pt x="3513" y="1608"/>
                    <a:pt x="2775" y="906"/>
                  </a:cubicBezTo>
                  <a:cubicBezTo>
                    <a:pt x="2430" y="584"/>
                    <a:pt x="1763" y="239"/>
                    <a:pt x="1084"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1"/>
            <p:cNvSpPr/>
            <p:nvPr/>
          </p:nvSpPr>
          <p:spPr>
            <a:xfrm>
              <a:off x="2282406" y="2872325"/>
              <a:ext cx="107432" cy="104020"/>
            </a:xfrm>
            <a:custGeom>
              <a:avLst/>
              <a:gdLst/>
              <a:ahLst/>
              <a:cxnLst/>
              <a:rect l="l" t="t" r="r" b="b"/>
              <a:pathLst>
                <a:path w="4597" h="4451" extrusionOk="0">
                  <a:moveTo>
                    <a:pt x="294" y="0"/>
                  </a:moveTo>
                  <a:cubicBezTo>
                    <a:pt x="224" y="0"/>
                    <a:pt x="156" y="27"/>
                    <a:pt x="108" y="81"/>
                  </a:cubicBezTo>
                  <a:cubicBezTo>
                    <a:pt x="1" y="176"/>
                    <a:pt x="1" y="342"/>
                    <a:pt x="108" y="450"/>
                  </a:cubicBezTo>
                  <a:lnTo>
                    <a:pt x="763" y="1093"/>
                  </a:lnTo>
                  <a:lnTo>
                    <a:pt x="525" y="1093"/>
                  </a:lnTo>
                  <a:cubicBezTo>
                    <a:pt x="517" y="1092"/>
                    <a:pt x="510" y="1092"/>
                    <a:pt x="502" y="1092"/>
                  </a:cubicBezTo>
                  <a:cubicBezTo>
                    <a:pt x="151" y="1092"/>
                    <a:pt x="151" y="1629"/>
                    <a:pt x="502" y="1629"/>
                  </a:cubicBezTo>
                  <a:cubicBezTo>
                    <a:pt x="510" y="1629"/>
                    <a:pt x="517" y="1629"/>
                    <a:pt x="525" y="1628"/>
                  </a:cubicBezTo>
                  <a:lnTo>
                    <a:pt x="1299" y="1628"/>
                  </a:lnTo>
                  <a:lnTo>
                    <a:pt x="1727" y="2045"/>
                  </a:lnTo>
                  <a:lnTo>
                    <a:pt x="1180" y="2045"/>
                  </a:lnTo>
                  <a:cubicBezTo>
                    <a:pt x="1168" y="2044"/>
                    <a:pt x="1157" y="2043"/>
                    <a:pt x="1147" y="2043"/>
                  </a:cubicBezTo>
                  <a:cubicBezTo>
                    <a:pt x="806" y="2043"/>
                    <a:pt x="810" y="2570"/>
                    <a:pt x="1157" y="2570"/>
                  </a:cubicBezTo>
                  <a:cubicBezTo>
                    <a:pt x="1164" y="2570"/>
                    <a:pt x="1172" y="2569"/>
                    <a:pt x="1180" y="2569"/>
                  </a:cubicBezTo>
                  <a:lnTo>
                    <a:pt x="2263" y="2569"/>
                  </a:lnTo>
                  <a:lnTo>
                    <a:pt x="4108" y="4367"/>
                  </a:lnTo>
                  <a:cubicBezTo>
                    <a:pt x="4156" y="4414"/>
                    <a:pt x="4228" y="4450"/>
                    <a:pt x="4299" y="4450"/>
                  </a:cubicBezTo>
                  <a:cubicBezTo>
                    <a:pt x="4370" y="4450"/>
                    <a:pt x="4442" y="4414"/>
                    <a:pt x="4489" y="4367"/>
                  </a:cubicBezTo>
                  <a:cubicBezTo>
                    <a:pt x="4597" y="4272"/>
                    <a:pt x="4597" y="4093"/>
                    <a:pt x="4489" y="3998"/>
                  </a:cubicBezTo>
                  <a:lnTo>
                    <a:pt x="4489" y="3986"/>
                  </a:lnTo>
                  <a:lnTo>
                    <a:pt x="3061" y="2581"/>
                  </a:lnTo>
                  <a:lnTo>
                    <a:pt x="3061" y="1116"/>
                  </a:lnTo>
                  <a:cubicBezTo>
                    <a:pt x="3049" y="950"/>
                    <a:pt x="2918" y="866"/>
                    <a:pt x="2787" y="866"/>
                  </a:cubicBezTo>
                  <a:cubicBezTo>
                    <a:pt x="2656" y="866"/>
                    <a:pt x="2525" y="950"/>
                    <a:pt x="2513" y="1116"/>
                  </a:cubicBezTo>
                  <a:lnTo>
                    <a:pt x="2513" y="2057"/>
                  </a:lnTo>
                  <a:lnTo>
                    <a:pt x="2049" y="1616"/>
                  </a:lnTo>
                  <a:lnTo>
                    <a:pt x="2049" y="807"/>
                  </a:lnTo>
                  <a:cubicBezTo>
                    <a:pt x="2049" y="628"/>
                    <a:pt x="1915" y="539"/>
                    <a:pt x="1781" y="539"/>
                  </a:cubicBezTo>
                  <a:cubicBezTo>
                    <a:pt x="1647" y="539"/>
                    <a:pt x="1513" y="628"/>
                    <a:pt x="1513" y="807"/>
                  </a:cubicBezTo>
                  <a:lnTo>
                    <a:pt x="1513" y="1081"/>
                  </a:lnTo>
                  <a:lnTo>
                    <a:pt x="489" y="81"/>
                  </a:lnTo>
                  <a:cubicBezTo>
                    <a:pt x="435" y="27"/>
                    <a:pt x="364" y="0"/>
                    <a:pt x="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1"/>
            <p:cNvSpPr/>
            <p:nvPr/>
          </p:nvSpPr>
          <p:spPr>
            <a:xfrm>
              <a:off x="2443238" y="2829394"/>
              <a:ext cx="21173" cy="166137"/>
            </a:xfrm>
            <a:custGeom>
              <a:avLst/>
              <a:gdLst/>
              <a:ahLst/>
              <a:cxnLst/>
              <a:rect l="l" t="t" r="r" b="b"/>
              <a:pathLst>
                <a:path w="906" h="7109" extrusionOk="0">
                  <a:moveTo>
                    <a:pt x="239" y="1"/>
                  </a:moveTo>
                  <a:cubicBezTo>
                    <a:pt x="108" y="1"/>
                    <a:pt x="1" y="108"/>
                    <a:pt x="1" y="239"/>
                  </a:cubicBezTo>
                  <a:lnTo>
                    <a:pt x="1" y="7109"/>
                  </a:lnTo>
                  <a:lnTo>
                    <a:pt x="905" y="7109"/>
                  </a:lnTo>
                  <a:lnTo>
                    <a:pt x="905" y="239"/>
                  </a:lnTo>
                  <a:cubicBezTo>
                    <a:pt x="905" y="108"/>
                    <a:pt x="798"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1"/>
            <p:cNvSpPr/>
            <p:nvPr/>
          </p:nvSpPr>
          <p:spPr>
            <a:xfrm>
              <a:off x="2500565" y="3013877"/>
              <a:ext cx="35078" cy="32578"/>
            </a:xfrm>
            <a:custGeom>
              <a:avLst/>
              <a:gdLst/>
              <a:ahLst/>
              <a:cxnLst/>
              <a:rect l="l" t="t" r="r" b="b"/>
              <a:pathLst>
                <a:path w="1501" h="1394" extrusionOk="0">
                  <a:moveTo>
                    <a:pt x="1233" y="0"/>
                  </a:moveTo>
                  <a:cubicBezTo>
                    <a:pt x="1105" y="0"/>
                    <a:pt x="977" y="84"/>
                    <a:pt x="965" y="250"/>
                  </a:cubicBezTo>
                  <a:lnTo>
                    <a:pt x="965" y="870"/>
                  </a:lnTo>
                  <a:lnTo>
                    <a:pt x="536" y="870"/>
                  </a:lnTo>
                  <a:lnTo>
                    <a:pt x="536" y="262"/>
                  </a:lnTo>
                  <a:cubicBezTo>
                    <a:pt x="524" y="96"/>
                    <a:pt x="396" y="12"/>
                    <a:pt x="268" y="12"/>
                  </a:cubicBezTo>
                  <a:cubicBezTo>
                    <a:pt x="140" y="12"/>
                    <a:pt x="12" y="96"/>
                    <a:pt x="0" y="262"/>
                  </a:cubicBezTo>
                  <a:lnTo>
                    <a:pt x="0" y="1132"/>
                  </a:lnTo>
                  <a:cubicBezTo>
                    <a:pt x="0" y="1274"/>
                    <a:pt x="119" y="1393"/>
                    <a:pt x="274" y="1393"/>
                  </a:cubicBezTo>
                  <a:lnTo>
                    <a:pt x="1239" y="1393"/>
                  </a:lnTo>
                  <a:cubicBezTo>
                    <a:pt x="1381" y="1393"/>
                    <a:pt x="1500" y="1274"/>
                    <a:pt x="1500" y="1132"/>
                  </a:cubicBezTo>
                  <a:lnTo>
                    <a:pt x="1500" y="250"/>
                  </a:lnTo>
                  <a:cubicBezTo>
                    <a:pt x="1489" y="84"/>
                    <a:pt x="1361" y="0"/>
                    <a:pt x="1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1"/>
            <p:cNvSpPr/>
            <p:nvPr/>
          </p:nvSpPr>
          <p:spPr>
            <a:xfrm>
              <a:off x="2288809" y="3013877"/>
              <a:ext cx="71255" cy="32578"/>
            </a:xfrm>
            <a:custGeom>
              <a:avLst/>
              <a:gdLst/>
              <a:ahLst/>
              <a:cxnLst/>
              <a:rect l="l" t="t" r="r" b="b"/>
              <a:pathLst>
                <a:path w="3049" h="1394" extrusionOk="0">
                  <a:moveTo>
                    <a:pt x="2781" y="0"/>
                  </a:moveTo>
                  <a:cubicBezTo>
                    <a:pt x="2653" y="0"/>
                    <a:pt x="2525" y="84"/>
                    <a:pt x="2513" y="250"/>
                  </a:cubicBezTo>
                  <a:lnTo>
                    <a:pt x="2513" y="870"/>
                  </a:lnTo>
                  <a:lnTo>
                    <a:pt x="536" y="870"/>
                  </a:lnTo>
                  <a:lnTo>
                    <a:pt x="536" y="262"/>
                  </a:lnTo>
                  <a:cubicBezTo>
                    <a:pt x="525" y="96"/>
                    <a:pt x="397" y="12"/>
                    <a:pt x="269" y="12"/>
                  </a:cubicBezTo>
                  <a:cubicBezTo>
                    <a:pt x="141" y="12"/>
                    <a:pt x="13" y="96"/>
                    <a:pt x="1" y="262"/>
                  </a:cubicBezTo>
                  <a:lnTo>
                    <a:pt x="1" y="1132"/>
                  </a:lnTo>
                  <a:cubicBezTo>
                    <a:pt x="1" y="1274"/>
                    <a:pt x="120" y="1393"/>
                    <a:pt x="274" y="1393"/>
                  </a:cubicBezTo>
                  <a:lnTo>
                    <a:pt x="2787" y="1393"/>
                  </a:lnTo>
                  <a:cubicBezTo>
                    <a:pt x="2930" y="1393"/>
                    <a:pt x="3049" y="1274"/>
                    <a:pt x="3049" y="1132"/>
                  </a:cubicBezTo>
                  <a:lnTo>
                    <a:pt x="3049" y="250"/>
                  </a:lnTo>
                  <a:cubicBezTo>
                    <a:pt x="3037" y="84"/>
                    <a:pt x="2909" y="0"/>
                    <a:pt x="27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1"/>
            <p:cNvSpPr/>
            <p:nvPr/>
          </p:nvSpPr>
          <p:spPr>
            <a:xfrm>
              <a:off x="2109071" y="2995485"/>
              <a:ext cx="431013" cy="24538"/>
            </a:xfrm>
            <a:custGeom>
              <a:avLst/>
              <a:gdLst/>
              <a:ahLst/>
              <a:cxnLst/>
              <a:rect l="l" t="t" r="r" b="b"/>
              <a:pathLst>
                <a:path w="18443" h="1050" extrusionOk="0">
                  <a:moveTo>
                    <a:pt x="18273" y="1"/>
                  </a:moveTo>
                  <a:cubicBezTo>
                    <a:pt x="18266" y="1"/>
                    <a:pt x="18259" y="1"/>
                    <a:pt x="18252" y="2"/>
                  </a:cubicBezTo>
                  <a:lnTo>
                    <a:pt x="179" y="2"/>
                  </a:lnTo>
                  <a:cubicBezTo>
                    <a:pt x="84" y="2"/>
                    <a:pt x="0" y="73"/>
                    <a:pt x="0" y="180"/>
                  </a:cubicBezTo>
                  <a:lnTo>
                    <a:pt x="0" y="859"/>
                  </a:lnTo>
                  <a:cubicBezTo>
                    <a:pt x="0" y="966"/>
                    <a:pt x="84" y="1049"/>
                    <a:pt x="179" y="1049"/>
                  </a:cubicBezTo>
                  <a:lnTo>
                    <a:pt x="18264" y="1049"/>
                  </a:lnTo>
                  <a:cubicBezTo>
                    <a:pt x="18360" y="1049"/>
                    <a:pt x="18443" y="966"/>
                    <a:pt x="18443" y="871"/>
                  </a:cubicBezTo>
                  <a:lnTo>
                    <a:pt x="18443" y="180"/>
                  </a:lnTo>
                  <a:cubicBezTo>
                    <a:pt x="18443" y="80"/>
                    <a:pt x="18370" y="1"/>
                    <a:pt x="18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0" name="Google Shape;3010;p51"/>
          <p:cNvGrpSpPr/>
          <p:nvPr/>
        </p:nvGrpSpPr>
        <p:grpSpPr>
          <a:xfrm>
            <a:off x="1499418" y="2752320"/>
            <a:ext cx="431036" cy="334471"/>
            <a:chOff x="1499418" y="2752320"/>
            <a:chExt cx="431036" cy="334471"/>
          </a:xfrm>
        </p:grpSpPr>
        <p:sp>
          <p:nvSpPr>
            <p:cNvPr id="3011" name="Google Shape;3011;p51"/>
            <p:cNvSpPr/>
            <p:nvPr/>
          </p:nvSpPr>
          <p:spPr>
            <a:xfrm>
              <a:off x="1771538" y="2971577"/>
              <a:ext cx="55971" cy="52886"/>
            </a:xfrm>
            <a:custGeom>
              <a:avLst/>
              <a:gdLst/>
              <a:ahLst/>
              <a:cxnLst/>
              <a:rect l="l" t="t" r="r" b="b"/>
              <a:pathLst>
                <a:path w="2395" h="2263" extrusionOk="0">
                  <a:moveTo>
                    <a:pt x="1" y="1"/>
                  </a:moveTo>
                  <a:lnTo>
                    <a:pt x="1" y="2263"/>
                  </a:lnTo>
                  <a:lnTo>
                    <a:pt x="2394" y="2263"/>
                  </a:lnTo>
                  <a:lnTo>
                    <a:pt x="2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1"/>
            <p:cNvSpPr/>
            <p:nvPr/>
          </p:nvSpPr>
          <p:spPr>
            <a:xfrm>
              <a:off x="1777380" y="3022220"/>
              <a:ext cx="23417" cy="45385"/>
            </a:xfrm>
            <a:custGeom>
              <a:avLst/>
              <a:gdLst/>
              <a:ahLst/>
              <a:cxnLst/>
              <a:rect l="l" t="t" r="r" b="b"/>
              <a:pathLst>
                <a:path w="1002" h="1942" extrusionOk="0">
                  <a:moveTo>
                    <a:pt x="1" y="1"/>
                  </a:moveTo>
                  <a:lnTo>
                    <a:pt x="1" y="1941"/>
                  </a:lnTo>
                  <a:lnTo>
                    <a:pt x="1001" y="194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1"/>
            <p:cNvSpPr/>
            <p:nvPr/>
          </p:nvSpPr>
          <p:spPr>
            <a:xfrm>
              <a:off x="1625475" y="3037808"/>
              <a:ext cx="23113" cy="29797"/>
            </a:xfrm>
            <a:custGeom>
              <a:avLst/>
              <a:gdLst/>
              <a:ahLst/>
              <a:cxnLst/>
              <a:rect l="l" t="t" r="r" b="b"/>
              <a:pathLst>
                <a:path w="989" h="1275" extrusionOk="0">
                  <a:moveTo>
                    <a:pt x="0" y="0"/>
                  </a:moveTo>
                  <a:lnTo>
                    <a:pt x="0" y="1274"/>
                  </a:lnTo>
                  <a:lnTo>
                    <a:pt x="988" y="1274"/>
                  </a:lnTo>
                  <a:lnTo>
                    <a:pt x="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1"/>
            <p:cNvSpPr/>
            <p:nvPr/>
          </p:nvSpPr>
          <p:spPr>
            <a:xfrm>
              <a:off x="1705050" y="2971577"/>
              <a:ext cx="57327" cy="50666"/>
            </a:xfrm>
            <a:custGeom>
              <a:avLst/>
              <a:gdLst/>
              <a:ahLst/>
              <a:cxnLst/>
              <a:rect l="l" t="t" r="r" b="b"/>
              <a:pathLst>
                <a:path w="2453" h="2168" extrusionOk="0">
                  <a:moveTo>
                    <a:pt x="0" y="1"/>
                  </a:moveTo>
                  <a:lnTo>
                    <a:pt x="298" y="2025"/>
                  </a:lnTo>
                  <a:lnTo>
                    <a:pt x="2155" y="2168"/>
                  </a:lnTo>
                  <a:lnTo>
                    <a:pt x="24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1"/>
            <p:cNvSpPr/>
            <p:nvPr/>
          </p:nvSpPr>
          <p:spPr>
            <a:xfrm>
              <a:off x="1702830" y="2991349"/>
              <a:ext cx="38420" cy="12807"/>
            </a:xfrm>
            <a:custGeom>
              <a:avLst/>
              <a:gdLst/>
              <a:ahLst/>
              <a:cxnLst/>
              <a:rect l="l" t="t" r="r" b="b"/>
              <a:pathLst>
                <a:path w="1644" h="548" extrusionOk="0">
                  <a:moveTo>
                    <a:pt x="357" y="0"/>
                  </a:moveTo>
                  <a:cubicBezTo>
                    <a:pt x="0" y="0"/>
                    <a:pt x="0" y="548"/>
                    <a:pt x="357" y="548"/>
                  </a:cubicBezTo>
                  <a:lnTo>
                    <a:pt x="1286" y="548"/>
                  </a:lnTo>
                  <a:cubicBezTo>
                    <a:pt x="1643" y="536"/>
                    <a:pt x="1643" y="0"/>
                    <a:pt x="1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1"/>
            <p:cNvSpPr/>
            <p:nvPr/>
          </p:nvSpPr>
          <p:spPr>
            <a:xfrm>
              <a:off x="1623512" y="2971577"/>
              <a:ext cx="68194" cy="68474"/>
            </a:xfrm>
            <a:custGeom>
              <a:avLst/>
              <a:gdLst/>
              <a:ahLst/>
              <a:cxnLst/>
              <a:rect l="l" t="t" r="r" b="b"/>
              <a:pathLst>
                <a:path w="2918" h="2930" extrusionOk="0">
                  <a:moveTo>
                    <a:pt x="1" y="1"/>
                  </a:moveTo>
                  <a:lnTo>
                    <a:pt x="1" y="2930"/>
                  </a:lnTo>
                  <a:lnTo>
                    <a:pt x="2918" y="2930"/>
                  </a:lnTo>
                  <a:lnTo>
                    <a:pt x="29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1"/>
            <p:cNvSpPr/>
            <p:nvPr/>
          </p:nvSpPr>
          <p:spPr>
            <a:xfrm>
              <a:off x="1690023" y="2971577"/>
              <a:ext cx="21991" cy="68474"/>
            </a:xfrm>
            <a:custGeom>
              <a:avLst/>
              <a:gdLst/>
              <a:ahLst/>
              <a:cxnLst/>
              <a:rect l="l" t="t" r="r" b="b"/>
              <a:pathLst>
                <a:path w="941" h="2930" extrusionOk="0">
                  <a:moveTo>
                    <a:pt x="0" y="1"/>
                  </a:moveTo>
                  <a:lnTo>
                    <a:pt x="0" y="2930"/>
                  </a:lnTo>
                  <a:lnTo>
                    <a:pt x="620" y="2930"/>
                  </a:lnTo>
                  <a:cubicBezTo>
                    <a:pt x="798" y="2930"/>
                    <a:pt x="941" y="2787"/>
                    <a:pt x="941" y="2608"/>
                  </a:cubicBezTo>
                  <a:lnTo>
                    <a:pt x="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1"/>
            <p:cNvSpPr/>
            <p:nvPr/>
          </p:nvSpPr>
          <p:spPr>
            <a:xfrm>
              <a:off x="1690023" y="2997729"/>
              <a:ext cx="21991" cy="21173"/>
            </a:xfrm>
            <a:custGeom>
              <a:avLst/>
              <a:gdLst/>
              <a:ahLst/>
              <a:cxnLst/>
              <a:rect l="l" t="t" r="r" b="b"/>
              <a:pathLst>
                <a:path w="941" h="906" extrusionOk="0">
                  <a:moveTo>
                    <a:pt x="0" y="1"/>
                  </a:moveTo>
                  <a:lnTo>
                    <a:pt x="0" y="906"/>
                  </a:lnTo>
                  <a:lnTo>
                    <a:pt x="941" y="906"/>
                  </a:lnTo>
                  <a:lnTo>
                    <a:pt x="941"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1"/>
            <p:cNvSpPr/>
            <p:nvPr/>
          </p:nvSpPr>
          <p:spPr>
            <a:xfrm>
              <a:off x="1542559" y="2968516"/>
              <a:ext cx="28395" cy="60411"/>
            </a:xfrm>
            <a:custGeom>
              <a:avLst/>
              <a:gdLst/>
              <a:ahLst/>
              <a:cxnLst/>
              <a:rect l="l" t="t" r="r" b="b"/>
              <a:pathLst>
                <a:path w="1215" h="2585" extrusionOk="0">
                  <a:moveTo>
                    <a:pt x="1215" y="1"/>
                  </a:moveTo>
                  <a:lnTo>
                    <a:pt x="0" y="334"/>
                  </a:lnTo>
                  <a:lnTo>
                    <a:pt x="0" y="1775"/>
                  </a:lnTo>
                  <a:cubicBezTo>
                    <a:pt x="0" y="1822"/>
                    <a:pt x="24" y="1882"/>
                    <a:pt x="72" y="1918"/>
                  </a:cubicBezTo>
                  <a:lnTo>
                    <a:pt x="893" y="2584"/>
                  </a:lnTo>
                  <a:lnTo>
                    <a:pt x="1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1"/>
            <p:cNvSpPr/>
            <p:nvPr/>
          </p:nvSpPr>
          <p:spPr>
            <a:xfrm>
              <a:off x="1563148" y="2968516"/>
              <a:ext cx="48423" cy="71255"/>
            </a:xfrm>
            <a:custGeom>
              <a:avLst/>
              <a:gdLst/>
              <a:ahLst/>
              <a:cxnLst/>
              <a:rect l="l" t="t" r="r" b="b"/>
              <a:pathLst>
                <a:path w="2072" h="3049" extrusionOk="0">
                  <a:moveTo>
                    <a:pt x="2072" y="1"/>
                  </a:moveTo>
                  <a:lnTo>
                    <a:pt x="0" y="334"/>
                  </a:lnTo>
                  <a:lnTo>
                    <a:pt x="0" y="2584"/>
                  </a:lnTo>
                  <a:cubicBezTo>
                    <a:pt x="0" y="2644"/>
                    <a:pt x="36" y="2703"/>
                    <a:pt x="83" y="2739"/>
                  </a:cubicBezTo>
                  <a:lnTo>
                    <a:pt x="381" y="2989"/>
                  </a:lnTo>
                  <a:cubicBezTo>
                    <a:pt x="417" y="3025"/>
                    <a:pt x="476" y="3049"/>
                    <a:pt x="524" y="3049"/>
                  </a:cubicBezTo>
                  <a:lnTo>
                    <a:pt x="1715" y="3049"/>
                  </a:lnTo>
                  <a:lnTo>
                    <a:pt x="2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1"/>
            <p:cNvSpPr/>
            <p:nvPr/>
          </p:nvSpPr>
          <p:spPr>
            <a:xfrm>
              <a:off x="1624914" y="3012475"/>
              <a:ext cx="51765" cy="12830"/>
            </a:xfrm>
            <a:custGeom>
              <a:avLst/>
              <a:gdLst/>
              <a:ahLst/>
              <a:cxnLst/>
              <a:rect l="l" t="t" r="r" b="b"/>
              <a:pathLst>
                <a:path w="2215" h="549" extrusionOk="0">
                  <a:moveTo>
                    <a:pt x="0" y="1"/>
                  </a:moveTo>
                  <a:lnTo>
                    <a:pt x="0" y="549"/>
                  </a:lnTo>
                  <a:lnTo>
                    <a:pt x="1858" y="549"/>
                  </a:lnTo>
                  <a:cubicBezTo>
                    <a:pt x="2215" y="549"/>
                    <a:pt x="2215" y="1"/>
                    <a:pt x="1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1"/>
            <p:cNvSpPr/>
            <p:nvPr/>
          </p:nvSpPr>
          <p:spPr>
            <a:xfrm>
              <a:off x="1624914" y="2991349"/>
              <a:ext cx="51765" cy="12526"/>
            </a:xfrm>
            <a:custGeom>
              <a:avLst/>
              <a:gdLst/>
              <a:ahLst/>
              <a:cxnLst/>
              <a:rect l="l" t="t" r="r" b="b"/>
              <a:pathLst>
                <a:path w="2215" h="536" extrusionOk="0">
                  <a:moveTo>
                    <a:pt x="0" y="0"/>
                  </a:moveTo>
                  <a:lnTo>
                    <a:pt x="0" y="536"/>
                  </a:lnTo>
                  <a:lnTo>
                    <a:pt x="1858" y="536"/>
                  </a:lnTo>
                  <a:cubicBezTo>
                    <a:pt x="2215" y="536"/>
                    <a:pt x="2215" y="0"/>
                    <a:pt x="1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1"/>
            <p:cNvSpPr/>
            <p:nvPr/>
          </p:nvSpPr>
          <p:spPr>
            <a:xfrm>
              <a:off x="1603204" y="2970479"/>
              <a:ext cx="22295" cy="74036"/>
            </a:xfrm>
            <a:custGeom>
              <a:avLst/>
              <a:gdLst/>
              <a:ahLst/>
              <a:cxnLst/>
              <a:rect l="l" t="t" r="r" b="b"/>
              <a:pathLst>
                <a:path w="954" h="3168" extrusionOk="0">
                  <a:moveTo>
                    <a:pt x="1" y="0"/>
                  </a:moveTo>
                  <a:lnTo>
                    <a:pt x="1" y="2965"/>
                  </a:lnTo>
                  <a:cubicBezTo>
                    <a:pt x="1" y="3084"/>
                    <a:pt x="96" y="3167"/>
                    <a:pt x="203" y="3167"/>
                  </a:cubicBezTo>
                  <a:lnTo>
                    <a:pt x="751" y="3167"/>
                  </a:lnTo>
                  <a:lnTo>
                    <a:pt x="751" y="3155"/>
                  </a:lnTo>
                  <a:cubicBezTo>
                    <a:pt x="858" y="3155"/>
                    <a:pt x="941" y="3072"/>
                    <a:pt x="953" y="2965"/>
                  </a:cubicBezTo>
                  <a:lnTo>
                    <a:pt x="9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1"/>
            <p:cNvSpPr/>
            <p:nvPr/>
          </p:nvSpPr>
          <p:spPr>
            <a:xfrm>
              <a:off x="1755412" y="2971577"/>
              <a:ext cx="21991" cy="58729"/>
            </a:xfrm>
            <a:custGeom>
              <a:avLst/>
              <a:gdLst/>
              <a:ahLst/>
              <a:cxnLst/>
              <a:rect l="l" t="t" r="r" b="b"/>
              <a:pathLst>
                <a:path w="941" h="2513" extrusionOk="0">
                  <a:moveTo>
                    <a:pt x="0" y="1"/>
                  </a:moveTo>
                  <a:lnTo>
                    <a:pt x="0" y="2406"/>
                  </a:lnTo>
                  <a:cubicBezTo>
                    <a:pt x="0" y="2465"/>
                    <a:pt x="48" y="2513"/>
                    <a:pt x="108" y="2513"/>
                  </a:cubicBezTo>
                  <a:lnTo>
                    <a:pt x="834" y="2513"/>
                  </a:lnTo>
                  <a:cubicBezTo>
                    <a:pt x="893" y="2513"/>
                    <a:pt x="941" y="2465"/>
                    <a:pt x="941" y="2406"/>
                  </a:cubicBezTo>
                  <a:lnTo>
                    <a:pt x="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1"/>
            <p:cNvSpPr/>
            <p:nvPr/>
          </p:nvSpPr>
          <p:spPr>
            <a:xfrm>
              <a:off x="1821363" y="2971577"/>
              <a:ext cx="21991" cy="58729"/>
            </a:xfrm>
            <a:custGeom>
              <a:avLst/>
              <a:gdLst/>
              <a:ahLst/>
              <a:cxnLst/>
              <a:rect l="l" t="t" r="r" b="b"/>
              <a:pathLst>
                <a:path w="941" h="2513" extrusionOk="0">
                  <a:moveTo>
                    <a:pt x="0" y="1"/>
                  </a:moveTo>
                  <a:lnTo>
                    <a:pt x="0" y="2406"/>
                  </a:lnTo>
                  <a:cubicBezTo>
                    <a:pt x="0" y="2465"/>
                    <a:pt x="48" y="2513"/>
                    <a:pt x="107" y="2513"/>
                  </a:cubicBezTo>
                  <a:lnTo>
                    <a:pt x="845" y="2513"/>
                  </a:lnTo>
                  <a:cubicBezTo>
                    <a:pt x="893" y="2513"/>
                    <a:pt x="941" y="2465"/>
                    <a:pt x="941" y="2406"/>
                  </a:cubicBezTo>
                  <a:lnTo>
                    <a:pt x="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1"/>
            <p:cNvSpPr/>
            <p:nvPr/>
          </p:nvSpPr>
          <p:spPr>
            <a:xfrm>
              <a:off x="1769037" y="2994130"/>
              <a:ext cx="60972" cy="12526"/>
            </a:xfrm>
            <a:custGeom>
              <a:avLst/>
              <a:gdLst/>
              <a:ahLst/>
              <a:cxnLst/>
              <a:rect l="l" t="t" r="r" b="b"/>
              <a:pathLst>
                <a:path w="2609" h="536" extrusionOk="0">
                  <a:moveTo>
                    <a:pt x="358" y="0"/>
                  </a:moveTo>
                  <a:cubicBezTo>
                    <a:pt x="1" y="0"/>
                    <a:pt x="1" y="536"/>
                    <a:pt x="358" y="536"/>
                  </a:cubicBezTo>
                  <a:lnTo>
                    <a:pt x="2239" y="536"/>
                  </a:lnTo>
                  <a:cubicBezTo>
                    <a:pt x="2608" y="536"/>
                    <a:pt x="2608" y="0"/>
                    <a:pt x="2239" y="0"/>
                  </a:cubicBez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1"/>
            <p:cNvSpPr/>
            <p:nvPr/>
          </p:nvSpPr>
          <p:spPr>
            <a:xfrm>
              <a:off x="1516384" y="2827454"/>
              <a:ext cx="396823" cy="148890"/>
            </a:xfrm>
            <a:custGeom>
              <a:avLst/>
              <a:gdLst/>
              <a:ahLst/>
              <a:cxnLst/>
              <a:rect l="l" t="t" r="r" b="b"/>
              <a:pathLst>
                <a:path w="16980" h="6371" extrusionOk="0">
                  <a:moveTo>
                    <a:pt x="1" y="0"/>
                  </a:moveTo>
                  <a:lnTo>
                    <a:pt x="1" y="6370"/>
                  </a:lnTo>
                  <a:lnTo>
                    <a:pt x="16979" y="6370"/>
                  </a:lnTo>
                  <a:lnTo>
                    <a:pt x="16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1"/>
            <p:cNvSpPr/>
            <p:nvPr/>
          </p:nvSpPr>
          <p:spPr>
            <a:xfrm>
              <a:off x="1521128" y="2827454"/>
              <a:ext cx="397641" cy="148890"/>
            </a:xfrm>
            <a:custGeom>
              <a:avLst/>
              <a:gdLst/>
              <a:ahLst/>
              <a:cxnLst/>
              <a:rect l="l" t="t" r="r" b="b"/>
              <a:pathLst>
                <a:path w="17015" h="6371" extrusionOk="0">
                  <a:moveTo>
                    <a:pt x="15097" y="0"/>
                  </a:moveTo>
                  <a:lnTo>
                    <a:pt x="15097" y="3834"/>
                  </a:lnTo>
                  <a:cubicBezTo>
                    <a:pt x="15086" y="4839"/>
                    <a:pt x="14264" y="5644"/>
                    <a:pt x="13262" y="5644"/>
                  </a:cubicBezTo>
                  <a:cubicBezTo>
                    <a:pt x="13255" y="5644"/>
                    <a:pt x="13247" y="5644"/>
                    <a:pt x="13240" y="5644"/>
                  </a:cubicBezTo>
                  <a:lnTo>
                    <a:pt x="0" y="5644"/>
                  </a:lnTo>
                  <a:lnTo>
                    <a:pt x="0" y="6370"/>
                  </a:lnTo>
                  <a:lnTo>
                    <a:pt x="17014" y="6370"/>
                  </a:lnTo>
                  <a:lnTo>
                    <a:pt x="16574"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1"/>
            <p:cNvSpPr/>
            <p:nvPr/>
          </p:nvSpPr>
          <p:spPr>
            <a:xfrm>
              <a:off x="1704209" y="2848604"/>
              <a:ext cx="161977" cy="106591"/>
            </a:xfrm>
            <a:custGeom>
              <a:avLst/>
              <a:gdLst/>
              <a:ahLst/>
              <a:cxnLst/>
              <a:rect l="l" t="t" r="r" b="b"/>
              <a:pathLst>
                <a:path w="6931" h="4561" extrusionOk="0">
                  <a:moveTo>
                    <a:pt x="1" y="0"/>
                  </a:moveTo>
                  <a:lnTo>
                    <a:pt x="1" y="4560"/>
                  </a:lnTo>
                  <a:lnTo>
                    <a:pt x="6716" y="4560"/>
                  </a:lnTo>
                  <a:cubicBezTo>
                    <a:pt x="6835" y="4560"/>
                    <a:pt x="6930" y="4465"/>
                    <a:pt x="6930" y="4346"/>
                  </a:cubicBezTo>
                  <a:lnTo>
                    <a:pt x="6930" y="214"/>
                  </a:lnTo>
                  <a:cubicBezTo>
                    <a:pt x="6930" y="95"/>
                    <a:pt x="6835" y="0"/>
                    <a:pt x="6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1"/>
            <p:cNvSpPr/>
            <p:nvPr/>
          </p:nvSpPr>
          <p:spPr>
            <a:xfrm>
              <a:off x="1563148" y="2848604"/>
              <a:ext cx="141085" cy="106591"/>
            </a:xfrm>
            <a:custGeom>
              <a:avLst/>
              <a:gdLst/>
              <a:ahLst/>
              <a:cxnLst/>
              <a:rect l="l" t="t" r="r" b="b"/>
              <a:pathLst>
                <a:path w="6037" h="4561" extrusionOk="0">
                  <a:moveTo>
                    <a:pt x="214" y="0"/>
                  </a:moveTo>
                  <a:cubicBezTo>
                    <a:pt x="95" y="0"/>
                    <a:pt x="0" y="95"/>
                    <a:pt x="0" y="214"/>
                  </a:cubicBezTo>
                  <a:lnTo>
                    <a:pt x="0" y="4346"/>
                  </a:lnTo>
                  <a:cubicBezTo>
                    <a:pt x="0" y="4465"/>
                    <a:pt x="95" y="4560"/>
                    <a:pt x="214" y="4560"/>
                  </a:cubicBezTo>
                  <a:lnTo>
                    <a:pt x="6037" y="4560"/>
                  </a:lnTo>
                  <a:lnTo>
                    <a:pt x="6037"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1"/>
            <p:cNvSpPr/>
            <p:nvPr/>
          </p:nvSpPr>
          <p:spPr>
            <a:xfrm>
              <a:off x="1704489" y="2848604"/>
              <a:ext cx="161954" cy="106591"/>
            </a:xfrm>
            <a:custGeom>
              <a:avLst/>
              <a:gdLst/>
              <a:ahLst/>
              <a:cxnLst/>
              <a:rect l="l" t="t" r="r" b="b"/>
              <a:pathLst>
                <a:path w="6930" h="4561" extrusionOk="0">
                  <a:moveTo>
                    <a:pt x="5442" y="0"/>
                  </a:moveTo>
                  <a:lnTo>
                    <a:pt x="5442" y="2441"/>
                  </a:lnTo>
                  <a:cubicBezTo>
                    <a:pt x="5430" y="3208"/>
                    <a:pt x="4799" y="3834"/>
                    <a:pt x="4034" y="3834"/>
                  </a:cubicBezTo>
                  <a:cubicBezTo>
                    <a:pt x="4027" y="3834"/>
                    <a:pt x="4020" y="3834"/>
                    <a:pt x="4013" y="3834"/>
                  </a:cubicBezTo>
                  <a:lnTo>
                    <a:pt x="1" y="3834"/>
                  </a:lnTo>
                  <a:lnTo>
                    <a:pt x="1" y="4560"/>
                  </a:lnTo>
                  <a:lnTo>
                    <a:pt x="6716" y="4560"/>
                  </a:lnTo>
                  <a:cubicBezTo>
                    <a:pt x="6823" y="4560"/>
                    <a:pt x="6918" y="4465"/>
                    <a:pt x="6930" y="4346"/>
                  </a:cubicBezTo>
                  <a:lnTo>
                    <a:pt x="6930" y="214"/>
                  </a:lnTo>
                  <a:cubicBezTo>
                    <a:pt x="6918" y="95"/>
                    <a:pt x="6823" y="0"/>
                    <a:pt x="6716"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1"/>
            <p:cNvSpPr/>
            <p:nvPr/>
          </p:nvSpPr>
          <p:spPr>
            <a:xfrm>
              <a:off x="1563428" y="2848604"/>
              <a:ext cx="141085" cy="106591"/>
            </a:xfrm>
            <a:custGeom>
              <a:avLst/>
              <a:gdLst/>
              <a:ahLst/>
              <a:cxnLst/>
              <a:rect l="l" t="t" r="r" b="b"/>
              <a:pathLst>
                <a:path w="6037" h="4561" extrusionOk="0">
                  <a:moveTo>
                    <a:pt x="4548" y="0"/>
                  </a:moveTo>
                  <a:lnTo>
                    <a:pt x="4548" y="2441"/>
                  </a:lnTo>
                  <a:cubicBezTo>
                    <a:pt x="4536" y="3208"/>
                    <a:pt x="3905" y="3834"/>
                    <a:pt x="3141" y="3834"/>
                  </a:cubicBezTo>
                  <a:cubicBezTo>
                    <a:pt x="3134" y="3834"/>
                    <a:pt x="3127" y="3834"/>
                    <a:pt x="3119" y="3834"/>
                  </a:cubicBezTo>
                  <a:lnTo>
                    <a:pt x="0" y="3834"/>
                  </a:lnTo>
                  <a:lnTo>
                    <a:pt x="0" y="4346"/>
                  </a:lnTo>
                  <a:cubicBezTo>
                    <a:pt x="0" y="4465"/>
                    <a:pt x="95" y="4560"/>
                    <a:pt x="214" y="4560"/>
                  </a:cubicBezTo>
                  <a:lnTo>
                    <a:pt x="6037" y="4560"/>
                  </a:lnTo>
                  <a:lnTo>
                    <a:pt x="6037"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1"/>
            <p:cNvSpPr/>
            <p:nvPr/>
          </p:nvSpPr>
          <p:spPr>
            <a:xfrm>
              <a:off x="1727859" y="2912591"/>
              <a:ext cx="24796" cy="21454"/>
            </a:xfrm>
            <a:custGeom>
              <a:avLst/>
              <a:gdLst/>
              <a:ahLst/>
              <a:cxnLst/>
              <a:rect l="l" t="t" r="r" b="b"/>
              <a:pathLst>
                <a:path w="1061" h="918" extrusionOk="0">
                  <a:moveTo>
                    <a:pt x="1" y="1"/>
                  </a:moveTo>
                  <a:lnTo>
                    <a:pt x="1" y="858"/>
                  </a:lnTo>
                  <a:cubicBezTo>
                    <a:pt x="1" y="894"/>
                    <a:pt x="36" y="917"/>
                    <a:pt x="60" y="917"/>
                  </a:cubicBezTo>
                  <a:lnTo>
                    <a:pt x="1001" y="917"/>
                  </a:lnTo>
                  <a:cubicBezTo>
                    <a:pt x="1036" y="917"/>
                    <a:pt x="1060" y="894"/>
                    <a:pt x="1060" y="858"/>
                  </a:cubicBezTo>
                  <a:lnTo>
                    <a:pt x="10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1"/>
            <p:cNvSpPr/>
            <p:nvPr/>
          </p:nvSpPr>
          <p:spPr>
            <a:xfrm>
              <a:off x="1727859" y="2891442"/>
              <a:ext cx="24796" cy="21173"/>
            </a:xfrm>
            <a:custGeom>
              <a:avLst/>
              <a:gdLst/>
              <a:ahLst/>
              <a:cxnLst/>
              <a:rect l="l" t="t" r="r" b="b"/>
              <a:pathLst>
                <a:path w="1061" h="906" extrusionOk="0">
                  <a:moveTo>
                    <a:pt x="60" y="1"/>
                  </a:moveTo>
                  <a:cubicBezTo>
                    <a:pt x="36" y="1"/>
                    <a:pt x="1" y="25"/>
                    <a:pt x="1" y="60"/>
                  </a:cubicBezTo>
                  <a:lnTo>
                    <a:pt x="1" y="906"/>
                  </a:lnTo>
                  <a:lnTo>
                    <a:pt x="1060" y="906"/>
                  </a:lnTo>
                  <a:lnTo>
                    <a:pt x="1060" y="60"/>
                  </a:lnTo>
                  <a:cubicBezTo>
                    <a:pt x="1060" y="25"/>
                    <a:pt x="1036" y="1"/>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1"/>
            <p:cNvSpPr/>
            <p:nvPr/>
          </p:nvSpPr>
          <p:spPr>
            <a:xfrm>
              <a:off x="1774319" y="2912591"/>
              <a:ext cx="24515" cy="21454"/>
            </a:xfrm>
            <a:custGeom>
              <a:avLst/>
              <a:gdLst/>
              <a:ahLst/>
              <a:cxnLst/>
              <a:rect l="l" t="t" r="r" b="b"/>
              <a:pathLst>
                <a:path w="1049" h="918" extrusionOk="0">
                  <a:moveTo>
                    <a:pt x="1" y="1"/>
                  </a:moveTo>
                  <a:lnTo>
                    <a:pt x="1" y="858"/>
                  </a:lnTo>
                  <a:cubicBezTo>
                    <a:pt x="1" y="894"/>
                    <a:pt x="25" y="917"/>
                    <a:pt x="61" y="917"/>
                  </a:cubicBezTo>
                  <a:lnTo>
                    <a:pt x="989" y="917"/>
                  </a:lnTo>
                  <a:cubicBezTo>
                    <a:pt x="1025" y="917"/>
                    <a:pt x="1049" y="894"/>
                    <a:pt x="1049" y="858"/>
                  </a:cubicBezTo>
                  <a:lnTo>
                    <a:pt x="10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1"/>
            <p:cNvSpPr/>
            <p:nvPr/>
          </p:nvSpPr>
          <p:spPr>
            <a:xfrm>
              <a:off x="1774319" y="2891442"/>
              <a:ext cx="24515" cy="21173"/>
            </a:xfrm>
            <a:custGeom>
              <a:avLst/>
              <a:gdLst/>
              <a:ahLst/>
              <a:cxnLst/>
              <a:rect l="l" t="t" r="r" b="b"/>
              <a:pathLst>
                <a:path w="1049" h="906" extrusionOk="0">
                  <a:moveTo>
                    <a:pt x="61" y="1"/>
                  </a:moveTo>
                  <a:cubicBezTo>
                    <a:pt x="25" y="1"/>
                    <a:pt x="1" y="25"/>
                    <a:pt x="1" y="60"/>
                  </a:cubicBezTo>
                  <a:lnTo>
                    <a:pt x="1" y="906"/>
                  </a:lnTo>
                  <a:lnTo>
                    <a:pt x="1049" y="906"/>
                  </a:lnTo>
                  <a:lnTo>
                    <a:pt x="1049" y="60"/>
                  </a:lnTo>
                  <a:cubicBezTo>
                    <a:pt x="1049" y="25"/>
                    <a:pt x="1025" y="1"/>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1"/>
            <p:cNvSpPr/>
            <p:nvPr/>
          </p:nvSpPr>
          <p:spPr>
            <a:xfrm>
              <a:off x="1820521" y="2891442"/>
              <a:ext cx="21991" cy="21454"/>
            </a:xfrm>
            <a:custGeom>
              <a:avLst/>
              <a:gdLst/>
              <a:ahLst/>
              <a:cxnLst/>
              <a:rect l="l" t="t" r="r" b="b"/>
              <a:pathLst>
                <a:path w="941" h="918" extrusionOk="0">
                  <a:moveTo>
                    <a:pt x="60" y="1"/>
                  </a:moveTo>
                  <a:cubicBezTo>
                    <a:pt x="24" y="1"/>
                    <a:pt x="0" y="25"/>
                    <a:pt x="0" y="60"/>
                  </a:cubicBezTo>
                  <a:lnTo>
                    <a:pt x="0" y="858"/>
                  </a:lnTo>
                  <a:cubicBezTo>
                    <a:pt x="0" y="894"/>
                    <a:pt x="24" y="917"/>
                    <a:pt x="60" y="917"/>
                  </a:cubicBezTo>
                  <a:lnTo>
                    <a:pt x="881" y="917"/>
                  </a:lnTo>
                  <a:cubicBezTo>
                    <a:pt x="917" y="917"/>
                    <a:pt x="941" y="894"/>
                    <a:pt x="941" y="858"/>
                  </a:cubicBezTo>
                  <a:lnTo>
                    <a:pt x="941" y="60"/>
                  </a:lnTo>
                  <a:cubicBezTo>
                    <a:pt x="941" y="25"/>
                    <a:pt x="917" y="1"/>
                    <a:pt x="8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1"/>
            <p:cNvSpPr/>
            <p:nvPr/>
          </p:nvSpPr>
          <p:spPr>
            <a:xfrm>
              <a:off x="1830804" y="2891442"/>
              <a:ext cx="11708" cy="21454"/>
            </a:xfrm>
            <a:custGeom>
              <a:avLst/>
              <a:gdLst/>
              <a:ahLst/>
              <a:cxnLst/>
              <a:rect l="l" t="t" r="r" b="b"/>
              <a:pathLst>
                <a:path w="501" h="918" extrusionOk="0">
                  <a:moveTo>
                    <a:pt x="37" y="1"/>
                  </a:moveTo>
                  <a:lnTo>
                    <a:pt x="37" y="608"/>
                  </a:lnTo>
                  <a:cubicBezTo>
                    <a:pt x="37" y="715"/>
                    <a:pt x="25" y="822"/>
                    <a:pt x="1" y="917"/>
                  </a:cubicBezTo>
                  <a:lnTo>
                    <a:pt x="441" y="917"/>
                  </a:lnTo>
                  <a:cubicBezTo>
                    <a:pt x="477" y="917"/>
                    <a:pt x="501" y="894"/>
                    <a:pt x="501" y="858"/>
                  </a:cubicBezTo>
                  <a:lnTo>
                    <a:pt x="501" y="60"/>
                  </a:lnTo>
                  <a:cubicBezTo>
                    <a:pt x="501" y="25"/>
                    <a:pt x="477" y="1"/>
                    <a:pt x="441"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1"/>
            <p:cNvSpPr/>
            <p:nvPr/>
          </p:nvSpPr>
          <p:spPr>
            <a:xfrm>
              <a:off x="1585396" y="2912591"/>
              <a:ext cx="69035" cy="21454"/>
            </a:xfrm>
            <a:custGeom>
              <a:avLst/>
              <a:gdLst/>
              <a:ahLst/>
              <a:cxnLst/>
              <a:rect l="l" t="t" r="r" b="b"/>
              <a:pathLst>
                <a:path w="2954" h="918" extrusionOk="0">
                  <a:moveTo>
                    <a:pt x="84" y="1"/>
                  </a:moveTo>
                  <a:cubicBezTo>
                    <a:pt x="48" y="1"/>
                    <a:pt x="1" y="36"/>
                    <a:pt x="1" y="84"/>
                  </a:cubicBezTo>
                  <a:lnTo>
                    <a:pt x="1" y="834"/>
                  </a:lnTo>
                  <a:cubicBezTo>
                    <a:pt x="1" y="882"/>
                    <a:pt x="36" y="917"/>
                    <a:pt x="84" y="917"/>
                  </a:cubicBezTo>
                  <a:lnTo>
                    <a:pt x="2870" y="917"/>
                  </a:lnTo>
                  <a:cubicBezTo>
                    <a:pt x="2918" y="917"/>
                    <a:pt x="2953" y="882"/>
                    <a:pt x="2953" y="834"/>
                  </a:cubicBezTo>
                  <a:lnTo>
                    <a:pt x="2953" y="84"/>
                  </a:lnTo>
                  <a:cubicBezTo>
                    <a:pt x="2953" y="36"/>
                    <a:pt x="2918" y="1"/>
                    <a:pt x="2870" y="1"/>
                  </a:cubicBezTo>
                  <a:close/>
                </a:path>
              </a:pathLst>
            </a:custGeom>
            <a:solidFill>
              <a:srgbClr val="738B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1"/>
            <p:cNvSpPr/>
            <p:nvPr/>
          </p:nvSpPr>
          <p:spPr>
            <a:xfrm>
              <a:off x="1652725" y="2933461"/>
              <a:ext cx="1145" cy="584"/>
            </a:xfrm>
            <a:custGeom>
              <a:avLst/>
              <a:gdLst/>
              <a:ahLst/>
              <a:cxnLst/>
              <a:rect l="l" t="t" r="r" b="b"/>
              <a:pathLst>
                <a:path w="49" h="25" extrusionOk="0">
                  <a:moveTo>
                    <a:pt x="49" y="1"/>
                  </a:moveTo>
                  <a:lnTo>
                    <a:pt x="1" y="24"/>
                  </a:lnTo>
                  <a:cubicBezTo>
                    <a:pt x="25" y="12"/>
                    <a:pt x="37" y="12"/>
                    <a:pt x="49" y="1"/>
                  </a:cubicBezTo>
                  <a:close/>
                </a:path>
              </a:pathLst>
            </a:custGeom>
            <a:solidFill>
              <a:srgbClr val="617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1"/>
            <p:cNvSpPr/>
            <p:nvPr/>
          </p:nvSpPr>
          <p:spPr>
            <a:xfrm>
              <a:off x="1581773" y="2869754"/>
              <a:ext cx="25824" cy="22108"/>
            </a:xfrm>
            <a:custGeom>
              <a:avLst/>
              <a:gdLst/>
              <a:ahLst/>
              <a:cxnLst/>
              <a:rect l="l" t="t" r="r" b="b"/>
              <a:pathLst>
                <a:path w="1105" h="946" extrusionOk="0">
                  <a:moveTo>
                    <a:pt x="632" y="0"/>
                  </a:moveTo>
                  <a:cubicBezTo>
                    <a:pt x="203" y="0"/>
                    <a:pt x="1" y="512"/>
                    <a:pt x="299" y="810"/>
                  </a:cubicBezTo>
                  <a:cubicBezTo>
                    <a:pt x="393" y="904"/>
                    <a:pt x="508" y="945"/>
                    <a:pt x="621" y="945"/>
                  </a:cubicBezTo>
                  <a:cubicBezTo>
                    <a:pt x="867" y="945"/>
                    <a:pt x="1104" y="749"/>
                    <a:pt x="1096" y="464"/>
                  </a:cubicBezTo>
                  <a:cubicBezTo>
                    <a:pt x="1096" y="202"/>
                    <a:pt x="882" y="0"/>
                    <a:pt x="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1"/>
            <p:cNvSpPr/>
            <p:nvPr/>
          </p:nvSpPr>
          <p:spPr>
            <a:xfrm>
              <a:off x="1628537" y="2869754"/>
              <a:ext cx="26081" cy="22108"/>
            </a:xfrm>
            <a:custGeom>
              <a:avLst/>
              <a:gdLst/>
              <a:ahLst/>
              <a:cxnLst/>
              <a:rect l="l" t="t" r="r" b="b"/>
              <a:pathLst>
                <a:path w="1116" h="946" extrusionOk="0">
                  <a:moveTo>
                    <a:pt x="631" y="0"/>
                  </a:moveTo>
                  <a:cubicBezTo>
                    <a:pt x="214" y="0"/>
                    <a:pt x="0" y="512"/>
                    <a:pt x="310" y="810"/>
                  </a:cubicBezTo>
                  <a:cubicBezTo>
                    <a:pt x="404" y="904"/>
                    <a:pt x="519" y="945"/>
                    <a:pt x="633" y="945"/>
                  </a:cubicBezTo>
                  <a:cubicBezTo>
                    <a:pt x="878" y="945"/>
                    <a:pt x="1116" y="749"/>
                    <a:pt x="1107" y="464"/>
                  </a:cubicBezTo>
                  <a:cubicBezTo>
                    <a:pt x="1107" y="202"/>
                    <a:pt x="893" y="0"/>
                    <a:pt x="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1"/>
            <p:cNvSpPr/>
            <p:nvPr/>
          </p:nvSpPr>
          <p:spPr>
            <a:xfrm>
              <a:off x="1731482" y="2862509"/>
              <a:ext cx="15331" cy="13087"/>
            </a:xfrm>
            <a:custGeom>
              <a:avLst/>
              <a:gdLst/>
              <a:ahLst/>
              <a:cxnLst/>
              <a:rect l="l" t="t" r="r" b="b"/>
              <a:pathLst>
                <a:path w="656" h="560" extrusionOk="0">
                  <a:moveTo>
                    <a:pt x="381" y="0"/>
                  </a:moveTo>
                  <a:cubicBezTo>
                    <a:pt x="131" y="0"/>
                    <a:pt x="0" y="310"/>
                    <a:pt x="179" y="477"/>
                  </a:cubicBezTo>
                  <a:cubicBezTo>
                    <a:pt x="236" y="534"/>
                    <a:pt x="305" y="559"/>
                    <a:pt x="373" y="559"/>
                  </a:cubicBezTo>
                  <a:cubicBezTo>
                    <a:pt x="518" y="559"/>
                    <a:pt x="655" y="444"/>
                    <a:pt x="655" y="274"/>
                  </a:cubicBezTo>
                  <a:cubicBezTo>
                    <a:pt x="655" y="120"/>
                    <a:pt x="524"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1"/>
            <p:cNvSpPr/>
            <p:nvPr/>
          </p:nvSpPr>
          <p:spPr>
            <a:xfrm>
              <a:off x="1777941" y="2862509"/>
              <a:ext cx="15331" cy="13087"/>
            </a:xfrm>
            <a:custGeom>
              <a:avLst/>
              <a:gdLst/>
              <a:ahLst/>
              <a:cxnLst/>
              <a:rect l="l" t="t" r="r" b="b"/>
              <a:pathLst>
                <a:path w="656" h="560" extrusionOk="0">
                  <a:moveTo>
                    <a:pt x="370" y="0"/>
                  </a:moveTo>
                  <a:cubicBezTo>
                    <a:pt x="120" y="0"/>
                    <a:pt x="1" y="310"/>
                    <a:pt x="179" y="477"/>
                  </a:cubicBezTo>
                  <a:cubicBezTo>
                    <a:pt x="236" y="534"/>
                    <a:pt x="306" y="559"/>
                    <a:pt x="374" y="559"/>
                  </a:cubicBezTo>
                  <a:cubicBezTo>
                    <a:pt x="518" y="559"/>
                    <a:pt x="656" y="444"/>
                    <a:pt x="656" y="274"/>
                  </a:cubicBezTo>
                  <a:cubicBezTo>
                    <a:pt x="644" y="120"/>
                    <a:pt x="525" y="0"/>
                    <a:pt x="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1"/>
            <p:cNvSpPr/>
            <p:nvPr/>
          </p:nvSpPr>
          <p:spPr>
            <a:xfrm>
              <a:off x="1670276" y="2863631"/>
              <a:ext cx="15307" cy="13064"/>
            </a:xfrm>
            <a:custGeom>
              <a:avLst/>
              <a:gdLst/>
              <a:ahLst/>
              <a:cxnLst/>
              <a:rect l="l" t="t" r="r" b="b"/>
              <a:pathLst>
                <a:path w="655" h="559" extrusionOk="0">
                  <a:moveTo>
                    <a:pt x="369" y="0"/>
                  </a:moveTo>
                  <a:cubicBezTo>
                    <a:pt x="119" y="0"/>
                    <a:pt x="0" y="310"/>
                    <a:pt x="179" y="476"/>
                  </a:cubicBezTo>
                  <a:cubicBezTo>
                    <a:pt x="236" y="533"/>
                    <a:pt x="305" y="559"/>
                    <a:pt x="373" y="559"/>
                  </a:cubicBezTo>
                  <a:cubicBezTo>
                    <a:pt x="517" y="559"/>
                    <a:pt x="655" y="444"/>
                    <a:pt x="655" y="274"/>
                  </a:cubicBezTo>
                  <a:cubicBezTo>
                    <a:pt x="643" y="119"/>
                    <a:pt x="524"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1"/>
            <p:cNvSpPr/>
            <p:nvPr/>
          </p:nvSpPr>
          <p:spPr>
            <a:xfrm>
              <a:off x="1670276" y="2885038"/>
              <a:ext cx="15307" cy="13087"/>
            </a:xfrm>
            <a:custGeom>
              <a:avLst/>
              <a:gdLst/>
              <a:ahLst/>
              <a:cxnLst/>
              <a:rect l="l" t="t" r="r" b="b"/>
              <a:pathLst>
                <a:path w="655" h="560" extrusionOk="0">
                  <a:moveTo>
                    <a:pt x="369" y="1"/>
                  </a:moveTo>
                  <a:cubicBezTo>
                    <a:pt x="119" y="1"/>
                    <a:pt x="0" y="310"/>
                    <a:pt x="179" y="477"/>
                  </a:cubicBezTo>
                  <a:cubicBezTo>
                    <a:pt x="236" y="534"/>
                    <a:pt x="305" y="560"/>
                    <a:pt x="373" y="560"/>
                  </a:cubicBezTo>
                  <a:cubicBezTo>
                    <a:pt x="517" y="560"/>
                    <a:pt x="655" y="445"/>
                    <a:pt x="655" y="275"/>
                  </a:cubicBezTo>
                  <a:cubicBezTo>
                    <a:pt x="643" y="120"/>
                    <a:pt x="524" y="1"/>
                    <a:pt x="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1"/>
            <p:cNvSpPr/>
            <p:nvPr/>
          </p:nvSpPr>
          <p:spPr>
            <a:xfrm>
              <a:off x="1670276" y="2906188"/>
              <a:ext cx="15307" cy="12970"/>
            </a:xfrm>
            <a:custGeom>
              <a:avLst/>
              <a:gdLst/>
              <a:ahLst/>
              <a:cxnLst/>
              <a:rect l="l" t="t" r="r" b="b"/>
              <a:pathLst>
                <a:path w="655" h="555" extrusionOk="0">
                  <a:moveTo>
                    <a:pt x="369" y="1"/>
                  </a:moveTo>
                  <a:cubicBezTo>
                    <a:pt x="119" y="1"/>
                    <a:pt x="0" y="298"/>
                    <a:pt x="179" y="477"/>
                  </a:cubicBezTo>
                  <a:cubicBezTo>
                    <a:pt x="236" y="530"/>
                    <a:pt x="305" y="554"/>
                    <a:pt x="373" y="554"/>
                  </a:cubicBezTo>
                  <a:cubicBezTo>
                    <a:pt x="517" y="554"/>
                    <a:pt x="655" y="445"/>
                    <a:pt x="655" y="275"/>
                  </a:cubicBezTo>
                  <a:cubicBezTo>
                    <a:pt x="643" y="120"/>
                    <a:pt x="524" y="1"/>
                    <a:pt x="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1"/>
            <p:cNvSpPr/>
            <p:nvPr/>
          </p:nvSpPr>
          <p:spPr>
            <a:xfrm>
              <a:off x="1670276" y="2927338"/>
              <a:ext cx="15307" cy="13087"/>
            </a:xfrm>
            <a:custGeom>
              <a:avLst/>
              <a:gdLst/>
              <a:ahLst/>
              <a:cxnLst/>
              <a:rect l="l" t="t" r="r" b="b"/>
              <a:pathLst>
                <a:path w="655" h="560" extrusionOk="0">
                  <a:moveTo>
                    <a:pt x="369" y="1"/>
                  </a:moveTo>
                  <a:cubicBezTo>
                    <a:pt x="119" y="1"/>
                    <a:pt x="0" y="298"/>
                    <a:pt x="179" y="477"/>
                  </a:cubicBezTo>
                  <a:cubicBezTo>
                    <a:pt x="236" y="534"/>
                    <a:pt x="305" y="559"/>
                    <a:pt x="373" y="559"/>
                  </a:cubicBezTo>
                  <a:cubicBezTo>
                    <a:pt x="517" y="559"/>
                    <a:pt x="655" y="444"/>
                    <a:pt x="655" y="274"/>
                  </a:cubicBezTo>
                  <a:cubicBezTo>
                    <a:pt x="643" y="120"/>
                    <a:pt x="524" y="1"/>
                    <a:pt x="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1"/>
            <p:cNvSpPr/>
            <p:nvPr/>
          </p:nvSpPr>
          <p:spPr>
            <a:xfrm>
              <a:off x="1499418" y="2752320"/>
              <a:ext cx="431036" cy="334471"/>
            </a:xfrm>
            <a:custGeom>
              <a:avLst/>
              <a:gdLst/>
              <a:ahLst/>
              <a:cxnLst/>
              <a:rect l="l" t="t" r="r" b="b"/>
              <a:pathLst>
                <a:path w="18444" h="14312" extrusionOk="0">
                  <a:moveTo>
                    <a:pt x="17979" y="1"/>
                  </a:moveTo>
                  <a:cubicBezTo>
                    <a:pt x="17747" y="1"/>
                    <a:pt x="17515" y="155"/>
                    <a:pt x="17515" y="465"/>
                  </a:cubicBezTo>
                  <a:lnTo>
                    <a:pt x="17503" y="465"/>
                  </a:lnTo>
                  <a:lnTo>
                    <a:pt x="17503" y="12133"/>
                  </a:lnTo>
                  <a:cubicBezTo>
                    <a:pt x="17503" y="12836"/>
                    <a:pt x="16919" y="13407"/>
                    <a:pt x="16205" y="13407"/>
                  </a:cubicBezTo>
                  <a:lnTo>
                    <a:pt x="2215" y="13407"/>
                  </a:lnTo>
                  <a:cubicBezTo>
                    <a:pt x="1513" y="13407"/>
                    <a:pt x="929" y="12836"/>
                    <a:pt x="929" y="12133"/>
                  </a:cubicBezTo>
                  <a:lnTo>
                    <a:pt x="929" y="465"/>
                  </a:lnTo>
                  <a:cubicBezTo>
                    <a:pt x="911" y="173"/>
                    <a:pt x="685" y="27"/>
                    <a:pt x="460" y="27"/>
                  </a:cubicBezTo>
                  <a:cubicBezTo>
                    <a:pt x="236" y="27"/>
                    <a:pt x="13" y="173"/>
                    <a:pt x="1" y="465"/>
                  </a:cubicBezTo>
                  <a:lnTo>
                    <a:pt x="1" y="12228"/>
                  </a:lnTo>
                  <a:cubicBezTo>
                    <a:pt x="12" y="13388"/>
                    <a:pt x="953" y="14312"/>
                    <a:pt x="2098" y="14312"/>
                  </a:cubicBezTo>
                  <a:cubicBezTo>
                    <a:pt x="2105" y="14312"/>
                    <a:pt x="2113" y="14312"/>
                    <a:pt x="2120" y="14312"/>
                  </a:cubicBezTo>
                  <a:lnTo>
                    <a:pt x="16312" y="14312"/>
                  </a:lnTo>
                  <a:cubicBezTo>
                    <a:pt x="16320" y="14312"/>
                    <a:pt x="16327" y="14312"/>
                    <a:pt x="16334" y="14312"/>
                  </a:cubicBezTo>
                  <a:cubicBezTo>
                    <a:pt x="17491" y="14312"/>
                    <a:pt x="18432" y="13388"/>
                    <a:pt x="18443" y="12228"/>
                  </a:cubicBezTo>
                  <a:lnTo>
                    <a:pt x="18443" y="465"/>
                  </a:lnTo>
                  <a:cubicBezTo>
                    <a:pt x="18443" y="155"/>
                    <a:pt x="18211" y="1"/>
                    <a:pt x="179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0" name="Google Shape;3050;p51"/>
          <p:cNvGrpSpPr/>
          <p:nvPr/>
        </p:nvGrpSpPr>
        <p:grpSpPr>
          <a:xfrm>
            <a:off x="4667852" y="3956244"/>
            <a:ext cx="433513" cy="421618"/>
            <a:chOff x="3965375" y="3980025"/>
            <a:chExt cx="463750" cy="451025"/>
          </a:xfrm>
        </p:grpSpPr>
        <p:sp>
          <p:nvSpPr>
            <p:cNvPr id="3051" name="Google Shape;3051;p51"/>
            <p:cNvSpPr/>
            <p:nvPr/>
          </p:nvSpPr>
          <p:spPr>
            <a:xfrm>
              <a:off x="4321650" y="4119375"/>
              <a:ext cx="107475" cy="70925"/>
            </a:xfrm>
            <a:custGeom>
              <a:avLst/>
              <a:gdLst/>
              <a:ahLst/>
              <a:cxnLst/>
              <a:rect l="l" t="t" r="r" b="b"/>
              <a:pathLst>
                <a:path w="4299" h="2837" extrusionOk="0">
                  <a:moveTo>
                    <a:pt x="406" y="1"/>
                  </a:moveTo>
                  <a:cubicBezTo>
                    <a:pt x="275" y="49"/>
                    <a:pt x="168" y="144"/>
                    <a:pt x="72" y="239"/>
                  </a:cubicBezTo>
                  <a:cubicBezTo>
                    <a:pt x="25" y="382"/>
                    <a:pt x="1" y="537"/>
                    <a:pt x="1" y="680"/>
                  </a:cubicBezTo>
                  <a:lnTo>
                    <a:pt x="346" y="870"/>
                  </a:lnTo>
                  <a:cubicBezTo>
                    <a:pt x="525" y="977"/>
                    <a:pt x="656" y="1168"/>
                    <a:pt x="668" y="1394"/>
                  </a:cubicBezTo>
                  <a:lnTo>
                    <a:pt x="668" y="1454"/>
                  </a:lnTo>
                  <a:cubicBezTo>
                    <a:pt x="680" y="1620"/>
                    <a:pt x="787" y="1751"/>
                    <a:pt x="941" y="1811"/>
                  </a:cubicBezTo>
                  <a:lnTo>
                    <a:pt x="3644" y="2811"/>
                  </a:lnTo>
                  <a:cubicBezTo>
                    <a:pt x="3693" y="2828"/>
                    <a:pt x="3743" y="2836"/>
                    <a:pt x="3792" y="2836"/>
                  </a:cubicBezTo>
                  <a:cubicBezTo>
                    <a:pt x="3945" y="2836"/>
                    <a:pt x="4090" y="2756"/>
                    <a:pt x="4180" y="2620"/>
                  </a:cubicBezTo>
                  <a:cubicBezTo>
                    <a:pt x="4299" y="2418"/>
                    <a:pt x="4228" y="2156"/>
                    <a:pt x="4025" y="2037"/>
                  </a:cubicBezTo>
                  <a:lnTo>
                    <a:pt x="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1"/>
            <p:cNvSpPr/>
            <p:nvPr/>
          </p:nvSpPr>
          <p:spPr>
            <a:xfrm>
              <a:off x="4295475" y="3980950"/>
              <a:ext cx="34250" cy="114350"/>
            </a:xfrm>
            <a:custGeom>
              <a:avLst/>
              <a:gdLst/>
              <a:ahLst/>
              <a:cxnLst/>
              <a:rect l="l" t="t" r="r" b="b"/>
              <a:pathLst>
                <a:path w="1370" h="4574" extrusionOk="0">
                  <a:moveTo>
                    <a:pt x="448" y="0"/>
                  </a:moveTo>
                  <a:cubicBezTo>
                    <a:pt x="244" y="0"/>
                    <a:pt x="38" y="135"/>
                    <a:pt x="0" y="394"/>
                  </a:cubicBezTo>
                  <a:lnTo>
                    <a:pt x="0" y="4466"/>
                  </a:lnTo>
                  <a:cubicBezTo>
                    <a:pt x="131" y="4538"/>
                    <a:pt x="271" y="4574"/>
                    <a:pt x="411" y="4574"/>
                  </a:cubicBezTo>
                  <a:cubicBezTo>
                    <a:pt x="551" y="4574"/>
                    <a:pt x="691" y="4538"/>
                    <a:pt x="822" y="4466"/>
                  </a:cubicBezTo>
                  <a:lnTo>
                    <a:pt x="822" y="4085"/>
                  </a:lnTo>
                  <a:cubicBezTo>
                    <a:pt x="822" y="3871"/>
                    <a:pt x="929" y="3669"/>
                    <a:pt x="1119" y="3550"/>
                  </a:cubicBezTo>
                  <a:lnTo>
                    <a:pt x="1167" y="3514"/>
                  </a:lnTo>
                  <a:lnTo>
                    <a:pt x="1155" y="3514"/>
                  </a:lnTo>
                  <a:cubicBezTo>
                    <a:pt x="1298" y="3431"/>
                    <a:pt x="1369" y="3264"/>
                    <a:pt x="1346" y="3097"/>
                  </a:cubicBezTo>
                  <a:lnTo>
                    <a:pt x="869" y="323"/>
                  </a:lnTo>
                  <a:cubicBezTo>
                    <a:pt x="808" y="105"/>
                    <a:pt x="629"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1"/>
            <p:cNvSpPr/>
            <p:nvPr/>
          </p:nvSpPr>
          <p:spPr>
            <a:xfrm>
              <a:off x="4218075" y="4119100"/>
              <a:ext cx="72050" cy="49425"/>
            </a:xfrm>
            <a:custGeom>
              <a:avLst/>
              <a:gdLst/>
              <a:ahLst/>
              <a:cxnLst/>
              <a:rect l="l" t="t" r="r" b="b"/>
              <a:pathLst>
                <a:path w="2882" h="1977" extrusionOk="0">
                  <a:moveTo>
                    <a:pt x="2477" y="0"/>
                  </a:moveTo>
                  <a:lnTo>
                    <a:pt x="2144" y="191"/>
                  </a:lnTo>
                  <a:cubicBezTo>
                    <a:pt x="2040" y="249"/>
                    <a:pt x="1922" y="279"/>
                    <a:pt x="1806" y="279"/>
                  </a:cubicBezTo>
                  <a:cubicBezTo>
                    <a:pt x="1708" y="279"/>
                    <a:pt x="1611" y="258"/>
                    <a:pt x="1524" y="214"/>
                  </a:cubicBezTo>
                  <a:lnTo>
                    <a:pt x="1465" y="191"/>
                  </a:lnTo>
                  <a:cubicBezTo>
                    <a:pt x="1404" y="162"/>
                    <a:pt x="1339" y="149"/>
                    <a:pt x="1275" y="149"/>
                  </a:cubicBezTo>
                  <a:cubicBezTo>
                    <a:pt x="1177" y="149"/>
                    <a:pt x="1080" y="180"/>
                    <a:pt x="1001" y="238"/>
                  </a:cubicBezTo>
                  <a:lnTo>
                    <a:pt x="24" y="1036"/>
                  </a:lnTo>
                  <a:cubicBezTo>
                    <a:pt x="24" y="1036"/>
                    <a:pt x="0" y="1441"/>
                    <a:pt x="96" y="1595"/>
                  </a:cubicBezTo>
                  <a:cubicBezTo>
                    <a:pt x="203" y="1750"/>
                    <a:pt x="620" y="1976"/>
                    <a:pt x="620" y="1976"/>
                  </a:cubicBezTo>
                  <a:lnTo>
                    <a:pt x="2882" y="691"/>
                  </a:lnTo>
                  <a:cubicBezTo>
                    <a:pt x="2858" y="512"/>
                    <a:pt x="2810" y="333"/>
                    <a:pt x="2751" y="155"/>
                  </a:cubicBezTo>
                  <a:cubicBezTo>
                    <a:pt x="2679" y="71"/>
                    <a:pt x="2584" y="12"/>
                    <a:pt x="2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1"/>
            <p:cNvSpPr/>
            <p:nvPr/>
          </p:nvSpPr>
          <p:spPr>
            <a:xfrm>
              <a:off x="4069850" y="4128625"/>
              <a:ext cx="255100" cy="282500"/>
            </a:xfrm>
            <a:custGeom>
              <a:avLst/>
              <a:gdLst/>
              <a:ahLst/>
              <a:cxnLst/>
              <a:rect l="l" t="t" r="r" b="b"/>
              <a:pathLst>
                <a:path w="10204" h="11300" extrusionOk="0">
                  <a:moveTo>
                    <a:pt x="762" y="0"/>
                  </a:moveTo>
                  <a:cubicBezTo>
                    <a:pt x="619" y="0"/>
                    <a:pt x="334" y="429"/>
                    <a:pt x="334" y="429"/>
                  </a:cubicBezTo>
                  <a:lnTo>
                    <a:pt x="0" y="10942"/>
                  </a:lnTo>
                  <a:lnTo>
                    <a:pt x="774" y="11299"/>
                  </a:lnTo>
                  <a:lnTo>
                    <a:pt x="1524" y="10942"/>
                  </a:lnTo>
                  <a:lnTo>
                    <a:pt x="1203" y="429"/>
                  </a:lnTo>
                  <a:cubicBezTo>
                    <a:pt x="1203" y="429"/>
                    <a:pt x="917" y="0"/>
                    <a:pt x="762" y="0"/>
                  </a:cubicBezTo>
                  <a:close/>
                  <a:moveTo>
                    <a:pt x="9442" y="0"/>
                  </a:moveTo>
                  <a:cubicBezTo>
                    <a:pt x="9287" y="0"/>
                    <a:pt x="9013" y="429"/>
                    <a:pt x="9013" y="429"/>
                  </a:cubicBezTo>
                  <a:lnTo>
                    <a:pt x="8680" y="10942"/>
                  </a:lnTo>
                  <a:lnTo>
                    <a:pt x="9442" y="11299"/>
                  </a:lnTo>
                  <a:lnTo>
                    <a:pt x="10204" y="10942"/>
                  </a:lnTo>
                  <a:lnTo>
                    <a:pt x="9870" y="429"/>
                  </a:lnTo>
                  <a:cubicBezTo>
                    <a:pt x="9870" y="429"/>
                    <a:pt x="9597" y="0"/>
                    <a:pt x="9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1"/>
            <p:cNvSpPr/>
            <p:nvPr/>
          </p:nvSpPr>
          <p:spPr>
            <a:xfrm>
              <a:off x="4078775" y="3980825"/>
              <a:ext cx="33950" cy="115375"/>
            </a:xfrm>
            <a:custGeom>
              <a:avLst/>
              <a:gdLst/>
              <a:ahLst/>
              <a:cxnLst/>
              <a:rect l="l" t="t" r="r" b="b"/>
              <a:pathLst>
                <a:path w="1358" h="4615" extrusionOk="0">
                  <a:moveTo>
                    <a:pt x="439" y="0"/>
                  </a:moveTo>
                  <a:cubicBezTo>
                    <a:pt x="231" y="0"/>
                    <a:pt x="26" y="139"/>
                    <a:pt x="0" y="399"/>
                  </a:cubicBezTo>
                  <a:lnTo>
                    <a:pt x="0" y="4471"/>
                  </a:lnTo>
                  <a:cubicBezTo>
                    <a:pt x="113" y="4567"/>
                    <a:pt x="256" y="4614"/>
                    <a:pt x="401" y="4614"/>
                  </a:cubicBezTo>
                  <a:cubicBezTo>
                    <a:pt x="545" y="4614"/>
                    <a:pt x="691" y="4567"/>
                    <a:pt x="810" y="4471"/>
                  </a:cubicBezTo>
                  <a:lnTo>
                    <a:pt x="810" y="4090"/>
                  </a:lnTo>
                  <a:cubicBezTo>
                    <a:pt x="810" y="3876"/>
                    <a:pt x="917" y="3674"/>
                    <a:pt x="1108" y="3555"/>
                  </a:cubicBezTo>
                  <a:lnTo>
                    <a:pt x="1155" y="3519"/>
                  </a:lnTo>
                  <a:cubicBezTo>
                    <a:pt x="1286" y="3424"/>
                    <a:pt x="1358" y="3269"/>
                    <a:pt x="1334" y="3102"/>
                  </a:cubicBezTo>
                  <a:lnTo>
                    <a:pt x="870" y="328"/>
                  </a:lnTo>
                  <a:cubicBezTo>
                    <a:pt x="803" y="106"/>
                    <a:pt x="620"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1"/>
            <p:cNvSpPr/>
            <p:nvPr/>
          </p:nvSpPr>
          <p:spPr>
            <a:xfrm>
              <a:off x="3965375" y="4119375"/>
              <a:ext cx="109850" cy="69500"/>
            </a:xfrm>
            <a:custGeom>
              <a:avLst/>
              <a:gdLst/>
              <a:ahLst/>
              <a:cxnLst/>
              <a:rect l="l" t="t" r="r" b="b"/>
              <a:pathLst>
                <a:path w="4394" h="2780" extrusionOk="0">
                  <a:moveTo>
                    <a:pt x="3917" y="1"/>
                  </a:moveTo>
                  <a:lnTo>
                    <a:pt x="3572" y="191"/>
                  </a:lnTo>
                  <a:cubicBezTo>
                    <a:pt x="3468" y="250"/>
                    <a:pt x="3354" y="280"/>
                    <a:pt x="3239" y="280"/>
                  </a:cubicBezTo>
                  <a:cubicBezTo>
                    <a:pt x="3142" y="280"/>
                    <a:pt x="3045" y="259"/>
                    <a:pt x="2953" y="215"/>
                  </a:cubicBezTo>
                  <a:lnTo>
                    <a:pt x="2905" y="191"/>
                  </a:lnTo>
                  <a:cubicBezTo>
                    <a:pt x="2841" y="162"/>
                    <a:pt x="2772" y="146"/>
                    <a:pt x="2705" y="146"/>
                  </a:cubicBezTo>
                  <a:cubicBezTo>
                    <a:pt x="2610" y="146"/>
                    <a:pt x="2517" y="177"/>
                    <a:pt x="2441" y="239"/>
                  </a:cubicBezTo>
                  <a:lnTo>
                    <a:pt x="202" y="2025"/>
                  </a:lnTo>
                  <a:cubicBezTo>
                    <a:pt x="36" y="2156"/>
                    <a:pt x="0" y="2394"/>
                    <a:pt x="107" y="2573"/>
                  </a:cubicBezTo>
                  <a:cubicBezTo>
                    <a:pt x="187" y="2708"/>
                    <a:pt x="331" y="2780"/>
                    <a:pt x="482" y="2780"/>
                  </a:cubicBezTo>
                  <a:cubicBezTo>
                    <a:pt x="556" y="2780"/>
                    <a:pt x="632" y="2763"/>
                    <a:pt x="703" y="2727"/>
                  </a:cubicBezTo>
                  <a:lnTo>
                    <a:pt x="4310" y="680"/>
                  </a:lnTo>
                  <a:lnTo>
                    <a:pt x="4322" y="692"/>
                  </a:lnTo>
                  <a:cubicBezTo>
                    <a:pt x="4322" y="692"/>
                    <a:pt x="4393" y="346"/>
                    <a:pt x="4322" y="227"/>
                  </a:cubicBezTo>
                  <a:cubicBezTo>
                    <a:pt x="4251" y="108"/>
                    <a:pt x="3917" y="1"/>
                    <a:pt x="3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1"/>
            <p:cNvSpPr/>
            <p:nvPr/>
          </p:nvSpPr>
          <p:spPr>
            <a:xfrm>
              <a:off x="4102875" y="4119375"/>
              <a:ext cx="67300" cy="56900"/>
            </a:xfrm>
            <a:custGeom>
              <a:avLst/>
              <a:gdLst/>
              <a:ahLst/>
              <a:cxnLst/>
              <a:rect l="l" t="t" r="r" b="b"/>
              <a:pathLst>
                <a:path w="2692" h="2276" extrusionOk="0">
                  <a:moveTo>
                    <a:pt x="477" y="1"/>
                  </a:moveTo>
                  <a:cubicBezTo>
                    <a:pt x="477" y="1"/>
                    <a:pt x="132" y="156"/>
                    <a:pt x="72" y="275"/>
                  </a:cubicBezTo>
                  <a:cubicBezTo>
                    <a:pt x="1" y="382"/>
                    <a:pt x="72" y="680"/>
                    <a:pt x="72" y="680"/>
                  </a:cubicBezTo>
                  <a:lnTo>
                    <a:pt x="406" y="870"/>
                  </a:lnTo>
                  <a:cubicBezTo>
                    <a:pt x="596" y="977"/>
                    <a:pt x="715" y="1168"/>
                    <a:pt x="739" y="1394"/>
                  </a:cubicBezTo>
                  <a:lnTo>
                    <a:pt x="739" y="1454"/>
                  </a:lnTo>
                  <a:cubicBezTo>
                    <a:pt x="751" y="1620"/>
                    <a:pt x="858" y="1751"/>
                    <a:pt x="1013" y="1811"/>
                  </a:cubicBezTo>
                  <a:lnTo>
                    <a:pt x="2275" y="2275"/>
                  </a:lnTo>
                  <a:cubicBezTo>
                    <a:pt x="2418" y="2132"/>
                    <a:pt x="2549" y="1965"/>
                    <a:pt x="2656" y="1787"/>
                  </a:cubicBezTo>
                  <a:cubicBezTo>
                    <a:pt x="2692" y="1596"/>
                    <a:pt x="2692" y="1418"/>
                    <a:pt x="2656" y="1227"/>
                  </a:cubicBezTo>
                  <a:lnTo>
                    <a:pt x="4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1"/>
            <p:cNvSpPr/>
            <p:nvPr/>
          </p:nvSpPr>
          <p:spPr>
            <a:xfrm>
              <a:off x="4174625" y="4202125"/>
              <a:ext cx="44675" cy="228925"/>
            </a:xfrm>
            <a:custGeom>
              <a:avLst/>
              <a:gdLst/>
              <a:ahLst/>
              <a:cxnLst/>
              <a:rect l="l" t="t" r="r" b="b"/>
              <a:pathLst>
                <a:path w="1787" h="9157" extrusionOk="0">
                  <a:moveTo>
                    <a:pt x="893" y="1"/>
                  </a:moveTo>
                  <a:cubicBezTo>
                    <a:pt x="679" y="1"/>
                    <a:pt x="274" y="215"/>
                    <a:pt x="274" y="215"/>
                  </a:cubicBezTo>
                  <a:lnTo>
                    <a:pt x="0" y="9038"/>
                  </a:lnTo>
                  <a:cubicBezTo>
                    <a:pt x="0" y="9097"/>
                    <a:pt x="60" y="9157"/>
                    <a:pt x="119" y="9157"/>
                  </a:cubicBezTo>
                  <a:lnTo>
                    <a:pt x="1655" y="9157"/>
                  </a:lnTo>
                  <a:cubicBezTo>
                    <a:pt x="1727" y="9157"/>
                    <a:pt x="1786" y="9097"/>
                    <a:pt x="1786" y="9038"/>
                  </a:cubicBezTo>
                  <a:lnTo>
                    <a:pt x="1500" y="215"/>
                  </a:lnTo>
                  <a:cubicBezTo>
                    <a:pt x="1500" y="215"/>
                    <a:pt x="1107" y="1"/>
                    <a:pt x="8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1"/>
            <p:cNvSpPr/>
            <p:nvPr/>
          </p:nvSpPr>
          <p:spPr>
            <a:xfrm>
              <a:off x="4216300" y="4178925"/>
              <a:ext cx="156875" cy="101600"/>
            </a:xfrm>
            <a:custGeom>
              <a:avLst/>
              <a:gdLst/>
              <a:ahLst/>
              <a:cxnLst/>
              <a:rect l="l" t="t" r="r" b="b"/>
              <a:pathLst>
                <a:path w="6275" h="4064" extrusionOk="0">
                  <a:moveTo>
                    <a:pt x="703" y="0"/>
                  </a:moveTo>
                  <a:cubicBezTo>
                    <a:pt x="703" y="0"/>
                    <a:pt x="214" y="167"/>
                    <a:pt x="95" y="357"/>
                  </a:cubicBezTo>
                  <a:cubicBezTo>
                    <a:pt x="0" y="488"/>
                    <a:pt x="119" y="988"/>
                    <a:pt x="119" y="988"/>
                  </a:cubicBezTo>
                  <a:lnTo>
                    <a:pt x="607" y="1262"/>
                  </a:lnTo>
                  <a:cubicBezTo>
                    <a:pt x="881" y="1405"/>
                    <a:pt x="1060" y="1691"/>
                    <a:pt x="1084" y="1989"/>
                  </a:cubicBezTo>
                  <a:lnTo>
                    <a:pt x="1084" y="2084"/>
                  </a:lnTo>
                  <a:cubicBezTo>
                    <a:pt x="1095" y="2322"/>
                    <a:pt x="1250" y="2524"/>
                    <a:pt x="1476" y="2596"/>
                  </a:cubicBezTo>
                  <a:lnTo>
                    <a:pt x="5322" y="4024"/>
                  </a:lnTo>
                  <a:cubicBezTo>
                    <a:pt x="5394" y="4051"/>
                    <a:pt x="5467" y="4064"/>
                    <a:pt x="5540" y="4064"/>
                  </a:cubicBezTo>
                  <a:cubicBezTo>
                    <a:pt x="5758" y="4064"/>
                    <a:pt x="5968" y="3950"/>
                    <a:pt x="6084" y="3763"/>
                  </a:cubicBezTo>
                  <a:lnTo>
                    <a:pt x="6096" y="3763"/>
                  </a:lnTo>
                  <a:cubicBezTo>
                    <a:pt x="6275" y="3465"/>
                    <a:pt x="6167" y="3084"/>
                    <a:pt x="5870" y="2917"/>
                  </a:cubicBezTo>
                  <a:lnTo>
                    <a:pt x="7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1"/>
            <p:cNvSpPr/>
            <p:nvPr/>
          </p:nvSpPr>
          <p:spPr>
            <a:xfrm>
              <a:off x="4182350" y="3980025"/>
              <a:ext cx="48850" cy="167675"/>
            </a:xfrm>
            <a:custGeom>
              <a:avLst/>
              <a:gdLst/>
              <a:ahLst/>
              <a:cxnLst/>
              <a:rect l="l" t="t" r="r" b="b"/>
              <a:pathLst>
                <a:path w="1954" h="6707" extrusionOk="0">
                  <a:moveTo>
                    <a:pt x="638" y="1"/>
                  </a:moveTo>
                  <a:cubicBezTo>
                    <a:pt x="326" y="1"/>
                    <a:pt x="13" y="211"/>
                    <a:pt x="1" y="610"/>
                  </a:cubicBezTo>
                  <a:lnTo>
                    <a:pt x="1" y="6444"/>
                  </a:lnTo>
                  <a:cubicBezTo>
                    <a:pt x="1" y="6444"/>
                    <a:pt x="370" y="6706"/>
                    <a:pt x="584" y="6706"/>
                  </a:cubicBezTo>
                  <a:cubicBezTo>
                    <a:pt x="787" y="6706"/>
                    <a:pt x="1156" y="6444"/>
                    <a:pt x="1156" y="6444"/>
                  </a:cubicBezTo>
                  <a:lnTo>
                    <a:pt x="1156" y="5885"/>
                  </a:lnTo>
                  <a:cubicBezTo>
                    <a:pt x="1156" y="5575"/>
                    <a:pt x="1322" y="5289"/>
                    <a:pt x="1572" y="5123"/>
                  </a:cubicBezTo>
                  <a:lnTo>
                    <a:pt x="1656" y="5075"/>
                  </a:lnTo>
                  <a:cubicBezTo>
                    <a:pt x="1846" y="4944"/>
                    <a:pt x="1953" y="4718"/>
                    <a:pt x="1918" y="4480"/>
                  </a:cubicBezTo>
                  <a:lnTo>
                    <a:pt x="1251" y="503"/>
                  </a:lnTo>
                  <a:cubicBezTo>
                    <a:pt x="1184" y="163"/>
                    <a:pt x="911" y="1"/>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1"/>
            <p:cNvSpPr/>
            <p:nvPr/>
          </p:nvSpPr>
          <p:spPr>
            <a:xfrm>
              <a:off x="4020425" y="4178925"/>
              <a:ext cx="154525" cy="99625"/>
            </a:xfrm>
            <a:custGeom>
              <a:avLst/>
              <a:gdLst/>
              <a:ahLst/>
              <a:cxnLst/>
              <a:rect l="l" t="t" r="r" b="b"/>
              <a:pathLst>
                <a:path w="6181" h="3985" extrusionOk="0">
                  <a:moveTo>
                    <a:pt x="5597" y="0"/>
                  </a:moveTo>
                  <a:lnTo>
                    <a:pt x="5109" y="274"/>
                  </a:lnTo>
                  <a:cubicBezTo>
                    <a:pt x="4960" y="358"/>
                    <a:pt x="4794" y="400"/>
                    <a:pt x="4628" y="400"/>
                  </a:cubicBezTo>
                  <a:cubicBezTo>
                    <a:pt x="4487" y="400"/>
                    <a:pt x="4347" y="370"/>
                    <a:pt x="4216" y="310"/>
                  </a:cubicBezTo>
                  <a:lnTo>
                    <a:pt x="4144" y="274"/>
                  </a:lnTo>
                  <a:cubicBezTo>
                    <a:pt x="4056" y="230"/>
                    <a:pt x="3961" y="208"/>
                    <a:pt x="3866" y="208"/>
                  </a:cubicBezTo>
                  <a:cubicBezTo>
                    <a:pt x="3729" y="208"/>
                    <a:pt x="3595" y="254"/>
                    <a:pt x="3489" y="345"/>
                  </a:cubicBezTo>
                  <a:lnTo>
                    <a:pt x="298" y="2893"/>
                  </a:lnTo>
                  <a:cubicBezTo>
                    <a:pt x="60" y="3084"/>
                    <a:pt x="1" y="3417"/>
                    <a:pt x="156" y="3679"/>
                  </a:cubicBezTo>
                  <a:cubicBezTo>
                    <a:pt x="277" y="3873"/>
                    <a:pt x="485" y="3984"/>
                    <a:pt x="703" y="3984"/>
                  </a:cubicBezTo>
                  <a:cubicBezTo>
                    <a:pt x="807" y="3984"/>
                    <a:pt x="913" y="3959"/>
                    <a:pt x="1013" y="3905"/>
                  </a:cubicBezTo>
                  <a:lnTo>
                    <a:pt x="6168" y="988"/>
                  </a:lnTo>
                  <a:lnTo>
                    <a:pt x="6180" y="988"/>
                  </a:lnTo>
                  <a:cubicBezTo>
                    <a:pt x="6180" y="988"/>
                    <a:pt x="6168" y="524"/>
                    <a:pt x="6061" y="357"/>
                  </a:cubicBezTo>
                  <a:cubicBezTo>
                    <a:pt x="5966" y="191"/>
                    <a:pt x="5597" y="0"/>
                    <a:pt x="55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1"/>
            <p:cNvSpPr/>
            <p:nvPr/>
          </p:nvSpPr>
          <p:spPr>
            <a:xfrm>
              <a:off x="4271050" y="4090800"/>
              <a:ext cx="61150" cy="52000"/>
            </a:xfrm>
            <a:custGeom>
              <a:avLst/>
              <a:gdLst/>
              <a:ahLst/>
              <a:cxnLst/>
              <a:rect l="l" t="t" r="r" b="b"/>
              <a:pathLst>
                <a:path w="2446" h="2080" extrusionOk="0">
                  <a:moveTo>
                    <a:pt x="1416" y="1"/>
                  </a:moveTo>
                  <a:cubicBezTo>
                    <a:pt x="1409" y="1"/>
                    <a:pt x="1401" y="1"/>
                    <a:pt x="1394" y="1"/>
                  </a:cubicBezTo>
                  <a:cubicBezTo>
                    <a:pt x="453" y="1"/>
                    <a:pt x="1" y="1132"/>
                    <a:pt x="668" y="1787"/>
                  </a:cubicBezTo>
                  <a:cubicBezTo>
                    <a:pt x="877" y="1989"/>
                    <a:pt x="1131" y="2079"/>
                    <a:pt x="1381" y="2079"/>
                  </a:cubicBezTo>
                  <a:cubicBezTo>
                    <a:pt x="1925" y="2079"/>
                    <a:pt x="2446" y="1650"/>
                    <a:pt x="2430" y="1013"/>
                  </a:cubicBezTo>
                  <a:cubicBezTo>
                    <a:pt x="2430" y="449"/>
                    <a:pt x="1977" y="1"/>
                    <a:pt x="1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1"/>
            <p:cNvSpPr/>
            <p:nvPr/>
          </p:nvSpPr>
          <p:spPr>
            <a:xfrm>
              <a:off x="4147225" y="4138125"/>
              <a:ext cx="87550" cy="74525"/>
            </a:xfrm>
            <a:custGeom>
              <a:avLst/>
              <a:gdLst/>
              <a:ahLst/>
              <a:cxnLst/>
              <a:rect l="l" t="t" r="r" b="b"/>
              <a:pathLst>
                <a:path w="3502" h="2981" extrusionOk="0">
                  <a:moveTo>
                    <a:pt x="2011" y="1"/>
                  </a:moveTo>
                  <a:cubicBezTo>
                    <a:pt x="2004" y="1"/>
                    <a:pt x="1996" y="1"/>
                    <a:pt x="1989" y="1"/>
                  </a:cubicBezTo>
                  <a:cubicBezTo>
                    <a:pt x="656" y="1"/>
                    <a:pt x="1" y="1620"/>
                    <a:pt x="953" y="2549"/>
                  </a:cubicBezTo>
                  <a:cubicBezTo>
                    <a:pt x="1255" y="2847"/>
                    <a:pt x="1623" y="2980"/>
                    <a:pt x="1984" y="2980"/>
                  </a:cubicBezTo>
                  <a:cubicBezTo>
                    <a:pt x="2760" y="2980"/>
                    <a:pt x="3502" y="2364"/>
                    <a:pt x="3477" y="1454"/>
                  </a:cubicBezTo>
                  <a:cubicBezTo>
                    <a:pt x="3466" y="651"/>
                    <a:pt x="2811" y="1"/>
                    <a:pt x="2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1"/>
            <p:cNvSpPr/>
            <p:nvPr/>
          </p:nvSpPr>
          <p:spPr>
            <a:xfrm>
              <a:off x="4171650" y="4138725"/>
              <a:ext cx="64300" cy="72375"/>
            </a:xfrm>
            <a:custGeom>
              <a:avLst/>
              <a:gdLst/>
              <a:ahLst/>
              <a:cxnLst/>
              <a:rect l="l" t="t" r="r" b="b"/>
              <a:pathLst>
                <a:path w="2572" h="2895" extrusionOk="0">
                  <a:moveTo>
                    <a:pt x="1274" y="1"/>
                  </a:moveTo>
                  <a:cubicBezTo>
                    <a:pt x="1584" y="275"/>
                    <a:pt x="1750" y="668"/>
                    <a:pt x="1762" y="1072"/>
                  </a:cubicBezTo>
                  <a:cubicBezTo>
                    <a:pt x="1750" y="1875"/>
                    <a:pt x="1095" y="2525"/>
                    <a:pt x="296" y="2525"/>
                  </a:cubicBezTo>
                  <a:cubicBezTo>
                    <a:pt x="288" y="2525"/>
                    <a:pt x="281" y="2525"/>
                    <a:pt x="274" y="2525"/>
                  </a:cubicBezTo>
                  <a:cubicBezTo>
                    <a:pt x="179" y="2525"/>
                    <a:pt x="95" y="2513"/>
                    <a:pt x="0" y="2501"/>
                  </a:cubicBezTo>
                  <a:lnTo>
                    <a:pt x="0" y="2501"/>
                  </a:lnTo>
                  <a:cubicBezTo>
                    <a:pt x="274" y="2751"/>
                    <a:pt x="643" y="2894"/>
                    <a:pt x="1012" y="2894"/>
                  </a:cubicBezTo>
                  <a:cubicBezTo>
                    <a:pt x="1027" y="2895"/>
                    <a:pt x="1042" y="2895"/>
                    <a:pt x="1057" y="2895"/>
                  </a:cubicBezTo>
                  <a:cubicBezTo>
                    <a:pt x="1800" y="2895"/>
                    <a:pt x="2430" y="2319"/>
                    <a:pt x="2500" y="1572"/>
                  </a:cubicBezTo>
                  <a:cubicBezTo>
                    <a:pt x="2572" y="810"/>
                    <a:pt x="2036" y="120"/>
                    <a:pt x="1274"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1"/>
            <p:cNvSpPr/>
            <p:nvPr/>
          </p:nvSpPr>
          <p:spPr>
            <a:xfrm>
              <a:off x="4178775" y="4161050"/>
              <a:ext cx="31800" cy="27350"/>
            </a:xfrm>
            <a:custGeom>
              <a:avLst/>
              <a:gdLst/>
              <a:ahLst/>
              <a:cxnLst/>
              <a:rect l="l" t="t" r="r" b="b"/>
              <a:pathLst>
                <a:path w="1272" h="1094" extrusionOk="0">
                  <a:moveTo>
                    <a:pt x="727" y="1"/>
                  </a:moveTo>
                  <a:cubicBezTo>
                    <a:pt x="239" y="13"/>
                    <a:pt x="1" y="596"/>
                    <a:pt x="346" y="941"/>
                  </a:cubicBezTo>
                  <a:cubicBezTo>
                    <a:pt x="455" y="1046"/>
                    <a:pt x="587" y="1094"/>
                    <a:pt x="717" y="1094"/>
                  </a:cubicBezTo>
                  <a:cubicBezTo>
                    <a:pt x="1000" y="1094"/>
                    <a:pt x="1271" y="871"/>
                    <a:pt x="1263" y="537"/>
                  </a:cubicBezTo>
                  <a:cubicBezTo>
                    <a:pt x="1263" y="239"/>
                    <a:pt x="1025" y="1"/>
                    <a:pt x="727"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1"/>
            <p:cNvSpPr/>
            <p:nvPr/>
          </p:nvSpPr>
          <p:spPr>
            <a:xfrm>
              <a:off x="4265700" y="4402150"/>
              <a:ext cx="80400" cy="28900"/>
            </a:xfrm>
            <a:custGeom>
              <a:avLst/>
              <a:gdLst/>
              <a:ahLst/>
              <a:cxnLst/>
              <a:rect l="l" t="t" r="r" b="b"/>
              <a:pathLst>
                <a:path w="3216" h="1156" extrusionOk="0">
                  <a:moveTo>
                    <a:pt x="846" y="1"/>
                  </a:moveTo>
                  <a:lnTo>
                    <a:pt x="191" y="394"/>
                  </a:lnTo>
                  <a:cubicBezTo>
                    <a:pt x="72" y="465"/>
                    <a:pt x="0" y="584"/>
                    <a:pt x="0" y="727"/>
                  </a:cubicBezTo>
                  <a:lnTo>
                    <a:pt x="0" y="1037"/>
                  </a:lnTo>
                  <a:cubicBezTo>
                    <a:pt x="0" y="1108"/>
                    <a:pt x="60" y="1156"/>
                    <a:pt x="131" y="1156"/>
                  </a:cubicBezTo>
                  <a:lnTo>
                    <a:pt x="3084" y="1156"/>
                  </a:lnTo>
                  <a:cubicBezTo>
                    <a:pt x="3156" y="1156"/>
                    <a:pt x="3215" y="1108"/>
                    <a:pt x="3215" y="1037"/>
                  </a:cubicBezTo>
                  <a:lnTo>
                    <a:pt x="3215" y="727"/>
                  </a:lnTo>
                  <a:cubicBezTo>
                    <a:pt x="3215" y="584"/>
                    <a:pt x="3144" y="465"/>
                    <a:pt x="3025" y="394"/>
                  </a:cubicBezTo>
                  <a:lnTo>
                    <a:pt x="23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1"/>
            <p:cNvSpPr/>
            <p:nvPr/>
          </p:nvSpPr>
          <p:spPr>
            <a:xfrm>
              <a:off x="4054075" y="4090800"/>
              <a:ext cx="61150" cy="52000"/>
            </a:xfrm>
            <a:custGeom>
              <a:avLst/>
              <a:gdLst/>
              <a:ahLst/>
              <a:cxnLst/>
              <a:rect l="l" t="t" r="r" b="b"/>
              <a:pathLst>
                <a:path w="2446" h="2080" extrusionOk="0">
                  <a:moveTo>
                    <a:pt x="1415" y="1"/>
                  </a:moveTo>
                  <a:cubicBezTo>
                    <a:pt x="1408" y="1"/>
                    <a:pt x="1401" y="1"/>
                    <a:pt x="1393" y="1"/>
                  </a:cubicBezTo>
                  <a:cubicBezTo>
                    <a:pt x="453" y="1"/>
                    <a:pt x="0" y="1132"/>
                    <a:pt x="667" y="1787"/>
                  </a:cubicBezTo>
                  <a:cubicBezTo>
                    <a:pt x="876" y="1989"/>
                    <a:pt x="1131" y="2079"/>
                    <a:pt x="1380" y="2079"/>
                  </a:cubicBezTo>
                  <a:cubicBezTo>
                    <a:pt x="1924" y="2079"/>
                    <a:pt x="2445" y="1650"/>
                    <a:pt x="2429" y="1013"/>
                  </a:cubicBezTo>
                  <a:cubicBezTo>
                    <a:pt x="2429" y="449"/>
                    <a:pt x="1977" y="1"/>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1"/>
            <p:cNvSpPr/>
            <p:nvPr/>
          </p:nvSpPr>
          <p:spPr>
            <a:xfrm>
              <a:off x="4048700" y="4402150"/>
              <a:ext cx="80400" cy="28900"/>
            </a:xfrm>
            <a:custGeom>
              <a:avLst/>
              <a:gdLst/>
              <a:ahLst/>
              <a:cxnLst/>
              <a:rect l="l" t="t" r="r" b="b"/>
              <a:pathLst>
                <a:path w="3216" h="1156" extrusionOk="0">
                  <a:moveTo>
                    <a:pt x="846" y="1"/>
                  </a:moveTo>
                  <a:lnTo>
                    <a:pt x="191" y="394"/>
                  </a:lnTo>
                  <a:cubicBezTo>
                    <a:pt x="72" y="453"/>
                    <a:pt x="1" y="584"/>
                    <a:pt x="1" y="727"/>
                  </a:cubicBezTo>
                  <a:lnTo>
                    <a:pt x="1" y="1037"/>
                  </a:lnTo>
                  <a:cubicBezTo>
                    <a:pt x="1" y="1108"/>
                    <a:pt x="60" y="1156"/>
                    <a:pt x="132" y="1156"/>
                  </a:cubicBezTo>
                  <a:lnTo>
                    <a:pt x="3085" y="1156"/>
                  </a:lnTo>
                  <a:cubicBezTo>
                    <a:pt x="3156" y="1156"/>
                    <a:pt x="3216" y="1108"/>
                    <a:pt x="3216" y="1037"/>
                  </a:cubicBezTo>
                  <a:lnTo>
                    <a:pt x="3216" y="727"/>
                  </a:lnTo>
                  <a:cubicBezTo>
                    <a:pt x="3216" y="584"/>
                    <a:pt x="3144" y="465"/>
                    <a:pt x="3025" y="394"/>
                  </a:cubicBezTo>
                  <a:lnTo>
                    <a:pt x="23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1"/>
            <p:cNvSpPr/>
            <p:nvPr/>
          </p:nvSpPr>
          <p:spPr>
            <a:xfrm>
              <a:off x="4296650" y="4109275"/>
              <a:ext cx="16300" cy="13975"/>
            </a:xfrm>
            <a:custGeom>
              <a:avLst/>
              <a:gdLst/>
              <a:ahLst/>
              <a:cxnLst/>
              <a:rect l="l" t="t" r="r" b="b"/>
              <a:pathLst>
                <a:path w="652" h="559" extrusionOk="0">
                  <a:moveTo>
                    <a:pt x="370" y="0"/>
                  </a:moveTo>
                  <a:cubicBezTo>
                    <a:pt x="120" y="0"/>
                    <a:pt x="1" y="310"/>
                    <a:pt x="179" y="476"/>
                  </a:cubicBezTo>
                  <a:cubicBezTo>
                    <a:pt x="236" y="534"/>
                    <a:pt x="306" y="559"/>
                    <a:pt x="373" y="559"/>
                  </a:cubicBezTo>
                  <a:cubicBezTo>
                    <a:pt x="517" y="559"/>
                    <a:pt x="652" y="444"/>
                    <a:pt x="644" y="274"/>
                  </a:cubicBezTo>
                  <a:cubicBezTo>
                    <a:pt x="644" y="119"/>
                    <a:pt x="525" y="0"/>
                    <a:pt x="370"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1"/>
            <p:cNvSpPr/>
            <p:nvPr/>
          </p:nvSpPr>
          <p:spPr>
            <a:xfrm>
              <a:off x="4079675" y="4109275"/>
              <a:ext cx="16300" cy="13975"/>
            </a:xfrm>
            <a:custGeom>
              <a:avLst/>
              <a:gdLst/>
              <a:ahLst/>
              <a:cxnLst/>
              <a:rect l="l" t="t" r="r" b="b"/>
              <a:pathLst>
                <a:path w="652" h="559" extrusionOk="0">
                  <a:moveTo>
                    <a:pt x="369" y="0"/>
                  </a:moveTo>
                  <a:cubicBezTo>
                    <a:pt x="119" y="0"/>
                    <a:pt x="0" y="310"/>
                    <a:pt x="179" y="476"/>
                  </a:cubicBezTo>
                  <a:cubicBezTo>
                    <a:pt x="236" y="534"/>
                    <a:pt x="305" y="559"/>
                    <a:pt x="373" y="559"/>
                  </a:cubicBezTo>
                  <a:cubicBezTo>
                    <a:pt x="516" y="559"/>
                    <a:pt x="651" y="444"/>
                    <a:pt x="643" y="274"/>
                  </a:cubicBezTo>
                  <a:cubicBezTo>
                    <a:pt x="643" y="119"/>
                    <a:pt x="524" y="0"/>
                    <a:pt x="369"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1"/>
            <p:cNvSpPr/>
            <p:nvPr/>
          </p:nvSpPr>
          <p:spPr>
            <a:xfrm>
              <a:off x="4167175" y="4372400"/>
              <a:ext cx="59550" cy="13425"/>
            </a:xfrm>
            <a:custGeom>
              <a:avLst/>
              <a:gdLst/>
              <a:ahLst/>
              <a:cxnLst/>
              <a:rect l="l" t="t" r="r" b="b"/>
              <a:pathLst>
                <a:path w="2382" h="537" extrusionOk="0">
                  <a:moveTo>
                    <a:pt x="358" y="0"/>
                  </a:moveTo>
                  <a:cubicBezTo>
                    <a:pt x="1" y="0"/>
                    <a:pt x="1" y="536"/>
                    <a:pt x="358" y="536"/>
                  </a:cubicBezTo>
                  <a:lnTo>
                    <a:pt x="2025" y="536"/>
                  </a:lnTo>
                  <a:cubicBezTo>
                    <a:pt x="2382" y="536"/>
                    <a:pt x="2382" y="0"/>
                    <a:pt x="2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1"/>
            <p:cNvSpPr/>
            <p:nvPr/>
          </p:nvSpPr>
          <p:spPr>
            <a:xfrm>
              <a:off x="4166275" y="4397400"/>
              <a:ext cx="61350" cy="13725"/>
            </a:xfrm>
            <a:custGeom>
              <a:avLst/>
              <a:gdLst/>
              <a:ahLst/>
              <a:cxnLst/>
              <a:rect l="l" t="t" r="r" b="b"/>
              <a:pathLst>
                <a:path w="2454" h="549" extrusionOk="0">
                  <a:moveTo>
                    <a:pt x="358" y="0"/>
                  </a:moveTo>
                  <a:cubicBezTo>
                    <a:pt x="1" y="0"/>
                    <a:pt x="1" y="548"/>
                    <a:pt x="358" y="548"/>
                  </a:cubicBezTo>
                  <a:lnTo>
                    <a:pt x="2084" y="548"/>
                  </a:lnTo>
                  <a:cubicBezTo>
                    <a:pt x="2453" y="548"/>
                    <a:pt x="2453" y="0"/>
                    <a:pt x="2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3" name="Google Shape;3073;p51"/>
          <p:cNvGrpSpPr/>
          <p:nvPr/>
        </p:nvGrpSpPr>
        <p:grpSpPr>
          <a:xfrm>
            <a:off x="2107295" y="3955941"/>
            <a:ext cx="432252" cy="421922"/>
            <a:chOff x="1226225" y="3979700"/>
            <a:chExt cx="462400" cy="451350"/>
          </a:xfrm>
        </p:grpSpPr>
        <p:sp>
          <p:nvSpPr>
            <p:cNvPr id="3074" name="Google Shape;3074;p51"/>
            <p:cNvSpPr/>
            <p:nvPr/>
          </p:nvSpPr>
          <p:spPr>
            <a:xfrm>
              <a:off x="1371875" y="4121475"/>
              <a:ext cx="267025" cy="288150"/>
            </a:xfrm>
            <a:custGeom>
              <a:avLst/>
              <a:gdLst/>
              <a:ahLst/>
              <a:cxnLst/>
              <a:rect l="l" t="t" r="r" b="b"/>
              <a:pathLst>
                <a:path w="10681" h="11526" extrusionOk="0">
                  <a:moveTo>
                    <a:pt x="5335" y="0"/>
                  </a:moveTo>
                  <a:lnTo>
                    <a:pt x="1" y="4489"/>
                  </a:lnTo>
                  <a:lnTo>
                    <a:pt x="1" y="11526"/>
                  </a:lnTo>
                  <a:lnTo>
                    <a:pt x="10681" y="11526"/>
                  </a:lnTo>
                  <a:lnTo>
                    <a:pt x="10681" y="4489"/>
                  </a:lnTo>
                  <a:lnTo>
                    <a:pt x="5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1"/>
            <p:cNvSpPr/>
            <p:nvPr/>
          </p:nvSpPr>
          <p:spPr>
            <a:xfrm>
              <a:off x="1371875" y="4121475"/>
              <a:ext cx="267025" cy="288150"/>
            </a:xfrm>
            <a:custGeom>
              <a:avLst/>
              <a:gdLst/>
              <a:ahLst/>
              <a:cxnLst/>
              <a:rect l="l" t="t" r="r" b="b"/>
              <a:pathLst>
                <a:path w="10681" h="11526" extrusionOk="0">
                  <a:moveTo>
                    <a:pt x="5335" y="0"/>
                  </a:moveTo>
                  <a:lnTo>
                    <a:pt x="4978" y="357"/>
                  </a:lnTo>
                  <a:lnTo>
                    <a:pt x="8990" y="4298"/>
                  </a:lnTo>
                  <a:cubicBezTo>
                    <a:pt x="9133" y="4429"/>
                    <a:pt x="9216" y="4632"/>
                    <a:pt x="9216" y="4834"/>
                  </a:cubicBezTo>
                  <a:lnTo>
                    <a:pt x="9216" y="9680"/>
                  </a:lnTo>
                  <a:cubicBezTo>
                    <a:pt x="9205" y="10101"/>
                    <a:pt x="8871" y="10442"/>
                    <a:pt x="8452" y="10442"/>
                  </a:cubicBezTo>
                  <a:cubicBezTo>
                    <a:pt x="8445" y="10442"/>
                    <a:pt x="8438" y="10442"/>
                    <a:pt x="8431" y="10442"/>
                  </a:cubicBezTo>
                  <a:lnTo>
                    <a:pt x="1" y="10442"/>
                  </a:lnTo>
                  <a:lnTo>
                    <a:pt x="1" y="11526"/>
                  </a:lnTo>
                  <a:lnTo>
                    <a:pt x="10681" y="11526"/>
                  </a:lnTo>
                  <a:lnTo>
                    <a:pt x="10681" y="4489"/>
                  </a:lnTo>
                  <a:lnTo>
                    <a:pt x="5335"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1"/>
            <p:cNvSpPr/>
            <p:nvPr/>
          </p:nvSpPr>
          <p:spPr>
            <a:xfrm>
              <a:off x="1324550" y="4187250"/>
              <a:ext cx="44975" cy="43775"/>
            </a:xfrm>
            <a:custGeom>
              <a:avLst/>
              <a:gdLst/>
              <a:ahLst/>
              <a:cxnLst/>
              <a:rect l="l" t="t" r="r" b="b"/>
              <a:pathLst>
                <a:path w="1799" h="1751" extrusionOk="0">
                  <a:moveTo>
                    <a:pt x="644" y="1"/>
                  </a:moveTo>
                  <a:lnTo>
                    <a:pt x="1" y="632"/>
                  </a:lnTo>
                  <a:lnTo>
                    <a:pt x="1156" y="1751"/>
                  </a:lnTo>
                  <a:lnTo>
                    <a:pt x="1799" y="1120"/>
                  </a:lnTo>
                  <a:lnTo>
                    <a:pt x="6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1"/>
            <p:cNvSpPr/>
            <p:nvPr/>
          </p:nvSpPr>
          <p:spPr>
            <a:xfrm>
              <a:off x="1443025" y="4075925"/>
              <a:ext cx="40200" cy="39325"/>
            </a:xfrm>
            <a:custGeom>
              <a:avLst/>
              <a:gdLst/>
              <a:ahLst/>
              <a:cxnLst/>
              <a:rect l="l" t="t" r="r" b="b"/>
              <a:pathLst>
                <a:path w="1608" h="1573" extrusionOk="0">
                  <a:moveTo>
                    <a:pt x="643" y="1"/>
                  </a:moveTo>
                  <a:lnTo>
                    <a:pt x="1" y="632"/>
                  </a:lnTo>
                  <a:lnTo>
                    <a:pt x="953" y="1572"/>
                  </a:lnTo>
                  <a:lnTo>
                    <a:pt x="1608" y="941"/>
                  </a:lnTo>
                  <a:lnTo>
                    <a:pt x="6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1"/>
            <p:cNvSpPr/>
            <p:nvPr/>
          </p:nvSpPr>
          <p:spPr>
            <a:xfrm>
              <a:off x="1592450" y="4095575"/>
              <a:ext cx="46450" cy="106000"/>
            </a:xfrm>
            <a:custGeom>
              <a:avLst/>
              <a:gdLst/>
              <a:ahLst/>
              <a:cxnLst/>
              <a:rect l="l" t="t" r="r" b="b"/>
              <a:pathLst>
                <a:path w="1858" h="4240" extrusionOk="0">
                  <a:moveTo>
                    <a:pt x="131" y="0"/>
                  </a:moveTo>
                  <a:cubicBezTo>
                    <a:pt x="60" y="0"/>
                    <a:pt x="0" y="48"/>
                    <a:pt x="0" y="120"/>
                  </a:cubicBezTo>
                  <a:lnTo>
                    <a:pt x="0" y="3096"/>
                  </a:lnTo>
                  <a:lnTo>
                    <a:pt x="1858" y="4239"/>
                  </a:lnTo>
                  <a:lnTo>
                    <a:pt x="1858" y="120"/>
                  </a:lnTo>
                  <a:cubicBezTo>
                    <a:pt x="1858" y="48"/>
                    <a:pt x="1798"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1"/>
            <p:cNvSpPr/>
            <p:nvPr/>
          </p:nvSpPr>
          <p:spPr>
            <a:xfrm>
              <a:off x="1600775" y="4095575"/>
              <a:ext cx="38125" cy="106000"/>
            </a:xfrm>
            <a:custGeom>
              <a:avLst/>
              <a:gdLst/>
              <a:ahLst/>
              <a:cxnLst/>
              <a:rect l="l" t="t" r="r" b="b"/>
              <a:pathLst>
                <a:path w="1525" h="4240" extrusionOk="0">
                  <a:moveTo>
                    <a:pt x="787" y="0"/>
                  </a:moveTo>
                  <a:lnTo>
                    <a:pt x="787" y="2429"/>
                  </a:lnTo>
                  <a:cubicBezTo>
                    <a:pt x="787" y="2709"/>
                    <a:pt x="561" y="2887"/>
                    <a:pt x="326" y="2887"/>
                  </a:cubicBezTo>
                  <a:cubicBezTo>
                    <a:pt x="212" y="2887"/>
                    <a:pt x="95" y="2845"/>
                    <a:pt x="1" y="2751"/>
                  </a:cubicBezTo>
                  <a:lnTo>
                    <a:pt x="1" y="3751"/>
                  </a:lnTo>
                  <a:lnTo>
                    <a:pt x="1525" y="4239"/>
                  </a:lnTo>
                  <a:lnTo>
                    <a:pt x="1525" y="120"/>
                  </a:lnTo>
                  <a:cubicBezTo>
                    <a:pt x="1525" y="48"/>
                    <a:pt x="1465" y="0"/>
                    <a:pt x="1394"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1"/>
            <p:cNvSpPr/>
            <p:nvPr/>
          </p:nvSpPr>
          <p:spPr>
            <a:xfrm>
              <a:off x="1321875" y="4072350"/>
              <a:ext cx="366750" cy="203025"/>
            </a:xfrm>
            <a:custGeom>
              <a:avLst/>
              <a:gdLst/>
              <a:ahLst/>
              <a:cxnLst/>
              <a:rect l="l" t="t" r="r" b="b"/>
              <a:pathLst>
                <a:path w="14670" h="8121" extrusionOk="0">
                  <a:moveTo>
                    <a:pt x="7341" y="1"/>
                  </a:moveTo>
                  <a:cubicBezTo>
                    <a:pt x="7308" y="1"/>
                    <a:pt x="7275" y="13"/>
                    <a:pt x="7252" y="36"/>
                  </a:cubicBezTo>
                  <a:lnTo>
                    <a:pt x="60" y="7073"/>
                  </a:lnTo>
                  <a:cubicBezTo>
                    <a:pt x="1" y="7121"/>
                    <a:pt x="1" y="7204"/>
                    <a:pt x="60" y="7252"/>
                  </a:cubicBezTo>
                  <a:lnTo>
                    <a:pt x="906" y="8085"/>
                  </a:lnTo>
                  <a:cubicBezTo>
                    <a:pt x="935" y="8109"/>
                    <a:pt x="968" y="8121"/>
                    <a:pt x="999" y="8121"/>
                  </a:cubicBezTo>
                  <a:cubicBezTo>
                    <a:pt x="1031" y="8121"/>
                    <a:pt x="1060" y="8109"/>
                    <a:pt x="1084" y="8085"/>
                  </a:cubicBezTo>
                  <a:lnTo>
                    <a:pt x="7335" y="1965"/>
                  </a:lnTo>
                  <a:lnTo>
                    <a:pt x="13586" y="8085"/>
                  </a:lnTo>
                  <a:cubicBezTo>
                    <a:pt x="13610" y="8109"/>
                    <a:pt x="13642" y="8121"/>
                    <a:pt x="13675" y="8121"/>
                  </a:cubicBezTo>
                  <a:cubicBezTo>
                    <a:pt x="13708" y="8121"/>
                    <a:pt x="13740" y="8109"/>
                    <a:pt x="13764" y="8085"/>
                  </a:cubicBezTo>
                  <a:lnTo>
                    <a:pt x="14622" y="7252"/>
                  </a:lnTo>
                  <a:cubicBezTo>
                    <a:pt x="14669" y="7204"/>
                    <a:pt x="14669" y="7121"/>
                    <a:pt x="14622" y="7073"/>
                  </a:cubicBezTo>
                  <a:lnTo>
                    <a:pt x="7430" y="36"/>
                  </a:lnTo>
                  <a:cubicBezTo>
                    <a:pt x="7406" y="13"/>
                    <a:pt x="7374" y="1"/>
                    <a:pt x="73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1"/>
            <p:cNvSpPr/>
            <p:nvPr/>
          </p:nvSpPr>
          <p:spPr>
            <a:xfrm>
              <a:off x="1496300" y="4072350"/>
              <a:ext cx="192325" cy="203025"/>
            </a:xfrm>
            <a:custGeom>
              <a:avLst/>
              <a:gdLst/>
              <a:ahLst/>
              <a:cxnLst/>
              <a:rect l="l" t="t" r="r" b="b"/>
              <a:pathLst>
                <a:path w="7693" h="8121" extrusionOk="0">
                  <a:moveTo>
                    <a:pt x="364" y="1"/>
                  </a:moveTo>
                  <a:cubicBezTo>
                    <a:pt x="331" y="1"/>
                    <a:pt x="298" y="13"/>
                    <a:pt x="275" y="36"/>
                  </a:cubicBezTo>
                  <a:lnTo>
                    <a:pt x="1" y="310"/>
                  </a:lnTo>
                  <a:lnTo>
                    <a:pt x="5847" y="6037"/>
                  </a:lnTo>
                  <a:cubicBezTo>
                    <a:pt x="6085" y="6263"/>
                    <a:pt x="6085" y="6633"/>
                    <a:pt x="5847" y="6859"/>
                  </a:cubicBezTo>
                  <a:lnTo>
                    <a:pt x="5609" y="7097"/>
                  </a:lnTo>
                  <a:lnTo>
                    <a:pt x="6609" y="8085"/>
                  </a:lnTo>
                  <a:cubicBezTo>
                    <a:pt x="6633" y="8109"/>
                    <a:pt x="6665" y="8121"/>
                    <a:pt x="6698" y="8121"/>
                  </a:cubicBezTo>
                  <a:cubicBezTo>
                    <a:pt x="6731" y="8121"/>
                    <a:pt x="6763" y="8109"/>
                    <a:pt x="6787" y="8085"/>
                  </a:cubicBezTo>
                  <a:lnTo>
                    <a:pt x="7645" y="7252"/>
                  </a:lnTo>
                  <a:cubicBezTo>
                    <a:pt x="7692" y="7204"/>
                    <a:pt x="7692" y="7121"/>
                    <a:pt x="7645" y="7073"/>
                  </a:cubicBezTo>
                  <a:lnTo>
                    <a:pt x="453" y="36"/>
                  </a:lnTo>
                  <a:cubicBezTo>
                    <a:pt x="429" y="13"/>
                    <a:pt x="397" y="1"/>
                    <a:pt x="364"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1"/>
            <p:cNvSpPr/>
            <p:nvPr/>
          </p:nvSpPr>
          <p:spPr>
            <a:xfrm>
              <a:off x="1304025" y="4053900"/>
              <a:ext cx="167300" cy="162850"/>
            </a:xfrm>
            <a:custGeom>
              <a:avLst/>
              <a:gdLst/>
              <a:ahLst/>
              <a:cxnLst/>
              <a:rect l="l" t="t" r="r" b="b"/>
              <a:pathLst>
                <a:path w="6692" h="6514" extrusionOk="0">
                  <a:moveTo>
                    <a:pt x="6038" y="1"/>
                  </a:moveTo>
                  <a:cubicBezTo>
                    <a:pt x="6007" y="1"/>
                    <a:pt x="5977" y="12"/>
                    <a:pt x="5953" y="36"/>
                  </a:cubicBezTo>
                  <a:lnTo>
                    <a:pt x="48" y="5811"/>
                  </a:lnTo>
                  <a:cubicBezTo>
                    <a:pt x="0" y="5858"/>
                    <a:pt x="0" y="5930"/>
                    <a:pt x="48" y="5978"/>
                  </a:cubicBezTo>
                  <a:lnTo>
                    <a:pt x="560" y="6478"/>
                  </a:lnTo>
                  <a:cubicBezTo>
                    <a:pt x="590" y="6501"/>
                    <a:pt x="622" y="6513"/>
                    <a:pt x="654" y="6513"/>
                  </a:cubicBezTo>
                  <a:cubicBezTo>
                    <a:pt x="685" y="6513"/>
                    <a:pt x="715" y="6501"/>
                    <a:pt x="738" y="6478"/>
                  </a:cubicBezTo>
                  <a:lnTo>
                    <a:pt x="6644" y="703"/>
                  </a:lnTo>
                  <a:cubicBezTo>
                    <a:pt x="6692" y="655"/>
                    <a:pt x="6692" y="584"/>
                    <a:pt x="6644" y="536"/>
                  </a:cubicBezTo>
                  <a:lnTo>
                    <a:pt x="6132" y="36"/>
                  </a:lnTo>
                  <a:cubicBezTo>
                    <a:pt x="6102" y="12"/>
                    <a:pt x="6069" y="1"/>
                    <a:pt x="60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1"/>
            <p:cNvSpPr/>
            <p:nvPr/>
          </p:nvSpPr>
          <p:spPr>
            <a:xfrm>
              <a:off x="1322775" y="4400650"/>
              <a:ext cx="364950" cy="30400"/>
            </a:xfrm>
            <a:custGeom>
              <a:avLst/>
              <a:gdLst/>
              <a:ahLst/>
              <a:cxnLst/>
              <a:rect l="l" t="t" r="r" b="b"/>
              <a:pathLst>
                <a:path w="14598" h="1216" extrusionOk="0">
                  <a:moveTo>
                    <a:pt x="634" y="1"/>
                  </a:moveTo>
                  <a:cubicBezTo>
                    <a:pt x="287" y="1"/>
                    <a:pt x="12" y="282"/>
                    <a:pt x="0" y="632"/>
                  </a:cubicBezTo>
                  <a:lnTo>
                    <a:pt x="0" y="1109"/>
                  </a:lnTo>
                  <a:cubicBezTo>
                    <a:pt x="0" y="1168"/>
                    <a:pt x="60" y="1216"/>
                    <a:pt x="119" y="1216"/>
                  </a:cubicBezTo>
                  <a:lnTo>
                    <a:pt x="14490" y="1216"/>
                  </a:lnTo>
                  <a:cubicBezTo>
                    <a:pt x="14550" y="1216"/>
                    <a:pt x="14597" y="1168"/>
                    <a:pt x="14597" y="1109"/>
                  </a:cubicBezTo>
                  <a:lnTo>
                    <a:pt x="14597" y="632"/>
                  </a:lnTo>
                  <a:cubicBezTo>
                    <a:pt x="14597" y="282"/>
                    <a:pt x="14323" y="1"/>
                    <a:pt x="13976" y="1"/>
                  </a:cubicBezTo>
                  <a:cubicBezTo>
                    <a:pt x="13969" y="1"/>
                    <a:pt x="13962" y="1"/>
                    <a:pt x="13955" y="1"/>
                  </a:cubicBezTo>
                  <a:lnTo>
                    <a:pt x="655" y="1"/>
                  </a:lnTo>
                  <a:cubicBezTo>
                    <a:pt x="648" y="1"/>
                    <a:pt x="641" y="1"/>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1"/>
            <p:cNvSpPr/>
            <p:nvPr/>
          </p:nvSpPr>
          <p:spPr>
            <a:xfrm>
              <a:off x="1322775" y="4400650"/>
              <a:ext cx="364950" cy="30400"/>
            </a:xfrm>
            <a:custGeom>
              <a:avLst/>
              <a:gdLst/>
              <a:ahLst/>
              <a:cxnLst/>
              <a:rect l="l" t="t" r="r" b="b"/>
              <a:pathLst>
                <a:path w="14598" h="1216" extrusionOk="0">
                  <a:moveTo>
                    <a:pt x="13976" y="1"/>
                  </a:moveTo>
                  <a:cubicBezTo>
                    <a:pt x="13969" y="1"/>
                    <a:pt x="13962" y="1"/>
                    <a:pt x="13955" y="1"/>
                  </a:cubicBezTo>
                  <a:lnTo>
                    <a:pt x="13145" y="1"/>
                  </a:lnTo>
                  <a:lnTo>
                    <a:pt x="13145" y="108"/>
                  </a:lnTo>
                  <a:cubicBezTo>
                    <a:pt x="13133" y="335"/>
                    <a:pt x="12954" y="501"/>
                    <a:pt x="12740" y="501"/>
                  </a:cubicBezTo>
                  <a:lnTo>
                    <a:pt x="12" y="501"/>
                  </a:lnTo>
                  <a:cubicBezTo>
                    <a:pt x="12" y="549"/>
                    <a:pt x="0" y="585"/>
                    <a:pt x="0" y="632"/>
                  </a:cubicBezTo>
                  <a:lnTo>
                    <a:pt x="0" y="1097"/>
                  </a:lnTo>
                  <a:cubicBezTo>
                    <a:pt x="0" y="1168"/>
                    <a:pt x="60" y="1216"/>
                    <a:pt x="119" y="1216"/>
                  </a:cubicBezTo>
                  <a:lnTo>
                    <a:pt x="14490" y="1216"/>
                  </a:lnTo>
                  <a:cubicBezTo>
                    <a:pt x="14550" y="1216"/>
                    <a:pt x="14597" y="1168"/>
                    <a:pt x="14597" y="1097"/>
                  </a:cubicBezTo>
                  <a:lnTo>
                    <a:pt x="14597" y="632"/>
                  </a:lnTo>
                  <a:cubicBezTo>
                    <a:pt x="14597" y="282"/>
                    <a:pt x="14323" y="1"/>
                    <a:pt x="139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1"/>
            <p:cNvSpPr/>
            <p:nvPr/>
          </p:nvSpPr>
          <p:spPr>
            <a:xfrm>
              <a:off x="1256400" y="4014900"/>
              <a:ext cx="56375" cy="47875"/>
            </a:xfrm>
            <a:custGeom>
              <a:avLst/>
              <a:gdLst/>
              <a:ahLst/>
              <a:cxnLst/>
              <a:rect l="l" t="t" r="r" b="b"/>
              <a:pathLst>
                <a:path w="2255" h="1915" extrusionOk="0">
                  <a:moveTo>
                    <a:pt x="1308" y="1"/>
                  </a:moveTo>
                  <a:cubicBezTo>
                    <a:pt x="1301" y="1"/>
                    <a:pt x="1293" y="1"/>
                    <a:pt x="1286" y="1"/>
                  </a:cubicBezTo>
                  <a:cubicBezTo>
                    <a:pt x="429" y="1"/>
                    <a:pt x="0" y="1037"/>
                    <a:pt x="619" y="1644"/>
                  </a:cubicBezTo>
                  <a:cubicBezTo>
                    <a:pt x="810" y="1831"/>
                    <a:pt x="1044" y="1915"/>
                    <a:pt x="1273" y="1915"/>
                  </a:cubicBezTo>
                  <a:cubicBezTo>
                    <a:pt x="1773" y="1915"/>
                    <a:pt x="2255" y="1517"/>
                    <a:pt x="2239" y="930"/>
                  </a:cubicBezTo>
                  <a:cubicBezTo>
                    <a:pt x="2239" y="413"/>
                    <a:pt x="1822" y="1"/>
                    <a:pt x="1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1"/>
            <p:cNvSpPr/>
            <p:nvPr/>
          </p:nvSpPr>
          <p:spPr>
            <a:xfrm>
              <a:off x="1467125" y="4177725"/>
              <a:ext cx="67125" cy="57075"/>
            </a:xfrm>
            <a:custGeom>
              <a:avLst/>
              <a:gdLst/>
              <a:ahLst/>
              <a:cxnLst/>
              <a:rect l="l" t="t" r="r" b="b"/>
              <a:pathLst>
                <a:path w="2685" h="2283" extrusionOk="0">
                  <a:moveTo>
                    <a:pt x="1547" y="0"/>
                  </a:moveTo>
                  <a:cubicBezTo>
                    <a:pt x="1540" y="0"/>
                    <a:pt x="1532" y="0"/>
                    <a:pt x="1525" y="1"/>
                  </a:cubicBezTo>
                  <a:cubicBezTo>
                    <a:pt x="501" y="1"/>
                    <a:pt x="1" y="1239"/>
                    <a:pt x="727" y="1953"/>
                  </a:cubicBezTo>
                  <a:cubicBezTo>
                    <a:pt x="962" y="2181"/>
                    <a:pt x="1247" y="2283"/>
                    <a:pt x="1526" y="2283"/>
                  </a:cubicBezTo>
                  <a:cubicBezTo>
                    <a:pt x="2120" y="2283"/>
                    <a:pt x="2684" y="1817"/>
                    <a:pt x="2668" y="1120"/>
                  </a:cubicBezTo>
                  <a:cubicBezTo>
                    <a:pt x="2668" y="496"/>
                    <a:pt x="2168" y="0"/>
                    <a:pt x="1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1"/>
            <p:cNvSpPr/>
            <p:nvPr/>
          </p:nvSpPr>
          <p:spPr>
            <a:xfrm>
              <a:off x="1410875" y="4264325"/>
              <a:ext cx="81300" cy="136375"/>
            </a:xfrm>
            <a:custGeom>
              <a:avLst/>
              <a:gdLst/>
              <a:ahLst/>
              <a:cxnLst/>
              <a:rect l="l" t="t" r="r" b="b"/>
              <a:pathLst>
                <a:path w="3252" h="5455" extrusionOk="0">
                  <a:moveTo>
                    <a:pt x="171" y="0"/>
                  </a:moveTo>
                  <a:cubicBezTo>
                    <a:pt x="74" y="0"/>
                    <a:pt x="1" y="80"/>
                    <a:pt x="1" y="180"/>
                  </a:cubicBezTo>
                  <a:lnTo>
                    <a:pt x="1" y="5454"/>
                  </a:lnTo>
                  <a:lnTo>
                    <a:pt x="3251" y="5454"/>
                  </a:lnTo>
                  <a:lnTo>
                    <a:pt x="3239" y="180"/>
                  </a:lnTo>
                  <a:cubicBezTo>
                    <a:pt x="3239" y="80"/>
                    <a:pt x="3166" y="0"/>
                    <a:pt x="3079" y="0"/>
                  </a:cubicBezTo>
                  <a:cubicBezTo>
                    <a:pt x="3073" y="0"/>
                    <a:pt x="3067" y="1"/>
                    <a:pt x="3061" y="1"/>
                  </a:cubicBezTo>
                  <a:lnTo>
                    <a:pt x="191" y="1"/>
                  </a:lnTo>
                  <a:cubicBezTo>
                    <a:pt x="184" y="1"/>
                    <a:pt x="17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1"/>
            <p:cNvSpPr/>
            <p:nvPr/>
          </p:nvSpPr>
          <p:spPr>
            <a:xfrm>
              <a:off x="1411175" y="4264325"/>
              <a:ext cx="81000" cy="136375"/>
            </a:xfrm>
            <a:custGeom>
              <a:avLst/>
              <a:gdLst/>
              <a:ahLst/>
              <a:cxnLst/>
              <a:rect l="l" t="t" r="r" b="b"/>
              <a:pathLst>
                <a:path w="3240" h="5455" extrusionOk="0">
                  <a:moveTo>
                    <a:pt x="3067" y="0"/>
                  </a:moveTo>
                  <a:cubicBezTo>
                    <a:pt x="3061" y="0"/>
                    <a:pt x="3055" y="1"/>
                    <a:pt x="3049" y="1"/>
                  </a:cubicBezTo>
                  <a:lnTo>
                    <a:pt x="2144" y="1"/>
                  </a:lnTo>
                  <a:lnTo>
                    <a:pt x="2144" y="4037"/>
                  </a:lnTo>
                  <a:cubicBezTo>
                    <a:pt x="2144" y="4423"/>
                    <a:pt x="1834" y="4728"/>
                    <a:pt x="1462" y="4728"/>
                  </a:cubicBezTo>
                  <a:cubicBezTo>
                    <a:pt x="1455" y="4728"/>
                    <a:pt x="1448" y="4728"/>
                    <a:pt x="1441" y="4728"/>
                  </a:cubicBezTo>
                  <a:lnTo>
                    <a:pt x="1" y="4728"/>
                  </a:lnTo>
                  <a:lnTo>
                    <a:pt x="1" y="5454"/>
                  </a:lnTo>
                  <a:lnTo>
                    <a:pt x="3239" y="5454"/>
                  </a:lnTo>
                  <a:lnTo>
                    <a:pt x="3239" y="180"/>
                  </a:lnTo>
                  <a:cubicBezTo>
                    <a:pt x="3228" y="80"/>
                    <a:pt x="3154" y="0"/>
                    <a:pt x="3067"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1"/>
            <p:cNvSpPr/>
            <p:nvPr/>
          </p:nvSpPr>
          <p:spPr>
            <a:xfrm>
              <a:off x="1462675" y="4315550"/>
              <a:ext cx="29500" cy="25150"/>
            </a:xfrm>
            <a:custGeom>
              <a:avLst/>
              <a:gdLst/>
              <a:ahLst/>
              <a:cxnLst/>
              <a:rect l="l" t="t" r="r" b="b"/>
              <a:pathLst>
                <a:path w="1180" h="1006" extrusionOk="0">
                  <a:moveTo>
                    <a:pt x="679" y="0"/>
                  </a:moveTo>
                  <a:cubicBezTo>
                    <a:pt x="227" y="0"/>
                    <a:pt x="0" y="548"/>
                    <a:pt x="322" y="857"/>
                  </a:cubicBezTo>
                  <a:cubicBezTo>
                    <a:pt x="425" y="960"/>
                    <a:pt x="549" y="1006"/>
                    <a:pt x="672" y="1006"/>
                  </a:cubicBezTo>
                  <a:cubicBezTo>
                    <a:pt x="931" y="1006"/>
                    <a:pt x="1179" y="800"/>
                    <a:pt x="1179" y="500"/>
                  </a:cubicBezTo>
                  <a:cubicBezTo>
                    <a:pt x="1167" y="226"/>
                    <a:pt x="941" y="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1"/>
            <p:cNvSpPr/>
            <p:nvPr/>
          </p:nvSpPr>
          <p:spPr>
            <a:xfrm>
              <a:off x="1529950" y="4264325"/>
              <a:ext cx="69675" cy="68200"/>
            </a:xfrm>
            <a:custGeom>
              <a:avLst/>
              <a:gdLst/>
              <a:ahLst/>
              <a:cxnLst/>
              <a:rect l="l" t="t" r="r" b="b"/>
              <a:pathLst>
                <a:path w="2787" h="2728" extrusionOk="0">
                  <a:moveTo>
                    <a:pt x="170" y="0"/>
                  </a:moveTo>
                  <a:cubicBezTo>
                    <a:pt x="73" y="0"/>
                    <a:pt x="0" y="80"/>
                    <a:pt x="0" y="180"/>
                  </a:cubicBezTo>
                  <a:lnTo>
                    <a:pt x="0" y="2537"/>
                  </a:lnTo>
                  <a:cubicBezTo>
                    <a:pt x="0" y="2644"/>
                    <a:pt x="83" y="2728"/>
                    <a:pt x="191" y="2728"/>
                  </a:cubicBezTo>
                  <a:lnTo>
                    <a:pt x="2596" y="2728"/>
                  </a:lnTo>
                  <a:cubicBezTo>
                    <a:pt x="2703" y="2728"/>
                    <a:pt x="2786" y="2644"/>
                    <a:pt x="2786" y="2537"/>
                  </a:cubicBezTo>
                  <a:lnTo>
                    <a:pt x="2786" y="180"/>
                  </a:lnTo>
                  <a:cubicBezTo>
                    <a:pt x="2786" y="80"/>
                    <a:pt x="2713" y="0"/>
                    <a:pt x="2616" y="0"/>
                  </a:cubicBezTo>
                  <a:cubicBezTo>
                    <a:pt x="2609" y="0"/>
                    <a:pt x="2603" y="1"/>
                    <a:pt x="2596" y="1"/>
                  </a:cubicBezTo>
                  <a:lnTo>
                    <a:pt x="191" y="1"/>
                  </a:lnTo>
                  <a:cubicBezTo>
                    <a:pt x="184" y="1"/>
                    <a:pt x="177"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1"/>
            <p:cNvSpPr/>
            <p:nvPr/>
          </p:nvSpPr>
          <p:spPr>
            <a:xfrm>
              <a:off x="1529950" y="4264325"/>
              <a:ext cx="69675" cy="67950"/>
            </a:xfrm>
            <a:custGeom>
              <a:avLst/>
              <a:gdLst/>
              <a:ahLst/>
              <a:cxnLst/>
              <a:rect l="l" t="t" r="r" b="b"/>
              <a:pathLst>
                <a:path w="2787" h="2718" extrusionOk="0">
                  <a:moveTo>
                    <a:pt x="2616" y="0"/>
                  </a:moveTo>
                  <a:cubicBezTo>
                    <a:pt x="2609" y="0"/>
                    <a:pt x="2603" y="1"/>
                    <a:pt x="2596" y="1"/>
                  </a:cubicBezTo>
                  <a:lnTo>
                    <a:pt x="1691" y="1"/>
                  </a:lnTo>
                  <a:lnTo>
                    <a:pt x="1691" y="1525"/>
                  </a:lnTo>
                  <a:cubicBezTo>
                    <a:pt x="1691" y="1781"/>
                    <a:pt x="1476" y="2002"/>
                    <a:pt x="1211" y="2002"/>
                  </a:cubicBezTo>
                  <a:cubicBezTo>
                    <a:pt x="1205" y="2002"/>
                    <a:pt x="1198" y="2002"/>
                    <a:pt x="1191" y="2002"/>
                  </a:cubicBezTo>
                  <a:lnTo>
                    <a:pt x="0" y="2002"/>
                  </a:lnTo>
                  <a:lnTo>
                    <a:pt x="0" y="2537"/>
                  </a:lnTo>
                  <a:cubicBezTo>
                    <a:pt x="0" y="2638"/>
                    <a:pt x="73" y="2717"/>
                    <a:pt x="170" y="2717"/>
                  </a:cubicBezTo>
                  <a:cubicBezTo>
                    <a:pt x="177" y="2717"/>
                    <a:pt x="184" y="2717"/>
                    <a:pt x="191" y="2716"/>
                  </a:cubicBezTo>
                  <a:lnTo>
                    <a:pt x="2596" y="2716"/>
                  </a:lnTo>
                  <a:cubicBezTo>
                    <a:pt x="2603" y="2717"/>
                    <a:pt x="2609" y="2717"/>
                    <a:pt x="2616" y="2717"/>
                  </a:cubicBezTo>
                  <a:cubicBezTo>
                    <a:pt x="2713" y="2717"/>
                    <a:pt x="2786" y="2638"/>
                    <a:pt x="2786" y="2537"/>
                  </a:cubicBezTo>
                  <a:lnTo>
                    <a:pt x="2786" y="180"/>
                  </a:lnTo>
                  <a:cubicBezTo>
                    <a:pt x="2786" y="80"/>
                    <a:pt x="2713" y="0"/>
                    <a:pt x="2616"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1"/>
            <p:cNvSpPr/>
            <p:nvPr/>
          </p:nvSpPr>
          <p:spPr>
            <a:xfrm>
              <a:off x="1337950" y="4082775"/>
              <a:ext cx="50325" cy="48550"/>
            </a:xfrm>
            <a:custGeom>
              <a:avLst/>
              <a:gdLst/>
              <a:ahLst/>
              <a:cxnLst/>
              <a:rect l="l" t="t" r="r" b="b"/>
              <a:pathLst>
                <a:path w="2013" h="1942" extrusionOk="0">
                  <a:moveTo>
                    <a:pt x="304" y="0"/>
                  </a:moveTo>
                  <a:cubicBezTo>
                    <a:pt x="233" y="0"/>
                    <a:pt x="161" y="24"/>
                    <a:pt x="108" y="72"/>
                  </a:cubicBezTo>
                  <a:cubicBezTo>
                    <a:pt x="1" y="179"/>
                    <a:pt x="1" y="358"/>
                    <a:pt x="108" y="453"/>
                  </a:cubicBezTo>
                  <a:lnTo>
                    <a:pt x="1084" y="1405"/>
                  </a:lnTo>
                  <a:lnTo>
                    <a:pt x="727" y="1405"/>
                  </a:lnTo>
                  <a:cubicBezTo>
                    <a:pt x="716" y="1404"/>
                    <a:pt x="705" y="1404"/>
                    <a:pt x="695" y="1404"/>
                  </a:cubicBezTo>
                  <a:cubicBezTo>
                    <a:pt x="353" y="1404"/>
                    <a:pt x="357" y="1942"/>
                    <a:pt x="705" y="1942"/>
                  </a:cubicBezTo>
                  <a:cubicBezTo>
                    <a:pt x="712" y="1942"/>
                    <a:pt x="719" y="1942"/>
                    <a:pt x="727" y="1941"/>
                  </a:cubicBezTo>
                  <a:lnTo>
                    <a:pt x="1739" y="1941"/>
                  </a:lnTo>
                  <a:cubicBezTo>
                    <a:pt x="1894" y="1941"/>
                    <a:pt x="2013" y="1822"/>
                    <a:pt x="2013" y="1667"/>
                  </a:cubicBezTo>
                  <a:lnTo>
                    <a:pt x="2013" y="679"/>
                  </a:lnTo>
                  <a:cubicBezTo>
                    <a:pt x="2013" y="536"/>
                    <a:pt x="1894" y="417"/>
                    <a:pt x="1739" y="417"/>
                  </a:cubicBezTo>
                  <a:cubicBezTo>
                    <a:pt x="1596" y="417"/>
                    <a:pt x="1465" y="536"/>
                    <a:pt x="1465" y="679"/>
                  </a:cubicBezTo>
                  <a:lnTo>
                    <a:pt x="1465" y="1024"/>
                  </a:lnTo>
                  <a:lnTo>
                    <a:pt x="501" y="72"/>
                  </a:lnTo>
                  <a:cubicBezTo>
                    <a:pt x="447" y="24"/>
                    <a:pt x="376"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1"/>
            <p:cNvSpPr/>
            <p:nvPr/>
          </p:nvSpPr>
          <p:spPr>
            <a:xfrm>
              <a:off x="1380525" y="4041175"/>
              <a:ext cx="50325" cy="48500"/>
            </a:xfrm>
            <a:custGeom>
              <a:avLst/>
              <a:gdLst/>
              <a:ahLst/>
              <a:cxnLst/>
              <a:rect l="l" t="t" r="r" b="b"/>
              <a:pathLst>
                <a:path w="2013" h="1940" extrusionOk="0">
                  <a:moveTo>
                    <a:pt x="299" y="1"/>
                  </a:moveTo>
                  <a:cubicBezTo>
                    <a:pt x="229" y="1"/>
                    <a:pt x="161" y="27"/>
                    <a:pt x="107" y="81"/>
                  </a:cubicBezTo>
                  <a:cubicBezTo>
                    <a:pt x="0" y="188"/>
                    <a:pt x="0" y="355"/>
                    <a:pt x="107" y="462"/>
                  </a:cubicBezTo>
                  <a:lnTo>
                    <a:pt x="1072" y="1403"/>
                  </a:lnTo>
                  <a:lnTo>
                    <a:pt x="726" y="1403"/>
                  </a:lnTo>
                  <a:cubicBezTo>
                    <a:pt x="719" y="1402"/>
                    <a:pt x="712" y="1402"/>
                    <a:pt x="704" y="1402"/>
                  </a:cubicBezTo>
                  <a:cubicBezTo>
                    <a:pt x="356" y="1402"/>
                    <a:pt x="353" y="1940"/>
                    <a:pt x="694" y="1940"/>
                  </a:cubicBezTo>
                  <a:cubicBezTo>
                    <a:pt x="705" y="1940"/>
                    <a:pt x="715" y="1939"/>
                    <a:pt x="726" y="1938"/>
                  </a:cubicBezTo>
                  <a:lnTo>
                    <a:pt x="1739" y="1938"/>
                  </a:lnTo>
                  <a:cubicBezTo>
                    <a:pt x="1745" y="1939"/>
                    <a:pt x="1751" y="1939"/>
                    <a:pt x="1757" y="1939"/>
                  </a:cubicBezTo>
                  <a:cubicBezTo>
                    <a:pt x="1892" y="1939"/>
                    <a:pt x="2012" y="1813"/>
                    <a:pt x="2012" y="1676"/>
                  </a:cubicBezTo>
                  <a:lnTo>
                    <a:pt x="2012" y="688"/>
                  </a:lnTo>
                  <a:cubicBezTo>
                    <a:pt x="2012" y="533"/>
                    <a:pt x="1881" y="414"/>
                    <a:pt x="1739" y="414"/>
                  </a:cubicBezTo>
                  <a:cubicBezTo>
                    <a:pt x="1584" y="414"/>
                    <a:pt x="1465" y="533"/>
                    <a:pt x="1465" y="688"/>
                  </a:cubicBezTo>
                  <a:lnTo>
                    <a:pt x="1465" y="1022"/>
                  </a:lnTo>
                  <a:lnTo>
                    <a:pt x="500" y="81"/>
                  </a:lnTo>
                  <a:cubicBezTo>
                    <a:pt x="441" y="27"/>
                    <a:pt x="369"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1"/>
            <p:cNvSpPr/>
            <p:nvPr/>
          </p:nvSpPr>
          <p:spPr>
            <a:xfrm>
              <a:off x="1295675" y="4124225"/>
              <a:ext cx="50350" cy="48475"/>
            </a:xfrm>
            <a:custGeom>
              <a:avLst/>
              <a:gdLst/>
              <a:ahLst/>
              <a:cxnLst/>
              <a:rect l="l" t="t" r="r" b="b"/>
              <a:pathLst>
                <a:path w="2014" h="1939" extrusionOk="0">
                  <a:moveTo>
                    <a:pt x="299" y="0"/>
                  </a:moveTo>
                  <a:cubicBezTo>
                    <a:pt x="230" y="0"/>
                    <a:pt x="162" y="27"/>
                    <a:pt x="108" y="81"/>
                  </a:cubicBezTo>
                  <a:cubicBezTo>
                    <a:pt x="1" y="188"/>
                    <a:pt x="1" y="355"/>
                    <a:pt x="108" y="462"/>
                  </a:cubicBezTo>
                  <a:lnTo>
                    <a:pt x="1072" y="1402"/>
                  </a:lnTo>
                  <a:lnTo>
                    <a:pt x="727" y="1402"/>
                  </a:lnTo>
                  <a:cubicBezTo>
                    <a:pt x="370" y="1402"/>
                    <a:pt x="370" y="1938"/>
                    <a:pt x="727" y="1938"/>
                  </a:cubicBezTo>
                  <a:lnTo>
                    <a:pt x="1739" y="1938"/>
                  </a:lnTo>
                  <a:cubicBezTo>
                    <a:pt x="1746" y="1939"/>
                    <a:pt x="1752" y="1939"/>
                    <a:pt x="1759" y="1939"/>
                  </a:cubicBezTo>
                  <a:cubicBezTo>
                    <a:pt x="1893" y="1939"/>
                    <a:pt x="2002" y="1824"/>
                    <a:pt x="2013" y="1676"/>
                  </a:cubicBezTo>
                  <a:lnTo>
                    <a:pt x="2013" y="688"/>
                  </a:lnTo>
                  <a:cubicBezTo>
                    <a:pt x="2002" y="540"/>
                    <a:pt x="1893" y="425"/>
                    <a:pt x="1759" y="425"/>
                  </a:cubicBezTo>
                  <a:cubicBezTo>
                    <a:pt x="1752" y="425"/>
                    <a:pt x="1746" y="426"/>
                    <a:pt x="1739" y="426"/>
                  </a:cubicBezTo>
                  <a:cubicBezTo>
                    <a:pt x="1732" y="426"/>
                    <a:pt x="1725" y="425"/>
                    <a:pt x="1718" y="425"/>
                  </a:cubicBezTo>
                  <a:cubicBezTo>
                    <a:pt x="1574" y="425"/>
                    <a:pt x="1465" y="540"/>
                    <a:pt x="1465" y="688"/>
                  </a:cubicBezTo>
                  <a:lnTo>
                    <a:pt x="1465" y="1033"/>
                  </a:lnTo>
                  <a:lnTo>
                    <a:pt x="489" y="81"/>
                  </a:lnTo>
                  <a:cubicBezTo>
                    <a:pt x="435" y="27"/>
                    <a:pt x="367"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1"/>
            <p:cNvSpPr/>
            <p:nvPr/>
          </p:nvSpPr>
          <p:spPr>
            <a:xfrm>
              <a:off x="1281700" y="3979700"/>
              <a:ext cx="13700" cy="19150"/>
            </a:xfrm>
            <a:custGeom>
              <a:avLst/>
              <a:gdLst/>
              <a:ahLst/>
              <a:cxnLst/>
              <a:rect l="l" t="t" r="r" b="b"/>
              <a:pathLst>
                <a:path w="548" h="766" extrusionOk="0">
                  <a:moveTo>
                    <a:pt x="274" y="1"/>
                  </a:moveTo>
                  <a:cubicBezTo>
                    <a:pt x="137" y="1"/>
                    <a:pt x="0" y="93"/>
                    <a:pt x="0" y="278"/>
                  </a:cubicBezTo>
                  <a:lnTo>
                    <a:pt x="0" y="504"/>
                  </a:lnTo>
                  <a:cubicBezTo>
                    <a:pt x="0" y="647"/>
                    <a:pt x="119" y="766"/>
                    <a:pt x="274" y="766"/>
                  </a:cubicBezTo>
                  <a:cubicBezTo>
                    <a:pt x="417" y="766"/>
                    <a:pt x="548" y="647"/>
                    <a:pt x="548" y="504"/>
                  </a:cubicBezTo>
                  <a:lnTo>
                    <a:pt x="548" y="278"/>
                  </a:lnTo>
                  <a:cubicBezTo>
                    <a:pt x="548" y="93"/>
                    <a:pt x="411" y="1"/>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1"/>
            <p:cNvSpPr/>
            <p:nvPr/>
          </p:nvSpPr>
          <p:spPr>
            <a:xfrm>
              <a:off x="1314450" y="3995050"/>
              <a:ext cx="19050" cy="17200"/>
            </a:xfrm>
            <a:custGeom>
              <a:avLst/>
              <a:gdLst/>
              <a:ahLst/>
              <a:cxnLst/>
              <a:rect l="l" t="t" r="r" b="b"/>
              <a:pathLst>
                <a:path w="762" h="688" extrusionOk="0">
                  <a:moveTo>
                    <a:pt x="458" y="0"/>
                  </a:moveTo>
                  <a:cubicBezTo>
                    <a:pt x="387" y="0"/>
                    <a:pt x="316" y="27"/>
                    <a:pt x="262" y="80"/>
                  </a:cubicBezTo>
                  <a:lnTo>
                    <a:pt x="95" y="235"/>
                  </a:lnTo>
                  <a:cubicBezTo>
                    <a:pt x="0" y="342"/>
                    <a:pt x="0" y="509"/>
                    <a:pt x="95" y="616"/>
                  </a:cubicBezTo>
                  <a:cubicBezTo>
                    <a:pt x="155" y="664"/>
                    <a:pt x="226" y="688"/>
                    <a:pt x="298" y="688"/>
                  </a:cubicBezTo>
                  <a:cubicBezTo>
                    <a:pt x="369" y="688"/>
                    <a:pt x="441" y="664"/>
                    <a:pt x="488" y="616"/>
                  </a:cubicBezTo>
                  <a:lnTo>
                    <a:pt x="655" y="461"/>
                  </a:lnTo>
                  <a:cubicBezTo>
                    <a:pt x="762" y="354"/>
                    <a:pt x="762" y="176"/>
                    <a:pt x="655" y="80"/>
                  </a:cubicBezTo>
                  <a:cubicBezTo>
                    <a:pt x="601" y="27"/>
                    <a:pt x="530" y="0"/>
                    <a:pt x="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1"/>
            <p:cNvSpPr/>
            <p:nvPr/>
          </p:nvSpPr>
          <p:spPr>
            <a:xfrm>
              <a:off x="1326225" y="4031550"/>
              <a:ext cx="24675" cy="13475"/>
            </a:xfrm>
            <a:custGeom>
              <a:avLst/>
              <a:gdLst/>
              <a:ahLst/>
              <a:cxnLst/>
              <a:rect l="l" t="t" r="r" b="b"/>
              <a:pathLst>
                <a:path w="987" h="539" extrusionOk="0">
                  <a:moveTo>
                    <a:pt x="353" y="0"/>
                  </a:moveTo>
                  <a:cubicBezTo>
                    <a:pt x="1" y="0"/>
                    <a:pt x="4" y="538"/>
                    <a:pt x="364" y="538"/>
                  </a:cubicBezTo>
                  <a:cubicBezTo>
                    <a:pt x="371" y="538"/>
                    <a:pt x="379" y="538"/>
                    <a:pt x="386" y="537"/>
                  </a:cubicBezTo>
                  <a:lnTo>
                    <a:pt x="612" y="537"/>
                  </a:lnTo>
                  <a:cubicBezTo>
                    <a:pt x="620" y="538"/>
                    <a:pt x="627" y="538"/>
                    <a:pt x="634" y="538"/>
                  </a:cubicBezTo>
                  <a:cubicBezTo>
                    <a:pt x="983" y="538"/>
                    <a:pt x="986" y="0"/>
                    <a:pt x="645" y="0"/>
                  </a:cubicBezTo>
                  <a:cubicBezTo>
                    <a:pt x="634" y="0"/>
                    <a:pt x="624" y="1"/>
                    <a:pt x="612" y="2"/>
                  </a:cubicBezTo>
                  <a:lnTo>
                    <a:pt x="386" y="2"/>
                  </a:lnTo>
                  <a:cubicBezTo>
                    <a:pt x="375" y="1"/>
                    <a:pt x="364" y="0"/>
                    <a:pt x="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1"/>
            <p:cNvSpPr/>
            <p:nvPr/>
          </p:nvSpPr>
          <p:spPr>
            <a:xfrm>
              <a:off x="1314450" y="4064100"/>
              <a:ext cx="19050" cy="17500"/>
            </a:xfrm>
            <a:custGeom>
              <a:avLst/>
              <a:gdLst/>
              <a:ahLst/>
              <a:cxnLst/>
              <a:rect l="l" t="t" r="r" b="b"/>
              <a:pathLst>
                <a:path w="762" h="700" extrusionOk="0">
                  <a:moveTo>
                    <a:pt x="299" y="0"/>
                  </a:moveTo>
                  <a:cubicBezTo>
                    <a:pt x="229" y="0"/>
                    <a:pt x="161" y="27"/>
                    <a:pt x="107" y="81"/>
                  </a:cubicBezTo>
                  <a:cubicBezTo>
                    <a:pt x="0" y="188"/>
                    <a:pt x="0" y="355"/>
                    <a:pt x="107" y="462"/>
                  </a:cubicBezTo>
                  <a:lnTo>
                    <a:pt x="262" y="617"/>
                  </a:lnTo>
                  <a:cubicBezTo>
                    <a:pt x="310" y="664"/>
                    <a:pt x="381" y="700"/>
                    <a:pt x="452" y="700"/>
                  </a:cubicBezTo>
                  <a:lnTo>
                    <a:pt x="464" y="700"/>
                  </a:lnTo>
                  <a:cubicBezTo>
                    <a:pt x="536" y="700"/>
                    <a:pt x="607" y="664"/>
                    <a:pt x="655" y="617"/>
                  </a:cubicBezTo>
                  <a:cubicBezTo>
                    <a:pt x="762" y="509"/>
                    <a:pt x="762" y="343"/>
                    <a:pt x="655" y="236"/>
                  </a:cubicBezTo>
                  <a:lnTo>
                    <a:pt x="500" y="81"/>
                  </a:lnTo>
                  <a:cubicBezTo>
                    <a:pt x="441" y="27"/>
                    <a:pt x="369" y="0"/>
                    <a:pt x="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1"/>
            <p:cNvSpPr/>
            <p:nvPr/>
          </p:nvSpPr>
          <p:spPr>
            <a:xfrm>
              <a:off x="1281700" y="4077575"/>
              <a:ext cx="13700" cy="19225"/>
            </a:xfrm>
            <a:custGeom>
              <a:avLst/>
              <a:gdLst/>
              <a:ahLst/>
              <a:cxnLst/>
              <a:rect l="l" t="t" r="r" b="b"/>
              <a:pathLst>
                <a:path w="548" h="769" extrusionOk="0">
                  <a:moveTo>
                    <a:pt x="274" y="0"/>
                  </a:moveTo>
                  <a:cubicBezTo>
                    <a:pt x="137" y="0"/>
                    <a:pt x="0" y="89"/>
                    <a:pt x="0" y="268"/>
                  </a:cubicBezTo>
                  <a:lnTo>
                    <a:pt x="0" y="494"/>
                  </a:lnTo>
                  <a:cubicBezTo>
                    <a:pt x="0" y="649"/>
                    <a:pt x="119" y="768"/>
                    <a:pt x="274" y="768"/>
                  </a:cubicBezTo>
                  <a:cubicBezTo>
                    <a:pt x="417" y="768"/>
                    <a:pt x="548" y="649"/>
                    <a:pt x="548" y="494"/>
                  </a:cubicBezTo>
                  <a:lnTo>
                    <a:pt x="548" y="268"/>
                  </a:lnTo>
                  <a:cubicBezTo>
                    <a:pt x="548" y="89"/>
                    <a:pt x="411" y="0"/>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1"/>
            <p:cNvSpPr/>
            <p:nvPr/>
          </p:nvSpPr>
          <p:spPr>
            <a:xfrm>
              <a:off x="1243600" y="4064100"/>
              <a:ext cx="19075" cy="17500"/>
            </a:xfrm>
            <a:custGeom>
              <a:avLst/>
              <a:gdLst/>
              <a:ahLst/>
              <a:cxnLst/>
              <a:rect l="l" t="t" r="r" b="b"/>
              <a:pathLst>
                <a:path w="763" h="700" extrusionOk="0">
                  <a:moveTo>
                    <a:pt x="465" y="0"/>
                  </a:moveTo>
                  <a:cubicBezTo>
                    <a:pt x="396" y="0"/>
                    <a:pt x="328" y="27"/>
                    <a:pt x="274" y="81"/>
                  </a:cubicBezTo>
                  <a:lnTo>
                    <a:pt x="107" y="236"/>
                  </a:lnTo>
                  <a:cubicBezTo>
                    <a:pt x="0" y="343"/>
                    <a:pt x="0" y="509"/>
                    <a:pt x="107" y="617"/>
                  </a:cubicBezTo>
                  <a:cubicBezTo>
                    <a:pt x="155" y="664"/>
                    <a:pt x="227" y="700"/>
                    <a:pt x="298" y="700"/>
                  </a:cubicBezTo>
                  <a:cubicBezTo>
                    <a:pt x="369" y="700"/>
                    <a:pt x="441" y="664"/>
                    <a:pt x="500" y="617"/>
                  </a:cubicBezTo>
                  <a:lnTo>
                    <a:pt x="655" y="462"/>
                  </a:lnTo>
                  <a:cubicBezTo>
                    <a:pt x="762" y="355"/>
                    <a:pt x="762" y="188"/>
                    <a:pt x="655" y="81"/>
                  </a:cubicBezTo>
                  <a:cubicBezTo>
                    <a:pt x="602" y="27"/>
                    <a:pt x="533" y="0"/>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1"/>
            <p:cNvSpPr/>
            <p:nvPr/>
          </p:nvSpPr>
          <p:spPr>
            <a:xfrm>
              <a:off x="1226225" y="4031550"/>
              <a:ext cx="24650" cy="13475"/>
            </a:xfrm>
            <a:custGeom>
              <a:avLst/>
              <a:gdLst/>
              <a:ahLst/>
              <a:cxnLst/>
              <a:rect l="l" t="t" r="r" b="b"/>
              <a:pathLst>
                <a:path w="986" h="539" extrusionOk="0">
                  <a:moveTo>
                    <a:pt x="342" y="0"/>
                  </a:moveTo>
                  <a:cubicBezTo>
                    <a:pt x="0" y="0"/>
                    <a:pt x="4" y="538"/>
                    <a:pt x="352" y="538"/>
                  </a:cubicBezTo>
                  <a:cubicBezTo>
                    <a:pt x="359" y="538"/>
                    <a:pt x="366" y="538"/>
                    <a:pt x="374" y="537"/>
                  </a:cubicBezTo>
                  <a:lnTo>
                    <a:pt x="612" y="537"/>
                  </a:lnTo>
                  <a:cubicBezTo>
                    <a:pt x="619" y="538"/>
                    <a:pt x="627" y="538"/>
                    <a:pt x="634" y="538"/>
                  </a:cubicBezTo>
                  <a:cubicBezTo>
                    <a:pt x="982" y="538"/>
                    <a:pt x="986" y="0"/>
                    <a:pt x="644" y="0"/>
                  </a:cubicBezTo>
                  <a:cubicBezTo>
                    <a:pt x="634" y="0"/>
                    <a:pt x="623" y="1"/>
                    <a:pt x="612" y="2"/>
                  </a:cubicBezTo>
                  <a:lnTo>
                    <a:pt x="374" y="2"/>
                  </a:lnTo>
                  <a:cubicBezTo>
                    <a:pt x="363" y="1"/>
                    <a:pt x="352" y="0"/>
                    <a:pt x="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1"/>
            <p:cNvSpPr/>
            <p:nvPr/>
          </p:nvSpPr>
          <p:spPr>
            <a:xfrm>
              <a:off x="1243900" y="3995050"/>
              <a:ext cx="19075" cy="17200"/>
            </a:xfrm>
            <a:custGeom>
              <a:avLst/>
              <a:gdLst/>
              <a:ahLst/>
              <a:cxnLst/>
              <a:rect l="l" t="t" r="r" b="b"/>
              <a:pathLst>
                <a:path w="763" h="688" extrusionOk="0">
                  <a:moveTo>
                    <a:pt x="298" y="0"/>
                  </a:moveTo>
                  <a:cubicBezTo>
                    <a:pt x="229" y="0"/>
                    <a:pt x="161" y="27"/>
                    <a:pt x="107" y="80"/>
                  </a:cubicBezTo>
                  <a:cubicBezTo>
                    <a:pt x="0" y="176"/>
                    <a:pt x="0" y="354"/>
                    <a:pt x="107" y="461"/>
                  </a:cubicBezTo>
                  <a:lnTo>
                    <a:pt x="262" y="616"/>
                  </a:lnTo>
                  <a:cubicBezTo>
                    <a:pt x="310" y="664"/>
                    <a:pt x="381" y="688"/>
                    <a:pt x="453" y="688"/>
                  </a:cubicBezTo>
                  <a:cubicBezTo>
                    <a:pt x="524" y="688"/>
                    <a:pt x="596" y="664"/>
                    <a:pt x="655" y="616"/>
                  </a:cubicBezTo>
                  <a:cubicBezTo>
                    <a:pt x="762" y="509"/>
                    <a:pt x="762" y="342"/>
                    <a:pt x="655" y="235"/>
                  </a:cubicBezTo>
                  <a:lnTo>
                    <a:pt x="488" y="80"/>
                  </a:lnTo>
                  <a:cubicBezTo>
                    <a:pt x="435" y="27"/>
                    <a:pt x="366"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3" name="Google Shape;3103;p51"/>
          <p:cNvGrpSpPr/>
          <p:nvPr/>
        </p:nvGrpSpPr>
        <p:grpSpPr>
          <a:xfrm>
            <a:off x="7285058" y="3956017"/>
            <a:ext cx="242090" cy="422133"/>
            <a:chOff x="7285058" y="3956017"/>
            <a:chExt cx="242090" cy="422133"/>
          </a:xfrm>
        </p:grpSpPr>
        <p:sp>
          <p:nvSpPr>
            <p:cNvPr id="3104" name="Google Shape;3104;p51"/>
            <p:cNvSpPr/>
            <p:nvPr/>
          </p:nvSpPr>
          <p:spPr>
            <a:xfrm>
              <a:off x="7312330" y="4322202"/>
              <a:ext cx="187544" cy="55667"/>
            </a:xfrm>
            <a:custGeom>
              <a:avLst/>
              <a:gdLst/>
              <a:ahLst/>
              <a:cxnLst/>
              <a:rect l="l" t="t" r="r" b="b"/>
              <a:pathLst>
                <a:path w="8025" h="2382" extrusionOk="0">
                  <a:moveTo>
                    <a:pt x="3917" y="1"/>
                  </a:moveTo>
                  <a:lnTo>
                    <a:pt x="667" y="501"/>
                  </a:lnTo>
                  <a:lnTo>
                    <a:pt x="24" y="2239"/>
                  </a:lnTo>
                  <a:cubicBezTo>
                    <a:pt x="0" y="2310"/>
                    <a:pt x="48" y="2382"/>
                    <a:pt x="131" y="2382"/>
                  </a:cubicBezTo>
                  <a:lnTo>
                    <a:pt x="7894" y="2382"/>
                  </a:lnTo>
                  <a:cubicBezTo>
                    <a:pt x="7977" y="2382"/>
                    <a:pt x="8025" y="2310"/>
                    <a:pt x="8001" y="2239"/>
                  </a:cubicBezTo>
                  <a:lnTo>
                    <a:pt x="7358" y="501"/>
                  </a:lnTo>
                  <a:lnTo>
                    <a:pt x="39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1"/>
            <p:cNvSpPr/>
            <p:nvPr/>
          </p:nvSpPr>
          <p:spPr>
            <a:xfrm>
              <a:off x="7349886" y="4349452"/>
              <a:ext cx="109932" cy="12924"/>
            </a:xfrm>
            <a:custGeom>
              <a:avLst/>
              <a:gdLst/>
              <a:ahLst/>
              <a:cxnLst/>
              <a:rect l="l" t="t" r="r" b="b"/>
              <a:pathLst>
                <a:path w="4704" h="553" extrusionOk="0">
                  <a:moveTo>
                    <a:pt x="2405" y="1"/>
                  </a:moveTo>
                  <a:cubicBezTo>
                    <a:pt x="2155" y="1"/>
                    <a:pt x="2048" y="299"/>
                    <a:pt x="2215" y="466"/>
                  </a:cubicBezTo>
                  <a:cubicBezTo>
                    <a:pt x="2269" y="519"/>
                    <a:pt x="2336" y="543"/>
                    <a:pt x="2402" y="543"/>
                  </a:cubicBezTo>
                  <a:cubicBezTo>
                    <a:pt x="2542" y="543"/>
                    <a:pt x="2679" y="437"/>
                    <a:pt x="2679" y="275"/>
                  </a:cubicBezTo>
                  <a:cubicBezTo>
                    <a:pt x="2679" y="120"/>
                    <a:pt x="2548" y="1"/>
                    <a:pt x="2405" y="1"/>
                  </a:cubicBezTo>
                  <a:close/>
                  <a:moveTo>
                    <a:pt x="4430" y="1"/>
                  </a:moveTo>
                  <a:cubicBezTo>
                    <a:pt x="4191" y="1"/>
                    <a:pt x="4072" y="299"/>
                    <a:pt x="4239" y="466"/>
                  </a:cubicBezTo>
                  <a:cubicBezTo>
                    <a:pt x="4297" y="519"/>
                    <a:pt x="4365" y="543"/>
                    <a:pt x="4432" y="543"/>
                  </a:cubicBezTo>
                  <a:cubicBezTo>
                    <a:pt x="4572" y="543"/>
                    <a:pt x="4703" y="437"/>
                    <a:pt x="4703" y="275"/>
                  </a:cubicBezTo>
                  <a:cubicBezTo>
                    <a:pt x="4703" y="120"/>
                    <a:pt x="4584" y="1"/>
                    <a:pt x="4430" y="1"/>
                  </a:cubicBezTo>
                  <a:close/>
                  <a:moveTo>
                    <a:pt x="400" y="1"/>
                  </a:moveTo>
                  <a:cubicBezTo>
                    <a:pt x="394" y="1"/>
                    <a:pt x="387" y="1"/>
                    <a:pt x="381" y="1"/>
                  </a:cubicBezTo>
                  <a:cubicBezTo>
                    <a:pt x="131" y="1"/>
                    <a:pt x="0" y="299"/>
                    <a:pt x="179" y="478"/>
                  </a:cubicBezTo>
                  <a:cubicBezTo>
                    <a:pt x="235" y="529"/>
                    <a:pt x="302" y="552"/>
                    <a:pt x="368" y="552"/>
                  </a:cubicBezTo>
                  <a:cubicBezTo>
                    <a:pt x="514" y="552"/>
                    <a:pt x="655" y="439"/>
                    <a:pt x="655" y="275"/>
                  </a:cubicBezTo>
                  <a:cubicBezTo>
                    <a:pt x="655" y="127"/>
                    <a:pt x="535" y="1"/>
                    <a:pt x="400"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1"/>
            <p:cNvSpPr/>
            <p:nvPr/>
          </p:nvSpPr>
          <p:spPr>
            <a:xfrm>
              <a:off x="7394686" y="4002780"/>
              <a:ext cx="22832" cy="37299"/>
            </a:xfrm>
            <a:custGeom>
              <a:avLst/>
              <a:gdLst/>
              <a:ahLst/>
              <a:cxnLst/>
              <a:rect l="l" t="t" r="r" b="b"/>
              <a:pathLst>
                <a:path w="977" h="1596" extrusionOk="0">
                  <a:moveTo>
                    <a:pt x="0" y="0"/>
                  </a:moveTo>
                  <a:lnTo>
                    <a:pt x="0" y="1596"/>
                  </a:lnTo>
                  <a:lnTo>
                    <a:pt x="977" y="1596"/>
                  </a:lnTo>
                  <a:lnTo>
                    <a:pt x="9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1"/>
            <p:cNvSpPr/>
            <p:nvPr/>
          </p:nvSpPr>
          <p:spPr>
            <a:xfrm>
              <a:off x="7378538" y="4032273"/>
              <a:ext cx="55667" cy="33676"/>
            </a:xfrm>
            <a:custGeom>
              <a:avLst/>
              <a:gdLst/>
              <a:ahLst/>
              <a:cxnLst/>
              <a:rect l="l" t="t" r="r" b="b"/>
              <a:pathLst>
                <a:path w="2382" h="1441" extrusionOk="0">
                  <a:moveTo>
                    <a:pt x="584" y="0"/>
                  </a:moveTo>
                  <a:cubicBezTo>
                    <a:pt x="501" y="0"/>
                    <a:pt x="441" y="36"/>
                    <a:pt x="406" y="107"/>
                  </a:cubicBezTo>
                  <a:lnTo>
                    <a:pt x="1" y="953"/>
                  </a:lnTo>
                  <a:lnTo>
                    <a:pt x="1191" y="1441"/>
                  </a:lnTo>
                  <a:lnTo>
                    <a:pt x="2382" y="953"/>
                  </a:lnTo>
                  <a:lnTo>
                    <a:pt x="1977" y="107"/>
                  </a:lnTo>
                  <a:cubicBezTo>
                    <a:pt x="1941" y="36"/>
                    <a:pt x="1882" y="0"/>
                    <a:pt x="1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1"/>
            <p:cNvSpPr/>
            <p:nvPr/>
          </p:nvSpPr>
          <p:spPr>
            <a:xfrm>
              <a:off x="7378257" y="3996657"/>
              <a:ext cx="55691" cy="12550"/>
            </a:xfrm>
            <a:custGeom>
              <a:avLst/>
              <a:gdLst/>
              <a:ahLst/>
              <a:cxnLst/>
              <a:rect l="l" t="t" r="r" b="b"/>
              <a:pathLst>
                <a:path w="2383" h="537" extrusionOk="0">
                  <a:moveTo>
                    <a:pt x="2036" y="0"/>
                  </a:moveTo>
                  <a:cubicBezTo>
                    <a:pt x="2033" y="0"/>
                    <a:pt x="2029" y="0"/>
                    <a:pt x="2025" y="0"/>
                  </a:cubicBezTo>
                  <a:lnTo>
                    <a:pt x="358" y="0"/>
                  </a:lnTo>
                  <a:cubicBezTo>
                    <a:pt x="1" y="0"/>
                    <a:pt x="1" y="536"/>
                    <a:pt x="358" y="536"/>
                  </a:cubicBezTo>
                  <a:lnTo>
                    <a:pt x="2025" y="536"/>
                  </a:lnTo>
                  <a:cubicBezTo>
                    <a:pt x="2378" y="536"/>
                    <a:pt x="2382" y="0"/>
                    <a:pt x="2036"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1"/>
            <p:cNvSpPr/>
            <p:nvPr/>
          </p:nvSpPr>
          <p:spPr>
            <a:xfrm>
              <a:off x="7332919" y="3971044"/>
              <a:ext cx="28395" cy="92685"/>
            </a:xfrm>
            <a:custGeom>
              <a:avLst/>
              <a:gdLst/>
              <a:ahLst/>
              <a:cxnLst/>
              <a:rect l="l" t="t" r="r" b="b"/>
              <a:pathLst>
                <a:path w="1215" h="3966" extrusionOk="0">
                  <a:moveTo>
                    <a:pt x="1215" y="1"/>
                  </a:moveTo>
                  <a:lnTo>
                    <a:pt x="191" y="382"/>
                  </a:lnTo>
                  <a:lnTo>
                    <a:pt x="0" y="3573"/>
                  </a:lnTo>
                  <a:lnTo>
                    <a:pt x="1215" y="3966"/>
                  </a:lnTo>
                  <a:lnTo>
                    <a:pt x="1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1"/>
            <p:cNvSpPr/>
            <p:nvPr/>
          </p:nvSpPr>
          <p:spPr>
            <a:xfrm>
              <a:off x="7450891" y="3971324"/>
              <a:ext cx="28395" cy="92405"/>
            </a:xfrm>
            <a:custGeom>
              <a:avLst/>
              <a:gdLst/>
              <a:ahLst/>
              <a:cxnLst/>
              <a:rect l="l" t="t" r="r" b="b"/>
              <a:pathLst>
                <a:path w="1215" h="3954" extrusionOk="0">
                  <a:moveTo>
                    <a:pt x="0" y="1"/>
                  </a:moveTo>
                  <a:lnTo>
                    <a:pt x="12" y="3954"/>
                  </a:lnTo>
                  <a:lnTo>
                    <a:pt x="1215" y="3561"/>
                  </a:lnTo>
                  <a:lnTo>
                    <a:pt x="1024" y="382"/>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1"/>
            <p:cNvSpPr/>
            <p:nvPr/>
          </p:nvSpPr>
          <p:spPr>
            <a:xfrm>
              <a:off x="7321491" y="3956017"/>
              <a:ext cx="169199" cy="23954"/>
            </a:xfrm>
            <a:custGeom>
              <a:avLst/>
              <a:gdLst/>
              <a:ahLst/>
              <a:cxnLst/>
              <a:rect l="l" t="t" r="r" b="b"/>
              <a:pathLst>
                <a:path w="7240" h="1025" extrusionOk="0">
                  <a:moveTo>
                    <a:pt x="680" y="1"/>
                  </a:moveTo>
                  <a:cubicBezTo>
                    <a:pt x="1" y="1"/>
                    <a:pt x="1" y="1025"/>
                    <a:pt x="680" y="1025"/>
                  </a:cubicBezTo>
                  <a:lnTo>
                    <a:pt x="6561" y="1025"/>
                  </a:lnTo>
                  <a:cubicBezTo>
                    <a:pt x="7240" y="1025"/>
                    <a:pt x="7240" y="1"/>
                    <a:pt x="6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1"/>
            <p:cNvSpPr/>
            <p:nvPr/>
          </p:nvSpPr>
          <p:spPr>
            <a:xfrm>
              <a:off x="7292840" y="4254032"/>
              <a:ext cx="225965" cy="80159"/>
            </a:xfrm>
            <a:custGeom>
              <a:avLst/>
              <a:gdLst/>
              <a:ahLst/>
              <a:cxnLst/>
              <a:rect l="l" t="t" r="r" b="b"/>
              <a:pathLst>
                <a:path w="9669" h="3430" extrusionOk="0">
                  <a:moveTo>
                    <a:pt x="1" y="0"/>
                  </a:moveTo>
                  <a:lnTo>
                    <a:pt x="13" y="1763"/>
                  </a:lnTo>
                  <a:cubicBezTo>
                    <a:pt x="24" y="2691"/>
                    <a:pt x="786" y="3429"/>
                    <a:pt x="1715" y="3429"/>
                  </a:cubicBezTo>
                  <a:lnTo>
                    <a:pt x="7966" y="3429"/>
                  </a:lnTo>
                  <a:cubicBezTo>
                    <a:pt x="7973" y="3430"/>
                    <a:pt x="7980" y="3430"/>
                    <a:pt x="7988" y="3430"/>
                  </a:cubicBezTo>
                  <a:cubicBezTo>
                    <a:pt x="8907" y="3430"/>
                    <a:pt x="9657" y="2684"/>
                    <a:pt x="9669" y="1763"/>
                  </a:cubicBezTo>
                  <a:lnTo>
                    <a:pt x="9669" y="37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1"/>
            <p:cNvSpPr/>
            <p:nvPr/>
          </p:nvSpPr>
          <p:spPr>
            <a:xfrm>
              <a:off x="7300085" y="4251812"/>
              <a:ext cx="219000" cy="82379"/>
            </a:xfrm>
            <a:custGeom>
              <a:avLst/>
              <a:gdLst/>
              <a:ahLst/>
              <a:cxnLst/>
              <a:rect l="l" t="t" r="r" b="b"/>
              <a:pathLst>
                <a:path w="9371" h="3525" extrusionOk="0">
                  <a:moveTo>
                    <a:pt x="7882" y="0"/>
                  </a:moveTo>
                  <a:lnTo>
                    <a:pt x="7882" y="1131"/>
                  </a:lnTo>
                  <a:cubicBezTo>
                    <a:pt x="7882" y="2053"/>
                    <a:pt x="7120" y="2798"/>
                    <a:pt x="6201" y="2798"/>
                  </a:cubicBezTo>
                  <a:cubicBezTo>
                    <a:pt x="6194" y="2798"/>
                    <a:pt x="6187" y="2798"/>
                    <a:pt x="6180" y="2798"/>
                  </a:cubicBezTo>
                  <a:lnTo>
                    <a:pt x="0" y="2798"/>
                  </a:lnTo>
                  <a:cubicBezTo>
                    <a:pt x="322" y="3251"/>
                    <a:pt x="846" y="3524"/>
                    <a:pt x="1405" y="3524"/>
                  </a:cubicBezTo>
                  <a:lnTo>
                    <a:pt x="7656" y="3524"/>
                  </a:lnTo>
                  <a:cubicBezTo>
                    <a:pt x="7663" y="3525"/>
                    <a:pt x="7671" y="3525"/>
                    <a:pt x="7678" y="3525"/>
                  </a:cubicBezTo>
                  <a:cubicBezTo>
                    <a:pt x="8608" y="3525"/>
                    <a:pt x="9359" y="2779"/>
                    <a:pt x="9370" y="1858"/>
                  </a:cubicBezTo>
                  <a:lnTo>
                    <a:pt x="9370" y="465"/>
                  </a:lnTo>
                  <a:lnTo>
                    <a:pt x="7882"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1"/>
            <p:cNvSpPr/>
            <p:nvPr/>
          </p:nvSpPr>
          <p:spPr>
            <a:xfrm>
              <a:off x="7293120" y="4054522"/>
              <a:ext cx="226245" cy="199533"/>
            </a:xfrm>
            <a:custGeom>
              <a:avLst/>
              <a:gdLst/>
              <a:ahLst/>
              <a:cxnLst/>
              <a:rect l="l" t="t" r="r" b="b"/>
              <a:pathLst>
                <a:path w="9681" h="8538" extrusionOk="0">
                  <a:moveTo>
                    <a:pt x="1693" y="1"/>
                  </a:moveTo>
                  <a:cubicBezTo>
                    <a:pt x="763" y="1"/>
                    <a:pt x="12" y="746"/>
                    <a:pt x="1" y="1680"/>
                  </a:cubicBezTo>
                  <a:lnTo>
                    <a:pt x="1" y="8537"/>
                  </a:lnTo>
                  <a:lnTo>
                    <a:pt x="9680" y="7990"/>
                  </a:lnTo>
                  <a:lnTo>
                    <a:pt x="9668" y="1680"/>
                  </a:lnTo>
                  <a:cubicBezTo>
                    <a:pt x="9657" y="746"/>
                    <a:pt x="8906" y="1"/>
                    <a:pt x="7988" y="1"/>
                  </a:cubicBezTo>
                  <a:cubicBezTo>
                    <a:pt x="7980" y="1"/>
                    <a:pt x="7973" y="1"/>
                    <a:pt x="7966" y="1"/>
                  </a:cubicBezTo>
                  <a:lnTo>
                    <a:pt x="1715" y="1"/>
                  </a:lnTo>
                  <a:cubicBezTo>
                    <a:pt x="1708" y="1"/>
                    <a:pt x="1700" y="1"/>
                    <a:pt x="1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1"/>
            <p:cNvSpPr/>
            <p:nvPr/>
          </p:nvSpPr>
          <p:spPr>
            <a:xfrm>
              <a:off x="7293120" y="4054522"/>
              <a:ext cx="225965" cy="197593"/>
            </a:xfrm>
            <a:custGeom>
              <a:avLst/>
              <a:gdLst/>
              <a:ahLst/>
              <a:cxnLst/>
              <a:rect l="l" t="t" r="r" b="b"/>
              <a:pathLst>
                <a:path w="9669" h="8455" extrusionOk="0">
                  <a:moveTo>
                    <a:pt x="7882" y="1"/>
                  </a:moveTo>
                  <a:cubicBezTo>
                    <a:pt x="8085" y="275"/>
                    <a:pt x="8180" y="608"/>
                    <a:pt x="8180" y="953"/>
                  </a:cubicBezTo>
                  <a:lnTo>
                    <a:pt x="8180" y="6251"/>
                  </a:lnTo>
                  <a:cubicBezTo>
                    <a:pt x="8180" y="6804"/>
                    <a:pt x="7716" y="7264"/>
                    <a:pt x="7165" y="7264"/>
                  </a:cubicBezTo>
                  <a:cubicBezTo>
                    <a:pt x="7158" y="7264"/>
                    <a:pt x="7151" y="7264"/>
                    <a:pt x="7144" y="7264"/>
                  </a:cubicBezTo>
                  <a:lnTo>
                    <a:pt x="1" y="7264"/>
                  </a:lnTo>
                  <a:lnTo>
                    <a:pt x="1" y="8454"/>
                  </a:lnTo>
                  <a:lnTo>
                    <a:pt x="9668" y="7990"/>
                  </a:lnTo>
                  <a:lnTo>
                    <a:pt x="9668" y="1680"/>
                  </a:lnTo>
                  <a:cubicBezTo>
                    <a:pt x="9657" y="758"/>
                    <a:pt x="8906" y="12"/>
                    <a:pt x="7988" y="12"/>
                  </a:cubicBezTo>
                  <a:cubicBezTo>
                    <a:pt x="7980" y="12"/>
                    <a:pt x="7973" y="13"/>
                    <a:pt x="7966" y="13"/>
                  </a:cubicBezTo>
                  <a:lnTo>
                    <a:pt x="7966"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1"/>
            <p:cNvSpPr/>
            <p:nvPr/>
          </p:nvSpPr>
          <p:spPr>
            <a:xfrm>
              <a:off x="7337079" y="4089109"/>
              <a:ext cx="119397" cy="103599"/>
            </a:xfrm>
            <a:custGeom>
              <a:avLst/>
              <a:gdLst/>
              <a:ahLst/>
              <a:cxnLst/>
              <a:rect l="l" t="t" r="r" b="b"/>
              <a:pathLst>
                <a:path w="5109" h="4433" extrusionOk="0">
                  <a:moveTo>
                    <a:pt x="1181" y="1"/>
                  </a:moveTo>
                  <a:cubicBezTo>
                    <a:pt x="908" y="1"/>
                    <a:pt x="688" y="53"/>
                    <a:pt x="560" y="176"/>
                  </a:cubicBezTo>
                  <a:cubicBezTo>
                    <a:pt x="1" y="735"/>
                    <a:pt x="858" y="3117"/>
                    <a:pt x="1620" y="3867"/>
                  </a:cubicBezTo>
                  <a:cubicBezTo>
                    <a:pt x="2007" y="4242"/>
                    <a:pt x="2508" y="4432"/>
                    <a:pt x="3009" y="4432"/>
                  </a:cubicBezTo>
                  <a:cubicBezTo>
                    <a:pt x="3493" y="4432"/>
                    <a:pt x="3978" y="4254"/>
                    <a:pt x="4358" y="3890"/>
                  </a:cubicBezTo>
                  <a:cubicBezTo>
                    <a:pt x="5109" y="3152"/>
                    <a:pt x="5097" y="1938"/>
                    <a:pt x="4323" y="1212"/>
                  </a:cubicBezTo>
                  <a:lnTo>
                    <a:pt x="4323" y="1223"/>
                  </a:lnTo>
                  <a:cubicBezTo>
                    <a:pt x="3731" y="641"/>
                    <a:pt x="2133" y="1"/>
                    <a:pt x="1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1"/>
            <p:cNvSpPr/>
            <p:nvPr/>
          </p:nvSpPr>
          <p:spPr>
            <a:xfrm>
              <a:off x="7371597" y="4095700"/>
              <a:ext cx="84880" cy="97009"/>
            </a:xfrm>
            <a:custGeom>
              <a:avLst/>
              <a:gdLst/>
              <a:ahLst/>
              <a:cxnLst/>
              <a:rect l="l" t="t" r="r" b="b"/>
              <a:pathLst>
                <a:path w="3632" h="4151" extrusionOk="0">
                  <a:moveTo>
                    <a:pt x="1119" y="1"/>
                  </a:moveTo>
                  <a:cubicBezTo>
                    <a:pt x="1203" y="60"/>
                    <a:pt x="1286" y="132"/>
                    <a:pt x="1369" y="203"/>
                  </a:cubicBezTo>
                  <a:cubicBezTo>
                    <a:pt x="2131" y="930"/>
                    <a:pt x="2143" y="2144"/>
                    <a:pt x="1393" y="2882"/>
                  </a:cubicBezTo>
                  <a:cubicBezTo>
                    <a:pt x="1044" y="3220"/>
                    <a:pt x="577" y="3420"/>
                    <a:pt x="83" y="3420"/>
                  </a:cubicBezTo>
                  <a:cubicBezTo>
                    <a:pt x="56" y="3420"/>
                    <a:pt x="28" y="3419"/>
                    <a:pt x="0" y="3418"/>
                  </a:cubicBezTo>
                  <a:lnTo>
                    <a:pt x="0" y="3418"/>
                  </a:lnTo>
                  <a:cubicBezTo>
                    <a:pt x="48" y="3477"/>
                    <a:pt x="95" y="3537"/>
                    <a:pt x="155" y="3585"/>
                  </a:cubicBezTo>
                  <a:cubicBezTo>
                    <a:pt x="536" y="3960"/>
                    <a:pt x="1037" y="4150"/>
                    <a:pt x="1538" y="4150"/>
                  </a:cubicBezTo>
                  <a:cubicBezTo>
                    <a:pt x="2022" y="4150"/>
                    <a:pt x="2507" y="3972"/>
                    <a:pt x="2881" y="3608"/>
                  </a:cubicBezTo>
                  <a:cubicBezTo>
                    <a:pt x="3632" y="2870"/>
                    <a:pt x="3620" y="1656"/>
                    <a:pt x="2858" y="930"/>
                  </a:cubicBezTo>
                  <a:lnTo>
                    <a:pt x="2846" y="930"/>
                  </a:lnTo>
                  <a:cubicBezTo>
                    <a:pt x="2500" y="596"/>
                    <a:pt x="1822" y="239"/>
                    <a:pt x="1119"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1"/>
            <p:cNvSpPr/>
            <p:nvPr/>
          </p:nvSpPr>
          <p:spPr>
            <a:xfrm>
              <a:off x="7357949" y="4286002"/>
              <a:ext cx="96588" cy="24819"/>
            </a:xfrm>
            <a:custGeom>
              <a:avLst/>
              <a:gdLst/>
              <a:ahLst/>
              <a:cxnLst/>
              <a:rect l="l" t="t" r="r" b="b"/>
              <a:pathLst>
                <a:path w="4133" h="1062" extrusionOk="0">
                  <a:moveTo>
                    <a:pt x="149" y="1"/>
                  </a:moveTo>
                  <a:cubicBezTo>
                    <a:pt x="63" y="1"/>
                    <a:pt x="1" y="79"/>
                    <a:pt x="1" y="168"/>
                  </a:cubicBezTo>
                  <a:lnTo>
                    <a:pt x="1" y="883"/>
                  </a:lnTo>
                  <a:cubicBezTo>
                    <a:pt x="1" y="978"/>
                    <a:pt x="72" y="1061"/>
                    <a:pt x="167" y="1061"/>
                  </a:cubicBezTo>
                  <a:lnTo>
                    <a:pt x="3954" y="1061"/>
                  </a:lnTo>
                  <a:cubicBezTo>
                    <a:pt x="4049" y="1061"/>
                    <a:pt x="4120" y="978"/>
                    <a:pt x="4132" y="883"/>
                  </a:cubicBezTo>
                  <a:lnTo>
                    <a:pt x="4132" y="168"/>
                  </a:lnTo>
                  <a:cubicBezTo>
                    <a:pt x="4121" y="79"/>
                    <a:pt x="4058" y="1"/>
                    <a:pt x="3972" y="1"/>
                  </a:cubicBezTo>
                  <a:cubicBezTo>
                    <a:pt x="3966" y="1"/>
                    <a:pt x="3960" y="1"/>
                    <a:pt x="3954" y="2"/>
                  </a:cubicBezTo>
                  <a:lnTo>
                    <a:pt x="167" y="2"/>
                  </a:lnTo>
                  <a:cubicBezTo>
                    <a:pt x="161" y="1"/>
                    <a:pt x="155" y="1"/>
                    <a:pt x="149"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1"/>
            <p:cNvSpPr/>
            <p:nvPr/>
          </p:nvSpPr>
          <p:spPr>
            <a:xfrm>
              <a:off x="7362693" y="4105796"/>
              <a:ext cx="110750" cy="107292"/>
            </a:xfrm>
            <a:custGeom>
              <a:avLst/>
              <a:gdLst/>
              <a:ahLst/>
              <a:cxnLst/>
              <a:rect l="l" t="t" r="r" b="b"/>
              <a:pathLst>
                <a:path w="4739" h="4591" extrusionOk="0">
                  <a:moveTo>
                    <a:pt x="304" y="0"/>
                  </a:moveTo>
                  <a:cubicBezTo>
                    <a:pt x="232" y="0"/>
                    <a:pt x="161" y="27"/>
                    <a:pt x="107" y="81"/>
                  </a:cubicBezTo>
                  <a:cubicBezTo>
                    <a:pt x="0" y="188"/>
                    <a:pt x="0" y="367"/>
                    <a:pt x="107" y="474"/>
                  </a:cubicBezTo>
                  <a:lnTo>
                    <a:pt x="786" y="1129"/>
                  </a:lnTo>
                  <a:lnTo>
                    <a:pt x="536" y="1129"/>
                  </a:lnTo>
                  <a:cubicBezTo>
                    <a:pt x="179" y="1129"/>
                    <a:pt x="179" y="1676"/>
                    <a:pt x="536" y="1676"/>
                  </a:cubicBezTo>
                  <a:lnTo>
                    <a:pt x="1346" y="1676"/>
                  </a:lnTo>
                  <a:lnTo>
                    <a:pt x="1786" y="2105"/>
                  </a:lnTo>
                  <a:lnTo>
                    <a:pt x="1215" y="2105"/>
                  </a:lnTo>
                  <a:cubicBezTo>
                    <a:pt x="845" y="2105"/>
                    <a:pt x="845" y="2653"/>
                    <a:pt x="1215" y="2653"/>
                  </a:cubicBezTo>
                  <a:lnTo>
                    <a:pt x="2334" y="2653"/>
                  </a:lnTo>
                  <a:lnTo>
                    <a:pt x="4239" y="4510"/>
                  </a:lnTo>
                  <a:cubicBezTo>
                    <a:pt x="4292" y="4564"/>
                    <a:pt x="4361" y="4590"/>
                    <a:pt x="4431" y="4590"/>
                  </a:cubicBezTo>
                  <a:cubicBezTo>
                    <a:pt x="4501" y="4590"/>
                    <a:pt x="4572" y="4564"/>
                    <a:pt x="4632" y="4510"/>
                  </a:cubicBezTo>
                  <a:cubicBezTo>
                    <a:pt x="4739" y="4403"/>
                    <a:pt x="4739" y="4236"/>
                    <a:pt x="4632" y="4129"/>
                  </a:cubicBezTo>
                  <a:lnTo>
                    <a:pt x="3155" y="2676"/>
                  </a:lnTo>
                  <a:lnTo>
                    <a:pt x="3155" y="1176"/>
                  </a:lnTo>
                  <a:cubicBezTo>
                    <a:pt x="3155" y="986"/>
                    <a:pt x="3015" y="890"/>
                    <a:pt x="2875" y="890"/>
                  </a:cubicBezTo>
                  <a:cubicBezTo>
                    <a:pt x="2736" y="890"/>
                    <a:pt x="2596" y="986"/>
                    <a:pt x="2596" y="1176"/>
                  </a:cubicBezTo>
                  <a:lnTo>
                    <a:pt x="2596" y="2141"/>
                  </a:lnTo>
                  <a:lnTo>
                    <a:pt x="2119" y="1676"/>
                  </a:lnTo>
                  <a:lnTo>
                    <a:pt x="2119" y="843"/>
                  </a:lnTo>
                  <a:cubicBezTo>
                    <a:pt x="2119" y="658"/>
                    <a:pt x="1980" y="566"/>
                    <a:pt x="1840" y="566"/>
                  </a:cubicBezTo>
                  <a:cubicBezTo>
                    <a:pt x="1700" y="566"/>
                    <a:pt x="1560" y="658"/>
                    <a:pt x="1560" y="843"/>
                  </a:cubicBezTo>
                  <a:lnTo>
                    <a:pt x="1560" y="1129"/>
                  </a:lnTo>
                  <a:lnTo>
                    <a:pt x="500" y="81"/>
                  </a:lnTo>
                  <a:cubicBezTo>
                    <a:pt x="447" y="27"/>
                    <a:pt x="375" y="0"/>
                    <a:pt x="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1"/>
            <p:cNvSpPr/>
            <p:nvPr/>
          </p:nvSpPr>
          <p:spPr>
            <a:xfrm>
              <a:off x="7285058" y="4241225"/>
              <a:ext cx="242090" cy="21454"/>
            </a:xfrm>
            <a:custGeom>
              <a:avLst/>
              <a:gdLst/>
              <a:ahLst/>
              <a:cxnLst/>
              <a:rect l="l" t="t" r="r" b="b"/>
              <a:pathLst>
                <a:path w="10359" h="918" extrusionOk="0">
                  <a:moveTo>
                    <a:pt x="325" y="0"/>
                  </a:moveTo>
                  <a:cubicBezTo>
                    <a:pt x="144" y="0"/>
                    <a:pt x="0" y="151"/>
                    <a:pt x="0" y="334"/>
                  </a:cubicBezTo>
                  <a:lnTo>
                    <a:pt x="0" y="572"/>
                  </a:lnTo>
                  <a:cubicBezTo>
                    <a:pt x="0" y="763"/>
                    <a:pt x="155" y="918"/>
                    <a:pt x="346" y="918"/>
                  </a:cubicBezTo>
                  <a:lnTo>
                    <a:pt x="10013" y="918"/>
                  </a:lnTo>
                  <a:cubicBezTo>
                    <a:pt x="10204" y="918"/>
                    <a:pt x="10359" y="775"/>
                    <a:pt x="10359" y="584"/>
                  </a:cubicBezTo>
                  <a:lnTo>
                    <a:pt x="10359" y="334"/>
                  </a:lnTo>
                  <a:cubicBezTo>
                    <a:pt x="10359" y="151"/>
                    <a:pt x="10215" y="0"/>
                    <a:pt x="10034" y="0"/>
                  </a:cubicBezTo>
                  <a:cubicBezTo>
                    <a:pt x="10027" y="0"/>
                    <a:pt x="10020" y="0"/>
                    <a:pt x="10013" y="1"/>
                  </a:cubicBezTo>
                  <a:lnTo>
                    <a:pt x="346" y="1"/>
                  </a:lnTo>
                  <a:cubicBezTo>
                    <a:pt x="339" y="0"/>
                    <a:pt x="332" y="0"/>
                    <a:pt x="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1"/>
            <p:cNvSpPr/>
            <p:nvPr/>
          </p:nvSpPr>
          <p:spPr>
            <a:xfrm>
              <a:off x="7312050" y="4329166"/>
              <a:ext cx="187825" cy="48984"/>
            </a:xfrm>
            <a:custGeom>
              <a:avLst/>
              <a:gdLst/>
              <a:ahLst/>
              <a:cxnLst/>
              <a:rect l="l" t="t" r="r" b="b"/>
              <a:pathLst>
                <a:path w="8037" h="2096" extrusionOk="0">
                  <a:moveTo>
                    <a:pt x="6918" y="0"/>
                  </a:moveTo>
                  <a:lnTo>
                    <a:pt x="6156" y="214"/>
                  </a:lnTo>
                  <a:lnTo>
                    <a:pt x="6310" y="655"/>
                  </a:lnTo>
                  <a:cubicBezTo>
                    <a:pt x="6441" y="1012"/>
                    <a:pt x="6180" y="1369"/>
                    <a:pt x="5799" y="1369"/>
                  </a:cubicBezTo>
                  <a:lnTo>
                    <a:pt x="250" y="1369"/>
                  </a:lnTo>
                  <a:lnTo>
                    <a:pt x="24" y="1953"/>
                  </a:lnTo>
                  <a:cubicBezTo>
                    <a:pt x="0" y="2024"/>
                    <a:pt x="60" y="2096"/>
                    <a:pt x="131" y="2096"/>
                  </a:cubicBezTo>
                  <a:lnTo>
                    <a:pt x="7906" y="2096"/>
                  </a:lnTo>
                  <a:cubicBezTo>
                    <a:pt x="7977" y="2096"/>
                    <a:pt x="8037" y="2024"/>
                    <a:pt x="8001" y="1953"/>
                  </a:cubicBezTo>
                  <a:lnTo>
                    <a:pt x="8013" y="1941"/>
                  </a:lnTo>
                  <a:lnTo>
                    <a:pt x="7370" y="203"/>
                  </a:lnTo>
                  <a:lnTo>
                    <a:pt x="6918"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1"/>
            <p:cNvSpPr/>
            <p:nvPr/>
          </p:nvSpPr>
          <p:spPr>
            <a:xfrm>
              <a:off x="7449489" y="4353378"/>
              <a:ext cx="10610" cy="8904"/>
            </a:xfrm>
            <a:custGeom>
              <a:avLst/>
              <a:gdLst/>
              <a:ahLst/>
              <a:cxnLst/>
              <a:rect l="l" t="t" r="r" b="b"/>
              <a:pathLst>
                <a:path w="454" h="381" extrusionOk="0">
                  <a:moveTo>
                    <a:pt x="429" y="0"/>
                  </a:moveTo>
                  <a:cubicBezTo>
                    <a:pt x="358" y="179"/>
                    <a:pt x="191" y="298"/>
                    <a:pt x="1" y="321"/>
                  </a:cubicBezTo>
                  <a:cubicBezTo>
                    <a:pt x="48" y="357"/>
                    <a:pt x="108" y="381"/>
                    <a:pt x="168" y="381"/>
                  </a:cubicBezTo>
                  <a:cubicBezTo>
                    <a:pt x="322" y="381"/>
                    <a:pt x="453" y="262"/>
                    <a:pt x="453" y="107"/>
                  </a:cubicBezTo>
                  <a:cubicBezTo>
                    <a:pt x="453" y="71"/>
                    <a:pt x="441" y="36"/>
                    <a:pt x="429" y="0"/>
                  </a:cubicBezTo>
                  <a:close/>
                </a:path>
              </a:pathLst>
            </a:custGeom>
            <a:solidFill>
              <a:srgbClr val="3B6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1"/>
            <p:cNvSpPr/>
            <p:nvPr/>
          </p:nvSpPr>
          <p:spPr>
            <a:xfrm>
              <a:off x="7354887" y="4360880"/>
              <a:ext cx="7829" cy="1402"/>
            </a:xfrm>
            <a:custGeom>
              <a:avLst/>
              <a:gdLst/>
              <a:ahLst/>
              <a:cxnLst/>
              <a:rect l="l" t="t" r="r" b="b"/>
              <a:pathLst>
                <a:path w="335" h="60" extrusionOk="0">
                  <a:moveTo>
                    <a:pt x="1" y="0"/>
                  </a:moveTo>
                  <a:cubicBezTo>
                    <a:pt x="48" y="36"/>
                    <a:pt x="108" y="60"/>
                    <a:pt x="167" y="60"/>
                  </a:cubicBezTo>
                  <a:cubicBezTo>
                    <a:pt x="227" y="60"/>
                    <a:pt x="286" y="36"/>
                    <a:pt x="334" y="0"/>
                  </a:cubicBezTo>
                  <a:close/>
                </a:path>
              </a:pathLst>
            </a:custGeom>
            <a:solidFill>
              <a:srgbClr val="3B6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1"/>
            <p:cNvSpPr/>
            <p:nvPr/>
          </p:nvSpPr>
          <p:spPr>
            <a:xfrm>
              <a:off x="7402188" y="4360880"/>
              <a:ext cx="7829" cy="1402"/>
            </a:xfrm>
            <a:custGeom>
              <a:avLst/>
              <a:gdLst/>
              <a:ahLst/>
              <a:cxnLst/>
              <a:rect l="l" t="t" r="r" b="b"/>
              <a:pathLst>
                <a:path w="335" h="60" extrusionOk="0">
                  <a:moveTo>
                    <a:pt x="1" y="0"/>
                  </a:moveTo>
                  <a:cubicBezTo>
                    <a:pt x="48" y="36"/>
                    <a:pt x="108" y="60"/>
                    <a:pt x="167" y="60"/>
                  </a:cubicBezTo>
                  <a:cubicBezTo>
                    <a:pt x="227" y="60"/>
                    <a:pt x="287" y="36"/>
                    <a:pt x="334" y="0"/>
                  </a:cubicBezTo>
                  <a:close/>
                </a:path>
              </a:pathLst>
            </a:custGeom>
            <a:solidFill>
              <a:srgbClr val="3B6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5" name="Google Shape;3125;p51"/>
          <p:cNvSpPr/>
          <p:nvPr/>
        </p:nvSpPr>
        <p:spPr>
          <a:xfrm>
            <a:off x="1609046" y="4226969"/>
            <a:ext cx="94625" cy="55948"/>
          </a:xfrm>
          <a:custGeom>
            <a:avLst/>
            <a:gdLst/>
            <a:ahLst/>
            <a:cxnLst/>
            <a:rect l="l" t="t" r="r" b="b"/>
            <a:pathLst>
              <a:path w="4049" h="2394" extrusionOk="0">
                <a:moveTo>
                  <a:pt x="1678" y="1"/>
                </a:moveTo>
                <a:cubicBezTo>
                  <a:pt x="1096" y="1"/>
                  <a:pt x="521" y="208"/>
                  <a:pt x="60" y="599"/>
                </a:cubicBezTo>
                <a:cubicBezTo>
                  <a:pt x="13" y="635"/>
                  <a:pt x="1" y="706"/>
                  <a:pt x="24" y="754"/>
                </a:cubicBezTo>
                <a:cubicBezTo>
                  <a:pt x="298" y="1528"/>
                  <a:pt x="929" y="2099"/>
                  <a:pt x="1715" y="2313"/>
                </a:cubicBezTo>
                <a:cubicBezTo>
                  <a:pt x="1921" y="2367"/>
                  <a:pt x="2130" y="2393"/>
                  <a:pt x="2338" y="2393"/>
                </a:cubicBezTo>
                <a:cubicBezTo>
                  <a:pt x="2962" y="2393"/>
                  <a:pt x="3576" y="2159"/>
                  <a:pt x="4049" y="1730"/>
                </a:cubicBezTo>
                <a:cubicBezTo>
                  <a:pt x="3799" y="920"/>
                  <a:pt x="3144" y="301"/>
                  <a:pt x="2322" y="87"/>
                </a:cubicBezTo>
                <a:cubicBezTo>
                  <a:pt x="2110" y="29"/>
                  <a:pt x="1894" y="1"/>
                  <a:pt x="1678" y="1"/>
                </a:cubicBezTo>
                <a:close/>
              </a:path>
            </a:pathLst>
          </a:custGeom>
          <a:solidFill>
            <a:srgbClr val="80C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1"/>
          <p:cNvSpPr/>
          <p:nvPr/>
        </p:nvSpPr>
        <p:spPr>
          <a:xfrm>
            <a:off x="1725920" y="4244099"/>
            <a:ext cx="94345" cy="55808"/>
          </a:xfrm>
          <a:custGeom>
            <a:avLst/>
            <a:gdLst/>
            <a:ahLst/>
            <a:cxnLst/>
            <a:rect l="l" t="t" r="r" b="b"/>
            <a:pathLst>
              <a:path w="4037" h="2388" extrusionOk="0">
                <a:moveTo>
                  <a:pt x="2349" y="1"/>
                </a:moveTo>
                <a:cubicBezTo>
                  <a:pt x="2137" y="1"/>
                  <a:pt x="1924" y="27"/>
                  <a:pt x="1715" y="80"/>
                </a:cubicBezTo>
                <a:cubicBezTo>
                  <a:pt x="893" y="295"/>
                  <a:pt x="250" y="914"/>
                  <a:pt x="0" y="1723"/>
                </a:cubicBezTo>
                <a:cubicBezTo>
                  <a:pt x="462" y="2158"/>
                  <a:pt x="1069" y="2388"/>
                  <a:pt x="1693" y="2388"/>
                </a:cubicBezTo>
                <a:cubicBezTo>
                  <a:pt x="1907" y="2388"/>
                  <a:pt x="2122" y="2361"/>
                  <a:pt x="2334" y="2307"/>
                </a:cubicBezTo>
                <a:cubicBezTo>
                  <a:pt x="3120" y="2104"/>
                  <a:pt x="3751" y="1521"/>
                  <a:pt x="4025" y="759"/>
                </a:cubicBezTo>
                <a:cubicBezTo>
                  <a:pt x="4037" y="699"/>
                  <a:pt x="4025" y="640"/>
                  <a:pt x="3977" y="592"/>
                </a:cubicBezTo>
                <a:cubicBezTo>
                  <a:pt x="3521" y="206"/>
                  <a:pt x="2941" y="1"/>
                  <a:pt x="2349" y="1"/>
                </a:cubicBezTo>
                <a:close/>
              </a:path>
            </a:pathLst>
          </a:custGeom>
          <a:solidFill>
            <a:srgbClr val="80C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1"/>
          <p:cNvSpPr/>
          <p:nvPr/>
        </p:nvSpPr>
        <p:spPr>
          <a:xfrm>
            <a:off x="1649126" y="4172774"/>
            <a:ext cx="131339" cy="165319"/>
          </a:xfrm>
          <a:custGeom>
            <a:avLst/>
            <a:gdLst/>
            <a:ahLst/>
            <a:cxnLst/>
            <a:rect l="l" t="t" r="r" b="b"/>
            <a:pathLst>
              <a:path w="5620" h="7074" extrusionOk="0">
                <a:moveTo>
                  <a:pt x="3286" y="1"/>
                </a:moveTo>
                <a:lnTo>
                  <a:pt x="2417" y="1549"/>
                </a:lnTo>
                <a:cubicBezTo>
                  <a:pt x="2405" y="1584"/>
                  <a:pt x="2370" y="1608"/>
                  <a:pt x="2334" y="1620"/>
                </a:cubicBezTo>
                <a:lnTo>
                  <a:pt x="2334" y="3763"/>
                </a:lnTo>
                <a:lnTo>
                  <a:pt x="381" y="3251"/>
                </a:lnTo>
                <a:cubicBezTo>
                  <a:pt x="357" y="3246"/>
                  <a:pt x="333" y="3243"/>
                  <a:pt x="309" y="3243"/>
                </a:cubicBezTo>
                <a:cubicBezTo>
                  <a:pt x="181" y="3243"/>
                  <a:pt x="66" y="3321"/>
                  <a:pt x="36" y="3442"/>
                </a:cubicBezTo>
                <a:cubicBezTo>
                  <a:pt x="0" y="3597"/>
                  <a:pt x="84" y="3739"/>
                  <a:pt x="238" y="3775"/>
                </a:cubicBezTo>
                <a:lnTo>
                  <a:pt x="2334" y="4323"/>
                </a:lnTo>
                <a:lnTo>
                  <a:pt x="2334" y="7073"/>
                </a:lnTo>
                <a:cubicBezTo>
                  <a:pt x="2489" y="7043"/>
                  <a:pt x="2646" y="7029"/>
                  <a:pt x="2806" y="7029"/>
                </a:cubicBezTo>
                <a:cubicBezTo>
                  <a:pt x="2965" y="7029"/>
                  <a:pt x="3126" y="7043"/>
                  <a:pt x="3286" y="7073"/>
                </a:cubicBezTo>
                <a:lnTo>
                  <a:pt x="3286" y="5061"/>
                </a:lnTo>
                <a:lnTo>
                  <a:pt x="5382" y="4513"/>
                </a:lnTo>
                <a:cubicBezTo>
                  <a:pt x="5525" y="4466"/>
                  <a:pt x="5620" y="4323"/>
                  <a:pt x="5584" y="4180"/>
                </a:cubicBezTo>
                <a:cubicBezTo>
                  <a:pt x="5544" y="4049"/>
                  <a:pt x="5427" y="3969"/>
                  <a:pt x="5306" y="3969"/>
                </a:cubicBezTo>
                <a:cubicBezTo>
                  <a:pt x="5283" y="3969"/>
                  <a:pt x="5261" y="3972"/>
                  <a:pt x="5239" y="3978"/>
                </a:cubicBezTo>
                <a:lnTo>
                  <a:pt x="3286" y="4490"/>
                </a:lnTo>
                <a:lnTo>
                  <a:pt x="3286" y="1"/>
                </a:lnTo>
                <a:close/>
              </a:path>
            </a:pathLst>
          </a:custGeom>
          <a:solidFill>
            <a:srgbClr val="E2F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1"/>
          <p:cNvSpPr/>
          <p:nvPr/>
        </p:nvSpPr>
        <p:spPr>
          <a:xfrm>
            <a:off x="1828023" y="4141061"/>
            <a:ext cx="35102" cy="56509"/>
          </a:xfrm>
          <a:custGeom>
            <a:avLst/>
            <a:gdLst/>
            <a:ahLst/>
            <a:cxnLst/>
            <a:rect l="l" t="t" r="r" b="b"/>
            <a:pathLst>
              <a:path w="1502" h="2418" extrusionOk="0">
                <a:moveTo>
                  <a:pt x="584" y="1"/>
                </a:moveTo>
                <a:lnTo>
                  <a:pt x="1" y="203"/>
                </a:lnTo>
                <a:lnTo>
                  <a:pt x="1" y="1334"/>
                </a:lnTo>
                <a:cubicBezTo>
                  <a:pt x="1" y="1917"/>
                  <a:pt x="477" y="2406"/>
                  <a:pt x="1072" y="2418"/>
                </a:cubicBezTo>
                <a:lnTo>
                  <a:pt x="1072" y="2382"/>
                </a:lnTo>
                <a:lnTo>
                  <a:pt x="1501" y="715"/>
                </a:lnTo>
                <a:lnTo>
                  <a:pt x="584" y="1"/>
                </a:lnTo>
                <a:close/>
              </a:path>
            </a:pathLst>
          </a:custGeom>
          <a:solidFill>
            <a:srgbClr val="FF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1"/>
          <p:cNvSpPr/>
          <p:nvPr/>
        </p:nvSpPr>
        <p:spPr>
          <a:xfrm>
            <a:off x="1568149" y="4143281"/>
            <a:ext cx="33419" cy="54289"/>
          </a:xfrm>
          <a:custGeom>
            <a:avLst/>
            <a:gdLst/>
            <a:ahLst/>
            <a:cxnLst/>
            <a:rect l="l" t="t" r="r" b="b"/>
            <a:pathLst>
              <a:path w="1430" h="2323" extrusionOk="0">
                <a:moveTo>
                  <a:pt x="0" y="1"/>
                </a:moveTo>
                <a:lnTo>
                  <a:pt x="358" y="2287"/>
                </a:lnTo>
                <a:lnTo>
                  <a:pt x="358" y="2323"/>
                </a:lnTo>
                <a:cubicBezTo>
                  <a:pt x="941" y="2311"/>
                  <a:pt x="1417" y="1834"/>
                  <a:pt x="1429" y="1239"/>
                </a:cubicBezTo>
                <a:lnTo>
                  <a:pt x="1429" y="108"/>
                </a:lnTo>
                <a:lnTo>
                  <a:pt x="0" y="1"/>
                </a:ln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1"/>
          <p:cNvSpPr/>
          <p:nvPr/>
        </p:nvSpPr>
        <p:spPr>
          <a:xfrm>
            <a:off x="1538095" y="4137439"/>
            <a:ext cx="38420" cy="84623"/>
          </a:xfrm>
          <a:custGeom>
            <a:avLst/>
            <a:gdLst/>
            <a:ahLst/>
            <a:cxnLst/>
            <a:rect l="l" t="t" r="r" b="b"/>
            <a:pathLst>
              <a:path w="1644" h="3621" extrusionOk="0">
                <a:moveTo>
                  <a:pt x="822" y="1"/>
                </a:moveTo>
                <a:lnTo>
                  <a:pt x="1" y="1263"/>
                </a:lnTo>
                <a:lnTo>
                  <a:pt x="572" y="3561"/>
                </a:lnTo>
                <a:lnTo>
                  <a:pt x="572" y="3608"/>
                </a:lnTo>
                <a:cubicBezTo>
                  <a:pt x="572" y="3608"/>
                  <a:pt x="572" y="3620"/>
                  <a:pt x="572" y="3620"/>
                </a:cubicBezTo>
                <a:cubicBezTo>
                  <a:pt x="1167" y="3608"/>
                  <a:pt x="1632" y="3120"/>
                  <a:pt x="1644" y="2537"/>
                </a:cubicBezTo>
                <a:lnTo>
                  <a:pt x="1644" y="858"/>
                </a:lnTo>
                <a:lnTo>
                  <a:pt x="822" y="1"/>
                </a:lnTo>
                <a:close/>
              </a:path>
            </a:pathLst>
          </a:custGeom>
          <a:solidFill>
            <a:srgbClr val="FF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1"/>
          <p:cNvSpPr/>
          <p:nvPr/>
        </p:nvSpPr>
        <p:spPr>
          <a:xfrm>
            <a:off x="1670533" y="4068988"/>
            <a:ext cx="89063" cy="148329"/>
          </a:xfrm>
          <a:custGeom>
            <a:avLst/>
            <a:gdLst/>
            <a:ahLst/>
            <a:cxnLst/>
            <a:rect l="l" t="t" r="r" b="b"/>
            <a:pathLst>
              <a:path w="3811" h="6347" extrusionOk="0">
                <a:moveTo>
                  <a:pt x="1501" y="1"/>
                </a:moveTo>
                <a:cubicBezTo>
                  <a:pt x="1406" y="1"/>
                  <a:pt x="1311" y="60"/>
                  <a:pt x="1275" y="156"/>
                </a:cubicBezTo>
                <a:lnTo>
                  <a:pt x="49" y="3513"/>
                </a:lnTo>
                <a:cubicBezTo>
                  <a:pt x="1" y="3656"/>
                  <a:pt x="120" y="3823"/>
                  <a:pt x="275" y="3823"/>
                </a:cubicBezTo>
                <a:lnTo>
                  <a:pt x="1454" y="3823"/>
                </a:lnTo>
                <a:cubicBezTo>
                  <a:pt x="1459" y="3821"/>
                  <a:pt x="1463" y="3821"/>
                  <a:pt x="1468" y="3821"/>
                </a:cubicBezTo>
                <a:cubicBezTo>
                  <a:pt x="1506" y="3821"/>
                  <a:pt x="1524" y="3862"/>
                  <a:pt x="1513" y="3894"/>
                </a:cubicBezTo>
                <a:lnTo>
                  <a:pt x="1513" y="3906"/>
                </a:lnTo>
                <a:lnTo>
                  <a:pt x="692" y="6133"/>
                </a:lnTo>
                <a:cubicBezTo>
                  <a:pt x="656" y="6240"/>
                  <a:pt x="739" y="6347"/>
                  <a:pt x="846" y="6347"/>
                </a:cubicBezTo>
                <a:lnTo>
                  <a:pt x="1358" y="6347"/>
                </a:lnTo>
                <a:cubicBezTo>
                  <a:pt x="1418" y="6347"/>
                  <a:pt x="1465" y="6323"/>
                  <a:pt x="1501" y="6275"/>
                </a:cubicBezTo>
                <a:lnTo>
                  <a:pt x="3704" y="2882"/>
                </a:lnTo>
                <a:cubicBezTo>
                  <a:pt x="3811" y="2727"/>
                  <a:pt x="3692" y="2525"/>
                  <a:pt x="3501" y="2525"/>
                </a:cubicBezTo>
                <a:lnTo>
                  <a:pt x="2680" y="2525"/>
                </a:lnTo>
                <a:cubicBezTo>
                  <a:pt x="2513" y="2525"/>
                  <a:pt x="2406" y="2370"/>
                  <a:pt x="2454" y="2215"/>
                </a:cubicBezTo>
                <a:lnTo>
                  <a:pt x="3156" y="310"/>
                </a:lnTo>
                <a:cubicBezTo>
                  <a:pt x="3204" y="156"/>
                  <a:pt x="3085" y="1"/>
                  <a:pt x="2930" y="1"/>
                </a:cubicBezTo>
                <a:close/>
              </a:path>
            </a:pathLst>
          </a:custGeom>
          <a:solidFill>
            <a:srgbClr val="F4D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1"/>
          <p:cNvSpPr/>
          <p:nvPr/>
        </p:nvSpPr>
        <p:spPr>
          <a:xfrm>
            <a:off x="1709210" y="4068988"/>
            <a:ext cx="36200" cy="50666"/>
          </a:xfrm>
          <a:custGeom>
            <a:avLst/>
            <a:gdLst/>
            <a:ahLst/>
            <a:cxnLst/>
            <a:rect l="l" t="t" r="r" b="b"/>
            <a:pathLst>
              <a:path w="1549" h="2168" extrusionOk="0">
                <a:moveTo>
                  <a:pt x="727" y="1"/>
                </a:moveTo>
                <a:lnTo>
                  <a:pt x="49" y="1858"/>
                </a:lnTo>
                <a:cubicBezTo>
                  <a:pt x="1" y="2001"/>
                  <a:pt x="120" y="2168"/>
                  <a:pt x="275" y="2168"/>
                </a:cubicBezTo>
                <a:lnTo>
                  <a:pt x="822" y="2168"/>
                </a:lnTo>
                <a:lnTo>
                  <a:pt x="1489" y="310"/>
                </a:lnTo>
                <a:cubicBezTo>
                  <a:pt x="1549" y="156"/>
                  <a:pt x="1430" y="1"/>
                  <a:pt x="1263" y="1"/>
                </a:cubicBezTo>
                <a:close/>
              </a:path>
            </a:pathLst>
          </a:custGeom>
          <a:solidFill>
            <a:srgbClr val="EAB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1"/>
          <p:cNvSpPr/>
          <p:nvPr/>
        </p:nvSpPr>
        <p:spPr>
          <a:xfrm>
            <a:off x="1685840" y="4127974"/>
            <a:ext cx="73756" cy="89344"/>
          </a:xfrm>
          <a:custGeom>
            <a:avLst/>
            <a:gdLst/>
            <a:ahLst/>
            <a:cxnLst/>
            <a:rect l="l" t="t" r="r" b="b"/>
            <a:pathLst>
              <a:path w="3156" h="3823" extrusionOk="0">
                <a:moveTo>
                  <a:pt x="2311" y="1"/>
                </a:moveTo>
                <a:lnTo>
                  <a:pt x="144" y="3335"/>
                </a:lnTo>
                <a:lnTo>
                  <a:pt x="37" y="3609"/>
                </a:lnTo>
                <a:cubicBezTo>
                  <a:pt x="1" y="3716"/>
                  <a:pt x="84" y="3823"/>
                  <a:pt x="191" y="3823"/>
                </a:cubicBezTo>
                <a:lnTo>
                  <a:pt x="703" y="3823"/>
                </a:lnTo>
                <a:cubicBezTo>
                  <a:pt x="763" y="3823"/>
                  <a:pt x="810" y="3799"/>
                  <a:pt x="846" y="3751"/>
                </a:cubicBezTo>
                <a:lnTo>
                  <a:pt x="3049" y="358"/>
                </a:lnTo>
                <a:cubicBezTo>
                  <a:pt x="3156" y="203"/>
                  <a:pt x="3037" y="1"/>
                  <a:pt x="2846" y="1"/>
                </a:cubicBezTo>
                <a:close/>
              </a:path>
            </a:pathLst>
          </a:custGeom>
          <a:solidFill>
            <a:srgbClr val="EAB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1"/>
          <p:cNvSpPr/>
          <p:nvPr/>
        </p:nvSpPr>
        <p:spPr>
          <a:xfrm>
            <a:off x="1499137" y="3956017"/>
            <a:ext cx="156672" cy="290536"/>
          </a:xfrm>
          <a:custGeom>
            <a:avLst/>
            <a:gdLst/>
            <a:ahLst/>
            <a:cxnLst/>
            <a:rect l="l" t="t" r="r" b="b"/>
            <a:pathLst>
              <a:path w="6704" h="12432" extrusionOk="0">
                <a:moveTo>
                  <a:pt x="3180" y="1"/>
                </a:moveTo>
                <a:cubicBezTo>
                  <a:pt x="3096" y="1"/>
                  <a:pt x="3037" y="72"/>
                  <a:pt x="3037" y="156"/>
                </a:cubicBezTo>
                <a:lnTo>
                  <a:pt x="3037" y="3358"/>
                </a:lnTo>
                <a:cubicBezTo>
                  <a:pt x="3037" y="3894"/>
                  <a:pt x="2822" y="4406"/>
                  <a:pt x="2441" y="4787"/>
                </a:cubicBezTo>
                <a:lnTo>
                  <a:pt x="322" y="6847"/>
                </a:lnTo>
                <a:cubicBezTo>
                  <a:pt x="120" y="7049"/>
                  <a:pt x="1" y="7311"/>
                  <a:pt x="1" y="7597"/>
                </a:cubicBezTo>
                <a:lnTo>
                  <a:pt x="1" y="11336"/>
                </a:lnTo>
                <a:cubicBezTo>
                  <a:pt x="12" y="11952"/>
                  <a:pt x="512" y="12432"/>
                  <a:pt x="1112" y="12432"/>
                </a:cubicBezTo>
                <a:cubicBezTo>
                  <a:pt x="1127" y="12432"/>
                  <a:pt x="1141" y="12432"/>
                  <a:pt x="1156" y="12431"/>
                </a:cubicBezTo>
                <a:cubicBezTo>
                  <a:pt x="1763" y="12419"/>
                  <a:pt x="2239" y="11919"/>
                  <a:pt x="2239" y="11324"/>
                </a:cubicBezTo>
                <a:lnTo>
                  <a:pt x="2239" y="9002"/>
                </a:lnTo>
                <a:cubicBezTo>
                  <a:pt x="2239" y="8716"/>
                  <a:pt x="2358" y="8454"/>
                  <a:pt x="2561" y="8252"/>
                </a:cubicBezTo>
                <a:lnTo>
                  <a:pt x="2608" y="8311"/>
                </a:lnTo>
                <a:cubicBezTo>
                  <a:pt x="2828" y="8520"/>
                  <a:pt x="3114" y="8624"/>
                  <a:pt x="3400" y="8624"/>
                </a:cubicBezTo>
                <a:cubicBezTo>
                  <a:pt x="3686" y="8624"/>
                  <a:pt x="3971" y="8520"/>
                  <a:pt x="4192" y="8311"/>
                </a:cubicBezTo>
                <a:lnTo>
                  <a:pt x="5787" y="6740"/>
                </a:lnTo>
                <a:cubicBezTo>
                  <a:pt x="6371" y="6168"/>
                  <a:pt x="6704" y="5394"/>
                  <a:pt x="6704" y="4573"/>
                </a:cubicBezTo>
                <a:lnTo>
                  <a:pt x="6704" y="156"/>
                </a:lnTo>
                <a:cubicBezTo>
                  <a:pt x="6704" y="72"/>
                  <a:pt x="6632" y="1"/>
                  <a:pt x="6549" y="1"/>
                </a:cubicBezTo>
                <a:close/>
              </a:path>
            </a:pathLst>
          </a:custGeom>
          <a:solidFill>
            <a:srgbClr val="FFE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1"/>
          <p:cNvSpPr/>
          <p:nvPr/>
        </p:nvSpPr>
        <p:spPr>
          <a:xfrm>
            <a:off x="1773781" y="3956017"/>
            <a:ext cx="156392" cy="290536"/>
          </a:xfrm>
          <a:custGeom>
            <a:avLst/>
            <a:gdLst/>
            <a:ahLst/>
            <a:cxnLst/>
            <a:rect l="l" t="t" r="r" b="b"/>
            <a:pathLst>
              <a:path w="6692" h="12432" extrusionOk="0">
                <a:moveTo>
                  <a:pt x="143" y="1"/>
                </a:moveTo>
                <a:cubicBezTo>
                  <a:pt x="60" y="1"/>
                  <a:pt x="0" y="72"/>
                  <a:pt x="0" y="156"/>
                </a:cubicBezTo>
                <a:lnTo>
                  <a:pt x="0" y="4573"/>
                </a:lnTo>
                <a:cubicBezTo>
                  <a:pt x="0" y="5394"/>
                  <a:pt x="322" y="6168"/>
                  <a:pt x="917" y="6740"/>
                </a:cubicBezTo>
                <a:lnTo>
                  <a:pt x="2512" y="8311"/>
                </a:lnTo>
                <a:cubicBezTo>
                  <a:pt x="2733" y="8520"/>
                  <a:pt x="3015" y="8624"/>
                  <a:pt x="3300" y="8624"/>
                </a:cubicBezTo>
                <a:cubicBezTo>
                  <a:pt x="3584" y="8624"/>
                  <a:pt x="3870" y="8520"/>
                  <a:pt x="4096" y="8311"/>
                </a:cubicBezTo>
                <a:cubicBezTo>
                  <a:pt x="4108" y="8288"/>
                  <a:pt x="4120" y="8276"/>
                  <a:pt x="4144" y="8252"/>
                </a:cubicBezTo>
                <a:cubicBezTo>
                  <a:pt x="4334" y="8454"/>
                  <a:pt x="4453" y="8716"/>
                  <a:pt x="4453" y="9002"/>
                </a:cubicBezTo>
                <a:lnTo>
                  <a:pt x="4453" y="11324"/>
                </a:lnTo>
                <a:cubicBezTo>
                  <a:pt x="4453" y="11919"/>
                  <a:pt x="4941" y="12419"/>
                  <a:pt x="5537" y="12431"/>
                </a:cubicBezTo>
                <a:cubicBezTo>
                  <a:pt x="5551" y="12432"/>
                  <a:pt x="5566" y="12432"/>
                  <a:pt x="5581" y="12432"/>
                </a:cubicBezTo>
                <a:cubicBezTo>
                  <a:pt x="6191" y="12432"/>
                  <a:pt x="6680" y="11952"/>
                  <a:pt x="6691" y="11336"/>
                </a:cubicBezTo>
                <a:lnTo>
                  <a:pt x="6691" y="7597"/>
                </a:lnTo>
                <a:cubicBezTo>
                  <a:pt x="6691" y="7311"/>
                  <a:pt x="6572" y="7049"/>
                  <a:pt x="6382" y="6847"/>
                </a:cubicBezTo>
                <a:lnTo>
                  <a:pt x="4275" y="4787"/>
                </a:lnTo>
                <a:cubicBezTo>
                  <a:pt x="3882" y="4418"/>
                  <a:pt x="3667" y="3894"/>
                  <a:pt x="3667" y="3358"/>
                </a:cubicBezTo>
                <a:lnTo>
                  <a:pt x="3667" y="156"/>
                </a:lnTo>
                <a:cubicBezTo>
                  <a:pt x="3667" y="72"/>
                  <a:pt x="3596" y="1"/>
                  <a:pt x="3513" y="1"/>
                </a:cubicBezTo>
                <a:close/>
              </a:path>
            </a:pathLst>
          </a:custGeom>
          <a:solidFill>
            <a:srgbClr val="FFE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1"/>
          <p:cNvSpPr/>
          <p:nvPr/>
        </p:nvSpPr>
        <p:spPr>
          <a:xfrm>
            <a:off x="1500820" y="3956017"/>
            <a:ext cx="154990" cy="290583"/>
          </a:xfrm>
          <a:custGeom>
            <a:avLst/>
            <a:gdLst/>
            <a:ahLst/>
            <a:cxnLst/>
            <a:rect l="l" t="t" r="r" b="b"/>
            <a:pathLst>
              <a:path w="6632" h="12434" extrusionOk="0">
                <a:moveTo>
                  <a:pt x="5513" y="1"/>
                </a:moveTo>
                <a:lnTo>
                  <a:pt x="5513" y="3859"/>
                </a:lnTo>
                <a:cubicBezTo>
                  <a:pt x="5513" y="4668"/>
                  <a:pt x="5179" y="5454"/>
                  <a:pt x="4596" y="6025"/>
                </a:cubicBezTo>
                <a:lnTo>
                  <a:pt x="3001" y="7585"/>
                </a:lnTo>
                <a:cubicBezTo>
                  <a:pt x="2788" y="7790"/>
                  <a:pt x="2502" y="7901"/>
                  <a:pt x="2209" y="7901"/>
                </a:cubicBezTo>
                <a:cubicBezTo>
                  <a:pt x="2059" y="7901"/>
                  <a:pt x="1907" y="7872"/>
                  <a:pt x="1762" y="7811"/>
                </a:cubicBezTo>
                <a:cubicBezTo>
                  <a:pt x="1696" y="7782"/>
                  <a:pt x="1627" y="7768"/>
                  <a:pt x="1560" y="7768"/>
                </a:cubicBezTo>
                <a:cubicBezTo>
                  <a:pt x="1303" y="7768"/>
                  <a:pt x="1069" y="7969"/>
                  <a:pt x="1060" y="8252"/>
                </a:cubicBezTo>
                <a:cubicBezTo>
                  <a:pt x="1060" y="8264"/>
                  <a:pt x="1060" y="8264"/>
                  <a:pt x="1060" y="8276"/>
                </a:cubicBezTo>
                <a:lnTo>
                  <a:pt x="1060" y="10597"/>
                </a:lnTo>
                <a:cubicBezTo>
                  <a:pt x="1048" y="11181"/>
                  <a:pt x="584" y="11669"/>
                  <a:pt x="0" y="11705"/>
                </a:cubicBezTo>
                <a:cubicBezTo>
                  <a:pt x="189" y="12205"/>
                  <a:pt x="614" y="12434"/>
                  <a:pt x="1038" y="12434"/>
                </a:cubicBezTo>
                <a:cubicBezTo>
                  <a:pt x="1603" y="12434"/>
                  <a:pt x="2167" y="12026"/>
                  <a:pt x="2167" y="11312"/>
                </a:cubicBezTo>
                <a:lnTo>
                  <a:pt x="2167" y="9002"/>
                </a:lnTo>
                <a:cubicBezTo>
                  <a:pt x="2167" y="8716"/>
                  <a:pt x="2286" y="8454"/>
                  <a:pt x="2489" y="8252"/>
                </a:cubicBezTo>
                <a:cubicBezTo>
                  <a:pt x="2500" y="8276"/>
                  <a:pt x="2512" y="8288"/>
                  <a:pt x="2536" y="8311"/>
                </a:cubicBezTo>
                <a:cubicBezTo>
                  <a:pt x="2756" y="8520"/>
                  <a:pt x="3042" y="8624"/>
                  <a:pt x="3328" y="8624"/>
                </a:cubicBezTo>
                <a:cubicBezTo>
                  <a:pt x="3614" y="8624"/>
                  <a:pt x="3899" y="8520"/>
                  <a:pt x="4120" y="8311"/>
                </a:cubicBezTo>
                <a:lnTo>
                  <a:pt x="5715" y="6740"/>
                </a:lnTo>
                <a:cubicBezTo>
                  <a:pt x="6299" y="6168"/>
                  <a:pt x="6632" y="5394"/>
                  <a:pt x="6632" y="4573"/>
                </a:cubicBezTo>
                <a:lnTo>
                  <a:pt x="6632" y="156"/>
                </a:lnTo>
                <a:cubicBezTo>
                  <a:pt x="6632" y="72"/>
                  <a:pt x="6560" y="1"/>
                  <a:pt x="6489" y="1"/>
                </a:cubicBez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1"/>
          <p:cNvSpPr/>
          <p:nvPr/>
        </p:nvSpPr>
        <p:spPr>
          <a:xfrm>
            <a:off x="1833608" y="3956017"/>
            <a:ext cx="96565" cy="290536"/>
          </a:xfrm>
          <a:custGeom>
            <a:avLst/>
            <a:gdLst/>
            <a:ahLst/>
            <a:cxnLst/>
            <a:rect l="l" t="t" r="r" b="b"/>
            <a:pathLst>
              <a:path w="4132" h="12432" extrusionOk="0">
                <a:moveTo>
                  <a:pt x="0" y="1"/>
                </a:moveTo>
                <a:lnTo>
                  <a:pt x="0" y="2632"/>
                </a:lnTo>
                <a:cubicBezTo>
                  <a:pt x="0" y="3168"/>
                  <a:pt x="214" y="3692"/>
                  <a:pt x="607" y="4061"/>
                </a:cubicBezTo>
                <a:lnTo>
                  <a:pt x="2715" y="6121"/>
                </a:lnTo>
                <a:cubicBezTo>
                  <a:pt x="2905" y="6323"/>
                  <a:pt x="3024" y="6585"/>
                  <a:pt x="3024" y="6871"/>
                </a:cubicBezTo>
                <a:lnTo>
                  <a:pt x="3024" y="10609"/>
                </a:lnTo>
                <a:cubicBezTo>
                  <a:pt x="3024" y="11205"/>
                  <a:pt x="2560" y="11681"/>
                  <a:pt x="1965" y="11705"/>
                </a:cubicBezTo>
                <a:cubicBezTo>
                  <a:pt x="2140" y="12148"/>
                  <a:pt x="2555" y="12431"/>
                  <a:pt x="3008" y="12431"/>
                </a:cubicBezTo>
                <a:cubicBezTo>
                  <a:pt x="3017" y="12431"/>
                  <a:pt x="3027" y="12431"/>
                  <a:pt x="3036" y="12431"/>
                </a:cubicBezTo>
                <a:cubicBezTo>
                  <a:pt x="3643" y="12431"/>
                  <a:pt x="4131" y="11943"/>
                  <a:pt x="4131" y="11336"/>
                </a:cubicBezTo>
                <a:lnTo>
                  <a:pt x="4131" y="7597"/>
                </a:lnTo>
                <a:cubicBezTo>
                  <a:pt x="4131" y="7311"/>
                  <a:pt x="4024" y="7049"/>
                  <a:pt x="3822" y="6847"/>
                </a:cubicBezTo>
                <a:lnTo>
                  <a:pt x="1715" y="4787"/>
                </a:lnTo>
                <a:cubicBezTo>
                  <a:pt x="1322" y="4418"/>
                  <a:pt x="1107" y="3894"/>
                  <a:pt x="1107" y="3358"/>
                </a:cubicBezTo>
                <a:lnTo>
                  <a:pt x="1107" y="156"/>
                </a:lnTo>
                <a:cubicBezTo>
                  <a:pt x="1107" y="72"/>
                  <a:pt x="1036" y="1"/>
                  <a:pt x="964" y="1"/>
                </a:cubicBez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1"/>
          <p:cNvSpPr/>
          <p:nvPr/>
        </p:nvSpPr>
        <p:spPr>
          <a:xfrm>
            <a:off x="1632697" y="4325123"/>
            <a:ext cx="163917" cy="52746"/>
          </a:xfrm>
          <a:custGeom>
            <a:avLst/>
            <a:gdLst/>
            <a:ahLst/>
            <a:cxnLst/>
            <a:rect l="l" t="t" r="r" b="b"/>
            <a:pathLst>
              <a:path w="7014" h="2257" extrusionOk="0">
                <a:moveTo>
                  <a:pt x="3513" y="1"/>
                </a:moveTo>
                <a:cubicBezTo>
                  <a:pt x="2194" y="1"/>
                  <a:pt x="876" y="649"/>
                  <a:pt x="120" y="1947"/>
                </a:cubicBezTo>
                <a:lnTo>
                  <a:pt x="48" y="2078"/>
                </a:lnTo>
                <a:cubicBezTo>
                  <a:pt x="1" y="2162"/>
                  <a:pt x="60" y="2257"/>
                  <a:pt x="155" y="2257"/>
                </a:cubicBezTo>
                <a:lnTo>
                  <a:pt x="6871" y="2257"/>
                </a:lnTo>
                <a:cubicBezTo>
                  <a:pt x="6966" y="2257"/>
                  <a:pt x="7013" y="2162"/>
                  <a:pt x="6978" y="2078"/>
                </a:cubicBezTo>
                <a:lnTo>
                  <a:pt x="6906" y="1947"/>
                </a:lnTo>
                <a:cubicBezTo>
                  <a:pt x="6150" y="649"/>
                  <a:pt x="4832" y="1"/>
                  <a:pt x="3513" y="1"/>
                </a:cubicBezTo>
                <a:close/>
              </a:path>
            </a:pathLst>
          </a:custGeom>
          <a:solidFill>
            <a:srgbClr val="E4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1"/>
          <p:cNvSpPr/>
          <p:nvPr/>
        </p:nvSpPr>
        <p:spPr>
          <a:xfrm>
            <a:off x="1632697" y="4328045"/>
            <a:ext cx="163917" cy="50105"/>
          </a:xfrm>
          <a:custGeom>
            <a:avLst/>
            <a:gdLst/>
            <a:ahLst/>
            <a:cxnLst/>
            <a:rect l="l" t="t" r="r" b="b"/>
            <a:pathLst>
              <a:path w="7014" h="2144" extrusionOk="0">
                <a:moveTo>
                  <a:pt x="4466" y="1"/>
                </a:moveTo>
                <a:cubicBezTo>
                  <a:pt x="4847" y="298"/>
                  <a:pt x="5168" y="679"/>
                  <a:pt x="5418" y="1108"/>
                </a:cubicBezTo>
                <a:cubicBezTo>
                  <a:pt x="5525" y="1215"/>
                  <a:pt x="5454" y="1417"/>
                  <a:pt x="5287" y="1417"/>
                </a:cubicBezTo>
                <a:lnTo>
                  <a:pt x="394" y="1417"/>
                </a:lnTo>
                <a:cubicBezTo>
                  <a:pt x="298" y="1548"/>
                  <a:pt x="203" y="1679"/>
                  <a:pt x="120" y="1834"/>
                </a:cubicBezTo>
                <a:lnTo>
                  <a:pt x="48" y="1965"/>
                </a:lnTo>
                <a:cubicBezTo>
                  <a:pt x="1" y="2037"/>
                  <a:pt x="60" y="2144"/>
                  <a:pt x="155" y="2144"/>
                </a:cubicBezTo>
                <a:lnTo>
                  <a:pt x="6871" y="2144"/>
                </a:lnTo>
                <a:cubicBezTo>
                  <a:pt x="6966" y="2144"/>
                  <a:pt x="7013" y="2037"/>
                  <a:pt x="6978" y="1965"/>
                </a:cubicBezTo>
                <a:lnTo>
                  <a:pt x="6906" y="1822"/>
                </a:lnTo>
                <a:cubicBezTo>
                  <a:pt x="6371" y="905"/>
                  <a:pt x="5489" y="251"/>
                  <a:pt x="4466" y="1"/>
                </a:cubicBezTo>
                <a:close/>
              </a:path>
            </a:pathLst>
          </a:custGeom>
          <a:solidFill>
            <a:srgbClr val="E27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1"/>
          <p:cNvSpPr/>
          <p:nvPr/>
        </p:nvSpPr>
        <p:spPr>
          <a:xfrm>
            <a:off x="1537254" y="4078803"/>
            <a:ext cx="58752" cy="81491"/>
          </a:xfrm>
          <a:custGeom>
            <a:avLst/>
            <a:gdLst/>
            <a:ahLst/>
            <a:cxnLst/>
            <a:rect l="l" t="t" r="r" b="b"/>
            <a:pathLst>
              <a:path w="2514" h="3487" extrusionOk="0">
                <a:moveTo>
                  <a:pt x="2204" y="1"/>
                </a:moveTo>
                <a:cubicBezTo>
                  <a:pt x="2132" y="1"/>
                  <a:pt x="2061" y="27"/>
                  <a:pt x="2001" y="81"/>
                </a:cubicBezTo>
                <a:lnTo>
                  <a:pt x="572" y="1486"/>
                </a:lnTo>
                <a:cubicBezTo>
                  <a:pt x="1" y="2045"/>
                  <a:pt x="25" y="2974"/>
                  <a:pt x="644" y="3486"/>
                </a:cubicBezTo>
                <a:cubicBezTo>
                  <a:pt x="691" y="3308"/>
                  <a:pt x="787" y="3129"/>
                  <a:pt x="930" y="2998"/>
                </a:cubicBezTo>
                <a:cubicBezTo>
                  <a:pt x="632" y="2676"/>
                  <a:pt x="656" y="2176"/>
                  <a:pt x="965" y="1879"/>
                </a:cubicBezTo>
                <a:lnTo>
                  <a:pt x="2406" y="474"/>
                </a:lnTo>
                <a:cubicBezTo>
                  <a:pt x="2513" y="367"/>
                  <a:pt x="2513" y="188"/>
                  <a:pt x="2406" y="81"/>
                </a:cubicBezTo>
                <a:cubicBezTo>
                  <a:pt x="2346" y="27"/>
                  <a:pt x="2275" y="1"/>
                  <a:pt x="2204" y="1"/>
                </a:cubicBez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1"/>
          <p:cNvSpPr/>
          <p:nvPr/>
        </p:nvSpPr>
        <p:spPr>
          <a:xfrm>
            <a:off x="1833608" y="4078803"/>
            <a:ext cx="58729" cy="81491"/>
          </a:xfrm>
          <a:custGeom>
            <a:avLst/>
            <a:gdLst/>
            <a:ahLst/>
            <a:cxnLst/>
            <a:rect l="l" t="t" r="r" b="b"/>
            <a:pathLst>
              <a:path w="2513" h="3487" extrusionOk="0">
                <a:moveTo>
                  <a:pt x="304" y="1"/>
                </a:moveTo>
                <a:cubicBezTo>
                  <a:pt x="232" y="1"/>
                  <a:pt x="161" y="27"/>
                  <a:pt x="107" y="81"/>
                </a:cubicBezTo>
                <a:cubicBezTo>
                  <a:pt x="0" y="188"/>
                  <a:pt x="0" y="367"/>
                  <a:pt x="107" y="474"/>
                </a:cubicBezTo>
                <a:lnTo>
                  <a:pt x="1548" y="1879"/>
                </a:lnTo>
                <a:cubicBezTo>
                  <a:pt x="1857" y="2176"/>
                  <a:pt x="1869" y="2676"/>
                  <a:pt x="1584" y="2998"/>
                </a:cubicBezTo>
                <a:cubicBezTo>
                  <a:pt x="1715" y="3129"/>
                  <a:pt x="1822" y="3308"/>
                  <a:pt x="1869" y="3486"/>
                </a:cubicBezTo>
                <a:cubicBezTo>
                  <a:pt x="2477" y="2974"/>
                  <a:pt x="2512" y="2045"/>
                  <a:pt x="1941" y="1486"/>
                </a:cubicBezTo>
                <a:lnTo>
                  <a:pt x="500" y="81"/>
                </a:lnTo>
                <a:cubicBezTo>
                  <a:pt x="446" y="27"/>
                  <a:pt x="375" y="1"/>
                  <a:pt x="304" y="1"/>
                </a:cubicBez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2" name="Google Shape;3142;p51"/>
          <p:cNvGrpSpPr/>
          <p:nvPr/>
        </p:nvGrpSpPr>
        <p:grpSpPr>
          <a:xfrm>
            <a:off x="3390121" y="3956011"/>
            <a:ext cx="431317" cy="421852"/>
            <a:chOff x="2598525" y="3979775"/>
            <a:chExt cx="461400" cy="451275"/>
          </a:xfrm>
        </p:grpSpPr>
        <p:sp>
          <p:nvSpPr>
            <p:cNvPr id="3143" name="Google Shape;3143;p51"/>
            <p:cNvSpPr/>
            <p:nvPr/>
          </p:nvSpPr>
          <p:spPr>
            <a:xfrm>
              <a:off x="2598525" y="3979775"/>
              <a:ext cx="461400" cy="451275"/>
            </a:xfrm>
            <a:custGeom>
              <a:avLst/>
              <a:gdLst/>
              <a:ahLst/>
              <a:cxnLst/>
              <a:rect l="l" t="t" r="r" b="b"/>
              <a:pathLst>
                <a:path w="18456" h="18051" extrusionOk="0">
                  <a:moveTo>
                    <a:pt x="9228" y="1"/>
                  </a:moveTo>
                  <a:cubicBezTo>
                    <a:pt x="4132" y="1"/>
                    <a:pt x="1" y="4049"/>
                    <a:pt x="1" y="9026"/>
                  </a:cubicBezTo>
                  <a:cubicBezTo>
                    <a:pt x="1" y="14015"/>
                    <a:pt x="4132" y="18051"/>
                    <a:pt x="9228" y="18051"/>
                  </a:cubicBezTo>
                  <a:cubicBezTo>
                    <a:pt x="14324" y="18051"/>
                    <a:pt x="18455" y="14015"/>
                    <a:pt x="18455" y="9026"/>
                  </a:cubicBezTo>
                  <a:cubicBezTo>
                    <a:pt x="18455" y="4049"/>
                    <a:pt x="14324" y="1"/>
                    <a:pt x="9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1"/>
            <p:cNvSpPr/>
            <p:nvPr/>
          </p:nvSpPr>
          <p:spPr>
            <a:xfrm>
              <a:off x="2857500" y="4122375"/>
              <a:ext cx="154200" cy="83050"/>
            </a:xfrm>
            <a:custGeom>
              <a:avLst/>
              <a:gdLst/>
              <a:ahLst/>
              <a:cxnLst/>
              <a:rect l="l" t="t" r="r" b="b"/>
              <a:pathLst>
                <a:path w="6168" h="3322" extrusionOk="0">
                  <a:moveTo>
                    <a:pt x="5322" y="0"/>
                  </a:moveTo>
                  <a:lnTo>
                    <a:pt x="4155" y="333"/>
                  </a:lnTo>
                  <a:lnTo>
                    <a:pt x="0" y="2691"/>
                  </a:lnTo>
                  <a:cubicBezTo>
                    <a:pt x="119" y="2881"/>
                    <a:pt x="179" y="3096"/>
                    <a:pt x="179" y="3322"/>
                  </a:cubicBezTo>
                  <a:lnTo>
                    <a:pt x="6167" y="3322"/>
                  </a:lnTo>
                  <a:cubicBezTo>
                    <a:pt x="6167" y="2786"/>
                    <a:pt x="6108" y="2262"/>
                    <a:pt x="5989" y="1738"/>
                  </a:cubicBezTo>
                  <a:lnTo>
                    <a:pt x="4882" y="1738"/>
                  </a:lnTo>
                  <a:lnTo>
                    <a:pt x="5834" y="1214"/>
                  </a:lnTo>
                  <a:cubicBezTo>
                    <a:pt x="5703" y="798"/>
                    <a:pt x="5536" y="381"/>
                    <a:pt x="5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1"/>
            <p:cNvSpPr/>
            <p:nvPr/>
          </p:nvSpPr>
          <p:spPr>
            <a:xfrm>
              <a:off x="2841425" y="4035150"/>
              <a:ext cx="142300" cy="154500"/>
            </a:xfrm>
            <a:custGeom>
              <a:avLst/>
              <a:gdLst/>
              <a:ahLst/>
              <a:cxnLst/>
              <a:rect l="l" t="t" r="r" b="b"/>
              <a:pathLst>
                <a:path w="5692" h="6180" extrusionOk="0">
                  <a:moveTo>
                    <a:pt x="1667" y="0"/>
                  </a:moveTo>
                  <a:lnTo>
                    <a:pt x="1095" y="1048"/>
                  </a:lnTo>
                  <a:lnTo>
                    <a:pt x="0" y="2132"/>
                  </a:lnTo>
                  <a:lnTo>
                    <a:pt x="369" y="5858"/>
                  </a:lnTo>
                  <a:cubicBezTo>
                    <a:pt x="476" y="5954"/>
                    <a:pt x="560" y="6061"/>
                    <a:pt x="643" y="6180"/>
                  </a:cubicBezTo>
                  <a:lnTo>
                    <a:pt x="4798" y="3834"/>
                  </a:lnTo>
                  <a:lnTo>
                    <a:pt x="5691" y="3013"/>
                  </a:lnTo>
                  <a:cubicBezTo>
                    <a:pt x="5441" y="2644"/>
                    <a:pt x="5167" y="2286"/>
                    <a:pt x="4870" y="1965"/>
                  </a:cubicBezTo>
                  <a:lnTo>
                    <a:pt x="4120" y="2382"/>
                  </a:lnTo>
                  <a:lnTo>
                    <a:pt x="4465" y="1584"/>
                  </a:lnTo>
                  <a:cubicBezTo>
                    <a:pt x="4132" y="1286"/>
                    <a:pt x="3774" y="1013"/>
                    <a:pt x="3393" y="786"/>
                  </a:cubicBezTo>
                  <a:lnTo>
                    <a:pt x="2727" y="1394"/>
                  </a:lnTo>
                  <a:lnTo>
                    <a:pt x="2917" y="501"/>
                  </a:lnTo>
                  <a:cubicBezTo>
                    <a:pt x="2512" y="298"/>
                    <a:pt x="2096" y="131"/>
                    <a:pt x="1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1"/>
            <p:cNvSpPr/>
            <p:nvPr/>
          </p:nvSpPr>
          <p:spPr>
            <a:xfrm>
              <a:off x="2647050" y="4027400"/>
              <a:ext cx="224450" cy="178325"/>
            </a:xfrm>
            <a:custGeom>
              <a:avLst/>
              <a:gdLst/>
              <a:ahLst/>
              <a:cxnLst/>
              <a:rect l="l" t="t" r="r" b="b"/>
              <a:pathLst>
                <a:path w="8978" h="7133" extrusionOk="0">
                  <a:moveTo>
                    <a:pt x="7013" y="1"/>
                  </a:moveTo>
                  <a:cubicBezTo>
                    <a:pt x="6561" y="13"/>
                    <a:pt x="6108" y="72"/>
                    <a:pt x="5668" y="168"/>
                  </a:cubicBezTo>
                  <a:lnTo>
                    <a:pt x="5644" y="1061"/>
                  </a:lnTo>
                  <a:lnTo>
                    <a:pt x="5132" y="322"/>
                  </a:lnTo>
                  <a:cubicBezTo>
                    <a:pt x="4703" y="441"/>
                    <a:pt x="4287" y="620"/>
                    <a:pt x="3882" y="822"/>
                  </a:cubicBezTo>
                  <a:lnTo>
                    <a:pt x="4108" y="1715"/>
                  </a:lnTo>
                  <a:lnTo>
                    <a:pt x="3405" y="1096"/>
                  </a:lnTo>
                  <a:cubicBezTo>
                    <a:pt x="3024" y="1334"/>
                    <a:pt x="2667" y="1608"/>
                    <a:pt x="2334" y="1906"/>
                  </a:cubicBezTo>
                  <a:lnTo>
                    <a:pt x="2774" y="2668"/>
                  </a:lnTo>
                  <a:lnTo>
                    <a:pt x="1941" y="2287"/>
                  </a:lnTo>
                  <a:cubicBezTo>
                    <a:pt x="1643" y="2608"/>
                    <a:pt x="1370" y="2966"/>
                    <a:pt x="1119" y="3335"/>
                  </a:cubicBezTo>
                  <a:lnTo>
                    <a:pt x="1667" y="3930"/>
                  </a:lnTo>
                  <a:lnTo>
                    <a:pt x="1667" y="3930"/>
                  </a:lnTo>
                  <a:lnTo>
                    <a:pt x="846" y="3799"/>
                  </a:lnTo>
                  <a:cubicBezTo>
                    <a:pt x="631" y="4192"/>
                    <a:pt x="465" y="4597"/>
                    <a:pt x="334" y="5025"/>
                  </a:cubicBezTo>
                  <a:lnTo>
                    <a:pt x="977" y="5525"/>
                  </a:lnTo>
                  <a:lnTo>
                    <a:pt x="179" y="5549"/>
                  </a:lnTo>
                  <a:cubicBezTo>
                    <a:pt x="60" y="6073"/>
                    <a:pt x="0" y="6597"/>
                    <a:pt x="0" y="7133"/>
                  </a:cubicBezTo>
                  <a:lnTo>
                    <a:pt x="7573" y="7133"/>
                  </a:lnTo>
                  <a:lnTo>
                    <a:pt x="8585" y="2442"/>
                  </a:lnTo>
                  <a:lnTo>
                    <a:pt x="8978" y="965"/>
                  </a:lnTo>
                  <a:lnTo>
                    <a:pt x="8906" y="168"/>
                  </a:lnTo>
                  <a:cubicBezTo>
                    <a:pt x="8466" y="72"/>
                    <a:pt x="8013" y="13"/>
                    <a:pt x="7573" y="1"/>
                  </a:cubicBezTo>
                  <a:lnTo>
                    <a:pt x="7287" y="811"/>
                  </a:lnTo>
                  <a:lnTo>
                    <a:pt x="7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1"/>
            <p:cNvSpPr/>
            <p:nvPr/>
          </p:nvSpPr>
          <p:spPr>
            <a:xfrm>
              <a:off x="2708075" y="3995275"/>
              <a:ext cx="351850" cy="435775"/>
            </a:xfrm>
            <a:custGeom>
              <a:avLst/>
              <a:gdLst/>
              <a:ahLst/>
              <a:cxnLst/>
              <a:rect l="l" t="t" r="r" b="b"/>
              <a:pathLst>
                <a:path w="14074" h="17431" extrusionOk="0">
                  <a:moveTo>
                    <a:pt x="8215" y="0"/>
                  </a:moveTo>
                  <a:lnTo>
                    <a:pt x="8215" y="0"/>
                  </a:lnTo>
                  <a:cubicBezTo>
                    <a:pt x="10918" y="1619"/>
                    <a:pt x="12573" y="4524"/>
                    <a:pt x="12585" y="7680"/>
                  </a:cubicBezTo>
                  <a:cubicBezTo>
                    <a:pt x="12585" y="12668"/>
                    <a:pt x="8454" y="16704"/>
                    <a:pt x="3370" y="16704"/>
                  </a:cubicBezTo>
                  <a:cubicBezTo>
                    <a:pt x="2215" y="16704"/>
                    <a:pt x="1084" y="16502"/>
                    <a:pt x="0" y="16085"/>
                  </a:cubicBezTo>
                  <a:lnTo>
                    <a:pt x="0" y="16085"/>
                  </a:lnTo>
                  <a:cubicBezTo>
                    <a:pt x="1465" y="16966"/>
                    <a:pt x="3143" y="17431"/>
                    <a:pt x="4846" y="17431"/>
                  </a:cubicBezTo>
                  <a:cubicBezTo>
                    <a:pt x="9942" y="17431"/>
                    <a:pt x="14073" y="13383"/>
                    <a:pt x="14073" y="8406"/>
                  </a:cubicBezTo>
                  <a:cubicBezTo>
                    <a:pt x="14073" y="4584"/>
                    <a:pt x="11644" y="1310"/>
                    <a:pt x="8215"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1"/>
            <p:cNvSpPr/>
            <p:nvPr/>
          </p:nvSpPr>
          <p:spPr>
            <a:xfrm>
              <a:off x="2647050" y="4205400"/>
              <a:ext cx="364650" cy="178625"/>
            </a:xfrm>
            <a:custGeom>
              <a:avLst/>
              <a:gdLst/>
              <a:ahLst/>
              <a:cxnLst/>
              <a:rect l="l" t="t" r="r" b="b"/>
              <a:pathLst>
                <a:path w="14586" h="7145" extrusionOk="0">
                  <a:moveTo>
                    <a:pt x="0" y="1"/>
                  </a:moveTo>
                  <a:cubicBezTo>
                    <a:pt x="0" y="3942"/>
                    <a:pt x="3263" y="7145"/>
                    <a:pt x="7287" y="7145"/>
                  </a:cubicBezTo>
                  <a:cubicBezTo>
                    <a:pt x="11311" y="7145"/>
                    <a:pt x="14585" y="3942"/>
                    <a:pt x="14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1"/>
            <p:cNvSpPr/>
            <p:nvPr/>
          </p:nvSpPr>
          <p:spPr>
            <a:xfrm>
              <a:off x="2729800" y="4205400"/>
              <a:ext cx="281900" cy="178625"/>
            </a:xfrm>
            <a:custGeom>
              <a:avLst/>
              <a:gdLst/>
              <a:ahLst/>
              <a:cxnLst/>
              <a:rect l="l" t="t" r="r" b="b"/>
              <a:pathLst>
                <a:path w="11276" h="7145" extrusionOk="0">
                  <a:moveTo>
                    <a:pt x="9751" y="1"/>
                  </a:moveTo>
                  <a:cubicBezTo>
                    <a:pt x="9382" y="3608"/>
                    <a:pt x="6275" y="6406"/>
                    <a:pt x="2501" y="6406"/>
                  </a:cubicBezTo>
                  <a:cubicBezTo>
                    <a:pt x="1643" y="6406"/>
                    <a:pt x="798" y="6264"/>
                    <a:pt x="0" y="5990"/>
                  </a:cubicBezTo>
                  <a:lnTo>
                    <a:pt x="0" y="5990"/>
                  </a:lnTo>
                  <a:cubicBezTo>
                    <a:pt x="1191" y="6740"/>
                    <a:pt x="2572" y="7145"/>
                    <a:pt x="3977" y="7145"/>
                  </a:cubicBezTo>
                  <a:cubicBezTo>
                    <a:pt x="8001" y="7145"/>
                    <a:pt x="11275" y="3942"/>
                    <a:pt x="11275"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1"/>
            <p:cNvSpPr/>
            <p:nvPr/>
          </p:nvSpPr>
          <p:spPr>
            <a:xfrm>
              <a:off x="2822950" y="4087675"/>
              <a:ext cx="48550" cy="93950"/>
            </a:xfrm>
            <a:custGeom>
              <a:avLst/>
              <a:gdLst/>
              <a:ahLst/>
              <a:cxnLst/>
              <a:rect l="l" t="t" r="r" b="b"/>
              <a:pathLst>
                <a:path w="1942" h="3758" extrusionOk="0">
                  <a:moveTo>
                    <a:pt x="1411" y="0"/>
                  </a:moveTo>
                  <a:cubicBezTo>
                    <a:pt x="1213" y="0"/>
                    <a:pt x="1024" y="132"/>
                    <a:pt x="965" y="328"/>
                  </a:cubicBezTo>
                  <a:lnTo>
                    <a:pt x="1" y="3460"/>
                  </a:lnTo>
                  <a:lnTo>
                    <a:pt x="1108" y="3757"/>
                  </a:lnTo>
                  <a:lnTo>
                    <a:pt x="1882" y="578"/>
                  </a:lnTo>
                  <a:cubicBezTo>
                    <a:pt x="1942" y="328"/>
                    <a:pt x="1787" y="78"/>
                    <a:pt x="1537" y="19"/>
                  </a:cubicBezTo>
                  <a:cubicBezTo>
                    <a:pt x="1495" y="6"/>
                    <a:pt x="1453" y="0"/>
                    <a:pt x="1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1"/>
            <p:cNvSpPr/>
            <p:nvPr/>
          </p:nvSpPr>
          <p:spPr>
            <a:xfrm>
              <a:off x="2795575" y="4228025"/>
              <a:ext cx="77925" cy="129500"/>
            </a:xfrm>
            <a:custGeom>
              <a:avLst/>
              <a:gdLst/>
              <a:ahLst/>
              <a:cxnLst/>
              <a:rect l="l" t="t" r="r" b="b"/>
              <a:pathLst>
                <a:path w="3117" h="5180" extrusionOk="0">
                  <a:moveTo>
                    <a:pt x="1227" y="1"/>
                  </a:moveTo>
                  <a:cubicBezTo>
                    <a:pt x="1144" y="1"/>
                    <a:pt x="1072" y="48"/>
                    <a:pt x="1048" y="132"/>
                  </a:cubicBezTo>
                  <a:lnTo>
                    <a:pt x="48" y="2858"/>
                  </a:lnTo>
                  <a:cubicBezTo>
                    <a:pt x="1" y="2989"/>
                    <a:pt x="96" y="3120"/>
                    <a:pt x="227" y="3120"/>
                  </a:cubicBezTo>
                  <a:lnTo>
                    <a:pt x="1191" y="3120"/>
                  </a:lnTo>
                  <a:cubicBezTo>
                    <a:pt x="1196" y="3119"/>
                    <a:pt x="1200" y="3118"/>
                    <a:pt x="1205" y="3118"/>
                  </a:cubicBezTo>
                  <a:cubicBezTo>
                    <a:pt x="1233" y="3118"/>
                    <a:pt x="1249" y="3149"/>
                    <a:pt x="1239" y="3180"/>
                  </a:cubicBezTo>
                  <a:lnTo>
                    <a:pt x="572" y="5001"/>
                  </a:lnTo>
                  <a:cubicBezTo>
                    <a:pt x="536" y="5085"/>
                    <a:pt x="608" y="5180"/>
                    <a:pt x="703" y="5180"/>
                  </a:cubicBezTo>
                  <a:lnTo>
                    <a:pt x="1120" y="5180"/>
                  </a:lnTo>
                  <a:cubicBezTo>
                    <a:pt x="1167" y="5180"/>
                    <a:pt x="1203" y="5156"/>
                    <a:pt x="1227" y="5120"/>
                  </a:cubicBezTo>
                  <a:lnTo>
                    <a:pt x="3025" y="2358"/>
                  </a:lnTo>
                  <a:cubicBezTo>
                    <a:pt x="3117" y="2231"/>
                    <a:pt x="3031" y="2060"/>
                    <a:pt x="2885" y="2060"/>
                  </a:cubicBezTo>
                  <a:cubicBezTo>
                    <a:pt x="2880" y="2060"/>
                    <a:pt x="2875" y="2060"/>
                    <a:pt x="2870" y="2060"/>
                  </a:cubicBezTo>
                  <a:lnTo>
                    <a:pt x="2191" y="2060"/>
                  </a:lnTo>
                  <a:cubicBezTo>
                    <a:pt x="2048" y="2060"/>
                    <a:pt x="1965" y="1930"/>
                    <a:pt x="2001" y="1799"/>
                  </a:cubicBezTo>
                  <a:lnTo>
                    <a:pt x="2572" y="251"/>
                  </a:lnTo>
                  <a:cubicBezTo>
                    <a:pt x="2620" y="132"/>
                    <a:pt x="2525" y="1"/>
                    <a:pt x="2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1"/>
            <p:cNvSpPr/>
            <p:nvPr/>
          </p:nvSpPr>
          <p:spPr>
            <a:xfrm>
              <a:off x="2902125" y="4267325"/>
              <a:ext cx="39225" cy="33675"/>
            </a:xfrm>
            <a:custGeom>
              <a:avLst/>
              <a:gdLst/>
              <a:ahLst/>
              <a:cxnLst/>
              <a:rect l="l" t="t" r="r" b="b"/>
              <a:pathLst>
                <a:path w="1569" h="1347" extrusionOk="0">
                  <a:moveTo>
                    <a:pt x="894" y="0"/>
                  </a:moveTo>
                  <a:cubicBezTo>
                    <a:pt x="299" y="0"/>
                    <a:pt x="1" y="727"/>
                    <a:pt x="430" y="1155"/>
                  </a:cubicBezTo>
                  <a:cubicBezTo>
                    <a:pt x="565" y="1287"/>
                    <a:pt x="729" y="1346"/>
                    <a:pt x="890" y="1346"/>
                  </a:cubicBezTo>
                  <a:cubicBezTo>
                    <a:pt x="1238" y="1346"/>
                    <a:pt x="1569" y="1070"/>
                    <a:pt x="1561" y="655"/>
                  </a:cubicBezTo>
                  <a:cubicBezTo>
                    <a:pt x="1561" y="286"/>
                    <a:pt x="1263" y="0"/>
                    <a:pt x="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1"/>
            <p:cNvSpPr/>
            <p:nvPr/>
          </p:nvSpPr>
          <p:spPr>
            <a:xfrm>
              <a:off x="2711625" y="4267325"/>
              <a:ext cx="39525" cy="33500"/>
            </a:xfrm>
            <a:custGeom>
              <a:avLst/>
              <a:gdLst/>
              <a:ahLst/>
              <a:cxnLst/>
              <a:rect l="l" t="t" r="r" b="b"/>
              <a:pathLst>
                <a:path w="1581" h="1340" extrusionOk="0">
                  <a:moveTo>
                    <a:pt x="894" y="0"/>
                  </a:moveTo>
                  <a:cubicBezTo>
                    <a:pt x="299" y="0"/>
                    <a:pt x="1" y="727"/>
                    <a:pt x="430" y="1143"/>
                  </a:cubicBezTo>
                  <a:cubicBezTo>
                    <a:pt x="566" y="1280"/>
                    <a:pt x="732" y="1340"/>
                    <a:pt x="895" y="1340"/>
                  </a:cubicBezTo>
                  <a:cubicBezTo>
                    <a:pt x="1245" y="1340"/>
                    <a:pt x="1581" y="1061"/>
                    <a:pt x="1573" y="655"/>
                  </a:cubicBezTo>
                  <a:cubicBezTo>
                    <a:pt x="1561" y="286"/>
                    <a:pt x="1263" y="0"/>
                    <a:pt x="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1"/>
            <p:cNvSpPr/>
            <p:nvPr/>
          </p:nvSpPr>
          <p:spPr>
            <a:xfrm>
              <a:off x="2852125" y="4187250"/>
              <a:ext cx="9250" cy="2400"/>
            </a:xfrm>
            <a:custGeom>
              <a:avLst/>
              <a:gdLst/>
              <a:ahLst/>
              <a:cxnLst/>
              <a:rect l="l" t="t" r="r" b="b"/>
              <a:pathLst>
                <a:path w="370" h="96" extrusionOk="0">
                  <a:moveTo>
                    <a:pt x="1" y="1"/>
                  </a:moveTo>
                  <a:cubicBezTo>
                    <a:pt x="13" y="36"/>
                    <a:pt x="191" y="60"/>
                    <a:pt x="215" y="96"/>
                  </a:cubicBezTo>
                  <a:lnTo>
                    <a:pt x="370" y="1"/>
                  </a:lnTo>
                  <a:close/>
                </a:path>
              </a:pathLst>
            </a:custGeom>
            <a:solidFill>
              <a:srgbClr val="66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1"/>
            <p:cNvSpPr/>
            <p:nvPr/>
          </p:nvSpPr>
          <p:spPr>
            <a:xfrm>
              <a:off x="2891425" y="4038125"/>
              <a:ext cx="93475" cy="91100"/>
            </a:xfrm>
            <a:custGeom>
              <a:avLst/>
              <a:gdLst/>
              <a:ahLst/>
              <a:cxnLst/>
              <a:rect l="l" t="t" r="r" b="b"/>
              <a:pathLst>
                <a:path w="3739" h="3644" extrusionOk="0">
                  <a:moveTo>
                    <a:pt x="0" y="1"/>
                  </a:moveTo>
                  <a:lnTo>
                    <a:pt x="0" y="1"/>
                  </a:lnTo>
                  <a:cubicBezTo>
                    <a:pt x="965" y="608"/>
                    <a:pt x="1762" y="1429"/>
                    <a:pt x="2334" y="2406"/>
                  </a:cubicBezTo>
                  <a:lnTo>
                    <a:pt x="2346" y="2406"/>
                  </a:lnTo>
                  <a:cubicBezTo>
                    <a:pt x="2584" y="2799"/>
                    <a:pt x="2774" y="3203"/>
                    <a:pt x="2929" y="3644"/>
                  </a:cubicBezTo>
                  <a:cubicBezTo>
                    <a:pt x="2929" y="3644"/>
                    <a:pt x="3739" y="2965"/>
                    <a:pt x="3691" y="2894"/>
                  </a:cubicBezTo>
                  <a:cubicBezTo>
                    <a:pt x="3441" y="2525"/>
                    <a:pt x="3167" y="2167"/>
                    <a:pt x="2870" y="1858"/>
                  </a:cubicBezTo>
                  <a:cubicBezTo>
                    <a:pt x="2870" y="1858"/>
                    <a:pt x="2636" y="2008"/>
                    <a:pt x="2504" y="2008"/>
                  </a:cubicBezTo>
                  <a:cubicBezTo>
                    <a:pt x="2478" y="2008"/>
                    <a:pt x="2457" y="2002"/>
                    <a:pt x="2441" y="1989"/>
                  </a:cubicBezTo>
                  <a:cubicBezTo>
                    <a:pt x="2393" y="1953"/>
                    <a:pt x="2465" y="1465"/>
                    <a:pt x="2465" y="1465"/>
                  </a:cubicBezTo>
                  <a:cubicBezTo>
                    <a:pt x="2143" y="1167"/>
                    <a:pt x="1786" y="894"/>
                    <a:pt x="1393" y="667"/>
                  </a:cubicBezTo>
                  <a:cubicBezTo>
                    <a:pt x="1331" y="681"/>
                    <a:pt x="1264" y="687"/>
                    <a:pt x="1198" y="687"/>
                  </a:cubicBezTo>
                  <a:cubicBezTo>
                    <a:pt x="1151" y="687"/>
                    <a:pt x="1104" y="684"/>
                    <a:pt x="1060" y="679"/>
                  </a:cubicBezTo>
                  <a:cubicBezTo>
                    <a:pt x="977" y="632"/>
                    <a:pt x="905" y="393"/>
                    <a:pt x="905" y="393"/>
                  </a:cubicBezTo>
                  <a:cubicBezTo>
                    <a:pt x="619" y="239"/>
                    <a:pt x="310" y="10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1"/>
            <p:cNvSpPr/>
            <p:nvPr/>
          </p:nvSpPr>
          <p:spPr>
            <a:xfrm>
              <a:off x="2647050" y="4187250"/>
              <a:ext cx="161350" cy="18175"/>
            </a:xfrm>
            <a:custGeom>
              <a:avLst/>
              <a:gdLst/>
              <a:ahLst/>
              <a:cxnLst/>
              <a:rect l="l" t="t" r="r" b="b"/>
              <a:pathLst>
                <a:path w="6454" h="727" extrusionOk="0">
                  <a:moveTo>
                    <a:pt x="36" y="1"/>
                  </a:moveTo>
                  <a:cubicBezTo>
                    <a:pt x="12" y="239"/>
                    <a:pt x="0" y="489"/>
                    <a:pt x="0" y="727"/>
                  </a:cubicBezTo>
                  <a:lnTo>
                    <a:pt x="6453" y="727"/>
                  </a:lnTo>
                  <a:cubicBezTo>
                    <a:pt x="6453" y="465"/>
                    <a:pt x="6072" y="215"/>
                    <a:pt x="6227"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1"/>
            <p:cNvSpPr/>
            <p:nvPr/>
          </p:nvSpPr>
          <p:spPr>
            <a:xfrm>
              <a:off x="2848850" y="4122375"/>
              <a:ext cx="162850" cy="83050"/>
            </a:xfrm>
            <a:custGeom>
              <a:avLst/>
              <a:gdLst/>
              <a:ahLst/>
              <a:cxnLst/>
              <a:rect l="l" t="t" r="r" b="b"/>
              <a:pathLst>
                <a:path w="6514" h="3322" extrusionOk="0">
                  <a:moveTo>
                    <a:pt x="5668" y="0"/>
                  </a:moveTo>
                  <a:lnTo>
                    <a:pt x="4632" y="274"/>
                  </a:lnTo>
                  <a:cubicBezTo>
                    <a:pt x="4787" y="726"/>
                    <a:pt x="4906" y="1203"/>
                    <a:pt x="4966" y="1691"/>
                  </a:cubicBezTo>
                  <a:cubicBezTo>
                    <a:pt x="5024" y="2172"/>
                    <a:pt x="4643" y="2596"/>
                    <a:pt x="4164" y="2596"/>
                  </a:cubicBezTo>
                  <a:cubicBezTo>
                    <a:pt x="4157" y="2596"/>
                    <a:pt x="4151" y="2596"/>
                    <a:pt x="4144" y="2596"/>
                  </a:cubicBezTo>
                  <a:lnTo>
                    <a:pt x="501" y="2596"/>
                  </a:lnTo>
                  <a:lnTo>
                    <a:pt x="346" y="2691"/>
                  </a:lnTo>
                  <a:cubicBezTo>
                    <a:pt x="453" y="2869"/>
                    <a:pt x="1" y="3096"/>
                    <a:pt x="1" y="3322"/>
                  </a:cubicBezTo>
                  <a:lnTo>
                    <a:pt x="6513" y="3322"/>
                  </a:lnTo>
                  <a:cubicBezTo>
                    <a:pt x="6513" y="2786"/>
                    <a:pt x="6454" y="2262"/>
                    <a:pt x="6335" y="1738"/>
                  </a:cubicBezTo>
                  <a:cubicBezTo>
                    <a:pt x="6327" y="1711"/>
                    <a:pt x="6201" y="1701"/>
                    <a:pt x="6037" y="1701"/>
                  </a:cubicBezTo>
                  <a:cubicBezTo>
                    <a:pt x="5709" y="1701"/>
                    <a:pt x="5228" y="1738"/>
                    <a:pt x="5228" y="1738"/>
                  </a:cubicBezTo>
                  <a:cubicBezTo>
                    <a:pt x="5228" y="1738"/>
                    <a:pt x="6216" y="1310"/>
                    <a:pt x="6180" y="1214"/>
                  </a:cubicBezTo>
                  <a:cubicBezTo>
                    <a:pt x="6049" y="798"/>
                    <a:pt x="5882" y="381"/>
                    <a:pt x="5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1"/>
            <p:cNvSpPr/>
            <p:nvPr/>
          </p:nvSpPr>
          <p:spPr>
            <a:xfrm>
              <a:off x="2651500" y="4027125"/>
              <a:ext cx="355425" cy="144975"/>
            </a:xfrm>
            <a:custGeom>
              <a:avLst/>
              <a:gdLst/>
              <a:ahLst/>
              <a:cxnLst/>
              <a:rect l="l" t="t" r="r" b="b"/>
              <a:pathLst>
                <a:path w="14217" h="5799" extrusionOk="0">
                  <a:moveTo>
                    <a:pt x="6835" y="0"/>
                  </a:moveTo>
                  <a:lnTo>
                    <a:pt x="6835" y="881"/>
                  </a:lnTo>
                  <a:cubicBezTo>
                    <a:pt x="6835" y="1066"/>
                    <a:pt x="6975" y="1158"/>
                    <a:pt x="7115" y="1158"/>
                  </a:cubicBezTo>
                  <a:cubicBezTo>
                    <a:pt x="7255" y="1158"/>
                    <a:pt x="7395" y="1066"/>
                    <a:pt x="7395" y="881"/>
                  </a:cubicBezTo>
                  <a:lnTo>
                    <a:pt x="7395" y="0"/>
                  </a:lnTo>
                  <a:close/>
                  <a:moveTo>
                    <a:pt x="5490" y="179"/>
                  </a:moveTo>
                  <a:cubicBezTo>
                    <a:pt x="5311" y="214"/>
                    <a:pt x="5132" y="262"/>
                    <a:pt x="4954" y="321"/>
                  </a:cubicBezTo>
                  <a:lnTo>
                    <a:pt x="5192" y="1179"/>
                  </a:lnTo>
                  <a:cubicBezTo>
                    <a:pt x="5228" y="1298"/>
                    <a:pt x="5335" y="1381"/>
                    <a:pt x="5466" y="1381"/>
                  </a:cubicBezTo>
                  <a:cubicBezTo>
                    <a:pt x="5490" y="1369"/>
                    <a:pt x="5513" y="1369"/>
                    <a:pt x="5537" y="1369"/>
                  </a:cubicBezTo>
                  <a:cubicBezTo>
                    <a:pt x="5680" y="1334"/>
                    <a:pt x="5764" y="1179"/>
                    <a:pt x="5728" y="1036"/>
                  </a:cubicBezTo>
                  <a:lnTo>
                    <a:pt x="5490" y="179"/>
                  </a:lnTo>
                  <a:close/>
                  <a:moveTo>
                    <a:pt x="8728" y="179"/>
                  </a:moveTo>
                  <a:lnTo>
                    <a:pt x="8490" y="1036"/>
                  </a:lnTo>
                  <a:cubicBezTo>
                    <a:pt x="8454" y="1179"/>
                    <a:pt x="8538" y="1334"/>
                    <a:pt x="8692" y="1369"/>
                  </a:cubicBezTo>
                  <a:cubicBezTo>
                    <a:pt x="8716" y="1381"/>
                    <a:pt x="8740" y="1381"/>
                    <a:pt x="8764" y="1381"/>
                  </a:cubicBezTo>
                  <a:cubicBezTo>
                    <a:pt x="8883" y="1381"/>
                    <a:pt x="8990" y="1298"/>
                    <a:pt x="9026" y="1179"/>
                  </a:cubicBezTo>
                  <a:lnTo>
                    <a:pt x="9038" y="1179"/>
                  </a:lnTo>
                  <a:lnTo>
                    <a:pt x="9264" y="321"/>
                  </a:lnTo>
                  <a:cubicBezTo>
                    <a:pt x="9085" y="262"/>
                    <a:pt x="8907" y="214"/>
                    <a:pt x="8728" y="179"/>
                  </a:cubicBezTo>
                  <a:close/>
                  <a:moveTo>
                    <a:pt x="3716" y="822"/>
                  </a:moveTo>
                  <a:cubicBezTo>
                    <a:pt x="3549" y="905"/>
                    <a:pt x="3382" y="1000"/>
                    <a:pt x="3227" y="1095"/>
                  </a:cubicBezTo>
                  <a:lnTo>
                    <a:pt x="3680" y="1869"/>
                  </a:lnTo>
                  <a:cubicBezTo>
                    <a:pt x="3728" y="1953"/>
                    <a:pt x="3823" y="2000"/>
                    <a:pt x="3918" y="2000"/>
                  </a:cubicBezTo>
                  <a:cubicBezTo>
                    <a:pt x="3966" y="2000"/>
                    <a:pt x="4013" y="1988"/>
                    <a:pt x="4061" y="1965"/>
                  </a:cubicBezTo>
                  <a:cubicBezTo>
                    <a:pt x="4192" y="1893"/>
                    <a:pt x="4228" y="1726"/>
                    <a:pt x="4156" y="1595"/>
                  </a:cubicBezTo>
                  <a:lnTo>
                    <a:pt x="3716" y="822"/>
                  </a:lnTo>
                  <a:close/>
                  <a:moveTo>
                    <a:pt x="10502" y="822"/>
                  </a:moveTo>
                  <a:lnTo>
                    <a:pt x="10062" y="1595"/>
                  </a:lnTo>
                  <a:cubicBezTo>
                    <a:pt x="9978" y="1726"/>
                    <a:pt x="10026" y="1893"/>
                    <a:pt x="10169" y="1965"/>
                  </a:cubicBezTo>
                  <a:cubicBezTo>
                    <a:pt x="10205" y="1988"/>
                    <a:pt x="10252" y="2000"/>
                    <a:pt x="10300" y="2000"/>
                  </a:cubicBezTo>
                  <a:cubicBezTo>
                    <a:pt x="10395" y="2000"/>
                    <a:pt x="10490" y="1953"/>
                    <a:pt x="10538" y="1869"/>
                  </a:cubicBezTo>
                  <a:lnTo>
                    <a:pt x="10990" y="1095"/>
                  </a:lnTo>
                  <a:cubicBezTo>
                    <a:pt x="10836" y="1000"/>
                    <a:pt x="10669" y="905"/>
                    <a:pt x="10502" y="822"/>
                  </a:cubicBezTo>
                  <a:close/>
                  <a:moveTo>
                    <a:pt x="2156" y="1905"/>
                  </a:moveTo>
                  <a:cubicBezTo>
                    <a:pt x="2025" y="2024"/>
                    <a:pt x="1894" y="2155"/>
                    <a:pt x="1763" y="2286"/>
                  </a:cubicBezTo>
                  <a:lnTo>
                    <a:pt x="2406" y="2917"/>
                  </a:lnTo>
                  <a:cubicBezTo>
                    <a:pt x="2454" y="2965"/>
                    <a:pt x="2525" y="2988"/>
                    <a:pt x="2596" y="2988"/>
                  </a:cubicBezTo>
                  <a:cubicBezTo>
                    <a:pt x="2680" y="2988"/>
                    <a:pt x="2739" y="2965"/>
                    <a:pt x="2799" y="2917"/>
                  </a:cubicBezTo>
                  <a:cubicBezTo>
                    <a:pt x="2906" y="2810"/>
                    <a:pt x="2906" y="2631"/>
                    <a:pt x="2799" y="2524"/>
                  </a:cubicBezTo>
                  <a:lnTo>
                    <a:pt x="2156" y="1905"/>
                  </a:lnTo>
                  <a:close/>
                  <a:moveTo>
                    <a:pt x="12062" y="1905"/>
                  </a:moveTo>
                  <a:lnTo>
                    <a:pt x="11431" y="2524"/>
                  </a:lnTo>
                  <a:cubicBezTo>
                    <a:pt x="11312" y="2631"/>
                    <a:pt x="11312" y="2810"/>
                    <a:pt x="11431" y="2917"/>
                  </a:cubicBezTo>
                  <a:cubicBezTo>
                    <a:pt x="11484" y="2971"/>
                    <a:pt x="11553" y="2997"/>
                    <a:pt x="11623" y="2997"/>
                  </a:cubicBezTo>
                  <a:cubicBezTo>
                    <a:pt x="11693" y="2997"/>
                    <a:pt x="11764" y="2971"/>
                    <a:pt x="11824" y="2917"/>
                  </a:cubicBezTo>
                  <a:lnTo>
                    <a:pt x="12455" y="2286"/>
                  </a:lnTo>
                  <a:cubicBezTo>
                    <a:pt x="12336" y="2155"/>
                    <a:pt x="12205" y="2024"/>
                    <a:pt x="12062" y="1905"/>
                  </a:cubicBezTo>
                  <a:close/>
                  <a:moveTo>
                    <a:pt x="941" y="3334"/>
                  </a:moveTo>
                  <a:cubicBezTo>
                    <a:pt x="846" y="3477"/>
                    <a:pt x="751" y="3643"/>
                    <a:pt x="668" y="3798"/>
                  </a:cubicBezTo>
                  <a:lnTo>
                    <a:pt x="1453" y="4251"/>
                  </a:lnTo>
                  <a:cubicBezTo>
                    <a:pt x="1495" y="4273"/>
                    <a:pt x="1539" y="4284"/>
                    <a:pt x="1584" y="4284"/>
                  </a:cubicBezTo>
                  <a:cubicBezTo>
                    <a:pt x="1680" y="4284"/>
                    <a:pt x="1774" y="4233"/>
                    <a:pt x="1823" y="4143"/>
                  </a:cubicBezTo>
                  <a:cubicBezTo>
                    <a:pt x="1906" y="4012"/>
                    <a:pt x="1858" y="3846"/>
                    <a:pt x="1727" y="3774"/>
                  </a:cubicBezTo>
                  <a:lnTo>
                    <a:pt x="941" y="3334"/>
                  </a:lnTo>
                  <a:close/>
                  <a:moveTo>
                    <a:pt x="13276" y="3334"/>
                  </a:moveTo>
                  <a:lnTo>
                    <a:pt x="12502" y="3774"/>
                  </a:lnTo>
                  <a:cubicBezTo>
                    <a:pt x="12360" y="3846"/>
                    <a:pt x="12324" y="4024"/>
                    <a:pt x="12395" y="4155"/>
                  </a:cubicBezTo>
                  <a:cubicBezTo>
                    <a:pt x="12450" y="4242"/>
                    <a:pt x="12542" y="4287"/>
                    <a:pt x="12635" y="4287"/>
                  </a:cubicBezTo>
                  <a:cubicBezTo>
                    <a:pt x="12683" y="4287"/>
                    <a:pt x="12732" y="4275"/>
                    <a:pt x="12776" y="4251"/>
                  </a:cubicBezTo>
                  <a:lnTo>
                    <a:pt x="13562" y="3798"/>
                  </a:lnTo>
                  <a:cubicBezTo>
                    <a:pt x="13479" y="3643"/>
                    <a:pt x="13384" y="3489"/>
                    <a:pt x="13276" y="3334"/>
                  </a:cubicBezTo>
                  <a:close/>
                  <a:moveTo>
                    <a:pt x="144" y="5036"/>
                  </a:moveTo>
                  <a:cubicBezTo>
                    <a:pt x="84" y="5203"/>
                    <a:pt x="37" y="5382"/>
                    <a:pt x="1" y="5560"/>
                  </a:cubicBezTo>
                  <a:lnTo>
                    <a:pt x="882" y="5786"/>
                  </a:lnTo>
                  <a:cubicBezTo>
                    <a:pt x="906" y="5798"/>
                    <a:pt x="930" y="5798"/>
                    <a:pt x="953" y="5798"/>
                  </a:cubicBezTo>
                  <a:cubicBezTo>
                    <a:pt x="1072" y="5798"/>
                    <a:pt x="1180" y="5715"/>
                    <a:pt x="1215" y="5596"/>
                  </a:cubicBezTo>
                  <a:cubicBezTo>
                    <a:pt x="1263" y="5453"/>
                    <a:pt x="1168" y="5298"/>
                    <a:pt x="1025" y="5263"/>
                  </a:cubicBezTo>
                  <a:lnTo>
                    <a:pt x="144" y="5036"/>
                  </a:lnTo>
                  <a:close/>
                  <a:moveTo>
                    <a:pt x="14074" y="5024"/>
                  </a:moveTo>
                  <a:lnTo>
                    <a:pt x="13205" y="5263"/>
                  </a:lnTo>
                  <a:cubicBezTo>
                    <a:pt x="13050" y="5298"/>
                    <a:pt x="12967" y="5441"/>
                    <a:pt x="13003" y="5596"/>
                  </a:cubicBezTo>
                  <a:cubicBezTo>
                    <a:pt x="13038" y="5715"/>
                    <a:pt x="13145" y="5798"/>
                    <a:pt x="13276" y="5798"/>
                  </a:cubicBezTo>
                  <a:cubicBezTo>
                    <a:pt x="13300" y="5798"/>
                    <a:pt x="13324" y="5786"/>
                    <a:pt x="13348" y="5786"/>
                  </a:cubicBezTo>
                  <a:lnTo>
                    <a:pt x="14217" y="5548"/>
                  </a:lnTo>
                  <a:cubicBezTo>
                    <a:pt x="14181" y="5370"/>
                    <a:pt x="14134" y="5203"/>
                    <a:pt x="14074" y="5024"/>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1"/>
            <p:cNvSpPr/>
            <p:nvPr/>
          </p:nvSpPr>
          <p:spPr>
            <a:xfrm>
              <a:off x="2911650" y="4047650"/>
              <a:ext cx="95000" cy="123850"/>
            </a:xfrm>
            <a:custGeom>
              <a:avLst/>
              <a:gdLst/>
              <a:ahLst/>
              <a:cxnLst/>
              <a:rect l="l" t="t" r="r" b="b"/>
              <a:pathLst>
                <a:path w="3800" h="4954" extrusionOk="0">
                  <a:moveTo>
                    <a:pt x="108" y="1"/>
                  </a:moveTo>
                  <a:lnTo>
                    <a:pt x="1" y="191"/>
                  </a:lnTo>
                  <a:cubicBezTo>
                    <a:pt x="144" y="322"/>
                    <a:pt x="275" y="441"/>
                    <a:pt x="418" y="572"/>
                  </a:cubicBezTo>
                  <a:lnTo>
                    <a:pt x="596" y="274"/>
                  </a:lnTo>
                  <a:cubicBezTo>
                    <a:pt x="430" y="179"/>
                    <a:pt x="275" y="96"/>
                    <a:pt x="108" y="1"/>
                  </a:cubicBezTo>
                  <a:close/>
                  <a:moveTo>
                    <a:pt x="1656" y="1084"/>
                  </a:moveTo>
                  <a:lnTo>
                    <a:pt x="1215" y="1525"/>
                  </a:lnTo>
                  <a:cubicBezTo>
                    <a:pt x="1323" y="1679"/>
                    <a:pt x="1430" y="1834"/>
                    <a:pt x="1525" y="1989"/>
                  </a:cubicBezTo>
                  <a:lnTo>
                    <a:pt x="2061" y="1465"/>
                  </a:lnTo>
                  <a:cubicBezTo>
                    <a:pt x="1930" y="1334"/>
                    <a:pt x="1799" y="1203"/>
                    <a:pt x="1668" y="1084"/>
                  </a:cubicBezTo>
                  <a:close/>
                  <a:moveTo>
                    <a:pt x="2870" y="2501"/>
                  </a:moveTo>
                  <a:cubicBezTo>
                    <a:pt x="2873" y="2505"/>
                    <a:pt x="2876" y="2510"/>
                    <a:pt x="2879" y="2515"/>
                  </a:cubicBezTo>
                  <a:lnTo>
                    <a:pt x="2879" y="2515"/>
                  </a:lnTo>
                  <a:lnTo>
                    <a:pt x="2882" y="2513"/>
                  </a:lnTo>
                  <a:lnTo>
                    <a:pt x="2870" y="2501"/>
                  </a:lnTo>
                  <a:close/>
                  <a:moveTo>
                    <a:pt x="2879" y="2515"/>
                  </a:moveTo>
                  <a:lnTo>
                    <a:pt x="2096" y="2953"/>
                  </a:lnTo>
                  <a:cubicBezTo>
                    <a:pt x="2061" y="2977"/>
                    <a:pt x="2037" y="2989"/>
                    <a:pt x="2025" y="3013"/>
                  </a:cubicBezTo>
                  <a:cubicBezTo>
                    <a:pt x="2061" y="3096"/>
                    <a:pt x="2085" y="3180"/>
                    <a:pt x="2120" y="3263"/>
                  </a:cubicBezTo>
                  <a:cubicBezTo>
                    <a:pt x="2144" y="3346"/>
                    <a:pt x="2156" y="3394"/>
                    <a:pt x="2180" y="3465"/>
                  </a:cubicBezTo>
                  <a:lnTo>
                    <a:pt x="2227" y="3465"/>
                  </a:lnTo>
                  <a:cubicBezTo>
                    <a:pt x="2275" y="3465"/>
                    <a:pt x="2323" y="3453"/>
                    <a:pt x="2370" y="3430"/>
                  </a:cubicBezTo>
                  <a:lnTo>
                    <a:pt x="3156" y="2977"/>
                  </a:lnTo>
                  <a:cubicBezTo>
                    <a:pt x="3108" y="2894"/>
                    <a:pt x="3073" y="2822"/>
                    <a:pt x="3025" y="2739"/>
                  </a:cubicBezTo>
                  <a:cubicBezTo>
                    <a:pt x="2980" y="2671"/>
                    <a:pt x="2935" y="2603"/>
                    <a:pt x="2879" y="2515"/>
                  </a:cubicBezTo>
                  <a:close/>
                  <a:moveTo>
                    <a:pt x="3668" y="4203"/>
                  </a:moveTo>
                  <a:lnTo>
                    <a:pt x="2775" y="4418"/>
                  </a:lnTo>
                  <a:cubicBezTo>
                    <a:pt x="2632" y="4453"/>
                    <a:pt x="2537" y="4608"/>
                    <a:pt x="2573" y="4751"/>
                  </a:cubicBezTo>
                  <a:cubicBezTo>
                    <a:pt x="2608" y="4870"/>
                    <a:pt x="2716" y="4954"/>
                    <a:pt x="2847" y="4954"/>
                  </a:cubicBezTo>
                  <a:cubicBezTo>
                    <a:pt x="2870" y="4954"/>
                    <a:pt x="2894" y="4954"/>
                    <a:pt x="2918" y="4942"/>
                  </a:cubicBezTo>
                  <a:lnTo>
                    <a:pt x="3799" y="4715"/>
                  </a:lnTo>
                  <a:cubicBezTo>
                    <a:pt x="3763" y="4596"/>
                    <a:pt x="3740" y="4489"/>
                    <a:pt x="3704" y="4382"/>
                  </a:cubicBezTo>
                  <a:cubicBezTo>
                    <a:pt x="3716" y="4370"/>
                    <a:pt x="3716" y="4358"/>
                    <a:pt x="3704" y="4346"/>
                  </a:cubicBezTo>
                  <a:lnTo>
                    <a:pt x="3704" y="4323"/>
                  </a:lnTo>
                  <a:lnTo>
                    <a:pt x="3704" y="4299"/>
                  </a:lnTo>
                  <a:cubicBezTo>
                    <a:pt x="3692" y="4275"/>
                    <a:pt x="3680" y="4251"/>
                    <a:pt x="3680" y="4227"/>
                  </a:cubicBezTo>
                  <a:lnTo>
                    <a:pt x="3668" y="4203"/>
                  </a:ln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1"/>
            <p:cNvSpPr/>
            <p:nvPr/>
          </p:nvSpPr>
          <p:spPr>
            <a:xfrm>
              <a:off x="2796775" y="4173550"/>
              <a:ext cx="65200" cy="31875"/>
            </a:xfrm>
            <a:custGeom>
              <a:avLst/>
              <a:gdLst/>
              <a:ahLst/>
              <a:cxnLst/>
              <a:rect l="l" t="t" r="r" b="b"/>
              <a:pathLst>
                <a:path w="2608" h="1275" extrusionOk="0">
                  <a:moveTo>
                    <a:pt x="1298" y="1"/>
                  </a:moveTo>
                  <a:cubicBezTo>
                    <a:pt x="595" y="1"/>
                    <a:pt x="12" y="560"/>
                    <a:pt x="0" y="1275"/>
                  </a:cubicBezTo>
                  <a:lnTo>
                    <a:pt x="2608" y="1275"/>
                  </a:lnTo>
                  <a:cubicBezTo>
                    <a:pt x="2596" y="560"/>
                    <a:pt x="2012" y="1"/>
                    <a:pt x="1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1" name="Google Shape;3161;p51"/>
          <p:cNvGrpSpPr/>
          <p:nvPr/>
        </p:nvGrpSpPr>
        <p:grpSpPr>
          <a:xfrm>
            <a:off x="6581925" y="3961292"/>
            <a:ext cx="477216" cy="411576"/>
            <a:chOff x="6581925" y="3961292"/>
            <a:chExt cx="477216" cy="411576"/>
          </a:xfrm>
        </p:grpSpPr>
        <p:grpSp>
          <p:nvGrpSpPr>
            <p:cNvPr id="3162" name="Google Shape;3162;p51"/>
            <p:cNvGrpSpPr/>
            <p:nvPr/>
          </p:nvGrpSpPr>
          <p:grpSpPr>
            <a:xfrm>
              <a:off x="6581925" y="3961292"/>
              <a:ext cx="477215" cy="411569"/>
              <a:chOff x="6012950" y="3985425"/>
              <a:chExt cx="510500" cy="440275"/>
            </a:xfrm>
          </p:grpSpPr>
          <p:sp>
            <p:nvSpPr>
              <p:cNvPr id="3163" name="Google Shape;3163;p51"/>
              <p:cNvSpPr/>
              <p:nvPr/>
            </p:nvSpPr>
            <p:spPr>
              <a:xfrm>
                <a:off x="6440675" y="4148250"/>
                <a:ext cx="44975" cy="65825"/>
              </a:xfrm>
              <a:custGeom>
                <a:avLst/>
                <a:gdLst/>
                <a:ahLst/>
                <a:cxnLst/>
                <a:rect l="l" t="t" r="r" b="b"/>
                <a:pathLst>
                  <a:path w="1799" h="2633" extrusionOk="0">
                    <a:moveTo>
                      <a:pt x="1798" y="1"/>
                    </a:moveTo>
                    <a:lnTo>
                      <a:pt x="0" y="1144"/>
                    </a:lnTo>
                    <a:lnTo>
                      <a:pt x="893" y="2489"/>
                    </a:lnTo>
                    <a:lnTo>
                      <a:pt x="1596" y="2632"/>
                    </a:lnTo>
                    <a:lnTo>
                      <a:pt x="1798" y="1"/>
                    </a:lnTo>
                    <a:close/>
                  </a:path>
                </a:pathLst>
              </a:custGeom>
              <a:solidFill>
                <a:srgbClr val="698E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1"/>
              <p:cNvSpPr/>
              <p:nvPr/>
            </p:nvSpPr>
            <p:spPr>
              <a:xfrm>
                <a:off x="6012950" y="3985425"/>
                <a:ext cx="486350" cy="277150"/>
              </a:xfrm>
              <a:custGeom>
                <a:avLst/>
                <a:gdLst/>
                <a:ahLst/>
                <a:cxnLst/>
                <a:rect l="l" t="t" r="r" b="b"/>
                <a:pathLst>
                  <a:path w="19454" h="11086" extrusionOk="0">
                    <a:moveTo>
                      <a:pt x="10278" y="1"/>
                    </a:moveTo>
                    <a:cubicBezTo>
                      <a:pt x="10257" y="1"/>
                      <a:pt x="10237" y="1"/>
                      <a:pt x="10216" y="1"/>
                    </a:cubicBezTo>
                    <a:cubicBezTo>
                      <a:pt x="4489" y="1"/>
                      <a:pt x="0" y="5252"/>
                      <a:pt x="1512" y="11086"/>
                    </a:cubicBezTo>
                    <a:lnTo>
                      <a:pt x="3310" y="9943"/>
                    </a:lnTo>
                    <a:cubicBezTo>
                      <a:pt x="2596" y="5669"/>
                      <a:pt x="5965" y="1954"/>
                      <a:pt x="10216" y="1954"/>
                    </a:cubicBezTo>
                    <a:cubicBezTo>
                      <a:pt x="10227" y="1954"/>
                      <a:pt x="10238" y="1954"/>
                      <a:pt x="10249" y="1954"/>
                    </a:cubicBezTo>
                    <a:cubicBezTo>
                      <a:pt x="12725" y="1954"/>
                      <a:pt x="15031" y="3273"/>
                      <a:pt x="16288" y="5418"/>
                    </a:cubicBezTo>
                    <a:lnTo>
                      <a:pt x="15383" y="5633"/>
                    </a:lnTo>
                    <a:cubicBezTo>
                      <a:pt x="15300" y="5645"/>
                      <a:pt x="15264" y="5740"/>
                      <a:pt x="15324" y="5799"/>
                    </a:cubicBezTo>
                    <a:lnTo>
                      <a:pt x="18086" y="8681"/>
                    </a:lnTo>
                    <a:cubicBezTo>
                      <a:pt x="18104" y="8703"/>
                      <a:pt x="18129" y="8714"/>
                      <a:pt x="18154" y="8714"/>
                    </a:cubicBezTo>
                    <a:cubicBezTo>
                      <a:pt x="18197" y="8714"/>
                      <a:pt x="18242" y="8685"/>
                      <a:pt x="18264" y="8633"/>
                    </a:cubicBezTo>
                    <a:lnTo>
                      <a:pt x="19431" y="4859"/>
                    </a:lnTo>
                    <a:cubicBezTo>
                      <a:pt x="19453" y="4793"/>
                      <a:pt x="19394" y="4727"/>
                      <a:pt x="19319" y="4727"/>
                    </a:cubicBezTo>
                    <a:cubicBezTo>
                      <a:pt x="19312" y="4727"/>
                      <a:pt x="19306" y="4727"/>
                      <a:pt x="19300" y="4728"/>
                    </a:cubicBezTo>
                    <a:lnTo>
                      <a:pt x="18312" y="4954"/>
                    </a:lnTo>
                    <a:cubicBezTo>
                      <a:pt x="16774" y="1925"/>
                      <a:pt x="13671" y="1"/>
                      <a:pt x="10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1"/>
              <p:cNvSpPr/>
              <p:nvPr/>
            </p:nvSpPr>
            <p:spPr>
              <a:xfrm>
                <a:off x="6037125" y="4148250"/>
                <a:ext cx="486325" cy="277150"/>
              </a:xfrm>
              <a:custGeom>
                <a:avLst/>
                <a:gdLst/>
                <a:ahLst/>
                <a:cxnLst/>
                <a:rect l="l" t="t" r="r" b="b"/>
                <a:pathLst>
                  <a:path w="19453" h="11086" extrusionOk="0">
                    <a:moveTo>
                      <a:pt x="17940" y="1"/>
                    </a:moveTo>
                    <a:lnTo>
                      <a:pt x="17285" y="2108"/>
                    </a:lnTo>
                    <a:cubicBezTo>
                      <a:pt x="17271" y="2160"/>
                      <a:pt x="17228" y="2189"/>
                      <a:pt x="17184" y="2189"/>
                    </a:cubicBezTo>
                    <a:cubicBezTo>
                      <a:pt x="17157" y="2189"/>
                      <a:pt x="17129" y="2178"/>
                      <a:pt x="17107" y="2156"/>
                    </a:cubicBezTo>
                    <a:lnTo>
                      <a:pt x="17119" y="2156"/>
                    </a:lnTo>
                    <a:lnTo>
                      <a:pt x="16142" y="1144"/>
                    </a:lnTo>
                    <a:lnTo>
                      <a:pt x="16142" y="1144"/>
                    </a:lnTo>
                    <a:cubicBezTo>
                      <a:pt x="16845" y="5418"/>
                      <a:pt x="13475" y="9133"/>
                      <a:pt x="9237" y="9133"/>
                    </a:cubicBezTo>
                    <a:cubicBezTo>
                      <a:pt x="9226" y="9133"/>
                      <a:pt x="9214" y="9133"/>
                      <a:pt x="9203" y="9133"/>
                    </a:cubicBezTo>
                    <a:cubicBezTo>
                      <a:pt x="6716" y="9133"/>
                      <a:pt x="4421" y="7814"/>
                      <a:pt x="3153" y="5668"/>
                    </a:cubicBezTo>
                    <a:lnTo>
                      <a:pt x="4070" y="5466"/>
                    </a:lnTo>
                    <a:cubicBezTo>
                      <a:pt x="4153" y="5442"/>
                      <a:pt x="4177" y="5347"/>
                      <a:pt x="4129" y="5287"/>
                    </a:cubicBezTo>
                    <a:lnTo>
                      <a:pt x="1367" y="2418"/>
                    </a:lnTo>
                    <a:cubicBezTo>
                      <a:pt x="1344" y="2395"/>
                      <a:pt x="1315" y="2384"/>
                      <a:pt x="1287" y="2384"/>
                    </a:cubicBezTo>
                    <a:cubicBezTo>
                      <a:pt x="1244" y="2384"/>
                      <a:pt x="1203" y="2410"/>
                      <a:pt x="1188" y="2454"/>
                    </a:cubicBezTo>
                    <a:lnTo>
                      <a:pt x="21" y="6228"/>
                    </a:lnTo>
                    <a:cubicBezTo>
                      <a:pt x="1" y="6300"/>
                      <a:pt x="52" y="6363"/>
                      <a:pt x="120" y="6363"/>
                    </a:cubicBezTo>
                    <a:cubicBezTo>
                      <a:pt x="130" y="6363"/>
                      <a:pt x="141" y="6362"/>
                      <a:pt x="152" y="6359"/>
                    </a:cubicBezTo>
                    <a:lnTo>
                      <a:pt x="1141" y="6133"/>
                    </a:lnTo>
                    <a:cubicBezTo>
                      <a:pt x="2667" y="9174"/>
                      <a:pt x="5781" y="11086"/>
                      <a:pt x="9174" y="11086"/>
                    </a:cubicBezTo>
                    <a:cubicBezTo>
                      <a:pt x="9195" y="11086"/>
                      <a:pt x="9216" y="11086"/>
                      <a:pt x="9237" y="11086"/>
                    </a:cubicBezTo>
                    <a:cubicBezTo>
                      <a:pt x="14964" y="11086"/>
                      <a:pt x="19452" y="5835"/>
                      <a:pt x="17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1"/>
              <p:cNvSpPr/>
              <p:nvPr/>
            </p:nvSpPr>
            <p:spPr>
              <a:xfrm>
                <a:off x="6149275" y="4148250"/>
                <a:ext cx="374175" cy="277450"/>
              </a:xfrm>
              <a:custGeom>
                <a:avLst/>
                <a:gdLst/>
                <a:ahLst/>
                <a:cxnLst/>
                <a:rect l="l" t="t" r="r" b="b"/>
                <a:pathLst>
                  <a:path w="14967" h="11098" extrusionOk="0">
                    <a:moveTo>
                      <a:pt x="13466" y="1"/>
                    </a:moveTo>
                    <a:lnTo>
                      <a:pt x="12811" y="2120"/>
                    </a:lnTo>
                    <a:cubicBezTo>
                      <a:pt x="12790" y="2164"/>
                      <a:pt x="12746" y="2190"/>
                      <a:pt x="12704" y="2190"/>
                    </a:cubicBezTo>
                    <a:cubicBezTo>
                      <a:pt x="12677" y="2190"/>
                      <a:pt x="12651" y="2179"/>
                      <a:pt x="12633" y="2156"/>
                    </a:cubicBezTo>
                    <a:lnTo>
                      <a:pt x="12264" y="1787"/>
                    </a:lnTo>
                    <a:cubicBezTo>
                      <a:pt x="12145" y="6537"/>
                      <a:pt x="8156" y="10371"/>
                      <a:pt x="3274" y="10371"/>
                    </a:cubicBezTo>
                    <a:cubicBezTo>
                      <a:pt x="2155" y="10371"/>
                      <a:pt x="1048" y="10169"/>
                      <a:pt x="0" y="9776"/>
                    </a:cubicBezTo>
                    <a:lnTo>
                      <a:pt x="0" y="9776"/>
                    </a:lnTo>
                    <a:cubicBezTo>
                      <a:pt x="1429" y="10645"/>
                      <a:pt x="3084" y="11097"/>
                      <a:pt x="4763" y="11097"/>
                    </a:cubicBezTo>
                    <a:cubicBezTo>
                      <a:pt x="10478" y="11097"/>
                      <a:pt x="14966" y="5847"/>
                      <a:pt x="13466" y="13"/>
                    </a:cubicBezTo>
                    <a:lnTo>
                      <a:pt x="13466"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1"/>
              <p:cNvSpPr/>
              <p:nvPr/>
            </p:nvSpPr>
            <p:spPr>
              <a:xfrm>
                <a:off x="6349900" y="4000325"/>
                <a:ext cx="149350" cy="202675"/>
              </a:xfrm>
              <a:custGeom>
                <a:avLst/>
                <a:gdLst/>
                <a:ahLst/>
                <a:cxnLst/>
                <a:rect l="l" t="t" r="r" b="b"/>
                <a:pathLst>
                  <a:path w="5974" h="8107" extrusionOk="0">
                    <a:moveTo>
                      <a:pt x="0" y="0"/>
                    </a:moveTo>
                    <a:lnTo>
                      <a:pt x="0" y="0"/>
                    </a:lnTo>
                    <a:cubicBezTo>
                      <a:pt x="2548" y="1548"/>
                      <a:pt x="4286" y="4334"/>
                      <a:pt x="4286" y="7740"/>
                    </a:cubicBezTo>
                    <a:lnTo>
                      <a:pt x="4608" y="8073"/>
                    </a:lnTo>
                    <a:cubicBezTo>
                      <a:pt x="4626" y="8096"/>
                      <a:pt x="4652" y="8107"/>
                      <a:pt x="4679" y="8107"/>
                    </a:cubicBezTo>
                    <a:cubicBezTo>
                      <a:pt x="4721" y="8107"/>
                      <a:pt x="4765" y="8081"/>
                      <a:pt x="4786" y="8037"/>
                    </a:cubicBezTo>
                    <a:lnTo>
                      <a:pt x="5953" y="4263"/>
                    </a:lnTo>
                    <a:cubicBezTo>
                      <a:pt x="5974" y="4191"/>
                      <a:pt x="5923" y="4127"/>
                      <a:pt x="5855" y="4127"/>
                    </a:cubicBezTo>
                    <a:cubicBezTo>
                      <a:pt x="5844" y="4127"/>
                      <a:pt x="5833" y="4129"/>
                      <a:pt x="5822" y="4132"/>
                    </a:cubicBezTo>
                    <a:lnTo>
                      <a:pt x="4834" y="4358"/>
                    </a:lnTo>
                    <a:cubicBezTo>
                      <a:pt x="3822" y="2346"/>
                      <a:pt x="2107" y="798"/>
                      <a:pt x="0"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1"/>
              <p:cNvSpPr/>
              <p:nvPr/>
            </p:nvSpPr>
            <p:spPr>
              <a:xfrm>
                <a:off x="6191825" y="4078000"/>
                <a:ext cx="153250" cy="254850"/>
              </a:xfrm>
              <a:custGeom>
                <a:avLst/>
                <a:gdLst/>
                <a:ahLst/>
                <a:cxnLst/>
                <a:rect l="l" t="t" r="r" b="b"/>
                <a:pathLst>
                  <a:path w="6130" h="10194" extrusionOk="0">
                    <a:moveTo>
                      <a:pt x="2418" y="1"/>
                    </a:moveTo>
                    <a:cubicBezTo>
                      <a:pt x="2263" y="1"/>
                      <a:pt x="2120" y="96"/>
                      <a:pt x="2061" y="251"/>
                    </a:cubicBezTo>
                    <a:lnTo>
                      <a:pt x="84" y="5645"/>
                    </a:lnTo>
                    <a:cubicBezTo>
                      <a:pt x="1" y="5895"/>
                      <a:pt x="191" y="6145"/>
                      <a:pt x="453" y="6145"/>
                    </a:cubicBezTo>
                    <a:lnTo>
                      <a:pt x="2358" y="6145"/>
                    </a:lnTo>
                    <a:cubicBezTo>
                      <a:pt x="2430" y="6145"/>
                      <a:pt x="2477" y="6204"/>
                      <a:pt x="2454" y="6264"/>
                    </a:cubicBezTo>
                    <a:lnTo>
                      <a:pt x="2442" y="6264"/>
                    </a:lnTo>
                    <a:lnTo>
                      <a:pt x="1132" y="9859"/>
                    </a:lnTo>
                    <a:cubicBezTo>
                      <a:pt x="1074" y="10021"/>
                      <a:pt x="1195" y="10193"/>
                      <a:pt x="1365" y="10193"/>
                    </a:cubicBezTo>
                    <a:cubicBezTo>
                      <a:pt x="1371" y="10193"/>
                      <a:pt x="1376" y="10193"/>
                      <a:pt x="1382" y="10193"/>
                    </a:cubicBezTo>
                    <a:lnTo>
                      <a:pt x="2215" y="10193"/>
                    </a:lnTo>
                    <a:cubicBezTo>
                      <a:pt x="2299" y="10193"/>
                      <a:pt x="2382" y="10157"/>
                      <a:pt x="2430" y="10074"/>
                    </a:cubicBezTo>
                    <a:lnTo>
                      <a:pt x="5978" y="4633"/>
                    </a:lnTo>
                    <a:cubicBezTo>
                      <a:pt x="6130" y="4387"/>
                      <a:pt x="5960" y="4061"/>
                      <a:pt x="5672" y="4061"/>
                    </a:cubicBezTo>
                    <a:cubicBezTo>
                      <a:pt x="5667" y="4061"/>
                      <a:pt x="5661" y="4061"/>
                      <a:pt x="5656" y="4061"/>
                    </a:cubicBezTo>
                    <a:lnTo>
                      <a:pt x="4311" y="4061"/>
                    </a:lnTo>
                    <a:cubicBezTo>
                      <a:pt x="4049" y="4061"/>
                      <a:pt x="3870" y="3799"/>
                      <a:pt x="3954" y="3561"/>
                    </a:cubicBezTo>
                    <a:lnTo>
                      <a:pt x="5073" y="501"/>
                    </a:lnTo>
                    <a:cubicBezTo>
                      <a:pt x="5156" y="251"/>
                      <a:pt x="4966" y="1"/>
                      <a:pt x="4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1"/>
              <p:cNvSpPr/>
              <p:nvPr/>
            </p:nvSpPr>
            <p:spPr>
              <a:xfrm>
                <a:off x="6251425" y="4078000"/>
                <a:ext cx="69325" cy="92325"/>
              </a:xfrm>
              <a:custGeom>
                <a:avLst/>
                <a:gdLst/>
                <a:ahLst/>
                <a:cxnLst/>
                <a:rect l="l" t="t" r="r" b="b"/>
                <a:pathLst>
                  <a:path w="2773" h="3693" extrusionOk="0">
                    <a:moveTo>
                      <a:pt x="1224" y="1"/>
                    </a:moveTo>
                    <a:cubicBezTo>
                      <a:pt x="1224" y="49"/>
                      <a:pt x="1224" y="96"/>
                      <a:pt x="1201" y="132"/>
                    </a:cubicBezTo>
                    <a:lnTo>
                      <a:pt x="93" y="3192"/>
                    </a:lnTo>
                    <a:cubicBezTo>
                      <a:pt x="0" y="3436"/>
                      <a:pt x="180" y="3692"/>
                      <a:pt x="433" y="3692"/>
                    </a:cubicBezTo>
                    <a:cubicBezTo>
                      <a:pt x="439" y="3692"/>
                      <a:pt x="445" y="3692"/>
                      <a:pt x="451" y="3692"/>
                    </a:cubicBezTo>
                    <a:lnTo>
                      <a:pt x="1558" y="3692"/>
                    </a:lnTo>
                    <a:cubicBezTo>
                      <a:pt x="1546" y="3644"/>
                      <a:pt x="1558" y="3597"/>
                      <a:pt x="1570" y="3561"/>
                    </a:cubicBezTo>
                    <a:lnTo>
                      <a:pt x="2689" y="501"/>
                    </a:lnTo>
                    <a:cubicBezTo>
                      <a:pt x="2772" y="251"/>
                      <a:pt x="2594"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1"/>
              <p:cNvSpPr/>
              <p:nvPr/>
            </p:nvSpPr>
            <p:spPr>
              <a:xfrm>
                <a:off x="6218675" y="4179500"/>
                <a:ext cx="126400" cy="153350"/>
              </a:xfrm>
              <a:custGeom>
                <a:avLst/>
                <a:gdLst/>
                <a:ahLst/>
                <a:cxnLst/>
                <a:rect l="l" t="t" r="r" b="b"/>
                <a:pathLst>
                  <a:path w="5056" h="6134" extrusionOk="0">
                    <a:moveTo>
                      <a:pt x="4598" y="1"/>
                    </a:moveTo>
                    <a:cubicBezTo>
                      <a:pt x="4593" y="1"/>
                      <a:pt x="4587" y="1"/>
                      <a:pt x="4582" y="1"/>
                    </a:cubicBezTo>
                    <a:lnTo>
                      <a:pt x="3487" y="1"/>
                    </a:lnTo>
                    <a:cubicBezTo>
                      <a:pt x="3487" y="72"/>
                      <a:pt x="3463" y="144"/>
                      <a:pt x="3415" y="203"/>
                    </a:cubicBezTo>
                    <a:lnTo>
                      <a:pt x="415" y="4835"/>
                    </a:lnTo>
                    <a:lnTo>
                      <a:pt x="58" y="5799"/>
                    </a:lnTo>
                    <a:cubicBezTo>
                      <a:pt x="0" y="5961"/>
                      <a:pt x="121" y="6133"/>
                      <a:pt x="291" y="6133"/>
                    </a:cubicBezTo>
                    <a:cubicBezTo>
                      <a:pt x="297" y="6133"/>
                      <a:pt x="302" y="6133"/>
                      <a:pt x="308" y="6133"/>
                    </a:cubicBezTo>
                    <a:lnTo>
                      <a:pt x="1141" y="6133"/>
                    </a:lnTo>
                    <a:cubicBezTo>
                      <a:pt x="1225" y="6133"/>
                      <a:pt x="1308" y="6097"/>
                      <a:pt x="1356" y="6014"/>
                    </a:cubicBezTo>
                    <a:lnTo>
                      <a:pt x="4904" y="573"/>
                    </a:lnTo>
                    <a:cubicBezTo>
                      <a:pt x="5056" y="327"/>
                      <a:pt x="4886" y="1"/>
                      <a:pt x="45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1" name="Google Shape;3171;p51"/>
            <p:cNvSpPr/>
            <p:nvPr/>
          </p:nvSpPr>
          <p:spPr>
            <a:xfrm>
              <a:off x="6581925" y="3961299"/>
              <a:ext cx="454640" cy="259080"/>
            </a:xfrm>
            <a:custGeom>
              <a:avLst/>
              <a:gdLst/>
              <a:ahLst/>
              <a:cxnLst/>
              <a:rect l="l" t="t" r="r" b="b"/>
              <a:pathLst>
                <a:path w="19454" h="11086" extrusionOk="0">
                  <a:moveTo>
                    <a:pt x="10278" y="1"/>
                  </a:moveTo>
                  <a:cubicBezTo>
                    <a:pt x="10257" y="1"/>
                    <a:pt x="10237" y="1"/>
                    <a:pt x="10216" y="1"/>
                  </a:cubicBezTo>
                  <a:cubicBezTo>
                    <a:pt x="4489" y="1"/>
                    <a:pt x="0" y="5252"/>
                    <a:pt x="1512" y="11086"/>
                  </a:cubicBezTo>
                  <a:lnTo>
                    <a:pt x="3310" y="9943"/>
                  </a:lnTo>
                  <a:cubicBezTo>
                    <a:pt x="2596" y="5669"/>
                    <a:pt x="5965" y="1954"/>
                    <a:pt x="10216" y="1954"/>
                  </a:cubicBezTo>
                  <a:cubicBezTo>
                    <a:pt x="10227" y="1954"/>
                    <a:pt x="10238" y="1954"/>
                    <a:pt x="10249" y="1954"/>
                  </a:cubicBezTo>
                  <a:cubicBezTo>
                    <a:pt x="12725" y="1954"/>
                    <a:pt x="15031" y="3273"/>
                    <a:pt x="16288" y="5418"/>
                  </a:cubicBezTo>
                  <a:lnTo>
                    <a:pt x="15383" y="5633"/>
                  </a:lnTo>
                  <a:cubicBezTo>
                    <a:pt x="15300" y="5645"/>
                    <a:pt x="15264" y="5740"/>
                    <a:pt x="15324" y="5799"/>
                  </a:cubicBezTo>
                  <a:lnTo>
                    <a:pt x="18086" y="8681"/>
                  </a:lnTo>
                  <a:cubicBezTo>
                    <a:pt x="18104" y="8703"/>
                    <a:pt x="18129" y="8714"/>
                    <a:pt x="18154" y="8714"/>
                  </a:cubicBezTo>
                  <a:cubicBezTo>
                    <a:pt x="18197" y="8714"/>
                    <a:pt x="18242" y="8685"/>
                    <a:pt x="18264" y="8633"/>
                  </a:cubicBezTo>
                  <a:lnTo>
                    <a:pt x="19431" y="4859"/>
                  </a:lnTo>
                  <a:cubicBezTo>
                    <a:pt x="19453" y="4793"/>
                    <a:pt x="19394" y="4727"/>
                    <a:pt x="19319" y="4727"/>
                  </a:cubicBezTo>
                  <a:cubicBezTo>
                    <a:pt x="19312" y="4727"/>
                    <a:pt x="19306" y="4727"/>
                    <a:pt x="19300" y="4728"/>
                  </a:cubicBezTo>
                  <a:lnTo>
                    <a:pt x="18312" y="4954"/>
                  </a:lnTo>
                  <a:cubicBezTo>
                    <a:pt x="16774" y="1925"/>
                    <a:pt x="13671" y="1"/>
                    <a:pt x="10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1"/>
            <p:cNvSpPr/>
            <p:nvPr/>
          </p:nvSpPr>
          <p:spPr>
            <a:xfrm>
              <a:off x="6604523" y="4113508"/>
              <a:ext cx="454617" cy="259080"/>
            </a:xfrm>
            <a:custGeom>
              <a:avLst/>
              <a:gdLst/>
              <a:ahLst/>
              <a:cxnLst/>
              <a:rect l="l" t="t" r="r" b="b"/>
              <a:pathLst>
                <a:path w="19453" h="11086" extrusionOk="0">
                  <a:moveTo>
                    <a:pt x="17940" y="1"/>
                  </a:moveTo>
                  <a:lnTo>
                    <a:pt x="17285" y="2108"/>
                  </a:lnTo>
                  <a:cubicBezTo>
                    <a:pt x="17271" y="2160"/>
                    <a:pt x="17228" y="2189"/>
                    <a:pt x="17184" y="2189"/>
                  </a:cubicBezTo>
                  <a:cubicBezTo>
                    <a:pt x="17157" y="2189"/>
                    <a:pt x="17129" y="2178"/>
                    <a:pt x="17107" y="2156"/>
                  </a:cubicBezTo>
                  <a:lnTo>
                    <a:pt x="17119" y="2156"/>
                  </a:lnTo>
                  <a:lnTo>
                    <a:pt x="16142" y="1144"/>
                  </a:lnTo>
                  <a:lnTo>
                    <a:pt x="16142" y="1144"/>
                  </a:lnTo>
                  <a:cubicBezTo>
                    <a:pt x="16845" y="5418"/>
                    <a:pt x="13475" y="9133"/>
                    <a:pt x="9237" y="9133"/>
                  </a:cubicBezTo>
                  <a:cubicBezTo>
                    <a:pt x="9226" y="9133"/>
                    <a:pt x="9214" y="9133"/>
                    <a:pt x="9203" y="9133"/>
                  </a:cubicBezTo>
                  <a:cubicBezTo>
                    <a:pt x="6716" y="9133"/>
                    <a:pt x="4421" y="7814"/>
                    <a:pt x="3153" y="5668"/>
                  </a:cubicBezTo>
                  <a:lnTo>
                    <a:pt x="4070" y="5466"/>
                  </a:lnTo>
                  <a:cubicBezTo>
                    <a:pt x="4153" y="5442"/>
                    <a:pt x="4177" y="5347"/>
                    <a:pt x="4129" y="5287"/>
                  </a:cubicBezTo>
                  <a:lnTo>
                    <a:pt x="1367" y="2418"/>
                  </a:lnTo>
                  <a:cubicBezTo>
                    <a:pt x="1344" y="2395"/>
                    <a:pt x="1315" y="2384"/>
                    <a:pt x="1287" y="2384"/>
                  </a:cubicBezTo>
                  <a:cubicBezTo>
                    <a:pt x="1244" y="2384"/>
                    <a:pt x="1203" y="2410"/>
                    <a:pt x="1188" y="2454"/>
                  </a:cubicBezTo>
                  <a:lnTo>
                    <a:pt x="21" y="6228"/>
                  </a:lnTo>
                  <a:cubicBezTo>
                    <a:pt x="1" y="6300"/>
                    <a:pt x="52" y="6363"/>
                    <a:pt x="120" y="6363"/>
                  </a:cubicBezTo>
                  <a:cubicBezTo>
                    <a:pt x="130" y="6363"/>
                    <a:pt x="141" y="6362"/>
                    <a:pt x="152" y="6359"/>
                  </a:cubicBezTo>
                  <a:lnTo>
                    <a:pt x="1141" y="6133"/>
                  </a:lnTo>
                  <a:cubicBezTo>
                    <a:pt x="2667" y="9174"/>
                    <a:pt x="5781" y="11086"/>
                    <a:pt x="9174" y="11086"/>
                  </a:cubicBezTo>
                  <a:cubicBezTo>
                    <a:pt x="9195" y="11086"/>
                    <a:pt x="9216" y="11086"/>
                    <a:pt x="9237" y="11086"/>
                  </a:cubicBezTo>
                  <a:cubicBezTo>
                    <a:pt x="14964" y="11086"/>
                    <a:pt x="19452" y="5835"/>
                    <a:pt x="17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1"/>
            <p:cNvSpPr/>
            <p:nvPr/>
          </p:nvSpPr>
          <p:spPr>
            <a:xfrm>
              <a:off x="6709361" y="4113508"/>
              <a:ext cx="349779" cy="259360"/>
            </a:xfrm>
            <a:custGeom>
              <a:avLst/>
              <a:gdLst/>
              <a:ahLst/>
              <a:cxnLst/>
              <a:rect l="l" t="t" r="r" b="b"/>
              <a:pathLst>
                <a:path w="14967" h="11098" extrusionOk="0">
                  <a:moveTo>
                    <a:pt x="13466" y="1"/>
                  </a:moveTo>
                  <a:lnTo>
                    <a:pt x="12811" y="2120"/>
                  </a:lnTo>
                  <a:cubicBezTo>
                    <a:pt x="12790" y="2164"/>
                    <a:pt x="12746" y="2190"/>
                    <a:pt x="12704" y="2190"/>
                  </a:cubicBezTo>
                  <a:cubicBezTo>
                    <a:pt x="12677" y="2190"/>
                    <a:pt x="12651" y="2179"/>
                    <a:pt x="12633" y="2156"/>
                  </a:cubicBezTo>
                  <a:lnTo>
                    <a:pt x="12264" y="1787"/>
                  </a:lnTo>
                  <a:cubicBezTo>
                    <a:pt x="12145" y="6537"/>
                    <a:pt x="8156" y="10371"/>
                    <a:pt x="3274" y="10371"/>
                  </a:cubicBezTo>
                  <a:cubicBezTo>
                    <a:pt x="2155" y="10371"/>
                    <a:pt x="1048" y="10169"/>
                    <a:pt x="0" y="9776"/>
                  </a:cubicBezTo>
                  <a:lnTo>
                    <a:pt x="0" y="9776"/>
                  </a:lnTo>
                  <a:cubicBezTo>
                    <a:pt x="1429" y="10645"/>
                    <a:pt x="3084" y="11097"/>
                    <a:pt x="4763" y="11097"/>
                  </a:cubicBezTo>
                  <a:cubicBezTo>
                    <a:pt x="10478" y="11097"/>
                    <a:pt x="14966" y="5847"/>
                    <a:pt x="13466" y="13"/>
                  </a:cubicBezTo>
                  <a:lnTo>
                    <a:pt x="13466"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1"/>
            <p:cNvSpPr/>
            <p:nvPr/>
          </p:nvSpPr>
          <p:spPr>
            <a:xfrm>
              <a:off x="6896905" y="3975227"/>
              <a:ext cx="139612" cy="189461"/>
            </a:xfrm>
            <a:custGeom>
              <a:avLst/>
              <a:gdLst/>
              <a:ahLst/>
              <a:cxnLst/>
              <a:rect l="l" t="t" r="r" b="b"/>
              <a:pathLst>
                <a:path w="5974" h="8107" extrusionOk="0">
                  <a:moveTo>
                    <a:pt x="0" y="0"/>
                  </a:moveTo>
                  <a:lnTo>
                    <a:pt x="0" y="0"/>
                  </a:lnTo>
                  <a:cubicBezTo>
                    <a:pt x="2548" y="1548"/>
                    <a:pt x="4286" y="4334"/>
                    <a:pt x="4286" y="7740"/>
                  </a:cubicBezTo>
                  <a:lnTo>
                    <a:pt x="4608" y="8073"/>
                  </a:lnTo>
                  <a:cubicBezTo>
                    <a:pt x="4626" y="8096"/>
                    <a:pt x="4652" y="8107"/>
                    <a:pt x="4679" y="8107"/>
                  </a:cubicBezTo>
                  <a:cubicBezTo>
                    <a:pt x="4721" y="8107"/>
                    <a:pt x="4765" y="8081"/>
                    <a:pt x="4786" y="8037"/>
                  </a:cubicBezTo>
                  <a:lnTo>
                    <a:pt x="5953" y="4263"/>
                  </a:lnTo>
                  <a:cubicBezTo>
                    <a:pt x="5974" y="4191"/>
                    <a:pt x="5923" y="4127"/>
                    <a:pt x="5855" y="4127"/>
                  </a:cubicBezTo>
                  <a:cubicBezTo>
                    <a:pt x="5844" y="4127"/>
                    <a:pt x="5833" y="4129"/>
                    <a:pt x="5822" y="4132"/>
                  </a:cubicBezTo>
                  <a:lnTo>
                    <a:pt x="4834" y="4358"/>
                  </a:lnTo>
                  <a:cubicBezTo>
                    <a:pt x="3822" y="2346"/>
                    <a:pt x="2107" y="79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1"/>
            <p:cNvSpPr/>
            <p:nvPr/>
          </p:nvSpPr>
          <p:spPr>
            <a:xfrm>
              <a:off x="6749137" y="4047838"/>
              <a:ext cx="143258" cy="238234"/>
            </a:xfrm>
            <a:custGeom>
              <a:avLst/>
              <a:gdLst/>
              <a:ahLst/>
              <a:cxnLst/>
              <a:rect l="l" t="t" r="r" b="b"/>
              <a:pathLst>
                <a:path w="6130" h="10194" extrusionOk="0">
                  <a:moveTo>
                    <a:pt x="2418" y="1"/>
                  </a:moveTo>
                  <a:cubicBezTo>
                    <a:pt x="2263" y="1"/>
                    <a:pt x="2120" y="96"/>
                    <a:pt x="2061" y="251"/>
                  </a:cubicBezTo>
                  <a:lnTo>
                    <a:pt x="84" y="5645"/>
                  </a:lnTo>
                  <a:cubicBezTo>
                    <a:pt x="1" y="5895"/>
                    <a:pt x="191" y="6145"/>
                    <a:pt x="453" y="6145"/>
                  </a:cubicBezTo>
                  <a:lnTo>
                    <a:pt x="2358" y="6145"/>
                  </a:lnTo>
                  <a:cubicBezTo>
                    <a:pt x="2430" y="6145"/>
                    <a:pt x="2477" y="6204"/>
                    <a:pt x="2454" y="6264"/>
                  </a:cubicBezTo>
                  <a:lnTo>
                    <a:pt x="2442" y="6264"/>
                  </a:lnTo>
                  <a:lnTo>
                    <a:pt x="1132" y="9859"/>
                  </a:lnTo>
                  <a:cubicBezTo>
                    <a:pt x="1074" y="10021"/>
                    <a:pt x="1195" y="10193"/>
                    <a:pt x="1365" y="10193"/>
                  </a:cubicBezTo>
                  <a:cubicBezTo>
                    <a:pt x="1371" y="10193"/>
                    <a:pt x="1376" y="10193"/>
                    <a:pt x="1382" y="10193"/>
                  </a:cubicBezTo>
                  <a:lnTo>
                    <a:pt x="2215" y="10193"/>
                  </a:lnTo>
                  <a:cubicBezTo>
                    <a:pt x="2299" y="10193"/>
                    <a:pt x="2382" y="10157"/>
                    <a:pt x="2430" y="10074"/>
                  </a:cubicBezTo>
                  <a:lnTo>
                    <a:pt x="5978" y="4633"/>
                  </a:lnTo>
                  <a:cubicBezTo>
                    <a:pt x="6130" y="4387"/>
                    <a:pt x="5960" y="4061"/>
                    <a:pt x="5672" y="4061"/>
                  </a:cubicBezTo>
                  <a:cubicBezTo>
                    <a:pt x="5667" y="4061"/>
                    <a:pt x="5661" y="4061"/>
                    <a:pt x="5656" y="4061"/>
                  </a:cubicBezTo>
                  <a:lnTo>
                    <a:pt x="4311" y="4061"/>
                  </a:lnTo>
                  <a:cubicBezTo>
                    <a:pt x="4049" y="4061"/>
                    <a:pt x="3870" y="3799"/>
                    <a:pt x="3954" y="3561"/>
                  </a:cubicBezTo>
                  <a:lnTo>
                    <a:pt x="5073" y="501"/>
                  </a:lnTo>
                  <a:cubicBezTo>
                    <a:pt x="5156" y="251"/>
                    <a:pt x="4966" y="1"/>
                    <a:pt x="4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1"/>
            <p:cNvSpPr/>
            <p:nvPr/>
          </p:nvSpPr>
          <p:spPr>
            <a:xfrm>
              <a:off x="6804851" y="4047838"/>
              <a:ext cx="64805" cy="86305"/>
            </a:xfrm>
            <a:custGeom>
              <a:avLst/>
              <a:gdLst/>
              <a:ahLst/>
              <a:cxnLst/>
              <a:rect l="l" t="t" r="r" b="b"/>
              <a:pathLst>
                <a:path w="2773" h="3693" extrusionOk="0">
                  <a:moveTo>
                    <a:pt x="1224" y="1"/>
                  </a:moveTo>
                  <a:cubicBezTo>
                    <a:pt x="1224" y="49"/>
                    <a:pt x="1224" y="96"/>
                    <a:pt x="1201" y="132"/>
                  </a:cubicBezTo>
                  <a:lnTo>
                    <a:pt x="93" y="3192"/>
                  </a:lnTo>
                  <a:cubicBezTo>
                    <a:pt x="0" y="3436"/>
                    <a:pt x="180" y="3692"/>
                    <a:pt x="433" y="3692"/>
                  </a:cubicBezTo>
                  <a:cubicBezTo>
                    <a:pt x="439" y="3692"/>
                    <a:pt x="445" y="3692"/>
                    <a:pt x="451" y="3692"/>
                  </a:cubicBezTo>
                  <a:lnTo>
                    <a:pt x="1558" y="3692"/>
                  </a:lnTo>
                  <a:cubicBezTo>
                    <a:pt x="1546" y="3644"/>
                    <a:pt x="1558" y="3597"/>
                    <a:pt x="1570" y="3561"/>
                  </a:cubicBezTo>
                  <a:lnTo>
                    <a:pt x="2689" y="501"/>
                  </a:lnTo>
                  <a:cubicBezTo>
                    <a:pt x="2772" y="251"/>
                    <a:pt x="2594"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1"/>
            <p:cNvSpPr/>
            <p:nvPr/>
          </p:nvSpPr>
          <p:spPr>
            <a:xfrm>
              <a:off x="6774236" y="4142720"/>
              <a:ext cx="118159" cy="143352"/>
            </a:xfrm>
            <a:custGeom>
              <a:avLst/>
              <a:gdLst/>
              <a:ahLst/>
              <a:cxnLst/>
              <a:rect l="l" t="t" r="r" b="b"/>
              <a:pathLst>
                <a:path w="5056" h="6134" extrusionOk="0">
                  <a:moveTo>
                    <a:pt x="4598" y="1"/>
                  </a:moveTo>
                  <a:cubicBezTo>
                    <a:pt x="4593" y="1"/>
                    <a:pt x="4587" y="1"/>
                    <a:pt x="4582" y="1"/>
                  </a:cubicBezTo>
                  <a:lnTo>
                    <a:pt x="3487" y="1"/>
                  </a:lnTo>
                  <a:cubicBezTo>
                    <a:pt x="3487" y="72"/>
                    <a:pt x="3463" y="144"/>
                    <a:pt x="3415" y="203"/>
                  </a:cubicBezTo>
                  <a:lnTo>
                    <a:pt x="415" y="4835"/>
                  </a:lnTo>
                  <a:lnTo>
                    <a:pt x="58" y="5799"/>
                  </a:lnTo>
                  <a:cubicBezTo>
                    <a:pt x="0" y="5961"/>
                    <a:pt x="121" y="6133"/>
                    <a:pt x="291" y="6133"/>
                  </a:cubicBezTo>
                  <a:cubicBezTo>
                    <a:pt x="297" y="6133"/>
                    <a:pt x="302" y="6133"/>
                    <a:pt x="308" y="6133"/>
                  </a:cubicBezTo>
                  <a:lnTo>
                    <a:pt x="1141" y="6133"/>
                  </a:lnTo>
                  <a:cubicBezTo>
                    <a:pt x="1225" y="6133"/>
                    <a:pt x="1308" y="6097"/>
                    <a:pt x="1356" y="6014"/>
                  </a:cubicBezTo>
                  <a:lnTo>
                    <a:pt x="4904" y="573"/>
                  </a:lnTo>
                  <a:cubicBezTo>
                    <a:pt x="5056" y="327"/>
                    <a:pt x="4886" y="1"/>
                    <a:pt x="45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8" name="Google Shape;3178;p51"/>
          <p:cNvGrpSpPr/>
          <p:nvPr/>
        </p:nvGrpSpPr>
        <p:grpSpPr>
          <a:xfrm>
            <a:off x="5318379" y="3994151"/>
            <a:ext cx="431037" cy="345883"/>
            <a:chOff x="5318379" y="3994151"/>
            <a:chExt cx="431037" cy="345883"/>
          </a:xfrm>
        </p:grpSpPr>
        <p:grpSp>
          <p:nvGrpSpPr>
            <p:cNvPr id="3179" name="Google Shape;3179;p51"/>
            <p:cNvGrpSpPr/>
            <p:nvPr/>
          </p:nvGrpSpPr>
          <p:grpSpPr>
            <a:xfrm>
              <a:off x="5318379" y="3994151"/>
              <a:ext cx="431036" cy="345876"/>
              <a:chOff x="4661275" y="4020575"/>
              <a:chExt cx="461100" cy="370000"/>
            </a:xfrm>
          </p:grpSpPr>
          <p:sp>
            <p:nvSpPr>
              <p:cNvPr id="3180" name="Google Shape;3180;p51"/>
              <p:cNvSpPr/>
              <p:nvPr/>
            </p:nvSpPr>
            <p:spPr>
              <a:xfrm>
                <a:off x="4661275" y="4280725"/>
                <a:ext cx="461100" cy="109850"/>
              </a:xfrm>
              <a:custGeom>
                <a:avLst/>
                <a:gdLst/>
                <a:ahLst/>
                <a:cxnLst/>
                <a:rect l="l" t="t" r="r" b="b"/>
                <a:pathLst>
                  <a:path w="18444" h="4394" extrusionOk="0">
                    <a:moveTo>
                      <a:pt x="3073" y="0"/>
                    </a:moveTo>
                    <a:cubicBezTo>
                      <a:pt x="1537" y="0"/>
                      <a:pt x="1537" y="726"/>
                      <a:pt x="1" y="726"/>
                    </a:cubicBezTo>
                    <a:lnTo>
                      <a:pt x="1" y="4310"/>
                    </a:lnTo>
                    <a:cubicBezTo>
                      <a:pt x="1" y="4358"/>
                      <a:pt x="37" y="4394"/>
                      <a:pt x="84" y="4394"/>
                    </a:cubicBezTo>
                    <a:lnTo>
                      <a:pt x="18348" y="4394"/>
                    </a:lnTo>
                    <a:cubicBezTo>
                      <a:pt x="18396" y="4394"/>
                      <a:pt x="18432" y="4358"/>
                      <a:pt x="18444" y="4310"/>
                    </a:cubicBezTo>
                    <a:lnTo>
                      <a:pt x="18444" y="726"/>
                    </a:lnTo>
                    <a:cubicBezTo>
                      <a:pt x="16908" y="726"/>
                      <a:pt x="16908" y="0"/>
                      <a:pt x="15360" y="0"/>
                    </a:cubicBezTo>
                    <a:cubicBezTo>
                      <a:pt x="13824" y="0"/>
                      <a:pt x="13824" y="726"/>
                      <a:pt x="12288" y="726"/>
                    </a:cubicBezTo>
                    <a:cubicBezTo>
                      <a:pt x="10752" y="726"/>
                      <a:pt x="10752" y="0"/>
                      <a:pt x="9216" y="0"/>
                    </a:cubicBezTo>
                    <a:cubicBezTo>
                      <a:pt x="7680" y="0"/>
                      <a:pt x="7680" y="726"/>
                      <a:pt x="6145" y="726"/>
                    </a:cubicBezTo>
                    <a:cubicBezTo>
                      <a:pt x="4609" y="726"/>
                      <a:pt x="4609"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1"/>
              <p:cNvSpPr/>
              <p:nvPr/>
            </p:nvSpPr>
            <p:spPr>
              <a:xfrm>
                <a:off x="4661275" y="4308400"/>
                <a:ext cx="461100" cy="82175"/>
              </a:xfrm>
              <a:custGeom>
                <a:avLst/>
                <a:gdLst/>
                <a:ahLst/>
                <a:cxnLst/>
                <a:rect l="l" t="t" r="r" b="b"/>
                <a:pathLst>
                  <a:path w="18444" h="3287" extrusionOk="0">
                    <a:moveTo>
                      <a:pt x="16955" y="0"/>
                    </a:moveTo>
                    <a:lnTo>
                      <a:pt x="16955" y="1227"/>
                    </a:lnTo>
                    <a:cubicBezTo>
                      <a:pt x="16944" y="1958"/>
                      <a:pt x="16336" y="2560"/>
                      <a:pt x="15608" y="2560"/>
                    </a:cubicBezTo>
                    <a:cubicBezTo>
                      <a:pt x="15600" y="2560"/>
                      <a:pt x="15593" y="2560"/>
                      <a:pt x="15586" y="2560"/>
                    </a:cubicBezTo>
                    <a:lnTo>
                      <a:pt x="1" y="2560"/>
                    </a:lnTo>
                    <a:lnTo>
                      <a:pt x="1" y="3203"/>
                    </a:lnTo>
                    <a:cubicBezTo>
                      <a:pt x="1" y="3251"/>
                      <a:pt x="37" y="3287"/>
                      <a:pt x="84" y="3287"/>
                    </a:cubicBezTo>
                    <a:lnTo>
                      <a:pt x="18348" y="3287"/>
                    </a:lnTo>
                    <a:cubicBezTo>
                      <a:pt x="18396" y="3287"/>
                      <a:pt x="18432" y="3251"/>
                      <a:pt x="18432" y="3203"/>
                    </a:cubicBezTo>
                    <a:lnTo>
                      <a:pt x="18444" y="346"/>
                    </a:lnTo>
                    <a:lnTo>
                      <a:pt x="18444" y="346"/>
                    </a:lnTo>
                    <a:cubicBezTo>
                      <a:pt x="18420" y="346"/>
                      <a:pt x="18396" y="346"/>
                      <a:pt x="18372" y="346"/>
                    </a:cubicBezTo>
                    <a:cubicBezTo>
                      <a:pt x="17873" y="346"/>
                      <a:pt x="17387" y="228"/>
                      <a:pt x="16955" y="0"/>
                    </a:cubicBezTo>
                    <a:close/>
                  </a:path>
                </a:pathLst>
              </a:custGeom>
              <a:solidFill>
                <a:srgbClr val="06AFBC">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1"/>
              <p:cNvSpPr/>
              <p:nvPr/>
            </p:nvSpPr>
            <p:spPr>
              <a:xfrm>
                <a:off x="5044375" y="4032175"/>
                <a:ext cx="78000" cy="59550"/>
              </a:xfrm>
              <a:custGeom>
                <a:avLst/>
                <a:gdLst/>
                <a:ahLst/>
                <a:cxnLst/>
                <a:rect l="l" t="t" r="r" b="b"/>
                <a:pathLst>
                  <a:path w="3120" h="2382" extrusionOk="0">
                    <a:moveTo>
                      <a:pt x="0" y="0"/>
                    </a:moveTo>
                    <a:lnTo>
                      <a:pt x="0" y="2382"/>
                    </a:lnTo>
                    <a:lnTo>
                      <a:pt x="3120" y="2382"/>
                    </a:lnTo>
                    <a:lnTo>
                      <a:pt x="3108" y="84"/>
                    </a:lnTo>
                    <a:cubicBezTo>
                      <a:pt x="3108" y="36"/>
                      <a:pt x="3072" y="0"/>
                      <a:pt x="30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1"/>
              <p:cNvSpPr/>
              <p:nvPr/>
            </p:nvSpPr>
            <p:spPr>
              <a:xfrm>
                <a:off x="4661275" y="4032175"/>
                <a:ext cx="68500" cy="50625"/>
              </a:xfrm>
              <a:custGeom>
                <a:avLst/>
                <a:gdLst/>
                <a:ahLst/>
                <a:cxnLst/>
                <a:rect l="l" t="t" r="r" b="b"/>
                <a:pathLst>
                  <a:path w="2740" h="2025" extrusionOk="0">
                    <a:moveTo>
                      <a:pt x="84" y="0"/>
                    </a:moveTo>
                    <a:cubicBezTo>
                      <a:pt x="37" y="0"/>
                      <a:pt x="1" y="48"/>
                      <a:pt x="1" y="96"/>
                    </a:cubicBezTo>
                    <a:lnTo>
                      <a:pt x="1" y="2024"/>
                    </a:lnTo>
                    <a:lnTo>
                      <a:pt x="2739" y="2024"/>
                    </a:lnTo>
                    <a:lnTo>
                      <a:pt x="27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1"/>
              <p:cNvSpPr/>
              <p:nvPr/>
            </p:nvSpPr>
            <p:spPr>
              <a:xfrm>
                <a:off x="5053900" y="4032175"/>
                <a:ext cx="68475" cy="50625"/>
              </a:xfrm>
              <a:custGeom>
                <a:avLst/>
                <a:gdLst/>
                <a:ahLst/>
                <a:cxnLst/>
                <a:rect l="l" t="t" r="r" b="b"/>
                <a:pathLst>
                  <a:path w="2739" h="2025" extrusionOk="0">
                    <a:moveTo>
                      <a:pt x="1250" y="0"/>
                    </a:moveTo>
                    <a:lnTo>
                      <a:pt x="1250" y="655"/>
                    </a:lnTo>
                    <a:cubicBezTo>
                      <a:pt x="1250" y="1012"/>
                      <a:pt x="953" y="1298"/>
                      <a:pt x="596" y="1298"/>
                    </a:cubicBezTo>
                    <a:lnTo>
                      <a:pt x="0" y="1298"/>
                    </a:lnTo>
                    <a:lnTo>
                      <a:pt x="0" y="2024"/>
                    </a:lnTo>
                    <a:lnTo>
                      <a:pt x="2739" y="2024"/>
                    </a:lnTo>
                    <a:lnTo>
                      <a:pt x="2739" y="84"/>
                    </a:lnTo>
                    <a:cubicBezTo>
                      <a:pt x="2739" y="36"/>
                      <a:pt x="2691" y="0"/>
                      <a:pt x="2643"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1"/>
              <p:cNvSpPr/>
              <p:nvPr/>
            </p:nvSpPr>
            <p:spPr>
              <a:xfrm>
                <a:off x="5021450" y="4082475"/>
                <a:ext cx="100625" cy="234575"/>
              </a:xfrm>
              <a:custGeom>
                <a:avLst/>
                <a:gdLst/>
                <a:ahLst/>
                <a:cxnLst/>
                <a:rect l="l" t="t" r="r" b="b"/>
                <a:pathLst>
                  <a:path w="4025" h="9383" extrusionOk="0">
                    <a:moveTo>
                      <a:pt x="1286" y="1"/>
                    </a:moveTo>
                    <a:lnTo>
                      <a:pt x="0" y="2215"/>
                    </a:lnTo>
                    <a:lnTo>
                      <a:pt x="3906" y="9359"/>
                    </a:lnTo>
                    <a:lnTo>
                      <a:pt x="3906" y="9383"/>
                    </a:lnTo>
                    <a:lnTo>
                      <a:pt x="4025" y="9383"/>
                    </a:lnTo>
                    <a:lnTo>
                      <a:pt x="4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1"/>
              <p:cNvSpPr/>
              <p:nvPr/>
            </p:nvSpPr>
            <p:spPr>
              <a:xfrm>
                <a:off x="4661275" y="4082475"/>
                <a:ext cx="68500" cy="234575"/>
              </a:xfrm>
              <a:custGeom>
                <a:avLst/>
                <a:gdLst/>
                <a:ahLst/>
                <a:cxnLst/>
                <a:rect l="l" t="t" r="r" b="b"/>
                <a:pathLst>
                  <a:path w="2740" h="9383" extrusionOk="0">
                    <a:moveTo>
                      <a:pt x="1" y="1"/>
                    </a:moveTo>
                    <a:lnTo>
                      <a:pt x="1" y="9383"/>
                    </a:lnTo>
                    <a:lnTo>
                      <a:pt x="120" y="9383"/>
                    </a:lnTo>
                    <a:lnTo>
                      <a:pt x="120" y="9359"/>
                    </a:lnTo>
                    <a:lnTo>
                      <a:pt x="2739" y="2215"/>
                    </a:lnTo>
                    <a:lnTo>
                      <a:pt x="2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1"/>
              <p:cNvSpPr/>
              <p:nvPr/>
            </p:nvSpPr>
            <p:spPr>
              <a:xfrm>
                <a:off x="5085150" y="4082775"/>
                <a:ext cx="36925" cy="234275"/>
              </a:xfrm>
              <a:custGeom>
                <a:avLst/>
                <a:gdLst/>
                <a:ahLst/>
                <a:cxnLst/>
                <a:rect l="l" t="t" r="r" b="b"/>
                <a:pathLst>
                  <a:path w="1477" h="9371" extrusionOk="0">
                    <a:moveTo>
                      <a:pt x="0" y="0"/>
                    </a:moveTo>
                    <a:lnTo>
                      <a:pt x="0" y="5656"/>
                    </a:lnTo>
                    <a:lnTo>
                      <a:pt x="1358" y="9371"/>
                    </a:lnTo>
                    <a:lnTo>
                      <a:pt x="1477" y="9371"/>
                    </a:lnTo>
                    <a:lnTo>
                      <a:pt x="14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1"/>
              <p:cNvSpPr/>
              <p:nvPr/>
            </p:nvSpPr>
            <p:spPr>
              <a:xfrm>
                <a:off x="4661275" y="4082775"/>
                <a:ext cx="100650" cy="234275"/>
              </a:xfrm>
              <a:custGeom>
                <a:avLst/>
                <a:gdLst/>
                <a:ahLst/>
                <a:cxnLst/>
                <a:rect l="l" t="t" r="r" b="b"/>
                <a:pathLst>
                  <a:path w="4026" h="9371" extrusionOk="0">
                    <a:moveTo>
                      <a:pt x="1251" y="0"/>
                    </a:moveTo>
                    <a:lnTo>
                      <a:pt x="1251" y="1013"/>
                    </a:lnTo>
                    <a:cubicBezTo>
                      <a:pt x="1251" y="1322"/>
                      <a:pt x="1192" y="1632"/>
                      <a:pt x="1084" y="1929"/>
                    </a:cubicBezTo>
                    <a:lnTo>
                      <a:pt x="1" y="4918"/>
                    </a:lnTo>
                    <a:lnTo>
                      <a:pt x="1" y="9371"/>
                    </a:lnTo>
                    <a:lnTo>
                      <a:pt x="120" y="9371"/>
                    </a:lnTo>
                    <a:lnTo>
                      <a:pt x="4025" y="2227"/>
                    </a:lnTo>
                    <a:lnTo>
                      <a:pt x="2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1"/>
              <p:cNvSpPr/>
              <p:nvPr/>
            </p:nvSpPr>
            <p:spPr>
              <a:xfrm>
                <a:off x="4661275" y="4032175"/>
                <a:ext cx="77725" cy="59550"/>
              </a:xfrm>
              <a:custGeom>
                <a:avLst/>
                <a:gdLst/>
                <a:ahLst/>
                <a:cxnLst/>
                <a:rect l="l" t="t" r="r" b="b"/>
                <a:pathLst>
                  <a:path w="3109" h="2382" extrusionOk="0">
                    <a:moveTo>
                      <a:pt x="1251" y="0"/>
                    </a:moveTo>
                    <a:lnTo>
                      <a:pt x="1251" y="655"/>
                    </a:lnTo>
                    <a:cubicBezTo>
                      <a:pt x="1251" y="1012"/>
                      <a:pt x="953" y="1298"/>
                      <a:pt x="596" y="1298"/>
                    </a:cubicBezTo>
                    <a:lnTo>
                      <a:pt x="1" y="1298"/>
                    </a:lnTo>
                    <a:lnTo>
                      <a:pt x="1" y="2382"/>
                    </a:lnTo>
                    <a:lnTo>
                      <a:pt x="3108" y="2382"/>
                    </a:lnTo>
                    <a:lnTo>
                      <a:pt x="3108"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1"/>
              <p:cNvSpPr/>
              <p:nvPr/>
            </p:nvSpPr>
            <p:spPr>
              <a:xfrm>
                <a:off x="4903275" y="4082775"/>
                <a:ext cx="127425" cy="62225"/>
              </a:xfrm>
              <a:custGeom>
                <a:avLst/>
                <a:gdLst/>
                <a:ahLst/>
                <a:cxnLst/>
                <a:rect l="l" t="t" r="r" b="b"/>
                <a:pathLst>
                  <a:path w="5097" h="2489" extrusionOk="0">
                    <a:moveTo>
                      <a:pt x="1" y="0"/>
                    </a:moveTo>
                    <a:lnTo>
                      <a:pt x="1" y="2489"/>
                    </a:lnTo>
                    <a:cubicBezTo>
                      <a:pt x="644" y="2489"/>
                      <a:pt x="644" y="2156"/>
                      <a:pt x="1275" y="2156"/>
                    </a:cubicBezTo>
                    <a:cubicBezTo>
                      <a:pt x="1918" y="2156"/>
                      <a:pt x="1918" y="2489"/>
                      <a:pt x="2561" y="2489"/>
                    </a:cubicBezTo>
                    <a:cubicBezTo>
                      <a:pt x="3192" y="2489"/>
                      <a:pt x="3192" y="2156"/>
                      <a:pt x="3834" y="2156"/>
                    </a:cubicBezTo>
                    <a:cubicBezTo>
                      <a:pt x="4466" y="2156"/>
                      <a:pt x="4466" y="2489"/>
                      <a:pt x="5097" y="2489"/>
                    </a:cubicBezTo>
                    <a:lnTo>
                      <a:pt x="50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1"/>
              <p:cNvSpPr/>
              <p:nvPr/>
            </p:nvSpPr>
            <p:spPr>
              <a:xfrm>
                <a:off x="4907750" y="4082775"/>
                <a:ext cx="113725" cy="55400"/>
              </a:xfrm>
              <a:custGeom>
                <a:avLst/>
                <a:gdLst/>
                <a:ahLst/>
                <a:cxnLst/>
                <a:rect l="l" t="t" r="r" b="b"/>
                <a:pathLst>
                  <a:path w="4549" h="2216" extrusionOk="0">
                    <a:moveTo>
                      <a:pt x="3072" y="0"/>
                    </a:moveTo>
                    <a:lnTo>
                      <a:pt x="3072" y="643"/>
                    </a:lnTo>
                    <a:cubicBezTo>
                      <a:pt x="3062" y="997"/>
                      <a:pt x="2769" y="1265"/>
                      <a:pt x="2433" y="1265"/>
                    </a:cubicBezTo>
                    <a:cubicBezTo>
                      <a:pt x="2373" y="1265"/>
                      <a:pt x="2312" y="1257"/>
                      <a:pt x="2251" y="1239"/>
                    </a:cubicBezTo>
                    <a:cubicBezTo>
                      <a:pt x="2143" y="1203"/>
                      <a:pt x="2036" y="1191"/>
                      <a:pt x="1929" y="1191"/>
                    </a:cubicBezTo>
                    <a:cubicBezTo>
                      <a:pt x="1358" y="1191"/>
                      <a:pt x="1358" y="1489"/>
                      <a:pt x="786" y="1489"/>
                    </a:cubicBezTo>
                    <a:cubicBezTo>
                      <a:pt x="369" y="1489"/>
                      <a:pt x="262" y="1334"/>
                      <a:pt x="0" y="1251"/>
                    </a:cubicBezTo>
                    <a:lnTo>
                      <a:pt x="0" y="2215"/>
                    </a:lnTo>
                    <a:cubicBezTo>
                      <a:pt x="572" y="2215"/>
                      <a:pt x="572" y="1917"/>
                      <a:pt x="1143" y="1917"/>
                    </a:cubicBezTo>
                    <a:cubicBezTo>
                      <a:pt x="1715" y="1917"/>
                      <a:pt x="1715" y="2215"/>
                      <a:pt x="2274" y="2215"/>
                    </a:cubicBezTo>
                    <a:cubicBezTo>
                      <a:pt x="2846" y="2215"/>
                      <a:pt x="2846" y="1917"/>
                      <a:pt x="3417" y="1917"/>
                    </a:cubicBezTo>
                    <a:cubicBezTo>
                      <a:pt x="3977" y="1917"/>
                      <a:pt x="3977" y="2215"/>
                      <a:pt x="4548" y="2215"/>
                    </a:cubicBezTo>
                    <a:lnTo>
                      <a:pt x="4548"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1"/>
              <p:cNvSpPr/>
              <p:nvPr/>
            </p:nvSpPr>
            <p:spPr>
              <a:xfrm>
                <a:off x="4752675" y="4082775"/>
                <a:ext cx="126825" cy="62225"/>
              </a:xfrm>
              <a:custGeom>
                <a:avLst/>
                <a:gdLst/>
                <a:ahLst/>
                <a:cxnLst/>
                <a:rect l="l" t="t" r="r" b="b"/>
                <a:pathLst>
                  <a:path w="5073" h="2489" extrusionOk="0">
                    <a:moveTo>
                      <a:pt x="0" y="0"/>
                    </a:moveTo>
                    <a:lnTo>
                      <a:pt x="0" y="2489"/>
                    </a:lnTo>
                    <a:cubicBezTo>
                      <a:pt x="631" y="2489"/>
                      <a:pt x="631" y="2156"/>
                      <a:pt x="1262" y="2156"/>
                    </a:cubicBezTo>
                    <a:cubicBezTo>
                      <a:pt x="1905" y="2156"/>
                      <a:pt x="1905" y="2489"/>
                      <a:pt x="2536" y="2489"/>
                    </a:cubicBezTo>
                    <a:cubicBezTo>
                      <a:pt x="3167" y="2489"/>
                      <a:pt x="3167" y="2156"/>
                      <a:pt x="3798" y="2156"/>
                    </a:cubicBezTo>
                    <a:cubicBezTo>
                      <a:pt x="4441" y="2156"/>
                      <a:pt x="4441" y="2489"/>
                      <a:pt x="5072" y="2489"/>
                    </a:cubicBezTo>
                    <a:lnTo>
                      <a:pt x="5072" y="0"/>
                    </a:lnTo>
                    <a:close/>
                  </a:path>
                </a:pathLst>
              </a:custGeom>
              <a:solidFill>
                <a:srgbClr val="738B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1"/>
              <p:cNvSpPr/>
              <p:nvPr/>
            </p:nvSpPr>
            <p:spPr>
              <a:xfrm>
                <a:off x="4752675" y="4082775"/>
                <a:ext cx="126825" cy="62225"/>
              </a:xfrm>
              <a:custGeom>
                <a:avLst/>
                <a:gdLst/>
                <a:ahLst/>
                <a:cxnLst/>
                <a:rect l="l" t="t" r="r" b="b"/>
                <a:pathLst>
                  <a:path w="5073" h="2489" extrusionOk="0">
                    <a:moveTo>
                      <a:pt x="0" y="0"/>
                    </a:moveTo>
                    <a:lnTo>
                      <a:pt x="0" y="2489"/>
                    </a:lnTo>
                    <a:cubicBezTo>
                      <a:pt x="631" y="2489"/>
                      <a:pt x="631" y="2156"/>
                      <a:pt x="1262" y="2156"/>
                    </a:cubicBezTo>
                    <a:cubicBezTo>
                      <a:pt x="1905" y="2156"/>
                      <a:pt x="1905" y="2489"/>
                      <a:pt x="2536" y="2489"/>
                    </a:cubicBezTo>
                    <a:cubicBezTo>
                      <a:pt x="3167" y="2489"/>
                      <a:pt x="3167" y="2156"/>
                      <a:pt x="3798" y="2156"/>
                    </a:cubicBezTo>
                    <a:cubicBezTo>
                      <a:pt x="4441" y="2156"/>
                      <a:pt x="4441" y="2489"/>
                      <a:pt x="5072" y="2489"/>
                    </a:cubicBezTo>
                    <a:lnTo>
                      <a:pt x="50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1"/>
              <p:cNvSpPr/>
              <p:nvPr/>
            </p:nvSpPr>
            <p:spPr>
              <a:xfrm>
                <a:off x="4761900" y="4082775"/>
                <a:ext cx="113725" cy="55400"/>
              </a:xfrm>
              <a:custGeom>
                <a:avLst/>
                <a:gdLst/>
                <a:ahLst/>
                <a:cxnLst/>
                <a:rect l="l" t="t" r="r" b="b"/>
                <a:pathLst>
                  <a:path w="4549" h="2216" extrusionOk="0">
                    <a:moveTo>
                      <a:pt x="3060" y="0"/>
                    </a:moveTo>
                    <a:lnTo>
                      <a:pt x="3060" y="643"/>
                    </a:lnTo>
                    <a:cubicBezTo>
                      <a:pt x="3060" y="997"/>
                      <a:pt x="2768" y="1265"/>
                      <a:pt x="2432" y="1265"/>
                    </a:cubicBezTo>
                    <a:cubicBezTo>
                      <a:pt x="2373" y="1265"/>
                      <a:pt x="2312" y="1257"/>
                      <a:pt x="2250" y="1239"/>
                    </a:cubicBezTo>
                    <a:cubicBezTo>
                      <a:pt x="2143" y="1203"/>
                      <a:pt x="2036" y="1191"/>
                      <a:pt x="1929" y="1191"/>
                    </a:cubicBezTo>
                    <a:cubicBezTo>
                      <a:pt x="1358" y="1191"/>
                      <a:pt x="1358" y="1489"/>
                      <a:pt x="786" y="1489"/>
                    </a:cubicBezTo>
                    <a:cubicBezTo>
                      <a:pt x="369" y="1489"/>
                      <a:pt x="262" y="1334"/>
                      <a:pt x="0" y="1251"/>
                    </a:cubicBezTo>
                    <a:lnTo>
                      <a:pt x="0" y="2215"/>
                    </a:lnTo>
                    <a:cubicBezTo>
                      <a:pt x="572" y="2215"/>
                      <a:pt x="572" y="1917"/>
                      <a:pt x="1143" y="1917"/>
                    </a:cubicBezTo>
                    <a:cubicBezTo>
                      <a:pt x="1703" y="1917"/>
                      <a:pt x="1703" y="2215"/>
                      <a:pt x="2274" y="2215"/>
                    </a:cubicBezTo>
                    <a:cubicBezTo>
                      <a:pt x="2846" y="2215"/>
                      <a:pt x="2846" y="1917"/>
                      <a:pt x="3405" y="1917"/>
                    </a:cubicBezTo>
                    <a:cubicBezTo>
                      <a:pt x="3977" y="1917"/>
                      <a:pt x="3977" y="2215"/>
                      <a:pt x="4548" y="2215"/>
                    </a:cubicBezTo>
                    <a:lnTo>
                      <a:pt x="4548"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1"/>
              <p:cNvSpPr/>
              <p:nvPr/>
            </p:nvSpPr>
            <p:spPr>
              <a:xfrm>
                <a:off x="4783625" y="4098175"/>
                <a:ext cx="70275" cy="50475"/>
              </a:xfrm>
              <a:custGeom>
                <a:avLst/>
                <a:gdLst/>
                <a:ahLst/>
                <a:cxnLst/>
                <a:rect l="l" t="t" r="r" b="b"/>
                <a:pathLst>
                  <a:path w="2811" h="2019" extrusionOk="0">
                    <a:moveTo>
                      <a:pt x="2530" y="1"/>
                    </a:moveTo>
                    <a:cubicBezTo>
                      <a:pt x="2391" y="1"/>
                      <a:pt x="2251" y="93"/>
                      <a:pt x="2251" y="277"/>
                    </a:cubicBezTo>
                    <a:lnTo>
                      <a:pt x="2251" y="1444"/>
                    </a:lnTo>
                    <a:cubicBezTo>
                      <a:pt x="2251" y="1629"/>
                      <a:pt x="2391" y="1721"/>
                      <a:pt x="2530" y="1721"/>
                    </a:cubicBezTo>
                    <a:cubicBezTo>
                      <a:pt x="2670" y="1721"/>
                      <a:pt x="2810" y="1629"/>
                      <a:pt x="2810" y="1444"/>
                    </a:cubicBezTo>
                    <a:lnTo>
                      <a:pt x="2810" y="277"/>
                    </a:lnTo>
                    <a:cubicBezTo>
                      <a:pt x="2810" y="93"/>
                      <a:pt x="2670" y="1"/>
                      <a:pt x="2530" y="1"/>
                    </a:cubicBezTo>
                    <a:close/>
                    <a:moveTo>
                      <a:pt x="280" y="13"/>
                    </a:moveTo>
                    <a:cubicBezTo>
                      <a:pt x="140" y="13"/>
                      <a:pt x="0" y="105"/>
                      <a:pt x="0" y="289"/>
                    </a:cubicBezTo>
                    <a:lnTo>
                      <a:pt x="0" y="1456"/>
                    </a:lnTo>
                    <a:cubicBezTo>
                      <a:pt x="0" y="1599"/>
                      <a:pt x="131" y="1730"/>
                      <a:pt x="286" y="1730"/>
                    </a:cubicBezTo>
                    <a:cubicBezTo>
                      <a:pt x="429" y="1730"/>
                      <a:pt x="560" y="1599"/>
                      <a:pt x="560" y="1456"/>
                    </a:cubicBezTo>
                    <a:lnTo>
                      <a:pt x="560" y="289"/>
                    </a:lnTo>
                    <a:cubicBezTo>
                      <a:pt x="560" y="105"/>
                      <a:pt x="420" y="13"/>
                      <a:pt x="280" y="13"/>
                    </a:cubicBezTo>
                    <a:close/>
                    <a:moveTo>
                      <a:pt x="1401" y="13"/>
                    </a:moveTo>
                    <a:cubicBezTo>
                      <a:pt x="1262" y="13"/>
                      <a:pt x="1125" y="105"/>
                      <a:pt x="1131" y="289"/>
                    </a:cubicBezTo>
                    <a:lnTo>
                      <a:pt x="1131" y="1742"/>
                    </a:lnTo>
                    <a:cubicBezTo>
                      <a:pt x="1131" y="1926"/>
                      <a:pt x="1268" y="2019"/>
                      <a:pt x="1405" y="2019"/>
                    </a:cubicBezTo>
                    <a:cubicBezTo>
                      <a:pt x="1542" y="2019"/>
                      <a:pt x="1679" y="1926"/>
                      <a:pt x="1679" y="1742"/>
                    </a:cubicBezTo>
                    <a:lnTo>
                      <a:pt x="1679" y="289"/>
                    </a:lnTo>
                    <a:cubicBezTo>
                      <a:pt x="1679" y="105"/>
                      <a:pt x="1539" y="13"/>
                      <a:pt x="1401" y="13"/>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1"/>
              <p:cNvSpPr/>
              <p:nvPr/>
            </p:nvSpPr>
            <p:spPr>
              <a:xfrm>
                <a:off x="4839875" y="4098550"/>
                <a:ext cx="14025" cy="33075"/>
              </a:xfrm>
              <a:custGeom>
                <a:avLst/>
                <a:gdLst/>
                <a:ahLst/>
                <a:cxnLst/>
                <a:rect l="l" t="t" r="r" b="b"/>
                <a:pathLst>
                  <a:path w="561" h="1323" extrusionOk="0">
                    <a:moveTo>
                      <a:pt x="274" y="1"/>
                    </a:moveTo>
                    <a:cubicBezTo>
                      <a:pt x="132" y="1"/>
                      <a:pt x="1" y="120"/>
                      <a:pt x="1" y="274"/>
                    </a:cubicBezTo>
                    <a:lnTo>
                      <a:pt x="1" y="1322"/>
                    </a:lnTo>
                    <a:cubicBezTo>
                      <a:pt x="70" y="1305"/>
                      <a:pt x="146" y="1294"/>
                      <a:pt x="220" y="1294"/>
                    </a:cubicBezTo>
                    <a:cubicBezTo>
                      <a:pt x="246" y="1294"/>
                      <a:pt x="273" y="1295"/>
                      <a:pt x="298" y="1298"/>
                    </a:cubicBezTo>
                    <a:cubicBezTo>
                      <a:pt x="324" y="1295"/>
                      <a:pt x="348" y="1294"/>
                      <a:pt x="373" y="1294"/>
                    </a:cubicBezTo>
                    <a:cubicBezTo>
                      <a:pt x="438" y="1294"/>
                      <a:pt x="499" y="1305"/>
                      <a:pt x="560" y="1322"/>
                    </a:cubicBezTo>
                    <a:lnTo>
                      <a:pt x="560" y="274"/>
                    </a:lnTo>
                    <a:cubicBezTo>
                      <a:pt x="560" y="120"/>
                      <a:pt x="441" y="1"/>
                      <a:pt x="286"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1"/>
              <p:cNvSpPr/>
              <p:nvPr/>
            </p:nvSpPr>
            <p:spPr>
              <a:xfrm>
                <a:off x="4811900" y="4112850"/>
                <a:ext cx="13725" cy="25325"/>
              </a:xfrm>
              <a:custGeom>
                <a:avLst/>
                <a:gdLst/>
                <a:ahLst/>
                <a:cxnLst/>
                <a:rect l="l" t="t" r="r" b="b"/>
                <a:pathLst>
                  <a:path w="549" h="1013" extrusionOk="0">
                    <a:moveTo>
                      <a:pt x="0" y="0"/>
                    </a:moveTo>
                    <a:lnTo>
                      <a:pt x="0" y="976"/>
                    </a:lnTo>
                    <a:cubicBezTo>
                      <a:pt x="84" y="1000"/>
                      <a:pt x="179" y="1012"/>
                      <a:pt x="274" y="1012"/>
                    </a:cubicBezTo>
                    <a:cubicBezTo>
                      <a:pt x="370" y="1012"/>
                      <a:pt x="465" y="1000"/>
                      <a:pt x="548" y="976"/>
                    </a:cubicBezTo>
                    <a:lnTo>
                      <a:pt x="548" y="48"/>
                    </a:lnTo>
                    <a:cubicBezTo>
                      <a:pt x="509" y="53"/>
                      <a:pt x="467" y="55"/>
                      <a:pt x="425" y="55"/>
                    </a:cubicBezTo>
                    <a:cubicBezTo>
                      <a:pt x="366" y="55"/>
                      <a:pt x="306" y="50"/>
                      <a:pt x="250" y="36"/>
                    </a:cubicBezTo>
                    <a:cubicBezTo>
                      <a:pt x="167" y="12"/>
                      <a:pt x="84" y="0"/>
                      <a:pt x="0"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1"/>
              <p:cNvSpPr/>
              <p:nvPr/>
            </p:nvSpPr>
            <p:spPr>
              <a:xfrm>
                <a:off x="4783625" y="4115525"/>
                <a:ext cx="14300" cy="16100"/>
              </a:xfrm>
              <a:custGeom>
                <a:avLst/>
                <a:gdLst/>
                <a:ahLst/>
                <a:cxnLst/>
                <a:rect l="l" t="t" r="r" b="b"/>
                <a:pathLst>
                  <a:path w="572" h="644" extrusionOk="0">
                    <a:moveTo>
                      <a:pt x="572" y="0"/>
                    </a:moveTo>
                    <a:cubicBezTo>
                      <a:pt x="393" y="95"/>
                      <a:pt x="203" y="155"/>
                      <a:pt x="12" y="179"/>
                    </a:cubicBezTo>
                    <a:lnTo>
                      <a:pt x="0" y="643"/>
                    </a:lnTo>
                    <a:cubicBezTo>
                      <a:pt x="84" y="619"/>
                      <a:pt x="179" y="607"/>
                      <a:pt x="274" y="607"/>
                    </a:cubicBezTo>
                    <a:cubicBezTo>
                      <a:pt x="369" y="607"/>
                      <a:pt x="465" y="619"/>
                      <a:pt x="572" y="643"/>
                    </a:cubicBezTo>
                    <a:lnTo>
                      <a:pt x="572"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1"/>
              <p:cNvSpPr/>
              <p:nvPr/>
            </p:nvSpPr>
            <p:spPr>
              <a:xfrm>
                <a:off x="4929475" y="4098175"/>
                <a:ext cx="70275" cy="50475"/>
              </a:xfrm>
              <a:custGeom>
                <a:avLst/>
                <a:gdLst/>
                <a:ahLst/>
                <a:cxnLst/>
                <a:rect l="l" t="t" r="r" b="b"/>
                <a:pathLst>
                  <a:path w="2811" h="2019" extrusionOk="0">
                    <a:moveTo>
                      <a:pt x="2530" y="1"/>
                    </a:moveTo>
                    <a:cubicBezTo>
                      <a:pt x="2391" y="1"/>
                      <a:pt x="2251" y="93"/>
                      <a:pt x="2251" y="277"/>
                    </a:cubicBezTo>
                    <a:lnTo>
                      <a:pt x="2251" y="1444"/>
                    </a:lnTo>
                    <a:cubicBezTo>
                      <a:pt x="2251" y="1629"/>
                      <a:pt x="2391" y="1721"/>
                      <a:pt x="2530" y="1721"/>
                    </a:cubicBezTo>
                    <a:cubicBezTo>
                      <a:pt x="2670" y="1721"/>
                      <a:pt x="2810" y="1629"/>
                      <a:pt x="2810" y="1444"/>
                    </a:cubicBezTo>
                    <a:lnTo>
                      <a:pt x="2810" y="277"/>
                    </a:lnTo>
                    <a:cubicBezTo>
                      <a:pt x="2810" y="93"/>
                      <a:pt x="2670" y="1"/>
                      <a:pt x="2530" y="1"/>
                    </a:cubicBezTo>
                    <a:close/>
                    <a:moveTo>
                      <a:pt x="280" y="13"/>
                    </a:moveTo>
                    <a:cubicBezTo>
                      <a:pt x="140" y="13"/>
                      <a:pt x="0" y="105"/>
                      <a:pt x="0" y="289"/>
                    </a:cubicBezTo>
                    <a:lnTo>
                      <a:pt x="0" y="1456"/>
                    </a:lnTo>
                    <a:cubicBezTo>
                      <a:pt x="12" y="1599"/>
                      <a:pt x="131" y="1730"/>
                      <a:pt x="286" y="1730"/>
                    </a:cubicBezTo>
                    <a:cubicBezTo>
                      <a:pt x="441" y="1730"/>
                      <a:pt x="560" y="1599"/>
                      <a:pt x="560" y="1456"/>
                    </a:cubicBezTo>
                    <a:lnTo>
                      <a:pt x="560" y="289"/>
                    </a:lnTo>
                    <a:cubicBezTo>
                      <a:pt x="560" y="105"/>
                      <a:pt x="420" y="13"/>
                      <a:pt x="280" y="13"/>
                    </a:cubicBezTo>
                    <a:close/>
                    <a:moveTo>
                      <a:pt x="1411" y="13"/>
                    </a:moveTo>
                    <a:cubicBezTo>
                      <a:pt x="1271" y="13"/>
                      <a:pt x="1132" y="105"/>
                      <a:pt x="1132" y="289"/>
                    </a:cubicBezTo>
                    <a:lnTo>
                      <a:pt x="1132" y="1742"/>
                    </a:lnTo>
                    <a:cubicBezTo>
                      <a:pt x="1132" y="1926"/>
                      <a:pt x="1271" y="2019"/>
                      <a:pt x="1411" y="2019"/>
                    </a:cubicBezTo>
                    <a:cubicBezTo>
                      <a:pt x="1551" y="2019"/>
                      <a:pt x="1691" y="1926"/>
                      <a:pt x="1691" y="1742"/>
                    </a:cubicBezTo>
                    <a:lnTo>
                      <a:pt x="1691" y="289"/>
                    </a:lnTo>
                    <a:cubicBezTo>
                      <a:pt x="1691" y="105"/>
                      <a:pt x="1551" y="13"/>
                      <a:pt x="1411" y="13"/>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1"/>
              <p:cNvSpPr/>
              <p:nvPr/>
            </p:nvSpPr>
            <p:spPr>
              <a:xfrm>
                <a:off x="4985725" y="4098550"/>
                <a:ext cx="14325" cy="33075"/>
              </a:xfrm>
              <a:custGeom>
                <a:avLst/>
                <a:gdLst/>
                <a:ahLst/>
                <a:cxnLst/>
                <a:rect l="l" t="t" r="r" b="b"/>
                <a:pathLst>
                  <a:path w="573" h="1323" extrusionOk="0">
                    <a:moveTo>
                      <a:pt x="286" y="1"/>
                    </a:moveTo>
                    <a:cubicBezTo>
                      <a:pt x="132" y="1"/>
                      <a:pt x="1" y="120"/>
                      <a:pt x="1" y="274"/>
                    </a:cubicBezTo>
                    <a:lnTo>
                      <a:pt x="1" y="1322"/>
                    </a:lnTo>
                    <a:cubicBezTo>
                      <a:pt x="70" y="1305"/>
                      <a:pt x="147" y="1294"/>
                      <a:pt x="220" y="1294"/>
                    </a:cubicBezTo>
                    <a:cubicBezTo>
                      <a:pt x="246" y="1294"/>
                      <a:pt x="273" y="1295"/>
                      <a:pt x="298" y="1298"/>
                    </a:cubicBezTo>
                    <a:cubicBezTo>
                      <a:pt x="324" y="1295"/>
                      <a:pt x="349" y="1294"/>
                      <a:pt x="373" y="1294"/>
                    </a:cubicBezTo>
                    <a:cubicBezTo>
                      <a:pt x="439" y="1294"/>
                      <a:pt x="502" y="1305"/>
                      <a:pt x="572" y="1322"/>
                    </a:cubicBezTo>
                    <a:lnTo>
                      <a:pt x="572" y="274"/>
                    </a:lnTo>
                    <a:cubicBezTo>
                      <a:pt x="560" y="120"/>
                      <a:pt x="441" y="1"/>
                      <a:pt x="286"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1"/>
              <p:cNvSpPr/>
              <p:nvPr/>
            </p:nvSpPr>
            <p:spPr>
              <a:xfrm>
                <a:off x="4957750" y="4112850"/>
                <a:ext cx="14025" cy="25325"/>
              </a:xfrm>
              <a:custGeom>
                <a:avLst/>
                <a:gdLst/>
                <a:ahLst/>
                <a:cxnLst/>
                <a:rect l="l" t="t" r="r" b="b"/>
                <a:pathLst>
                  <a:path w="561" h="1013" extrusionOk="0">
                    <a:moveTo>
                      <a:pt x="1" y="0"/>
                    </a:moveTo>
                    <a:lnTo>
                      <a:pt x="1" y="976"/>
                    </a:lnTo>
                    <a:cubicBezTo>
                      <a:pt x="96" y="1000"/>
                      <a:pt x="179" y="1012"/>
                      <a:pt x="274" y="1012"/>
                    </a:cubicBezTo>
                    <a:cubicBezTo>
                      <a:pt x="370" y="1012"/>
                      <a:pt x="465" y="1000"/>
                      <a:pt x="560" y="976"/>
                    </a:cubicBezTo>
                    <a:lnTo>
                      <a:pt x="560" y="48"/>
                    </a:lnTo>
                    <a:cubicBezTo>
                      <a:pt x="516" y="53"/>
                      <a:pt x="473" y="55"/>
                      <a:pt x="432" y="55"/>
                    </a:cubicBezTo>
                    <a:cubicBezTo>
                      <a:pt x="374" y="55"/>
                      <a:pt x="318" y="50"/>
                      <a:pt x="262" y="36"/>
                    </a:cubicBezTo>
                    <a:lnTo>
                      <a:pt x="251" y="36"/>
                    </a:lnTo>
                    <a:cubicBezTo>
                      <a:pt x="167" y="12"/>
                      <a:pt x="84" y="0"/>
                      <a:pt x="1"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1"/>
              <p:cNvSpPr/>
              <p:nvPr/>
            </p:nvSpPr>
            <p:spPr>
              <a:xfrm>
                <a:off x="4929475" y="4115525"/>
                <a:ext cx="14300" cy="16100"/>
              </a:xfrm>
              <a:custGeom>
                <a:avLst/>
                <a:gdLst/>
                <a:ahLst/>
                <a:cxnLst/>
                <a:rect l="l" t="t" r="r" b="b"/>
                <a:pathLst>
                  <a:path w="572" h="644" extrusionOk="0">
                    <a:moveTo>
                      <a:pt x="572" y="0"/>
                    </a:moveTo>
                    <a:cubicBezTo>
                      <a:pt x="405" y="95"/>
                      <a:pt x="215" y="155"/>
                      <a:pt x="12" y="179"/>
                    </a:cubicBezTo>
                    <a:lnTo>
                      <a:pt x="0" y="643"/>
                    </a:lnTo>
                    <a:cubicBezTo>
                      <a:pt x="96" y="619"/>
                      <a:pt x="179" y="607"/>
                      <a:pt x="274" y="607"/>
                    </a:cubicBezTo>
                    <a:cubicBezTo>
                      <a:pt x="370" y="607"/>
                      <a:pt x="477" y="619"/>
                      <a:pt x="572" y="643"/>
                    </a:cubicBezTo>
                    <a:lnTo>
                      <a:pt x="572"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1"/>
              <p:cNvSpPr/>
              <p:nvPr/>
            </p:nvSpPr>
            <p:spPr>
              <a:xfrm>
                <a:off x="4875600" y="4049425"/>
                <a:ext cx="32175" cy="95000"/>
              </a:xfrm>
              <a:custGeom>
                <a:avLst/>
                <a:gdLst/>
                <a:ahLst/>
                <a:cxnLst/>
                <a:rect l="l" t="t" r="r" b="b"/>
                <a:pathLst>
                  <a:path w="1287" h="3800" extrusionOk="0">
                    <a:moveTo>
                      <a:pt x="0" y="1"/>
                    </a:moveTo>
                    <a:lnTo>
                      <a:pt x="0" y="3799"/>
                    </a:lnTo>
                    <a:lnTo>
                      <a:pt x="1286" y="3799"/>
                    </a:lnTo>
                    <a:lnTo>
                      <a:pt x="12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1"/>
              <p:cNvSpPr/>
              <p:nvPr/>
            </p:nvSpPr>
            <p:spPr>
              <a:xfrm>
                <a:off x="4853875" y="4138150"/>
                <a:ext cx="75925" cy="162525"/>
              </a:xfrm>
              <a:custGeom>
                <a:avLst/>
                <a:gdLst/>
                <a:ahLst/>
                <a:cxnLst/>
                <a:rect l="l" t="t" r="r" b="b"/>
                <a:pathLst>
                  <a:path w="3037" h="6501" extrusionOk="0">
                    <a:moveTo>
                      <a:pt x="869" y="0"/>
                    </a:moveTo>
                    <a:lnTo>
                      <a:pt x="0" y="3417"/>
                    </a:lnTo>
                    <a:lnTo>
                      <a:pt x="774" y="6489"/>
                    </a:lnTo>
                    <a:cubicBezTo>
                      <a:pt x="1024" y="6441"/>
                      <a:pt x="1274" y="6417"/>
                      <a:pt x="1524" y="6417"/>
                    </a:cubicBezTo>
                    <a:lnTo>
                      <a:pt x="1512" y="6429"/>
                    </a:lnTo>
                    <a:cubicBezTo>
                      <a:pt x="1554" y="6427"/>
                      <a:pt x="1596" y="6426"/>
                      <a:pt x="1637" y="6426"/>
                    </a:cubicBezTo>
                    <a:cubicBezTo>
                      <a:pt x="1846" y="6426"/>
                      <a:pt x="2054" y="6451"/>
                      <a:pt x="2262" y="6501"/>
                    </a:cubicBezTo>
                    <a:lnTo>
                      <a:pt x="3036" y="3429"/>
                    </a:lnTo>
                    <a:lnTo>
                      <a:pt x="216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1"/>
              <p:cNvSpPr/>
              <p:nvPr/>
            </p:nvSpPr>
            <p:spPr>
              <a:xfrm>
                <a:off x="4752675" y="4032175"/>
                <a:ext cx="278025" cy="23525"/>
              </a:xfrm>
              <a:custGeom>
                <a:avLst/>
                <a:gdLst/>
                <a:ahLst/>
                <a:cxnLst/>
                <a:rect l="l" t="t" r="r" b="b"/>
                <a:pathLst>
                  <a:path w="11121" h="941" extrusionOk="0">
                    <a:moveTo>
                      <a:pt x="0" y="0"/>
                    </a:moveTo>
                    <a:lnTo>
                      <a:pt x="0" y="941"/>
                    </a:lnTo>
                    <a:lnTo>
                      <a:pt x="11121" y="941"/>
                    </a:lnTo>
                    <a:lnTo>
                      <a:pt x="111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1"/>
              <p:cNvSpPr/>
              <p:nvPr/>
            </p:nvSpPr>
            <p:spPr>
              <a:xfrm>
                <a:off x="4729450" y="4020575"/>
                <a:ext cx="32475" cy="117600"/>
              </a:xfrm>
              <a:custGeom>
                <a:avLst/>
                <a:gdLst/>
                <a:ahLst/>
                <a:cxnLst/>
                <a:rect l="l" t="t" r="r" b="b"/>
                <a:pathLst>
                  <a:path w="1299" h="4704" extrusionOk="0">
                    <a:moveTo>
                      <a:pt x="96" y="0"/>
                    </a:moveTo>
                    <a:cubicBezTo>
                      <a:pt x="48" y="0"/>
                      <a:pt x="12" y="36"/>
                      <a:pt x="0" y="83"/>
                    </a:cubicBezTo>
                    <a:lnTo>
                      <a:pt x="0" y="4703"/>
                    </a:lnTo>
                    <a:lnTo>
                      <a:pt x="1298" y="4703"/>
                    </a:lnTo>
                    <a:lnTo>
                      <a:pt x="1298" y="83"/>
                    </a:lnTo>
                    <a:cubicBezTo>
                      <a:pt x="1298" y="36"/>
                      <a:pt x="1262" y="0"/>
                      <a:pt x="1215"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1"/>
              <p:cNvSpPr/>
              <p:nvPr/>
            </p:nvSpPr>
            <p:spPr>
              <a:xfrm>
                <a:off x="5021450" y="4020575"/>
                <a:ext cx="32475" cy="117600"/>
              </a:xfrm>
              <a:custGeom>
                <a:avLst/>
                <a:gdLst/>
                <a:ahLst/>
                <a:cxnLst/>
                <a:rect l="l" t="t" r="r" b="b"/>
                <a:pathLst>
                  <a:path w="1299" h="4704" extrusionOk="0">
                    <a:moveTo>
                      <a:pt x="84" y="0"/>
                    </a:moveTo>
                    <a:cubicBezTo>
                      <a:pt x="36" y="0"/>
                      <a:pt x="0" y="36"/>
                      <a:pt x="0" y="83"/>
                    </a:cubicBezTo>
                    <a:lnTo>
                      <a:pt x="0" y="4703"/>
                    </a:lnTo>
                    <a:lnTo>
                      <a:pt x="1298" y="4703"/>
                    </a:lnTo>
                    <a:lnTo>
                      <a:pt x="1286" y="83"/>
                    </a:lnTo>
                    <a:cubicBezTo>
                      <a:pt x="1298" y="36"/>
                      <a:pt x="1251" y="0"/>
                      <a:pt x="1203"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1"/>
              <p:cNvSpPr/>
              <p:nvPr/>
            </p:nvSpPr>
            <p:spPr>
              <a:xfrm>
                <a:off x="5021450" y="4138150"/>
                <a:ext cx="97650" cy="178900"/>
              </a:xfrm>
              <a:custGeom>
                <a:avLst/>
                <a:gdLst/>
                <a:ahLst/>
                <a:cxnLst/>
                <a:rect l="l" t="t" r="r" b="b"/>
                <a:pathLst>
                  <a:path w="3906" h="7156" extrusionOk="0">
                    <a:moveTo>
                      <a:pt x="0" y="0"/>
                    </a:moveTo>
                    <a:lnTo>
                      <a:pt x="2477" y="6787"/>
                    </a:lnTo>
                    <a:cubicBezTo>
                      <a:pt x="2917" y="7025"/>
                      <a:pt x="3406" y="7144"/>
                      <a:pt x="3906" y="7156"/>
                    </a:cubicBezTo>
                    <a:lnTo>
                      <a:pt x="3906" y="7144"/>
                    </a:lnTo>
                    <a:lnTo>
                      <a:pt x="1298"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1"/>
              <p:cNvSpPr/>
              <p:nvPr/>
            </p:nvSpPr>
            <p:spPr>
              <a:xfrm>
                <a:off x="4664250" y="4138150"/>
                <a:ext cx="97675" cy="178600"/>
              </a:xfrm>
              <a:custGeom>
                <a:avLst/>
                <a:gdLst/>
                <a:ahLst/>
                <a:cxnLst/>
                <a:rect l="l" t="t" r="r" b="b"/>
                <a:pathLst>
                  <a:path w="3907" h="7144" extrusionOk="0">
                    <a:moveTo>
                      <a:pt x="2620" y="0"/>
                    </a:moveTo>
                    <a:lnTo>
                      <a:pt x="1" y="7144"/>
                    </a:lnTo>
                    <a:cubicBezTo>
                      <a:pt x="501" y="7132"/>
                      <a:pt x="989" y="7001"/>
                      <a:pt x="1430" y="6775"/>
                    </a:cubicBezTo>
                    <a:lnTo>
                      <a:pt x="3906"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1"/>
              <p:cNvSpPr/>
              <p:nvPr/>
            </p:nvSpPr>
            <p:spPr>
              <a:xfrm>
                <a:off x="4907750" y="4130700"/>
                <a:ext cx="175625" cy="186350"/>
              </a:xfrm>
              <a:custGeom>
                <a:avLst/>
                <a:gdLst/>
                <a:ahLst/>
                <a:cxnLst/>
                <a:rect l="l" t="t" r="r" b="b"/>
                <a:pathLst>
                  <a:path w="7025" h="7454" extrusionOk="0">
                    <a:moveTo>
                      <a:pt x="1143" y="0"/>
                    </a:moveTo>
                    <a:cubicBezTo>
                      <a:pt x="572" y="0"/>
                      <a:pt x="572" y="298"/>
                      <a:pt x="0" y="298"/>
                    </a:cubicBezTo>
                    <a:lnTo>
                      <a:pt x="96" y="6799"/>
                    </a:lnTo>
                    <a:cubicBezTo>
                      <a:pt x="941" y="6977"/>
                      <a:pt x="1191" y="7454"/>
                      <a:pt x="2429" y="7454"/>
                    </a:cubicBezTo>
                    <a:cubicBezTo>
                      <a:pt x="3965" y="7454"/>
                      <a:pt x="3965" y="6727"/>
                      <a:pt x="5501" y="6727"/>
                    </a:cubicBezTo>
                    <a:cubicBezTo>
                      <a:pt x="5543" y="6726"/>
                      <a:pt x="5584" y="6725"/>
                      <a:pt x="5626" y="6725"/>
                    </a:cubicBezTo>
                    <a:cubicBezTo>
                      <a:pt x="6118" y="6725"/>
                      <a:pt x="6597" y="6853"/>
                      <a:pt x="7025" y="7073"/>
                    </a:cubicBezTo>
                    <a:lnTo>
                      <a:pt x="4548" y="298"/>
                    </a:lnTo>
                    <a:cubicBezTo>
                      <a:pt x="3977" y="298"/>
                      <a:pt x="3977" y="0"/>
                      <a:pt x="3417" y="0"/>
                    </a:cubicBezTo>
                    <a:cubicBezTo>
                      <a:pt x="2846" y="0"/>
                      <a:pt x="2846" y="298"/>
                      <a:pt x="2274" y="298"/>
                    </a:cubicBezTo>
                    <a:cubicBezTo>
                      <a:pt x="1715" y="298"/>
                      <a:pt x="1715"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1"/>
              <p:cNvSpPr/>
              <p:nvPr/>
            </p:nvSpPr>
            <p:spPr>
              <a:xfrm>
                <a:off x="4699975" y="4130700"/>
                <a:ext cx="175650" cy="186350"/>
              </a:xfrm>
              <a:custGeom>
                <a:avLst/>
                <a:gdLst/>
                <a:ahLst/>
                <a:cxnLst/>
                <a:rect l="l" t="t" r="r" b="b"/>
                <a:pathLst>
                  <a:path w="7026" h="7454" extrusionOk="0">
                    <a:moveTo>
                      <a:pt x="3620" y="0"/>
                    </a:moveTo>
                    <a:cubicBezTo>
                      <a:pt x="3049" y="0"/>
                      <a:pt x="3049" y="298"/>
                      <a:pt x="2477" y="298"/>
                    </a:cubicBezTo>
                    <a:lnTo>
                      <a:pt x="1" y="7073"/>
                    </a:lnTo>
                    <a:cubicBezTo>
                      <a:pt x="429" y="6853"/>
                      <a:pt x="908" y="6725"/>
                      <a:pt x="1400" y="6725"/>
                    </a:cubicBezTo>
                    <a:cubicBezTo>
                      <a:pt x="1441" y="6725"/>
                      <a:pt x="1483" y="6726"/>
                      <a:pt x="1525" y="6727"/>
                    </a:cubicBezTo>
                    <a:cubicBezTo>
                      <a:pt x="3061" y="6727"/>
                      <a:pt x="3061" y="7454"/>
                      <a:pt x="4597" y="7454"/>
                    </a:cubicBezTo>
                    <a:cubicBezTo>
                      <a:pt x="5835" y="7454"/>
                      <a:pt x="6073" y="6977"/>
                      <a:pt x="6930" y="6799"/>
                    </a:cubicBezTo>
                    <a:lnTo>
                      <a:pt x="7025" y="298"/>
                    </a:lnTo>
                    <a:cubicBezTo>
                      <a:pt x="6454" y="298"/>
                      <a:pt x="6454" y="0"/>
                      <a:pt x="5882" y="0"/>
                    </a:cubicBezTo>
                    <a:cubicBezTo>
                      <a:pt x="5323" y="0"/>
                      <a:pt x="5323" y="298"/>
                      <a:pt x="4751" y="298"/>
                    </a:cubicBezTo>
                    <a:cubicBezTo>
                      <a:pt x="4180" y="298"/>
                      <a:pt x="4180" y="0"/>
                      <a:pt x="3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1"/>
              <p:cNvSpPr/>
              <p:nvPr/>
            </p:nvSpPr>
            <p:spPr>
              <a:xfrm>
                <a:off x="4910125" y="4130700"/>
                <a:ext cx="173250" cy="186050"/>
              </a:xfrm>
              <a:custGeom>
                <a:avLst/>
                <a:gdLst/>
                <a:ahLst/>
                <a:cxnLst/>
                <a:rect l="l" t="t" r="r" b="b"/>
                <a:pathLst>
                  <a:path w="6930" h="7442" extrusionOk="0">
                    <a:moveTo>
                      <a:pt x="3322" y="0"/>
                    </a:moveTo>
                    <a:cubicBezTo>
                      <a:pt x="3251" y="0"/>
                      <a:pt x="3191" y="0"/>
                      <a:pt x="3132" y="12"/>
                    </a:cubicBezTo>
                    <a:lnTo>
                      <a:pt x="4858" y="4739"/>
                    </a:lnTo>
                    <a:cubicBezTo>
                      <a:pt x="5071" y="5353"/>
                      <a:pt x="4617" y="5989"/>
                      <a:pt x="3971" y="5989"/>
                    </a:cubicBezTo>
                    <a:cubicBezTo>
                      <a:pt x="3965" y="5989"/>
                      <a:pt x="3959" y="5989"/>
                      <a:pt x="3953" y="5989"/>
                    </a:cubicBezTo>
                    <a:lnTo>
                      <a:pt x="3930" y="5989"/>
                    </a:lnTo>
                    <a:cubicBezTo>
                      <a:pt x="2394" y="5989"/>
                      <a:pt x="2394" y="6715"/>
                      <a:pt x="846" y="6715"/>
                    </a:cubicBezTo>
                    <a:cubicBezTo>
                      <a:pt x="560" y="6715"/>
                      <a:pt x="274" y="6692"/>
                      <a:pt x="1" y="6620"/>
                    </a:cubicBezTo>
                    <a:lnTo>
                      <a:pt x="1" y="6787"/>
                    </a:lnTo>
                    <a:cubicBezTo>
                      <a:pt x="858" y="6966"/>
                      <a:pt x="1096" y="7442"/>
                      <a:pt x="2334" y="7442"/>
                    </a:cubicBezTo>
                    <a:cubicBezTo>
                      <a:pt x="3870" y="7442"/>
                      <a:pt x="3870" y="6715"/>
                      <a:pt x="5406" y="6715"/>
                    </a:cubicBezTo>
                    <a:cubicBezTo>
                      <a:pt x="5430" y="6715"/>
                      <a:pt x="5455" y="6715"/>
                      <a:pt x="5479" y="6715"/>
                    </a:cubicBezTo>
                    <a:cubicBezTo>
                      <a:pt x="5988" y="6715"/>
                      <a:pt x="6475" y="6834"/>
                      <a:pt x="6930" y="7073"/>
                    </a:cubicBezTo>
                    <a:lnTo>
                      <a:pt x="4453" y="298"/>
                    </a:lnTo>
                    <a:cubicBezTo>
                      <a:pt x="3882" y="298"/>
                      <a:pt x="3882" y="0"/>
                      <a:pt x="3322"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1"/>
              <p:cNvSpPr/>
              <p:nvPr/>
            </p:nvSpPr>
            <p:spPr>
              <a:xfrm>
                <a:off x="4699975" y="4130700"/>
                <a:ext cx="175350" cy="186350"/>
              </a:xfrm>
              <a:custGeom>
                <a:avLst/>
                <a:gdLst/>
                <a:ahLst/>
                <a:cxnLst/>
                <a:rect l="l" t="t" r="r" b="b"/>
                <a:pathLst>
                  <a:path w="7014" h="7454" extrusionOk="0">
                    <a:moveTo>
                      <a:pt x="5882" y="0"/>
                    </a:moveTo>
                    <a:cubicBezTo>
                      <a:pt x="5763" y="0"/>
                      <a:pt x="5644" y="24"/>
                      <a:pt x="5525" y="60"/>
                    </a:cubicBezTo>
                    <a:lnTo>
                      <a:pt x="5454" y="5418"/>
                    </a:lnTo>
                    <a:cubicBezTo>
                      <a:pt x="5442" y="5775"/>
                      <a:pt x="5228" y="6108"/>
                      <a:pt x="4894" y="6251"/>
                    </a:cubicBezTo>
                    <a:cubicBezTo>
                      <a:pt x="4406" y="6465"/>
                      <a:pt x="4037" y="6727"/>
                      <a:pt x="3108" y="6727"/>
                    </a:cubicBezTo>
                    <a:cubicBezTo>
                      <a:pt x="1691" y="6727"/>
                      <a:pt x="1584" y="6120"/>
                      <a:pt x="382" y="6013"/>
                    </a:cubicBezTo>
                    <a:lnTo>
                      <a:pt x="1" y="7085"/>
                    </a:lnTo>
                    <a:cubicBezTo>
                      <a:pt x="444" y="6846"/>
                      <a:pt x="941" y="6727"/>
                      <a:pt x="1441" y="6727"/>
                    </a:cubicBezTo>
                    <a:cubicBezTo>
                      <a:pt x="1465" y="6727"/>
                      <a:pt x="1489" y="6727"/>
                      <a:pt x="1513" y="6727"/>
                    </a:cubicBezTo>
                    <a:cubicBezTo>
                      <a:pt x="3049" y="6727"/>
                      <a:pt x="3049" y="7454"/>
                      <a:pt x="4585" y="7454"/>
                    </a:cubicBezTo>
                    <a:cubicBezTo>
                      <a:pt x="5835" y="7454"/>
                      <a:pt x="6073" y="6989"/>
                      <a:pt x="6918" y="6799"/>
                    </a:cubicBezTo>
                    <a:lnTo>
                      <a:pt x="7013" y="298"/>
                    </a:lnTo>
                    <a:cubicBezTo>
                      <a:pt x="6454" y="298"/>
                      <a:pt x="6454" y="0"/>
                      <a:pt x="5882"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1"/>
              <p:cNvSpPr/>
              <p:nvPr/>
            </p:nvSpPr>
            <p:spPr>
              <a:xfrm>
                <a:off x="4959525" y="4328650"/>
                <a:ext cx="147375" cy="31875"/>
              </a:xfrm>
              <a:custGeom>
                <a:avLst/>
                <a:gdLst/>
                <a:ahLst/>
                <a:cxnLst/>
                <a:rect l="l" t="t" r="r" b="b"/>
                <a:pathLst>
                  <a:path w="5895" h="1275" extrusionOk="0">
                    <a:moveTo>
                      <a:pt x="3436" y="0"/>
                    </a:moveTo>
                    <a:cubicBezTo>
                      <a:pt x="2867" y="0"/>
                      <a:pt x="2299" y="131"/>
                      <a:pt x="1775" y="393"/>
                    </a:cubicBezTo>
                    <a:cubicBezTo>
                      <a:pt x="1368" y="619"/>
                      <a:pt x="907" y="727"/>
                      <a:pt x="433" y="727"/>
                    </a:cubicBezTo>
                    <a:cubicBezTo>
                      <a:pt x="408" y="727"/>
                      <a:pt x="383" y="727"/>
                      <a:pt x="358" y="726"/>
                    </a:cubicBezTo>
                    <a:cubicBezTo>
                      <a:pt x="1" y="726"/>
                      <a:pt x="1" y="1274"/>
                      <a:pt x="358" y="1274"/>
                    </a:cubicBezTo>
                    <a:lnTo>
                      <a:pt x="370" y="1274"/>
                    </a:lnTo>
                    <a:cubicBezTo>
                      <a:pt x="392" y="1274"/>
                      <a:pt x="414" y="1275"/>
                      <a:pt x="436" y="1275"/>
                    </a:cubicBezTo>
                    <a:cubicBezTo>
                      <a:pt x="986" y="1275"/>
                      <a:pt x="1533" y="1133"/>
                      <a:pt x="2025" y="881"/>
                    </a:cubicBezTo>
                    <a:cubicBezTo>
                      <a:pt x="2471" y="655"/>
                      <a:pt x="2957" y="542"/>
                      <a:pt x="3442" y="542"/>
                    </a:cubicBezTo>
                    <a:cubicBezTo>
                      <a:pt x="3927" y="542"/>
                      <a:pt x="4412" y="655"/>
                      <a:pt x="4859" y="881"/>
                    </a:cubicBezTo>
                    <a:cubicBezTo>
                      <a:pt x="5061" y="988"/>
                      <a:pt x="5275" y="1072"/>
                      <a:pt x="5502" y="1143"/>
                    </a:cubicBezTo>
                    <a:cubicBezTo>
                      <a:pt x="5531" y="1152"/>
                      <a:pt x="5560" y="1156"/>
                      <a:pt x="5588" y="1156"/>
                    </a:cubicBezTo>
                    <a:cubicBezTo>
                      <a:pt x="5707" y="1156"/>
                      <a:pt x="5808" y="1078"/>
                      <a:pt x="5847" y="953"/>
                    </a:cubicBezTo>
                    <a:cubicBezTo>
                      <a:pt x="5895" y="810"/>
                      <a:pt x="5811" y="655"/>
                      <a:pt x="5668" y="619"/>
                    </a:cubicBezTo>
                    <a:cubicBezTo>
                      <a:pt x="5466" y="560"/>
                      <a:pt x="5275" y="488"/>
                      <a:pt x="5097" y="393"/>
                    </a:cubicBezTo>
                    <a:cubicBezTo>
                      <a:pt x="4573" y="131"/>
                      <a:pt x="4004" y="0"/>
                      <a:pt x="3436" y="0"/>
                    </a:cubicBezTo>
                    <a:close/>
                  </a:path>
                </a:pathLst>
              </a:custGeom>
              <a:solidFill>
                <a:srgbClr val="06AFBC">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1"/>
              <p:cNvSpPr/>
              <p:nvPr/>
            </p:nvSpPr>
            <p:spPr>
              <a:xfrm>
                <a:off x="5082475" y="4337575"/>
                <a:ext cx="24125" cy="20000"/>
              </a:xfrm>
              <a:custGeom>
                <a:avLst/>
                <a:gdLst/>
                <a:ahLst/>
                <a:cxnLst/>
                <a:rect l="l" t="t" r="r" b="b"/>
                <a:pathLst>
                  <a:path w="965" h="800" extrusionOk="0">
                    <a:moveTo>
                      <a:pt x="107" y="0"/>
                    </a:moveTo>
                    <a:lnTo>
                      <a:pt x="107" y="48"/>
                    </a:lnTo>
                    <a:cubicBezTo>
                      <a:pt x="107" y="226"/>
                      <a:pt x="72" y="393"/>
                      <a:pt x="0" y="560"/>
                    </a:cubicBezTo>
                    <a:cubicBezTo>
                      <a:pt x="191" y="655"/>
                      <a:pt x="381" y="726"/>
                      <a:pt x="584" y="786"/>
                    </a:cubicBezTo>
                    <a:cubicBezTo>
                      <a:pt x="611" y="795"/>
                      <a:pt x="639" y="799"/>
                      <a:pt x="666" y="799"/>
                    </a:cubicBezTo>
                    <a:cubicBezTo>
                      <a:pt x="782" y="799"/>
                      <a:pt x="890" y="723"/>
                      <a:pt x="929" y="607"/>
                    </a:cubicBezTo>
                    <a:cubicBezTo>
                      <a:pt x="965" y="465"/>
                      <a:pt x="893" y="310"/>
                      <a:pt x="750" y="262"/>
                    </a:cubicBezTo>
                    <a:cubicBezTo>
                      <a:pt x="548" y="203"/>
                      <a:pt x="357" y="119"/>
                      <a:pt x="179" y="36"/>
                    </a:cubicBezTo>
                    <a:lnTo>
                      <a:pt x="107" y="0"/>
                    </a:lnTo>
                    <a:close/>
                  </a:path>
                </a:pathLst>
              </a:custGeom>
              <a:solidFill>
                <a:srgbClr val="06AFBC">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1"/>
              <p:cNvSpPr/>
              <p:nvPr/>
            </p:nvSpPr>
            <p:spPr>
              <a:xfrm>
                <a:off x="4728850" y="4331550"/>
                <a:ext cx="171775" cy="31650"/>
              </a:xfrm>
              <a:custGeom>
                <a:avLst/>
                <a:gdLst/>
                <a:ahLst/>
                <a:cxnLst/>
                <a:rect l="l" t="t" r="r" b="b"/>
                <a:pathLst>
                  <a:path w="6871" h="1266" extrusionOk="0">
                    <a:moveTo>
                      <a:pt x="493" y="1"/>
                    </a:moveTo>
                    <a:cubicBezTo>
                      <a:pt x="452" y="1"/>
                      <a:pt x="411" y="1"/>
                      <a:pt x="370" y="3"/>
                    </a:cubicBezTo>
                    <a:cubicBezTo>
                      <a:pt x="1" y="3"/>
                      <a:pt x="1" y="539"/>
                      <a:pt x="370" y="539"/>
                    </a:cubicBezTo>
                    <a:cubicBezTo>
                      <a:pt x="392" y="538"/>
                      <a:pt x="414" y="538"/>
                      <a:pt x="436" y="538"/>
                    </a:cubicBezTo>
                    <a:cubicBezTo>
                      <a:pt x="902" y="538"/>
                      <a:pt x="1366" y="657"/>
                      <a:pt x="1787" y="884"/>
                    </a:cubicBezTo>
                    <a:cubicBezTo>
                      <a:pt x="2277" y="1135"/>
                      <a:pt x="2811" y="1266"/>
                      <a:pt x="3369" y="1266"/>
                    </a:cubicBezTo>
                    <a:cubicBezTo>
                      <a:pt x="3393" y="1266"/>
                      <a:pt x="3417" y="1266"/>
                      <a:pt x="3442" y="1265"/>
                    </a:cubicBezTo>
                    <a:cubicBezTo>
                      <a:pt x="3465" y="1266"/>
                      <a:pt x="3489" y="1266"/>
                      <a:pt x="3513" y="1266"/>
                    </a:cubicBezTo>
                    <a:cubicBezTo>
                      <a:pt x="4061" y="1266"/>
                      <a:pt x="4606" y="1135"/>
                      <a:pt x="5096" y="884"/>
                    </a:cubicBezTo>
                    <a:cubicBezTo>
                      <a:pt x="5506" y="657"/>
                      <a:pt x="5969" y="538"/>
                      <a:pt x="6445" y="538"/>
                    </a:cubicBezTo>
                    <a:cubicBezTo>
                      <a:pt x="6468" y="538"/>
                      <a:pt x="6491" y="538"/>
                      <a:pt x="6513" y="539"/>
                    </a:cubicBezTo>
                    <a:cubicBezTo>
                      <a:pt x="6867" y="539"/>
                      <a:pt x="6870" y="3"/>
                      <a:pt x="6525" y="3"/>
                    </a:cubicBezTo>
                    <a:cubicBezTo>
                      <a:pt x="6521" y="3"/>
                      <a:pt x="6517" y="3"/>
                      <a:pt x="6513" y="3"/>
                    </a:cubicBezTo>
                    <a:cubicBezTo>
                      <a:pt x="6471" y="1"/>
                      <a:pt x="6429" y="1"/>
                      <a:pt x="6387" y="1"/>
                    </a:cubicBezTo>
                    <a:cubicBezTo>
                      <a:pt x="5848" y="1"/>
                      <a:pt x="5322" y="141"/>
                      <a:pt x="4858" y="384"/>
                    </a:cubicBezTo>
                    <a:cubicBezTo>
                      <a:pt x="4412" y="610"/>
                      <a:pt x="3927" y="723"/>
                      <a:pt x="3442" y="723"/>
                    </a:cubicBezTo>
                    <a:cubicBezTo>
                      <a:pt x="2956" y="723"/>
                      <a:pt x="2471" y="610"/>
                      <a:pt x="2025" y="384"/>
                    </a:cubicBezTo>
                    <a:cubicBezTo>
                      <a:pt x="1550" y="141"/>
                      <a:pt x="1023" y="1"/>
                      <a:pt x="493" y="1"/>
                    </a:cubicBezTo>
                    <a:close/>
                  </a:path>
                </a:pathLst>
              </a:custGeom>
              <a:solidFill>
                <a:srgbClr val="06AFBC">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1"/>
              <p:cNvSpPr/>
              <p:nvPr/>
            </p:nvSpPr>
            <p:spPr>
              <a:xfrm>
                <a:off x="4762775" y="4168350"/>
                <a:ext cx="37000" cy="105850"/>
              </a:xfrm>
              <a:custGeom>
                <a:avLst/>
                <a:gdLst/>
                <a:ahLst/>
                <a:cxnLst/>
                <a:rect l="l" t="t" r="r" b="b"/>
                <a:pathLst>
                  <a:path w="1480" h="4234" extrusionOk="0">
                    <a:moveTo>
                      <a:pt x="1171" y="1"/>
                    </a:moveTo>
                    <a:cubicBezTo>
                      <a:pt x="1045" y="1"/>
                      <a:pt x="922" y="78"/>
                      <a:pt x="906" y="245"/>
                    </a:cubicBezTo>
                    <a:cubicBezTo>
                      <a:pt x="882" y="423"/>
                      <a:pt x="799" y="578"/>
                      <a:pt x="668" y="697"/>
                    </a:cubicBezTo>
                    <a:cubicBezTo>
                      <a:pt x="263" y="1102"/>
                      <a:pt x="180" y="1745"/>
                      <a:pt x="489" y="2245"/>
                    </a:cubicBezTo>
                    <a:cubicBezTo>
                      <a:pt x="680" y="2542"/>
                      <a:pt x="632" y="2935"/>
                      <a:pt x="370" y="3185"/>
                    </a:cubicBezTo>
                    <a:cubicBezTo>
                      <a:pt x="168" y="3388"/>
                      <a:pt x="37" y="3650"/>
                      <a:pt x="13" y="3924"/>
                    </a:cubicBezTo>
                    <a:cubicBezTo>
                      <a:pt x="1" y="4078"/>
                      <a:pt x="108" y="4209"/>
                      <a:pt x="251" y="4221"/>
                    </a:cubicBezTo>
                    <a:lnTo>
                      <a:pt x="287" y="4221"/>
                    </a:lnTo>
                    <a:lnTo>
                      <a:pt x="287" y="4233"/>
                    </a:lnTo>
                    <a:cubicBezTo>
                      <a:pt x="430" y="4233"/>
                      <a:pt x="549" y="4138"/>
                      <a:pt x="561" y="3995"/>
                    </a:cubicBezTo>
                    <a:cubicBezTo>
                      <a:pt x="584" y="3816"/>
                      <a:pt x="668" y="3662"/>
                      <a:pt x="787" y="3543"/>
                    </a:cubicBezTo>
                    <a:cubicBezTo>
                      <a:pt x="1203" y="3138"/>
                      <a:pt x="1287" y="2495"/>
                      <a:pt x="977" y="1995"/>
                    </a:cubicBezTo>
                    <a:cubicBezTo>
                      <a:pt x="787" y="1697"/>
                      <a:pt x="834" y="1304"/>
                      <a:pt x="1084" y="1054"/>
                    </a:cubicBezTo>
                    <a:cubicBezTo>
                      <a:pt x="1299" y="864"/>
                      <a:pt x="1430" y="590"/>
                      <a:pt x="1453" y="316"/>
                    </a:cubicBezTo>
                    <a:cubicBezTo>
                      <a:pt x="1480" y="114"/>
                      <a:pt x="1323" y="1"/>
                      <a:pt x="11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1"/>
              <p:cNvSpPr/>
              <p:nvPr/>
            </p:nvSpPr>
            <p:spPr>
              <a:xfrm>
                <a:off x="4814275" y="4167300"/>
                <a:ext cx="29800" cy="107775"/>
              </a:xfrm>
              <a:custGeom>
                <a:avLst/>
                <a:gdLst/>
                <a:ahLst/>
                <a:cxnLst/>
                <a:rect l="l" t="t" r="r" b="b"/>
                <a:pathLst>
                  <a:path w="1192" h="4311" extrusionOk="0">
                    <a:moveTo>
                      <a:pt x="822" y="1"/>
                    </a:moveTo>
                    <a:cubicBezTo>
                      <a:pt x="667" y="1"/>
                      <a:pt x="548" y="120"/>
                      <a:pt x="536" y="275"/>
                    </a:cubicBezTo>
                    <a:cubicBezTo>
                      <a:pt x="548" y="441"/>
                      <a:pt x="489" y="608"/>
                      <a:pt x="370" y="739"/>
                    </a:cubicBezTo>
                    <a:cubicBezTo>
                      <a:pt x="1" y="1203"/>
                      <a:pt x="1" y="1846"/>
                      <a:pt x="370" y="2311"/>
                    </a:cubicBezTo>
                    <a:cubicBezTo>
                      <a:pt x="596" y="2584"/>
                      <a:pt x="596" y="2977"/>
                      <a:pt x="370" y="3251"/>
                    </a:cubicBezTo>
                    <a:cubicBezTo>
                      <a:pt x="191" y="3477"/>
                      <a:pt x="96" y="3751"/>
                      <a:pt x="96" y="4037"/>
                    </a:cubicBezTo>
                    <a:cubicBezTo>
                      <a:pt x="108" y="4192"/>
                      <a:pt x="227" y="4311"/>
                      <a:pt x="382" y="4311"/>
                    </a:cubicBezTo>
                    <a:cubicBezTo>
                      <a:pt x="536" y="4311"/>
                      <a:pt x="656" y="4192"/>
                      <a:pt x="656" y="4037"/>
                    </a:cubicBezTo>
                    <a:cubicBezTo>
                      <a:pt x="656" y="3858"/>
                      <a:pt x="715" y="3692"/>
                      <a:pt x="822" y="3561"/>
                    </a:cubicBezTo>
                    <a:cubicBezTo>
                      <a:pt x="1191" y="3108"/>
                      <a:pt x="1191" y="2454"/>
                      <a:pt x="822" y="2001"/>
                    </a:cubicBezTo>
                    <a:cubicBezTo>
                      <a:pt x="596" y="1727"/>
                      <a:pt x="596" y="1322"/>
                      <a:pt x="822" y="1049"/>
                    </a:cubicBezTo>
                    <a:cubicBezTo>
                      <a:pt x="1001" y="834"/>
                      <a:pt x="1096" y="560"/>
                      <a:pt x="1096" y="275"/>
                    </a:cubicBezTo>
                    <a:cubicBezTo>
                      <a:pt x="1096" y="120"/>
                      <a:pt x="965" y="1"/>
                      <a:pt x="8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1"/>
              <p:cNvSpPr/>
              <p:nvPr/>
            </p:nvSpPr>
            <p:spPr>
              <a:xfrm>
                <a:off x="4836300" y="4220300"/>
                <a:ext cx="5400" cy="33950"/>
              </a:xfrm>
              <a:custGeom>
                <a:avLst/>
                <a:gdLst/>
                <a:ahLst/>
                <a:cxnLst/>
                <a:rect l="l" t="t" r="r" b="b"/>
                <a:pathLst>
                  <a:path w="216" h="1358" extrusionOk="0">
                    <a:moveTo>
                      <a:pt x="25" y="0"/>
                    </a:moveTo>
                    <a:lnTo>
                      <a:pt x="1" y="1357"/>
                    </a:lnTo>
                    <a:cubicBezTo>
                      <a:pt x="144" y="1155"/>
                      <a:pt x="215" y="905"/>
                      <a:pt x="215" y="655"/>
                    </a:cubicBezTo>
                    <a:cubicBezTo>
                      <a:pt x="215" y="429"/>
                      <a:pt x="156" y="191"/>
                      <a:pt x="25" y="0"/>
                    </a:cubicBezTo>
                    <a:close/>
                  </a:path>
                </a:pathLst>
              </a:custGeom>
              <a:solidFill>
                <a:srgbClr val="CB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1"/>
              <p:cNvSpPr/>
              <p:nvPr/>
            </p:nvSpPr>
            <p:spPr>
              <a:xfrm>
                <a:off x="4837500" y="4167900"/>
                <a:ext cx="4200" cy="21750"/>
              </a:xfrm>
              <a:custGeom>
                <a:avLst/>
                <a:gdLst/>
                <a:ahLst/>
                <a:cxnLst/>
                <a:rect l="l" t="t" r="r" b="b"/>
                <a:pathLst>
                  <a:path w="168" h="870" extrusionOk="0">
                    <a:moveTo>
                      <a:pt x="12" y="1"/>
                    </a:moveTo>
                    <a:lnTo>
                      <a:pt x="0" y="870"/>
                    </a:lnTo>
                    <a:cubicBezTo>
                      <a:pt x="108" y="679"/>
                      <a:pt x="167" y="465"/>
                      <a:pt x="155" y="251"/>
                    </a:cubicBezTo>
                    <a:cubicBezTo>
                      <a:pt x="155" y="144"/>
                      <a:pt x="108" y="48"/>
                      <a:pt x="12" y="1"/>
                    </a:cubicBezTo>
                    <a:close/>
                  </a:path>
                </a:pathLst>
              </a:custGeom>
              <a:solidFill>
                <a:srgbClr val="CB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1"/>
              <p:cNvSpPr/>
              <p:nvPr/>
            </p:nvSpPr>
            <p:spPr>
              <a:xfrm>
                <a:off x="4983900" y="4168225"/>
                <a:ext cx="36975" cy="105700"/>
              </a:xfrm>
              <a:custGeom>
                <a:avLst/>
                <a:gdLst/>
                <a:ahLst/>
                <a:cxnLst/>
                <a:rect l="l" t="t" r="r" b="b"/>
                <a:pathLst>
                  <a:path w="1479" h="4228" extrusionOk="0">
                    <a:moveTo>
                      <a:pt x="302" y="1"/>
                    </a:moveTo>
                    <a:cubicBezTo>
                      <a:pt x="152" y="1"/>
                      <a:pt x="0" y="110"/>
                      <a:pt x="26" y="309"/>
                    </a:cubicBezTo>
                    <a:cubicBezTo>
                      <a:pt x="50" y="595"/>
                      <a:pt x="181" y="857"/>
                      <a:pt x="383" y="1059"/>
                    </a:cubicBezTo>
                    <a:cubicBezTo>
                      <a:pt x="514" y="1166"/>
                      <a:pt x="598" y="1333"/>
                      <a:pt x="609" y="1500"/>
                    </a:cubicBezTo>
                    <a:cubicBezTo>
                      <a:pt x="633" y="1678"/>
                      <a:pt x="598" y="1845"/>
                      <a:pt x="502" y="1988"/>
                    </a:cubicBezTo>
                    <a:cubicBezTo>
                      <a:pt x="193" y="2488"/>
                      <a:pt x="264" y="3131"/>
                      <a:pt x="681" y="3548"/>
                    </a:cubicBezTo>
                    <a:cubicBezTo>
                      <a:pt x="812" y="3655"/>
                      <a:pt x="895" y="3821"/>
                      <a:pt x="919" y="3988"/>
                    </a:cubicBezTo>
                    <a:cubicBezTo>
                      <a:pt x="930" y="4124"/>
                      <a:pt x="1038" y="4227"/>
                      <a:pt x="1171" y="4227"/>
                    </a:cubicBezTo>
                    <a:cubicBezTo>
                      <a:pt x="1178" y="4227"/>
                      <a:pt x="1186" y="4227"/>
                      <a:pt x="1193" y="4226"/>
                    </a:cubicBezTo>
                    <a:lnTo>
                      <a:pt x="1229" y="4226"/>
                    </a:lnTo>
                    <a:cubicBezTo>
                      <a:pt x="1371" y="4202"/>
                      <a:pt x="1479" y="4071"/>
                      <a:pt x="1467" y="3929"/>
                    </a:cubicBezTo>
                    <a:cubicBezTo>
                      <a:pt x="1431" y="3643"/>
                      <a:pt x="1312" y="3381"/>
                      <a:pt x="1098" y="3179"/>
                    </a:cubicBezTo>
                    <a:cubicBezTo>
                      <a:pt x="836" y="2940"/>
                      <a:pt x="788" y="2547"/>
                      <a:pt x="990" y="2250"/>
                    </a:cubicBezTo>
                    <a:cubicBezTo>
                      <a:pt x="1145" y="2000"/>
                      <a:pt x="1205" y="1714"/>
                      <a:pt x="1169" y="1440"/>
                    </a:cubicBezTo>
                    <a:cubicBezTo>
                      <a:pt x="1133" y="1154"/>
                      <a:pt x="1002" y="893"/>
                      <a:pt x="800" y="690"/>
                    </a:cubicBezTo>
                    <a:cubicBezTo>
                      <a:pt x="669" y="583"/>
                      <a:pt x="598" y="416"/>
                      <a:pt x="574" y="250"/>
                    </a:cubicBezTo>
                    <a:cubicBezTo>
                      <a:pt x="557" y="80"/>
                      <a:pt x="430" y="1"/>
                      <a:pt x="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1"/>
              <p:cNvSpPr/>
              <p:nvPr/>
            </p:nvSpPr>
            <p:spPr>
              <a:xfrm>
                <a:off x="4939300" y="4167300"/>
                <a:ext cx="29775" cy="107775"/>
              </a:xfrm>
              <a:custGeom>
                <a:avLst/>
                <a:gdLst/>
                <a:ahLst/>
                <a:cxnLst/>
                <a:rect l="l" t="t" r="r" b="b"/>
                <a:pathLst>
                  <a:path w="1191" h="4311" extrusionOk="0">
                    <a:moveTo>
                      <a:pt x="381" y="1"/>
                    </a:moveTo>
                    <a:cubicBezTo>
                      <a:pt x="227" y="1"/>
                      <a:pt x="96" y="120"/>
                      <a:pt x="96" y="275"/>
                    </a:cubicBezTo>
                    <a:cubicBezTo>
                      <a:pt x="96" y="560"/>
                      <a:pt x="191" y="834"/>
                      <a:pt x="369" y="1049"/>
                    </a:cubicBezTo>
                    <a:cubicBezTo>
                      <a:pt x="596" y="1322"/>
                      <a:pt x="596" y="1727"/>
                      <a:pt x="369" y="2001"/>
                    </a:cubicBezTo>
                    <a:cubicBezTo>
                      <a:pt x="0" y="2454"/>
                      <a:pt x="0" y="3108"/>
                      <a:pt x="369" y="3561"/>
                    </a:cubicBezTo>
                    <a:cubicBezTo>
                      <a:pt x="477" y="3692"/>
                      <a:pt x="548" y="3858"/>
                      <a:pt x="536" y="4037"/>
                    </a:cubicBezTo>
                    <a:cubicBezTo>
                      <a:pt x="536" y="4192"/>
                      <a:pt x="667" y="4311"/>
                      <a:pt x="822" y="4311"/>
                    </a:cubicBezTo>
                    <a:cubicBezTo>
                      <a:pt x="965" y="4311"/>
                      <a:pt x="1096" y="4192"/>
                      <a:pt x="1096" y="4037"/>
                    </a:cubicBezTo>
                    <a:cubicBezTo>
                      <a:pt x="1096" y="3751"/>
                      <a:pt x="1000" y="3477"/>
                      <a:pt x="822" y="3251"/>
                    </a:cubicBezTo>
                    <a:cubicBezTo>
                      <a:pt x="596" y="2977"/>
                      <a:pt x="596" y="2584"/>
                      <a:pt x="822" y="2311"/>
                    </a:cubicBezTo>
                    <a:cubicBezTo>
                      <a:pt x="1191" y="1846"/>
                      <a:pt x="1191" y="1203"/>
                      <a:pt x="822" y="739"/>
                    </a:cubicBezTo>
                    <a:cubicBezTo>
                      <a:pt x="715" y="608"/>
                      <a:pt x="655" y="441"/>
                      <a:pt x="655" y="275"/>
                    </a:cubicBezTo>
                    <a:cubicBezTo>
                      <a:pt x="655" y="120"/>
                      <a:pt x="524" y="1"/>
                      <a:pt x="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3" name="Google Shape;3223;p51"/>
            <p:cNvSpPr/>
            <p:nvPr/>
          </p:nvSpPr>
          <p:spPr>
            <a:xfrm>
              <a:off x="5318379" y="4237346"/>
              <a:ext cx="431036" cy="102688"/>
            </a:xfrm>
            <a:custGeom>
              <a:avLst/>
              <a:gdLst/>
              <a:ahLst/>
              <a:cxnLst/>
              <a:rect l="l" t="t" r="r" b="b"/>
              <a:pathLst>
                <a:path w="18444" h="4394" extrusionOk="0">
                  <a:moveTo>
                    <a:pt x="3073" y="0"/>
                  </a:moveTo>
                  <a:cubicBezTo>
                    <a:pt x="1537" y="0"/>
                    <a:pt x="1537" y="726"/>
                    <a:pt x="1" y="726"/>
                  </a:cubicBezTo>
                  <a:lnTo>
                    <a:pt x="1" y="4310"/>
                  </a:lnTo>
                  <a:cubicBezTo>
                    <a:pt x="1" y="4358"/>
                    <a:pt x="37" y="4394"/>
                    <a:pt x="84" y="4394"/>
                  </a:cubicBezTo>
                  <a:lnTo>
                    <a:pt x="18348" y="4394"/>
                  </a:lnTo>
                  <a:cubicBezTo>
                    <a:pt x="18396" y="4394"/>
                    <a:pt x="18432" y="4358"/>
                    <a:pt x="18444" y="4310"/>
                  </a:cubicBezTo>
                  <a:lnTo>
                    <a:pt x="18444" y="726"/>
                  </a:lnTo>
                  <a:cubicBezTo>
                    <a:pt x="16908" y="726"/>
                    <a:pt x="16908" y="0"/>
                    <a:pt x="15360" y="0"/>
                  </a:cubicBezTo>
                  <a:cubicBezTo>
                    <a:pt x="13824" y="0"/>
                    <a:pt x="13824" y="726"/>
                    <a:pt x="12288" y="726"/>
                  </a:cubicBezTo>
                  <a:cubicBezTo>
                    <a:pt x="10752" y="726"/>
                    <a:pt x="10752" y="0"/>
                    <a:pt x="9216" y="0"/>
                  </a:cubicBezTo>
                  <a:cubicBezTo>
                    <a:pt x="7680" y="0"/>
                    <a:pt x="7680" y="726"/>
                    <a:pt x="6145" y="726"/>
                  </a:cubicBezTo>
                  <a:cubicBezTo>
                    <a:pt x="4609" y="726"/>
                    <a:pt x="4609" y="0"/>
                    <a:pt x="3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1"/>
            <p:cNvSpPr/>
            <p:nvPr/>
          </p:nvSpPr>
          <p:spPr>
            <a:xfrm>
              <a:off x="5318379" y="4263216"/>
              <a:ext cx="431036" cy="76817"/>
            </a:xfrm>
            <a:custGeom>
              <a:avLst/>
              <a:gdLst/>
              <a:ahLst/>
              <a:cxnLst/>
              <a:rect l="l" t="t" r="r" b="b"/>
              <a:pathLst>
                <a:path w="18444" h="3287" extrusionOk="0">
                  <a:moveTo>
                    <a:pt x="16955" y="0"/>
                  </a:moveTo>
                  <a:lnTo>
                    <a:pt x="16955" y="1227"/>
                  </a:lnTo>
                  <a:cubicBezTo>
                    <a:pt x="16944" y="1958"/>
                    <a:pt x="16336" y="2560"/>
                    <a:pt x="15608" y="2560"/>
                  </a:cubicBezTo>
                  <a:cubicBezTo>
                    <a:pt x="15600" y="2560"/>
                    <a:pt x="15593" y="2560"/>
                    <a:pt x="15586" y="2560"/>
                  </a:cubicBezTo>
                  <a:lnTo>
                    <a:pt x="1" y="2560"/>
                  </a:lnTo>
                  <a:lnTo>
                    <a:pt x="1" y="3203"/>
                  </a:lnTo>
                  <a:cubicBezTo>
                    <a:pt x="1" y="3251"/>
                    <a:pt x="37" y="3287"/>
                    <a:pt x="84" y="3287"/>
                  </a:cubicBezTo>
                  <a:lnTo>
                    <a:pt x="18348" y="3287"/>
                  </a:lnTo>
                  <a:cubicBezTo>
                    <a:pt x="18396" y="3287"/>
                    <a:pt x="18432" y="3251"/>
                    <a:pt x="18432" y="3203"/>
                  </a:cubicBezTo>
                  <a:lnTo>
                    <a:pt x="18444" y="346"/>
                  </a:lnTo>
                  <a:lnTo>
                    <a:pt x="18444" y="346"/>
                  </a:lnTo>
                  <a:cubicBezTo>
                    <a:pt x="18420" y="346"/>
                    <a:pt x="18396" y="346"/>
                    <a:pt x="18372" y="346"/>
                  </a:cubicBezTo>
                  <a:cubicBezTo>
                    <a:pt x="17873" y="346"/>
                    <a:pt x="17387" y="228"/>
                    <a:pt x="16955"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1"/>
            <p:cNvSpPr/>
            <p:nvPr/>
          </p:nvSpPr>
          <p:spPr>
            <a:xfrm>
              <a:off x="5676501" y="4005001"/>
              <a:ext cx="72914" cy="55667"/>
            </a:xfrm>
            <a:custGeom>
              <a:avLst/>
              <a:gdLst/>
              <a:ahLst/>
              <a:cxnLst/>
              <a:rect l="l" t="t" r="r" b="b"/>
              <a:pathLst>
                <a:path w="3120" h="2382" extrusionOk="0">
                  <a:moveTo>
                    <a:pt x="0" y="0"/>
                  </a:moveTo>
                  <a:lnTo>
                    <a:pt x="0" y="2382"/>
                  </a:lnTo>
                  <a:lnTo>
                    <a:pt x="3120" y="2382"/>
                  </a:lnTo>
                  <a:lnTo>
                    <a:pt x="3108" y="84"/>
                  </a:lnTo>
                  <a:cubicBezTo>
                    <a:pt x="3108" y="36"/>
                    <a:pt x="3072" y="0"/>
                    <a:pt x="3024"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1"/>
            <p:cNvSpPr/>
            <p:nvPr/>
          </p:nvSpPr>
          <p:spPr>
            <a:xfrm>
              <a:off x="5318379" y="4005001"/>
              <a:ext cx="64034" cy="47324"/>
            </a:xfrm>
            <a:custGeom>
              <a:avLst/>
              <a:gdLst/>
              <a:ahLst/>
              <a:cxnLst/>
              <a:rect l="l" t="t" r="r" b="b"/>
              <a:pathLst>
                <a:path w="2740" h="2025" extrusionOk="0">
                  <a:moveTo>
                    <a:pt x="84" y="0"/>
                  </a:moveTo>
                  <a:cubicBezTo>
                    <a:pt x="37" y="0"/>
                    <a:pt x="1" y="48"/>
                    <a:pt x="1" y="96"/>
                  </a:cubicBezTo>
                  <a:lnTo>
                    <a:pt x="1" y="2024"/>
                  </a:lnTo>
                  <a:lnTo>
                    <a:pt x="2739" y="2024"/>
                  </a:lnTo>
                  <a:lnTo>
                    <a:pt x="2739"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1"/>
            <p:cNvSpPr/>
            <p:nvPr/>
          </p:nvSpPr>
          <p:spPr>
            <a:xfrm>
              <a:off x="5685405" y="4005001"/>
              <a:ext cx="64010" cy="47324"/>
            </a:xfrm>
            <a:custGeom>
              <a:avLst/>
              <a:gdLst/>
              <a:ahLst/>
              <a:cxnLst/>
              <a:rect l="l" t="t" r="r" b="b"/>
              <a:pathLst>
                <a:path w="2739" h="2025" extrusionOk="0">
                  <a:moveTo>
                    <a:pt x="1250" y="0"/>
                  </a:moveTo>
                  <a:lnTo>
                    <a:pt x="1250" y="655"/>
                  </a:lnTo>
                  <a:cubicBezTo>
                    <a:pt x="1250" y="1012"/>
                    <a:pt x="953" y="1298"/>
                    <a:pt x="596" y="1298"/>
                  </a:cubicBezTo>
                  <a:lnTo>
                    <a:pt x="0" y="1298"/>
                  </a:lnTo>
                  <a:lnTo>
                    <a:pt x="0" y="2024"/>
                  </a:lnTo>
                  <a:lnTo>
                    <a:pt x="2739" y="2024"/>
                  </a:lnTo>
                  <a:lnTo>
                    <a:pt x="2739" y="84"/>
                  </a:lnTo>
                  <a:cubicBezTo>
                    <a:pt x="2739" y="36"/>
                    <a:pt x="2691" y="0"/>
                    <a:pt x="2643"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1"/>
            <p:cNvSpPr/>
            <p:nvPr/>
          </p:nvSpPr>
          <p:spPr>
            <a:xfrm>
              <a:off x="5655070" y="4052021"/>
              <a:ext cx="94064" cy="219281"/>
            </a:xfrm>
            <a:custGeom>
              <a:avLst/>
              <a:gdLst/>
              <a:ahLst/>
              <a:cxnLst/>
              <a:rect l="l" t="t" r="r" b="b"/>
              <a:pathLst>
                <a:path w="4025" h="9383" extrusionOk="0">
                  <a:moveTo>
                    <a:pt x="1286" y="1"/>
                  </a:moveTo>
                  <a:lnTo>
                    <a:pt x="0" y="2215"/>
                  </a:lnTo>
                  <a:lnTo>
                    <a:pt x="3906" y="9359"/>
                  </a:lnTo>
                  <a:lnTo>
                    <a:pt x="3906" y="9383"/>
                  </a:lnTo>
                  <a:lnTo>
                    <a:pt x="4025" y="9383"/>
                  </a:lnTo>
                  <a:lnTo>
                    <a:pt x="40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1"/>
            <p:cNvSpPr/>
            <p:nvPr/>
          </p:nvSpPr>
          <p:spPr>
            <a:xfrm>
              <a:off x="5318379" y="4052021"/>
              <a:ext cx="64034" cy="219281"/>
            </a:xfrm>
            <a:custGeom>
              <a:avLst/>
              <a:gdLst/>
              <a:ahLst/>
              <a:cxnLst/>
              <a:rect l="l" t="t" r="r" b="b"/>
              <a:pathLst>
                <a:path w="2740" h="9383" extrusionOk="0">
                  <a:moveTo>
                    <a:pt x="1" y="1"/>
                  </a:moveTo>
                  <a:lnTo>
                    <a:pt x="1" y="9383"/>
                  </a:lnTo>
                  <a:lnTo>
                    <a:pt x="120" y="9383"/>
                  </a:lnTo>
                  <a:lnTo>
                    <a:pt x="120" y="9359"/>
                  </a:lnTo>
                  <a:lnTo>
                    <a:pt x="2739" y="2215"/>
                  </a:lnTo>
                  <a:lnTo>
                    <a:pt x="27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1"/>
            <p:cNvSpPr/>
            <p:nvPr/>
          </p:nvSpPr>
          <p:spPr>
            <a:xfrm>
              <a:off x="5714617" y="4052302"/>
              <a:ext cx="34517" cy="219000"/>
            </a:xfrm>
            <a:custGeom>
              <a:avLst/>
              <a:gdLst/>
              <a:ahLst/>
              <a:cxnLst/>
              <a:rect l="l" t="t" r="r" b="b"/>
              <a:pathLst>
                <a:path w="1477" h="9371" extrusionOk="0">
                  <a:moveTo>
                    <a:pt x="0" y="0"/>
                  </a:moveTo>
                  <a:lnTo>
                    <a:pt x="0" y="5656"/>
                  </a:lnTo>
                  <a:lnTo>
                    <a:pt x="1358" y="9371"/>
                  </a:lnTo>
                  <a:lnTo>
                    <a:pt x="1477" y="9371"/>
                  </a:lnTo>
                  <a:lnTo>
                    <a:pt x="1477"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1"/>
            <p:cNvSpPr/>
            <p:nvPr/>
          </p:nvSpPr>
          <p:spPr>
            <a:xfrm>
              <a:off x="5318379" y="4052302"/>
              <a:ext cx="94088" cy="219000"/>
            </a:xfrm>
            <a:custGeom>
              <a:avLst/>
              <a:gdLst/>
              <a:ahLst/>
              <a:cxnLst/>
              <a:rect l="l" t="t" r="r" b="b"/>
              <a:pathLst>
                <a:path w="4026" h="9371" extrusionOk="0">
                  <a:moveTo>
                    <a:pt x="1251" y="0"/>
                  </a:moveTo>
                  <a:lnTo>
                    <a:pt x="1251" y="1013"/>
                  </a:lnTo>
                  <a:cubicBezTo>
                    <a:pt x="1251" y="1322"/>
                    <a:pt x="1192" y="1632"/>
                    <a:pt x="1084" y="1929"/>
                  </a:cubicBezTo>
                  <a:lnTo>
                    <a:pt x="1" y="4918"/>
                  </a:lnTo>
                  <a:lnTo>
                    <a:pt x="1" y="9371"/>
                  </a:lnTo>
                  <a:lnTo>
                    <a:pt x="120" y="9371"/>
                  </a:lnTo>
                  <a:lnTo>
                    <a:pt x="4025" y="2227"/>
                  </a:lnTo>
                  <a:lnTo>
                    <a:pt x="2739"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1"/>
            <p:cNvSpPr/>
            <p:nvPr/>
          </p:nvSpPr>
          <p:spPr>
            <a:xfrm>
              <a:off x="5318379" y="4005001"/>
              <a:ext cx="72657" cy="55667"/>
            </a:xfrm>
            <a:custGeom>
              <a:avLst/>
              <a:gdLst/>
              <a:ahLst/>
              <a:cxnLst/>
              <a:rect l="l" t="t" r="r" b="b"/>
              <a:pathLst>
                <a:path w="3109" h="2382" extrusionOk="0">
                  <a:moveTo>
                    <a:pt x="1251" y="0"/>
                  </a:moveTo>
                  <a:lnTo>
                    <a:pt x="1251" y="655"/>
                  </a:lnTo>
                  <a:cubicBezTo>
                    <a:pt x="1251" y="1012"/>
                    <a:pt x="953" y="1298"/>
                    <a:pt x="596" y="1298"/>
                  </a:cubicBezTo>
                  <a:lnTo>
                    <a:pt x="1" y="1298"/>
                  </a:lnTo>
                  <a:lnTo>
                    <a:pt x="1" y="2382"/>
                  </a:lnTo>
                  <a:lnTo>
                    <a:pt x="3108" y="2382"/>
                  </a:lnTo>
                  <a:lnTo>
                    <a:pt x="3108"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1"/>
            <p:cNvSpPr/>
            <p:nvPr/>
          </p:nvSpPr>
          <p:spPr>
            <a:xfrm>
              <a:off x="5544600" y="4052302"/>
              <a:ext cx="119117" cy="58168"/>
            </a:xfrm>
            <a:custGeom>
              <a:avLst/>
              <a:gdLst/>
              <a:ahLst/>
              <a:cxnLst/>
              <a:rect l="l" t="t" r="r" b="b"/>
              <a:pathLst>
                <a:path w="5097" h="2489" extrusionOk="0">
                  <a:moveTo>
                    <a:pt x="1" y="0"/>
                  </a:moveTo>
                  <a:lnTo>
                    <a:pt x="1" y="2489"/>
                  </a:lnTo>
                  <a:cubicBezTo>
                    <a:pt x="644" y="2489"/>
                    <a:pt x="644" y="2156"/>
                    <a:pt x="1275" y="2156"/>
                  </a:cubicBezTo>
                  <a:cubicBezTo>
                    <a:pt x="1918" y="2156"/>
                    <a:pt x="1918" y="2489"/>
                    <a:pt x="2561" y="2489"/>
                  </a:cubicBezTo>
                  <a:cubicBezTo>
                    <a:pt x="3192" y="2489"/>
                    <a:pt x="3192" y="2156"/>
                    <a:pt x="3834" y="2156"/>
                  </a:cubicBezTo>
                  <a:cubicBezTo>
                    <a:pt x="4466" y="2156"/>
                    <a:pt x="4466" y="2489"/>
                    <a:pt x="5097" y="2489"/>
                  </a:cubicBezTo>
                  <a:lnTo>
                    <a:pt x="5097" y="0"/>
                  </a:lnTo>
                  <a:close/>
                </a:path>
              </a:pathLst>
            </a:custGeom>
            <a:solidFill>
              <a:srgbClr val="738B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1"/>
            <p:cNvSpPr/>
            <p:nvPr/>
          </p:nvSpPr>
          <p:spPr>
            <a:xfrm>
              <a:off x="5548784" y="4052302"/>
              <a:ext cx="106310" cy="51788"/>
            </a:xfrm>
            <a:custGeom>
              <a:avLst/>
              <a:gdLst/>
              <a:ahLst/>
              <a:cxnLst/>
              <a:rect l="l" t="t" r="r" b="b"/>
              <a:pathLst>
                <a:path w="4549" h="2216" extrusionOk="0">
                  <a:moveTo>
                    <a:pt x="3072" y="0"/>
                  </a:moveTo>
                  <a:lnTo>
                    <a:pt x="3072" y="643"/>
                  </a:lnTo>
                  <a:cubicBezTo>
                    <a:pt x="3062" y="997"/>
                    <a:pt x="2769" y="1265"/>
                    <a:pt x="2433" y="1265"/>
                  </a:cubicBezTo>
                  <a:cubicBezTo>
                    <a:pt x="2373" y="1265"/>
                    <a:pt x="2312" y="1257"/>
                    <a:pt x="2251" y="1239"/>
                  </a:cubicBezTo>
                  <a:cubicBezTo>
                    <a:pt x="2143" y="1203"/>
                    <a:pt x="2036" y="1191"/>
                    <a:pt x="1929" y="1191"/>
                  </a:cubicBezTo>
                  <a:cubicBezTo>
                    <a:pt x="1358" y="1191"/>
                    <a:pt x="1358" y="1489"/>
                    <a:pt x="786" y="1489"/>
                  </a:cubicBezTo>
                  <a:cubicBezTo>
                    <a:pt x="369" y="1489"/>
                    <a:pt x="262" y="1334"/>
                    <a:pt x="0" y="1251"/>
                  </a:cubicBezTo>
                  <a:lnTo>
                    <a:pt x="0" y="2215"/>
                  </a:lnTo>
                  <a:cubicBezTo>
                    <a:pt x="572" y="2215"/>
                    <a:pt x="572" y="1917"/>
                    <a:pt x="1143" y="1917"/>
                  </a:cubicBezTo>
                  <a:cubicBezTo>
                    <a:pt x="1715" y="1917"/>
                    <a:pt x="1715" y="2215"/>
                    <a:pt x="2274" y="2215"/>
                  </a:cubicBezTo>
                  <a:cubicBezTo>
                    <a:pt x="2846" y="2215"/>
                    <a:pt x="2846" y="1917"/>
                    <a:pt x="3417" y="1917"/>
                  </a:cubicBezTo>
                  <a:cubicBezTo>
                    <a:pt x="3977" y="1917"/>
                    <a:pt x="3977" y="2215"/>
                    <a:pt x="4548" y="2215"/>
                  </a:cubicBezTo>
                  <a:lnTo>
                    <a:pt x="4548" y="0"/>
                  </a:lnTo>
                  <a:close/>
                </a:path>
              </a:pathLst>
            </a:custGeom>
            <a:solidFill>
              <a:srgbClr val="617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1"/>
            <p:cNvSpPr/>
            <p:nvPr/>
          </p:nvSpPr>
          <p:spPr>
            <a:xfrm>
              <a:off x="5403820" y="4052302"/>
              <a:ext cx="118556" cy="58168"/>
            </a:xfrm>
            <a:custGeom>
              <a:avLst/>
              <a:gdLst/>
              <a:ahLst/>
              <a:cxnLst/>
              <a:rect l="l" t="t" r="r" b="b"/>
              <a:pathLst>
                <a:path w="5073" h="2489" extrusionOk="0">
                  <a:moveTo>
                    <a:pt x="0" y="0"/>
                  </a:moveTo>
                  <a:lnTo>
                    <a:pt x="0" y="2489"/>
                  </a:lnTo>
                  <a:cubicBezTo>
                    <a:pt x="631" y="2489"/>
                    <a:pt x="631" y="2156"/>
                    <a:pt x="1262" y="2156"/>
                  </a:cubicBezTo>
                  <a:cubicBezTo>
                    <a:pt x="1905" y="2156"/>
                    <a:pt x="1905" y="2489"/>
                    <a:pt x="2536" y="2489"/>
                  </a:cubicBezTo>
                  <a:cubicBezTo>
                    <a:pt x="3167" y="2489"/>
                    <a:pt x="3167" y="2156"/>
                    <a:pt x="3798" y="2156"/>
                  </a:cubicBezTo>
                  <a:cubicBezTo>
                    <a:pt x="4441" y="2156"/>
                    <a:pt x="4441" y="2489"/>
                    <a:pt x="5072" y="2489"/>
                  </a:cubicBezTo>
                  <a:lnTo>
                    <a:pt x="5072" y="0"/>
                  </a:lnTo>
                  <a:close/>
                </a:path>
              </a:pathLst>
            </a:custGeom>
            <a:solidFill>
              <a:srgbClr val="738B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1"/>
            <p:cNvSpPr/>
            <p:nvPr/>
          </p:nvSpPr>
          <p:spPr>
            <a:xfrm>
              <a:off x="5403820" y="4052302"/>
              <a:ext cx="118556" cy="58168"/>
            </a:xfrm>
            <a:custGeom>
              <a:avLst/>
              <a:gdLst/>
              <a:ahLst/>
              <a:cxnLst/>
              <a:rect l="l" t="t" r="r" b="b"/>
              <a:pathLst>
                <a:path w="5073" h="2489" extrusionOk="0">
                  <a:moveTo>
                    <a:pt x="0" y="0"/>
                  </a:moveTo>
                  <a:lnTo>
                    <a:pt x="0" y="2489"/>
                  </a:lnTo>
                  <a:cubicBezTo>
                    <a:pt x="631" y="2489"/>
                    <a:pt x="631" y="2156"/>
                    <a:pt x="1262" y="2156"/>
                  </a:cubicBezTo>
                  <a:cubicBezTo>
                    <a:pt x="1905" y="2156"/>
                    <a:pt x="1905" y="2489"/>
                    <a:pt x="2536" y="2489"/>
                  </a:cubicBezTo>
                  <a:cubicBezTo>
                    <a:pt x="3167" y="2489"/>
                    <a:pt x="3167" y="2156"/>
                    <a:pt x="3798" y="2156"/>
                  </a:cubicBezTo>
                  <a:cubicBezTo>
                    <a:pt x="4441" y="2156"/>
                    <a:pt x="4441" y="2489"/>
                    <a:pt x="5072" y="2489"/>
                  </a:cubicBezTo>
                  <a:lnTo>
                    <a:pt x="5072" y="0"/>
                  </a:lnTo>
                  <a:close/>
                </a:path>
              </a:pathLst>
            </a:custGeom>
            <a:solidFill>
              <a:srgbClr val="738B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1"/>
            <p:cNvSpPr/>
            <p:nvPr/>
          </p:nvSpPr>
          <p:spPr>
            <a:xfrm>
              <a:off x="5412443" y="4052302"/>
              <a:ext cx="106310" cy="51788"/>
            </a:xfrm>
            <a:custGeom>
              <a:avLst/>
              <a:gdLst/>
              <a:ahLst/>
              <a:cxnLst/>
              <a:rect l="l" t="t" r="r" b="b"/>
              <a:pathLst>
                <a:path w="4549" h="2216" extrusionOk="0">
                  <a:moveTo>
                    <a:pt x="3060" y="0"/>
                  </a:moveTo>
                  <a:lnTo>
                    <a:pt x="3060" y="643"/>
                  </a:lnTo>
                  <a:cubicBezTo>
                    <a:pt x="3060" y="997"/>
                    <a:pt x="2768" y="1265"/>
                    <a:pt x="2432" y="1265"/>
                  </a:cubicBezTo>
                  <a:cubicBezTo>
                    <a:pt x="2373" y="1265"/>
                    <a:pt x="2312" y="1257"/>
                    <a:pt x="2250" y="1239"/>
                  </a:cubicBezTo>
                  <a:cubicBezTo>
                    <a:pt x="2143" y="1203"/>
                    <a:pt x="2036" y="1191"/>
                    <a:pt x="1929" y="1191"/>
                  </a:cubicBezTo>
                  <a:cubicBezTo>
                    <a:pt x="1358" y="1191"/>
                    <a:pt x="1358" y="1489"/>
                    <a:pt x="786" y="1489"/>
                  </a:cubicBezTo>
                  <a:cubicBezTo>
                    <a:pt x="369" y="1489"/>
                    <a:pt x="262" y="1334"/>
                    <a:pt x="0" y="1251"/>
                  </a:cubicBezTo>
                  <a:lnTo>
                    <a:pt x="0" y="2215"/>
                  </a:lnTo>
                  <a:cubicBezTo>
                    <a:pt x="572" y="2215"/>
                    <a:pt x="572" y="1917"/>
                    <a:pt x="1143" y="1917"/>
                  </a:cubicBezTo>
                  <a:cubicBezTo>
                    <a:pt x="1703" y="1917"/>
                    <a:pt x="1703" y="2215"/>
                    <a:pt x="2274" y="2215"/>
                  </a:cubicBezTo>
                  <a:cubicBezTo>
                    <a:pt x="2846" y="2215"/>
                    <a:pt x="2846" y="1917"/>
                    <a:pt x="3405" y="1917"/>
                  </a:cubicBezTo>
                  <a:cubicBezTo>
                    <a:pt x="3977" y="1917"/>
                    <a:pt x="3977" y="2215"/>
                    <a:pt x="4548" y="2215"/>
                  </a:cubicBezTo>
                  <a:lnTo>
                    <a:pt x="4548" y="0"/>
                  </a:lnTo>
                  <a:close/>
                </a:path>
              </a:pathLst>
            </a:custGeom>
            <a:solidFill>
              <a:srgbClr val="617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1"/>
            <p:cNvSpPr/>
            <p:nvPr/>
          </p:nvSpPr>
          <p:spPr>
            <a:xfrm>
              <a:off x="5432752" y="4066697"/>
              <a:ext cx="65693" cy="47184"/>
            </a:xfrm>
            <a:custGeom>
              <a:avLst/>
              <a:gdLst/>
              <a:ahLst/>
              <a:cxnLst/>
              <a:rect l="l" t="t" r="r" b="b"/>
              <a:pathLst>
                <a:path w="2811" h="2019" extrusionOk="0">
                  <a:moveTo>
                    <a:pt x="2530" y="1"/>
                  </a:moveTo>
                  <a:cubicBezTo>
                    <a:pt x="2391" y="1"/>
                    <a:pt x="2251" y="93"/>
                    <a:pt x="2251" y="277"/>
                  </a:cubicBezTo>
                  <a:lnTo>
                    <a:pt x="2251" y="1444"/>
                  </a:lnTo>
                  <a:cubicBezTo>
                    <a:pt x="2251" y="1629"/>
                    <a:pt x="2391" y="1721"/>
                    <a:pt x="2530" y="1721"/>
                  </a:cubicBezTo>
                  <a:cubicBezTo>
                    <a:pt x="2670" y="1721"/>
                    <a:pt x="2810" y="1629"/>
                    <a:pt x="2810" y="1444"/>
                  </a:cubicBezTo>
                  <a:lnTo>
                    <a:pt x="2810" y="277"/>
                  </a:lnTo>
                  <a:cubicBezTo>
                    <a:pt x="2810" y="93"/>
                    <a:pt x="2670" y="1"/>
                    <a:pt x="2530" y="1"/>
                  </a:cubicBezTo>
                  <a:close/>
                  <a:moveTo>
                    <a:pt x="280" y="13"/>
                  </a:moveTo>
                  <a:cubicBezTo>
                    <a:pt x="140" y="13"/>
                    <a:pt x="0" y="105"/>
                    <a:pt x="0" y="289"/>
                  </a:cubicBezTo>
                  <a:lnTo>
                    <a:pt x="0" y="1456"/>
                  </a:lnTo>
                  <a:cubicBezTo>
                    <a:pt x="0" y="1599"/>
                    <a:pt x="131" y="1730"/>
                    <a:pt x="286" y="1730"/>
                  </a:cubicBezTo>
                  <a:cubicBezTo>
                    <a:pt x="429" y="1730"/>
                    <a:pt x="560" y="1599"/>
                    <a:pt x="560" y="1456"/>
                  </a:cubicBezTo>
                  <a:lnTo>
                    <a:pt x="560" y="289"/>
                  </a:lnTo>
                  <a:cubicBezTo>
                    <a:pt x="560" y="105"/>
                    <a:pt x="420" y="13"/>
                    <a:pt x="280" y="13"/>
                  </a:cubicBezTo>
                  <a:close/>
                  <a:moveTo>
                    <a:pt x="1401" y="13"/>
                  </a:moveTo>
                  <a:cubicBezTo>
                    <a:pt x="1262" y="13"/>
                    <a:pt x="1125" y="105"/>
                    <a:pt x="1131" y="289"/>
                  </a:cubicBezTo>
                  <a:lnTo>
                    <a:pt x="1131" y="1742"/>
                  </a:lnTo>
                  <a:cubicBezTo>
                    <a:pt x="1131" y="1926"/>
                    <a:pt x="1268" y="2019"/>
                    <a:pt x="1405" y="2019"/>
                  </a:cubicBezTo>
                  <a:cubicBezTo>
                    <a:pt x="1542" y="2019"/>
                    <a:pt x="1679" y="1926"/>
                    <a:pt x="1679" y="1742"/>
                  </a:cubicBezTo>
                  <a:lnTo>
                    <a:pt x="1679" y="289"/>
                  </a:lnTo>
                  <a:cubicBezTo>
                    <a:pt x="1679" y="105"/>
                    <a:pt x="1539" y="13"/>
                    <a:pt x="1401" y="13"/>
                  </a:cubicBezTo>
                  <a:close/>
                </a:path>
              </a:pathLst>
            </a:custGeom>
            <a:solidFill>
              <a:srgbClr val="47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1"/>
            <p:cNvSpPr/>
            <p:nvPr/>
          </p:nvSpPr>
          <p:spPr>
            <a:xfrm>
              <a:off x="5485334" y="4067048"/>
              <a:ext cx="13111" cy="30919"/>
            </a:xfrm>
            <a:custGeom>
              <a:avLst/>
              <a:gdLst/>
              <a:ahLst/>
              <a:cxnLst/>
              <a:rect l="l" t="t" r="r" b="b"/>
              <a:pathLst>
                <a:path w="561" h="1323" extrusionOk="0">
                  <a:moveTo>
                    <a:pt x="274" y="1"/>
                  </a:moveTo>
                  <a:cubicBezTo>
                    <a:pt x="132" y="1"/>
                    <a:pt x="1" y="120"/>
                    <a:pt x="1" y="274"/>
                  </a:cubicBezTo>
                  <a:lnTo>
                    <a:pt x="1" y="1322"/>
                  </a:lnTo>
                  <a:cubicBezTo>
                    <a:pt x="70" y="1305"/>
                    <a:pt x="146" y="1294"/>
                    <a:pt x="220" y="1294"/>
                  </a:cubicBezTo>
                  <a:cubicBezTo>
                    <a:pt x="246" y="1294"/>
                    <a:pt x="273" y="1295"/>
                    <a:pt x="298" y="1298"/>
                  </a:cubicBezTo>
                  <a:cubicBezTo>
                    <a:pt x="324" y="1295"/>
                    <a:pt x="348" y="1294"/>
                    <a:pt x="373" y="1294"/>
                  </a:cubicBezTo>
                  <a:cubicBezTo>
                    <a:pt x="438" y="1294"/>
                    <a:pt x="499" y="1305"/>
                    <a:pt x="560" y="1322"/>
                  </a:cubicBezTo>
                  <a:lnTo>
                    <a:pt x="560" y="274"/>
                  </a:lnTo>
                  <a:cubicBezTo>
                    <a:pt x="560" y="120"/>
                    <a:pt x="441" y="1"/>
                    <a:pt x="286" y="1"/>
                  </a:cubicBezTo>
                  <a:close/>
                </a:path>
              </a:pathLst>
            </a:custGeom>
            <a:solidFill>
              <a:srgbClr val="40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1"/>
            <p:cNvSpPr/>
            <p:nvPr/>
          </p:nvSpPr>
          <p:spPr>
            <a:xfrm>
              <a:off x="5459183" y="4080416"/>
              <a:ext cx="12830" cy="23674"/>
            </a:xfrm>
            <a:custGeom>
              <a:avLst/>
              <a:gdLst/>
              <a:ahLst/>
              <a:cxnLst/>
              <a:rect l="l" t="t" r="r" b="b"/>
              <a:pathLst>
                <a:path w="549" h="1013" extrusionOk="0">
                  <a:moveTo>
                    <a:pt x="0" y="0"/>
                  </a:moveTo>
                  <a:lnTo>
                    <a:pt x="0" y="976"/>
                  </a:lnTo>
                  <a:cubicBezTo>
                    <a:pt x="84" y="1000"/>
                    <a:pt x="179" y="1012"/>
                    <a:pt x="274" y="1012"/>
                  </a:cubicBezTo>
                  <a:cubicBezTo>
                    <a:pt x="370" y="1012"/>
                    <a:pt x="465" y="1000"/>
                    <a:pt x="548" y="976"/>
                  </a:cubicBezTo>
                  <a:lnTo>
                    <a:pt x="548" y="48"/>
                  </a:lnTo>
                  <a:cubicBezTo>
                    <a:pt x="509" y="53"/>
                    <a:pt x="467" y="55"/>
                    <a:pt x="425" y="55"/>
                  </a:cubicBezTo>
                  <a:cubicBezTo>
                    <a:pt x="366" y="55"/>
                    <a:pt x="306" y="50"/>
                    <a:pt x="250" y="36"/>
                  </a:cubicBezTo>
                  <a:cubicBezTo>
                    <a:pt x="167" y="12"/>
                    <a:pt x="84" y="0"/>
                    <a:pt x="0" y="0"/>
                  </a:cubicBezTo>
                  <a:close/>
                </a:path>
              </a:pathLst>
            </a:custGeom>
            <a:solidFill>
              <a:srgbClr val="40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1"/>
            <p:cNvSpPr/>
            <p:nvPr/>
          </p:nvSpPr>
          <p:spPr>
            <a:xfrm>
              <a:off x="5432752" y="4082916"/>
              <a:ext cx="13368" cy="15050"/>
            </a:xfrm>
            <a:custGeom>
              <a:avLst/>
              <a:gdLst/>
              <a:ahLst/>
              <a:cxnLst/>
              <a:rect l="l" t="t" r="r" b="b"/>
              <a:pathLst>
                <a:path w="572" h="644" extrusionOk="0">
                  <a:moveTo>
                    <a:pt x="572" y="0"/>
                  </a:moveTo>
                  <a:cubicBezTo>
                    <a:pt x="393" y="95"/>
                    <a:pt x="203" y="155"/>
                    <a:pt x="12" y="179"/>
                  </a:cubicBezTo>
                  <a:lnTo>
                    <a:pt x="0" y="643"/>
                  </a:lnTo>
                  <a:cubicBezTo>
                    <a:pt x="84" y="619"/>
                    <a:pt x="179" y="607"/>
                    <a:pt x="274" y="607"/>
                  </a:cubicBezTo>
                  <a:cubicBezTo>
                    <a:pt x="369" y="607"/>
                    <a:pt x="465" y="619"/>
                    <a:pt x="572" y="643"/>
                  </a:cubicBezTo>
                  <a:lnTo>
                    <a:pt x="572" y="0"/>
                  </a:lnTo>
                  <a:close/>
                </a:path>
              </a:pathLst>
            </a:custGeom>
            <a:solidFill>
              <a:srgbClr val="40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1"/>
            <p:cNvSpPr/>
            <p:nvPr/>
          </p:nvSpPr>
          <p:spPr>
            <a:xfrm>
              <a:off x="5569092" y="4066697"/>
              <a:ext cx="65693" cy="47184"/>
            </a:xfrm>
            <a:custGeom>
              <a:avLst/>
              <a:gdLst/>
              <a:ahLst/>
              <a:cxnLst/>
              <a:rect l="l" t="t" r="r" b="b"/>
              <a:pathLst>
                <a:path w="2811" h="2019" extrusionOk="0">
                  <a:moveTo>
                    <a:pt x="2530" y="1"/>
                  </a:moveTo>
                  <a:cubicBezTo>
                    <a:pt x="2391" y="1"/>
                    <a:pt x="2251" y="93"/>
                    <a:pt x="2251" y="277"/>
                  </a:cubicBezTo>
                  <a:lnTo>
                    <a:pt x="2251" y="1444"/>
                  </a:lnTo>
                  <a:cubicBezTo>
                    <a:pt x="2251" y="1629"/>
                    <a:pt x="2391" y="1721"/>
                    <a:pt x="2530" y="1721"/>
                  </a:cubicBezTo>
                  <a:cubicBezTo>
                    <a:pt x="2670" y="1721"/>
                    <a:pt x="2810" y="1629"/>
                    <a:pt x="2810" y="1444"/>
                  </a:cubicBezTo>
                  <a:lnTo>
                    <a:pt x="2810" y="277"/>
                  </a:lnTo>
                  <a:cubicBezTo>
                    <a:pt x="2810" y="93"/>
                    <a:pt x="2670" y="1"/>
                    <a:pt x="2530" y="1"/>
                  </a:cubicBezTo>
                  <a:close/>
                  <a:moveTo>
                    <a:pt x="280" y="13"/>
                  </a:moveTo>
                  <a:cubicBezTo>
                    <a:pt x="140" y="13"/>
                    <a:pt x="0" y="105"/>
                    <a:pt x="0" y="289"/>
                  </a:cubicBezTo>
                  <a:lnTo>
                    <a:pt x="0" y="1456"/>
                  </a:lnTo>
                  <a:cubicBezTo>
                    <a:pt x="12" y="1599"/>
                    <a:pt x="131" y="1730"/>
                    <a:pt x="286" y="1730"/>
                  </a:cubicBezTo>
                  <a:cubicBezTo>
                    <a:pt x="441" y="1730"/>
                    <a:pt x="560" y="1599"/>
                    <a:pt x="560" y="1456"/>
                  </a:cubicBezTo>
                  <a:lnTo>
                    <a:pt x="560" y="289"/>
                  </a:lnTo>
                  <a:cubicBezTo>
                    <a:pt x="560" y="105"/>
                    <a:pt x="420" y="13"/>
                    <a:pt x="280" y="13"/>
                  </a:cubicBezTo>
                  <a:close/>
                  <a:moveTo>
                    <a:pt x="1411" y="13"/>
                  </a:moveTo>
                  <a:cubicBezTo>
                    <a:pt x="1271" y="13"/>
                    <a:pt x="1132" y="105"/>
                    <a:pt x="1132" y="289"/>
                  </a:cubicBezTo>
                  <a:lnTo>
                    <a:pt x="1132" y="1742"/>
                  </a:lnTo>
                  <a:cubicBezTo>
                    <a:pt x="1132" y="1926"/>
                    <a:pt x="1271" y="2019"/>
                    <a:pt x="1411" y="2019"/>
                  </a:cubicBezTo>
                  <a:cubicBezTo>
                    <a:pt x="1551" y="2019"/>
                    <a:pt x="1691" y="1926"/>
                    <a:pt x="1691" y="1742"/>
                  </a:cubicBezTo>
                  <a:lnTo>
                    <a:pt x="1691" y="289"/>
                  </a:lnTo>
                  <a:cubicBezTo>
                    <a:pt x="1691" y="105"/>
                    <a:pt x="1551" y="13"/>
                    <a:pt x="1411" y="13"/>
                  </a:cubicBezTo>
                  <a:close/>
                </a:path>
              </a:pathLst>
            </a:custGeom>
            <a:solidFill>
              <a:srgbClr val="47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1"/>
            <p:cNvSpPr/>
            <p:nvPr/>
          </p:nvSpPr>
          <p:spPr>
            <a:xfrm>
              <a:off x="5621675" y="4067048"/>
              <a:ext cx="13391" cy="30919"/>
            </a:xfrm>
            <a:custGeom>
              <a:avLst/>
              <a:gdLst/>
              <a:ahLst/>
              <a:cxnLst/>
              <a:rect l="l" t="t" r="r" b="b"/>
              <a:pathLst>
                <a:path w="573" h="1323" extrusionOk="0">
                  <a:moveTo>
                    <a:pt x="286" y="1"/>
                  </a:moveTo>
                  <a:cubicBezTo>
                    <a:pt x="132" y="1"/>
                    <a:pt x="1" y="120"/>
                    <a:pt x="1" y="274"/>
                  </a:cubicBezTo>
                  <a:lnTo>
                    <a:pt x="1" y="1322"/>
                  </a:lnTo>
                  <a:cubicBezTo>
                    <a:pt x="70" y="1305"/>
                    <a:pt x="147" y="1294"/>
                    <a:pt x="220" y="1294"/>
                  </a:cubicBezTo>
                  <a:cubicBezTo>
                    <a:pt x="246" y="1294"/>
                    <a:pt x="273" y="1295"/>
                    <a:pt x="298" y="1298"/>
                  </a:cubicBezTo>
                  <a:cubicBezTo>
                    <a:pt x="324" y="1295"/>
                    <a:pt x="349" y="1294"/>
                    <a:pt x="373" y="1294"/>
                  </a:cubicBezTo>
                  <a:cubicBezTo>
                    <a:pt x="439" y="1294"/>
                    <a:pt x="502" y="1305"/>
                    <a:pt x="572" y="1322"/>
                  </a:cubicBezTo>
                  <a:lnTo>
                    <a:pt x="572" y="274"/>
                  </a:lnTo>
                  <a:cubicBezTo>
                    <a:pt x="560" y="120"/>
                    <a:pt x="441" y="1"/>
                    <a:pt x="286" y="1"/>
                  </a:cubicBezTo>
                  <a:close/>
                </a:path>
              </a:pathLst>
            </a:custGeom>
            <a:solidFill>
              <a:srgbClr val="40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1"/>
            <p:cNvSpPr/>
            <p:nvPr/>
          </p:nvSpPr>
          <p:spPr>
            <a:xfrm>
              <a:off x="5595524" y="4080416"/>
              <a:ext cx="13111" cy="23674"/>
            </a:xfrm>
            <a:custGeom>
              <a:avLst/>
              <a:gdLst/>
              <a:ahLst/>
              <a:cxnLst/>
              <a:rect l="l" t="t" r="r" b="b"/>
              <a:pathLst>
                <a:path w="561" h="1013" extrusionOk="0">
                  <a:moveTo>
                    <a:pt x="1" y="0"/>
                  </a:moveTo>
                  <a:lnTo>
                    <a:pt x="1" y="976"/>
                  </a:lnTo>
                  <a:cubicBezTo>
                    <a:pt x="96" y="1000"/>
                    <a:pt x="179" y="1012"/>
                    <a:pt x="274" y="1012"/>
                  </a:cubicBezTo>
                  <a:cubicBezTo>
                    <a:pt x="370" y="1012"/>
                    <a:pt x="465" y="1000"/>
                    <a:pt x="560" y="976"/>
                  </a:cubicBezTo>
                  <a:lnTo>
                    <a:pt x="560" y="48"/>
                  </a:lnTo>
                  <a:cubicBezTo>
                    <a:pt x="516" y="53"/>
                    <a:pt x="473" y="55"/>
                    <a:pt x="432" y="55"/>
                  </a:cubicBezTo>
                  <a:cubicBezTo>
                    <a:pt x="374" y="55"/>
                    <a:pt x="318" y="50"/>
                    <a:pt x="262" y="36"/>
                  </a:cubicBezTo>
                  <a:lnTo>
                    <a:pt x="251" y="36"/>
                  </a:lnTo>
                  <a:cubicBezTo>
                    <a:pt x="167" y="12"/>
                    <a:pt x="84" y="0"/>
                    <a:pt x="1" y="0"/>
                  </a:cubicBezTo>
                  <a:close/>
                </a:path>
              </a:pathLst>
            </a:custGeom>
            <a:solidFill>
              <a:srgbClr val="40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1"/>
            <p:cNvSpPr/>
            <p:nvPr/>
          </p:nvSpPr>
          <p:spPr>
            <a:xfrm>
              <a:off x="5569092" y="4082916"/>
              <a:ext cx="13368" cy="15050"/>
            </a:xfrm>
            <a:custGeom>
              <a:avLst/>
              <a:gdLst/>
              <a:ahLst/>
              <a:cxnLst/>
              <a:rect l="l" t="t" r="r" b="b"/>
              <a:pathLst>
                <a:path w="572" h="644" extrusionOk="0">
                  <a:moveTo>
                    <a:pt x="572" y="0"/>
                  </a:moveTo>
                  <a:cubicBezTo>
                    <a:pt x="405" y="95"/>
                    <a:pt x="215" y="155"/>
                    <a:pt x="12" y="179"/>
                  </a:cubicBezTo>
                  <a:lnTo>
                    <a:pt x="0" y="643"/>
                  </a:lnTo>
                  <a:cubicBezTo>
                    <a:pt x="96" y="619"/>
                    <a:pt x="179" y="607"/>
                    <a:pt x="274" y="607"/>
                  </a:cubicBezTo>
                  <a:cubicBezTo>
                    <a:pt x="370" y="607"/>
                    <a:pt x="477" y="619"/>
                    <a:pt x="572" y="643"/>
                  </a:cubicBezTo>
                  <a:lnTo>
                    <a:pt x="572" y="0"/>
                  </a:lnTo>
                  <a:close/>
                </a:path>
              </a:pathLst>
            </a:custGeom>
            <a:solidFill>
              <a:srgbClr val="40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1"/>
            <p:cNvSpPr/>
            <p:nvPr/>
          </p:nvSpPr>
          <p:spPr>
            <a:xfrm>
              <a:off x="5518730" y="4021126"/>
              <a:ext cx="30077" cy="88806"/>
            </a:xfrm>
            <a:custGeom>
              <a:avLst/>
              <a:gdLst/>
              <a:ahLst/>
              <a:cxnLst/>
              <a:rect l="l" t="t" r="r" b="b"/>
              <a:pathLst>
                <a:path w="1287" h="3800" extrusionOk="0">
                  <a:moveTo>
                    <a:pt x="0" y="1"/>
                  </a:moveTo>
                  <a:lnTo>
                    <a:pt x="0" y="3799"/>
                  </a:lnTo>
                  <a:lnTo>
                    <a:pt x="1286" y="3799"/>
                  </a:lnTo>
                  <a:lnTo>
                    <a:pt x="128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1"/>
            <p:cNvSpPr/>
            <p:nvPr/>
          </p:nvSpPr>
          <p:spPr>
            <a:xfrm>
              <a:off x="5498421" y="4104066"/>
              <a:ext cx="70975" cy="151928"/>
            </a:xfrm>
            <a:custGeom>
              <a:avLst/>
              <a:gdLst/>
              <a:ahLst/>
              <a:cxnLst/>
              <a:rect l="l" t="t" r="r" b="b"/>
              <a:pathLst>
                <a:path w="3037" h="6501" extrusionOk="0">
                  <a:moveTo>
                    <a:pt x="869" y="0"/>
                  </a:moveTo>
                  <a:lnTo>
                    <a:pt x="0" y="3417"/>
                  </a:lnTo>
                  <a:lnTo>
                    <a:pt x="774" y="6489"/>
                  </a:lnTo>
                  <a:cubicBezTo>
                    <a:pt x="1024" y="6441"/>
                    <a:pt x="1274" y="6417"/>
                    <a:pt x="1524" y="6417"/>
                  </a:cubicBezTo>
                  <a:lnTo>
                    <a:pt x="1512" y="6429"/>
                  </a:lnTo>
                  <a:cubicBezTo>
                    <a:pt x="1554" y="6427"/>
                    <a:pt x="1596" y="6426"/>
                    <a:pt x="1637" y="6426"/>
                  </a:cubicBezTo>
                  <a:cubicBezTo>
                    <a:pt x="1846" y="6426"/>
                    <a:pt x="2054" y="6451"/>
                    <a:pt x="2262" y="6501"/>
                  </a:cubicBezTo>
                  <a:lnTo>
                    <a:pt x="3036" y="3429"/>
                  </a:lnTo>
                  <a:lnTo>
                    <a:pt x="2167"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1"/>
            <p:cNvSpPr/>
            <p:nvPr/>
          </p:nvSpPr>
          <p:spPr>
            <a:xfrm>
              <a:off x="5403820" y="4005001"/>
              <a:ext cx="259898" cy="21991"/>
            </a:xfrm>
            <a:custGeom>
              <a:avLst/>
              <a:gdLst/>
              <a:ahLst/>
              <a:cxnLst/>
              <a:rect l="l" t="t" r="r" b="b"/>
              <a:pathLst>
                <a:path w="11121" h="941" extrusionOk="0">
                  <a:moveTo>
                    <a:pt x="0" y="0"/>
                  </a:moveTo>
                  <a:lnTo>
                    <a:pt x="0" y="941"/>
                  </a:lnTo>
                  <a:lnTo>
                    <a:pt x="11121" y="941"/>
                  </a:lnTo>
                  <a:lnTo>
                    <a:pt x="11121"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1"/>
            <p:cNvSpPr/>
            <p:nvPr/>
          </p:nvSpPr>
          <p:spPr>
            <a:xfrm>
              <a:off x="5382109" y="3994157"/>
              <a:ext cx="30358" cy="109932"/>
            </a:xfrm>
            <a:custGeom>
              <a:avLst/>
              <a:gdLst/>
              <a:ahLst/>
              <a:cxnLst/>
              <a:rect l="l" t="t" r="r" b="b"/>
              <a:pathLst>
                <a:path w="1299" h="4704" extrusionOk="0">
                  <a:moveTo>
                    <a:pt x="96" y="0"/>
                  </a:moveTo>
                  <a:cubicBezTo>
                    <a:pt x="48" y="0"/>
                    <a:pt x="12" y="36"/>
                    <a:pt x="0" y="83"/>
                  </a:cubicBezTo>
                  <a:lnTo>
                    <a:pt x="0" y="4703"/>
                  </a:lnTo>
                  <a:lnTo>
                    <a:pt x="1298" y="4703"/>
                  </a:lnTo>
                  <a:lnTo>
                    <a:pt x="1298" y="83"/>
                  </a:lnTo>
                  <a:cubicBezTo>
                    <a:pt x="1298" y="36"/>
                    <a:pt x="1262" y="0"/>
                    <a:pt x="1215"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1"/>
            <p:cNvSpPr/>
            <p:nvPr/>
          </p:nvSpPr>
          <p:spPr>
            <a:xfrm>
              <a:off x="5655070" y="3994157"/>
              <a:ext cx="30358" cy="109932"/>
            </a:xfrm>
            <a:custGeom>
              <a:avLst/>
              <a:gdLst/>
              <a:ahLst/>
              <a:cxnLst/>
              <a:rect l="l" t="t" r="r" b="b"/>
              <a:pathLst>
                <a:path w="1299" h="4704" extrusionOk="0">
                  <a:moveTo>
                    <a:pt x="84" y="0"/>
                  </a:moveTo>
                  <a:cubicBezTo>
                    <a:pt x="36" y="0"/>
                    <a:pt x="0" y="36"/>
                    <a:pt x="0" y="83"/>
                  </a:cubicBezTo>
                  <a:lnTo>
                    <a:pt x="0" y="4703"/>
                  </a:lnTo>
                  <a:lnTo>
                    <a:pt x="1298" y="4703"/>
                  </a:lnTo>
                  <a:lnTo>
                    <a:pt x="1286" y="83"/>
                  </a:lnTo>
                  <a:cubicBezTo>
                    <a:pt x="1298" y="36"/>
                    <a:pt x="1251" y="0"/>
                    <a:pt x="120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1"/>
            <p:cNvSpPr/>
            <p:nvPr/>
          </p:nvSpPr>
          <p:spPr>
            <a:xfrm>
              <a:off x="5655070" y="4104066"/>
              <a:ext cx="91283" cy="167236"/>
            </a:xfrm>
            <a:custGeom>
              <a:avLst/>
              <a:gdLst/>
              <a:ahLst/>
              <a:cxnLst/>
              <a:rect l="l" t="t" r="r" b="b"/>
              <a:pathLst>
                <a:path w="3906" h="7156" extrusionOk="0">
                  <a:moveTo>
                    <a:pt x="0" y="0"/>
                  </a:moveTo>
                  <a:lnTo>
                    <a:pt x="2477" y="6787"/>
                  </a:lnTo>
                  <a:cubicBezTo>
                    <a:pt x="2917" y="7025"/>
                    <a:pt x="3406" y="7144"/>
                    <a:pt x="3906" y="7156"/>
                  </a:cubicBezTo>
                  <a:lnTo>
                    <a:pt x="3906" y="7144"/>
                  </a:lnTo>
                  <a:lnTo>
                    <a:pt x="1298"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1"/>
            <p:cNvSpPr/>
            <p:nvPr/>
          </p:nvSpPr>
          <p:spPr>
            <a:xfrm>
              <a:off x="5321160" y="4104066"/>
              <a:ext cx="91307" cy="166955"/>
            </a:xfrm>
            <a:custGeom>
              <a:avLst/>
              <a:gdLst/>
              <a:ahLst/>
              <a:cxnLst/>
              <a:rect l="l" t="t" r="r" b="b"/>
              <a:pathLst>
                <a:path w="3907" h="7144" extrusionOk="0">
                  <a:moveTo>
                    <a:pt x="2620" y="0"/>
                  </a:moveTo>
                  <a:lnTo>
                    <a:pt x="1" y="7144"/>
                  </a:lnTo>
                  <a:cubicBezTo>
                    <a:pt x="501" y="7132"/>
                    <a:pt x="989" y="7001"/>
                    <a:pt x="1430" y="6775"/>
                  </a:cubicBezTo>
                  <a:lnTo>
                    <a:pt x="3906"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1"/>
            <p:cNvSpPr/>
            <p:nvPr/>
          </p:nvSpPr>
          <p:spPr>
            <a:xfrm>
              <a:off x="5548784" y="4097102"/>
              <a:ext cx="164174" cy="174200"/>
            </a:xfrm>
            <a:custGeom>
              <a:avLst/>
              <a:gdLst/>
              <a:ahLst/>
              <a:cxnLst/>
              <a:rect l="l" t="t" r="r" b="b"/>
              <a:pathLst>
                <a:path w="7025" h="7454" extrusionOk="0">
                  <a:moveTo>
                    <a:pt x="1143" y="0"/>
                  </a:moveTo>
                  <a:cubicBezTo>
                    <a:pt x="572" y="0"/>
                    <a:pt x="572" y="298"/>
                    <a:pt x="0" y="298"/>
                  </a:cubicBezTo>
                  <a:lnTo>
                    <a:pt x="96" y="6799"/>
                  </a:lnTo>
                  <a:cubicBezTo>
                    <a:pt x="941" y="6977"/>
                    <a:pt x="1191" y="7454"/>
                    <a:pt x="2429" y="7454"/>
                  </a:cubicBezTo>
                  <a:cubicBezTo>
                    <a:pt x="3965" y="7454"/>
                    <a:pt x="3965" y="6727"/>
                    <a:pt x="5501" y="6727"/>
                  </a:cubicBezTo>
                  <a:cubicBezTo>
                    <a:pt x="5543" y="6726"/>
                    <a:pt x="5584" y="6725"/>
                    <a:pt x="5626" y="6725"/>
                  </a:cubicBezTo>
                  <a:cubicBezTo>
                    <a:pt x="6118" y="6725"/>
                    <a:pt x="6597" y="6853"/>
                    <a:pt x="7025" y="7073"/>
                  </a:cubicBezTo>
                  <a:lnTo>
                    <a:pt x="4548" y="298"/>
                  </a:lnTo>
                  <a:cubicBezTo>
                    <a:pt x="3977" y="298"/>
                    <a:pt x="3977" y="0"/>
                    <a:pt x="3417" y="0"/>
                  </a:cubicBezTo>
                  <a:cubicBezTo>
                    <a:pt x="2846" y="0"/>
                    <a:pt x="2846" y="298"/>
                    <a:pt x="2274" y="298"/>
                  </a:cubicBezTo>
                  <a:cubicBezTo>
                    <a:pt x="1715" y="298"/>
                    <a:pt x="1715"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1"/>
            <p:cNvSpPr/>
            <p:nvPr/>
          </p:nvSpPr>
          <p:spPr>
            <a:xfrm>
              <a:off x="5354556" y="4097102"/>
              <a:ext cx="164198" cy="174200"/>
            </a:xfrm>
            <a:custGeom>
              <a:avLst/>
              <a:gdLst/>
              <a:ahLst/>
              <a:cxnLst/>
              <a:rect l="l" t="t" r="r" b="b"/>
              <a:pathLst>
                <a:path w="7026" h="7454" extrusionOk="0">
                  <a:moveTo>
                    <a:pt x="3620" y="0"/>
                  </a:moveTo>
                  <a:cubicBezTo>
                    <a:pt x="3049" y="0"/>
                    <a:pt x="3049" y="298"/>
                    <a:pt x="2477" y="298"/>
                  </a:cubicBezTo>
                  <a:lnTo>
                    <a:pt x="1" y="7073"/>
                  </a:lnTo>
                  <a:cubicBezTo>
                    <a:pt x="429" y="6853"/>
                    <a:pt x="908" y="6725"/>
                    <a:pt x="1400" y="6725"/>
                  </a:cubicBezTo>
                  <a:cubicBezTo>
                    <a:pt x="1441" y="6725"/>
                    <a:pt x="1483" y="6726"/>
                    <a:pt x="1525" y="6727"/>
                  </a:cubicBezTo>
                  <a:cubicBezTo>
                    <a:pt x="3061" y="6727"/>
                    <a:pt x="3061" y="7454"/>
                    <a:pt x="4597" y="7454"/>
                  </a:cubicBezTo>
                  <a:cubicBezTo>
                    <a:pt x="5835" y="7454"/>
                    <a:pt x="6073" y="6977"/>
                    <a:pt x="6930" y="6799"/>
                  </a:cubicBezTo>
                  <a:lnTo>
                    <a:pt x="7025" y="298"/>
                  </a:lnTo>
                  <a:cubicBezTo>
                    <a:pt x="6454" y="298"/>
                    <a:pt x="6454" y="0"/>
                    <a:pt x="5882" y="0"/>
                  </a:cubicBezTo>
                  <a:cubicBezTo>
                    <a:pt x="5323" y="0"/>
                    <a:pt x="5323" y="298"/>
                    <a:pt x="4751" y="298"/>
                  </a:cubicBezTo>
                  <a:cubicBezTo>
                    <a:pt x="4180" y="298"/>
                    <a:pt x="4180" y="0"/>
                    <a:pt x="3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1"/>
            <p:cNvSpPr/>
            <p:nvPr/>
          </p:nvSpPr>
          <p:spPr>
            <a:xfrm>
              <a:off x="5551004" y="4097102"/>
              <a:ext cx="161954" cy="173920"/>
            </a:xfrm>
            <a:custGeom>
              <a:avLst/>
              <a:gdLst/>
              <a:ahLst/>
              <a:cxnLst/>
              <a:rect l="l" t="t" r="r" b="b"/>
              <a:pathLst>
                <a:path w="6930" h="7442" extrusionOk="0">
                  <a:moveTo>
                    <a:pt x="3322" y="0"/>
                  </a:moveTo>
                  <a:cubicBezTo>
                    <a:pt x="3251" y="0"/>
                    <a:pt x="3191" y="0"/>
                    <a:pt x="3132" y="12"/>
                  </a:cubicBezTo>
                  <a:lnTo>
                    <a:pt x="4858" y="4739"/>
                  </a:lnTo>
                  <a:cubicBezTo>
                    <a:pt x="5071" y="5353"/>
                    <a:pt x="4617" y="5989"/>
                    <a:pt x="3971" y="5989"/>
                  </a:cubicBezTo>
                  <a:cubicBezTo>
                    <a:pt x="3965" y="5989"/>
                    <a:pt x="3959" y="5989"/>
                    <a:pt x="3953" y="5989"/>
                  </a:cubicBezTo>
                  <a:lnTo>
                    <a:pt x="3930" y="5989"/>
                  </a:lnTo>
                  <a:cubicBezTo>
                    <a:pt x="2394" y="5989"/>
                    <a:pt x="2394" y="6715"/>
                    <a:pt x="846" y="6715"/>
                  </a:cubicBezTo>
                  <a:cubicBezTo>
                    <a:pt x="560" y="6715"/>
                    <a:pt x="274" y="6692"/>
                    <a:pt x="1" y="6620"/>
                  </a:cubicBezTo>
                  <a:lnTo>
                    <a:pt x="1" y="6787"/>
                  </a:lnTo>
                  <a:cubicBezTo>
                    <a:pt x="858" y="6966"/>
                    <a:pt x="1096" y="7442"/>
                    <a:pt x="2334" y="7442"/>
                  </a:cubicBezTo>
                  <a:cubicBezTo>
                    <a:pt x="3870" y="7442"/>
                    <a:pt x="3870" y="6715"/>
                    <a:pt x="5406" y="6715"/>
                  </a:cubicBezTo>
                  <a:cubicBezTo>
                    <a:pt x="5430" y="6715"/>
                    <a:pt x="5455" y="6715"/>
                    <a:pt x="5479" y="6715"/>
                  </a:cubicBezTo>
                  <a:cubicBezTo>
                    <a:pt x="5988" y="6715"/>
                    <a:pt x="6475" y="6834"/>
                    <a:pt x="6930" y="7073"/>
                  </a:cubicBezTo>
                  <a:lnTo>
                    <a:pt x="4453" y="298"/>
                  </a:lnTo>
                  <a:cubicBezTo>
                    <a:pt x="3882" y="298"/>
                    <a:pt x="3882" y="0"/>
                    <a:pt x="3322"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1"/>
            <p:cNvSpPr/>
            <p:nvPr/>
          </p:nvSpPr>
          <p:spPr>
            <a:xfrm>
              <a:off x="5354556" y="4097102"/>
              <a:ext cx="163917" cy="174200"/>
            </a:xfrm>
            <a:custGeom>
              <a:avLst/>
              <a:gdLst/>
              <a:ahLst/>
              <a:cxnLst/>
              <a:rect l="l" t="t" r="r" b="b"/>
              <a:pathLst>
                <a:path w="7014" h="7454" extrusionOk="0">
                  <a:moveTo>
                    <a:pt x="5882" y="0"/>
                  </a:moveTo>
                  <a:cubicBezTo>
                    <a:pt x="5763" y="0"/>
                    <a:pt x="5644" y="24"/>
                    <a:pt x="5525" y="60"/>
                  </a:cubicBezTo>
                  <a:lnTo>
                    <a:pt x="5454" y="5418"/>
                  </a:lnTo>
                  <a:cubicBezTo>
                    <a:pt x="5442" y="5775"/>
                    <a:pt x="5228" y="6108"/>
                    <a:pt x="4894" y="6251"/>
                  </a:cubicBezTo>
                  <a:cubicBezTo>
                    <a:pt x="4406" y="6465"/>
                    <a:pt x="4037" y="6727"/>
                    <a:pt x="3108" y="6727"/>
                  </a:cubicBezTo>
                  <a:cubicBezTo>
                    <a:pt x="1691" y="6727"/>
                    <a:pt x="1584" y="6120"/>
                    <a:pt x="382" y="6013"/>
                  </a:cubicBezTo>
                  <a:lnTo>
                    <a:pt x="1" y="7085"/>
                  </a:lnTo>
                  <a:cubicBezTo>
                    <a:pt x="444" y="6846"/>
                    <a:pt x="941" y="6727"/>
                    <a:pt x="1441" y="6727"/>
                  </a:cubicBezTo>
                  <a:cubicBezTo>
                    <a:pt x="1465" y="6727"/>
                    <a:pt x="1489" y="6727"/>
                    <a:pt x="1513" y="6727"/>
                  </a:cubicBezTo>
                  <a:cubicBezTo>
                    <a:pt x="3049" y="6727"/>
                    <a:pt x="3049" y="7454"/>
                    <a:pt x="4585" y="7454"/>
                  </a:cubicBezTo>
                  <a:cubicBezTo>
                    <a:pt x="5835" y="7454"/>
                    <a:pt x="6073" y="6989"/>
                    <a:pt x="6918" y="6799"/>
                  </a:cubicBezTo>
                  <a:lnTo>
                    <a:pt x="7013" y="298"/>
                  </a:lnTo>
                  <a:cubicBezTo>
                    <a:pt x="6454" y="298"/>
                    <a:pt x="6454" y="0"/>
                    <a:pt x="5882"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1"/>
            <p:cNvSpPr/>
            <p:nvPr/>
          </p:nvSpPr>
          <p:spPr>
            <a:xfrm>
              <a:off x="5597183" y="4282146"/>
              <a:ext cx="137766" cy="29797"/>
            </a:xfrm>
            <a:custGeom>
              <a:avLst/>
              <a:gdLst/>
              <a:ahLst/>
              <a:cxnLst/>
              <a:rect l="l" t="t" r="r" b="b"/>
              <a:pathLst>
                <a:path w="5895" h="1275" extrusionOk="0">
                  <a:moveTo>
                    <a:pt x="3436" y="0"/>
                  </a:moveTo>
                  <a:cubicBezTo>
                    <a:pt x="2867" y="0"/>
                    <a:pt x="2299" y="131"/>
                    <a:pt x="1775" y="393"/>
                  </a:cubicBezTo>
                  <a:cubicBezTo>
                    <a:pt x="1368" y="619"/>
                    <a:pt x="907" y="727"/>
                    <a:pt x="433" y="727"/>
                  </a:cubicBezTo>
                  <a:cubicBezTo>
                    <a:pt x="408" y="727"/>
                    <a:pt x="383" y="727"/>
                    <a:pt x="358" y="726"/>
                  </a:cubicBezTo>
                  <a:cubicBezTo>
                    <a:pt x="1" y="726"/>
                    <a:pt x="1" y="1274"/>
                    <a:pt x="358" y="1274"/>
                  </a:cubicBezTo>
                  <a:lnTo>
                    <a:pt x="370" y="1274"/>
                  </a:lnTo>
                  <a:cubicBezTo>
                    <a:pt x="392" y="1274"/>
                    <a:pt x="414" y="1275"/>
                    <a:pt x="436" y="1275"/>
                  </a:cubicBezTo>
                  <a:cubicBezTo>
                    <a:pt x="986" y="1275"/>
                    <a:pt x="1533" y="1133"/>
                    <a:pt x="2025" y="881"/>
                  </a:cubicBezTo>
                  <a:cubicBezTo>
                    <a:pt x="2471" y="655"/>
                    <a:pt x="2957" y="542"/>
                    <a:pt x="3442" y="542"/>
                  </a:cubicBezTo>
                  <a:cubicBezTo>
                    <a:pt x="3927" y="542"/>
                    <a:pt x="4412" y="655"/>
                    <a:pt x="4859" y="881"/>
                  </a:cubicBezTo>
                  <a:cubicBezTo>
                    <a:pt x="5061" y="988"/>
                    <a:pt x="5275" y="1072"/>
                    <a:pt x="5502" y="1143"/>
                  </a:cubicBezTo>
                  <a:cubicBezTo>
                    <a:pt x="5531" y="1152"/>
                    <a:pt x="5560" y="1156"/>
                    <a:pt x="5588" y="1156"/>
                  </a:cubicBezTo>
                  <a:cubicBezTo>
                    <a:pt x="5707" y="1156"/>
                    <a:pt x="5808" y="1078"/>
                    <a:pt x="5847" y="953"/>
                  </a:cubicBezTo>
                  <a:cubicBezTo>
                    <a:pt x="5895" y="810"/>
                    <a:pt x="5811" y="655"/>
                    <a:pt x="5668" y="619"/>
                  </a:cubicBezTo>
                  <a:cubicBezTo>
                    <a:pt x="5466" y="560"/>
                    <a:pt x="5275" y="488"/>
                    <a:pt x="5097" y="393"/>
                  </a:cubicBezTo>
                  <a:cubicBezTo>
                    <a:pt x="4573" y="131"/>
                    <a:pt x="4004" y="0"/>
                    <a:pt x="34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1"/>
            <p:cNvSpPr/>
            <p:nvPr/>
          </p:nvSpPr>
          <p:spPr>
            <a:xfrm>
              <a:off x="5712117" y="4290489"/>
              <a:ext cx="22552" cy="18696"/>
            </a:xfrm>
            <a:custGeom>
              <a:avLst/>
              <a:gdLst/>
              <a:ahLst/>
              <a:cxnLst/>
              <a:rect l="l" t="t" r="r" b="b"/>
              <a:pathLst>
                <a:path w="965" h="800" extrusionOk="0">
                  <a:moveTo>
                    <a:pt x="107" y="0"/>
                  </a:moveTo>
                  <a:lnTo>
                    <a:pt x="107" y="48"/>
                  </a:lnTo>
                  <a:cubicBezTo>
                    <a:pt x="107" y="226"/>
                    <a:pt x="72" y="393"/>
                    <a:pt x="0" y="560"/>
                  </a:cubicBezTo>
                  <a:cubicBezTo>
                    <a:pt x="191" y="655"/>
                    <a:pt x="381" y="726"/>
                    <a:pt x="584" y="786"/>
                  </a:cubicBezTo>
                  <a:cubicBezTo>
                    <a:pt x="611" y="795"/>
                    <a:pt x="639" y="799"/>
                    <a:pt x="666" y="799"/>
                  </a:cubicBezTo>
                  <a:cubicBezTo>
                    <a:pt x="782" y="799"/>
                    <a:pt x="890" y="723"/>
                    <a:pt x="929" y="607"/>
                  </a:cubicBezTo>
                  <a:cubicBezTo>
                    <a:pt x="965" y="465"/>
                    <a:pt x="893" y="310"/>
                    <a:pt x="750" y="262"/>
                  </a:cubicBezTo>
                  <a:cubicBezTo>
                    <a:pt x="548" y="203"/>
                    <a:pt x="357" y="119"/>
                    <a:pt x="179" y="36"/>
                  </a:cubicBezTo>
                  <a:lnTo>
                    <a:pt x="107"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1"/>
            <p:cNvSpPr/>
            <p:nvPr/>
          </p:nvSpPr>
          <p:spPr>
            <a:xfrm>
              <a:off x="5381548" y="4284857"/>
              <a:ext cx="160575" cy="29586"/>
            </a:xfrm>
            <a:custGeom>
              <a:avLst/>
              <a:gdLst/>
              <a:ahLst/>
              <a:cxnLst/>
              <a:rect l="l" t="t" r="r" b="b"/>
              <a:pathLst>
                <a:path w="6871" h="1266" extrusionOk="0">
                  <a:moveTo>
                    <a:pt x="493" y="1"/>
                  </a:moveTo>
                  <a:cubicBezTo>
                    <a:pt x="452" y="1"/>
                    <a:pt x="411" y="1"/>
                    <a:pt x="370" y="3"/>
                  </a:cubicBezTo>
                  <a:cubicBezTo>
                    <a:pt x="1" y="3"/>
                    <a:pt x="1" y="539"/>
                    <a:pt x="370" y="539"/>
                  </a:cubicBezTo>
                  <a:cubicBezTo>
                    <a:pt x="392" y="538"/>
                    <a:pt x="414" y="538"/>
                    <a:pt x="436" y="538"/>
                  </a:cubicBezTo>
                  <a:cubicBezTo>
                    <a:pt x="902" y="538"/>
                    <a:pt x="1366" y="657"/>
                    <a:pt x="1787" y="884"/>
                  </a:cubicBezTo>
                  <a:cubicBezTo>
                    <a:pt x="2277" y="1135"/>
                    <a:pt x="2811" y="1266"/>
                    <a:pt x="3369" y="1266"/>
                  </a:cubicBezTo>
                  <a:cubicBezTo>
                    <a:pt x="3393" y="1266"/>
                    <a:pt x="3417" y="1266"/>
                    <a:pt x="3442" y="1265"/>
                  </a:cubicBezTo>
                  <a:cubicBezTo>
                    <a:pt x="3465" y="1266"/>
                    <a:pt x="3489" y="1266"/>
                    <a:pt x="3513" y="1266"/>
                  </a:cubicBezTo>
                  <a:cubicBezTo>
                    <a:pt x="4061" y="1266"/>
                    <a:pt x="4606" y="1135"/>
                    <a:pt x="5096" y="884"/>
                  </a:cubicBezTo>
                  <a:cubicBezTo>
                    <a:pt x="5506" y="657"/>
                    <a:pt x="5969" y="538"/>
                    <a:pt x="6445" y="538"/>
                  </a:cubicBezTo>
                  <a:cubicBezTo>
                    <a:pt x="6468" y="538"/>
                    <a:pt x="6491" y="538"/>
                    <a:pt x="6513" y="539"/>
                  </a:cubicBezTo>
                  <a:cubicBezTo>
                    <a:pt x="6867" y="539"/>
                    <a:pt x="6870" y="3"/>
                    <a:pt x="6525" y="3"/>
                  </a:cubicBezTo>
                  <a:cubicBezTo>
                    <a:pt x="6521" y="3"/>
                    <a:pt x="6517" y="3"/>
                    <a:pt x="6513" y="3"/>
                  </a:cubicBezTo>
                  <a:cubicBezTo>
                    <a:pt x="6471" y="1"/>
                    <a:pt x="6429" y="1"/>
                    <a:pt x="6387" y="1"/>
                  </a:cubicBezTo>
                  <a:cubicBezTo>
                    <a:pt x="5848" y="1"/>
                    <a:pt x="5322" y="141"/>
                    <a:pt x="4858" y="384"/>
                  </a:cubicBezTo>
                  <a:cubicBezTo>
                    <a:pt x="4412" y="610"/>
                    <a:pt x="3927" y="723"/>
                    <a:pt x="3442" y="723"/>
                  </a:cubicBezTo>
                  <a:cubicBezTo>
                    <a:pt x="2956" y="723"/>
                    <a:pt x="2471" y="610"/>
                    <a:pt x="2025" y="384"/>
                  </a:cubicBezTo>
                  <a:cubicBezTo>
                    <a:pt x="1550" y="141"/>
                    <a:pt x="1023"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1"/>
            <p:cNvSpPr/>
            <p:nvPr/>
          </p:nvSpPr>
          <p:spPr>
            <a:xfrm>
              <a:off x="5413261" y="4132297"/>
              <a:ext cx="34588" cy="98949"/>
            </a:xfrm>
            <a:custGeom>
              <a:avLst/>
              <a:gdLst/>
              <a:ahLst/>
              <a:cxnLst/>
              <a:rect l="l" t="t" r="r" b="b"/>
              <a:pathLst>
                <a:path w="1480" h="4234" extrusionOk="0">
                  <a:moveTo>
                    <a:pt x="1171" y="1"/>
                  </a:moveTo>
                  <a:cubicBezTo>
                    <a:pt x="1045" y="1"/>
                    <a:pt x="922" y="78"/>
                    <a:pt x="906" y="245"/>
                  </a:cubicBezTo>
                  <a:cubicBezTo>
                    <a:pt x="882" y="423"/>
                    <a:pt x="799" y="578"/>
                    <a:pt x="668" y="697"/>
                  </a:cubicBezTo>
                  <a:cubicBezTo>
                    <a:pt x="263" y="1102"/>
                    <a:pt x="180" y="1745"/>
                    <a:pt x="489" y="2245"/>
                  </a:cubicBezTo>
                  <a:cubicBezTo>
                    <a:pt x="680" y="2542"/>
                    <a:pt x="632" y="2935"/>
                    <a:pt x="370" y="3185"/>
                  </a:cubicBezTo>
                  <a:cubicBezTo>
                    <a:pt x="168" y="3388"/>
                    <a:pt x="37" y="3650"/>
                    <a:pt x="13" y="3924"/>
                  </a:cubicBezTo>
                  <a:cubicBezTo>
                    <a:pt x="1" y="4078"/>
                    <a:pt x="108" y="4209"/>
                    <a:pt x="251" y="4221"/>
                  </a:cubicBezTo>
                  <a:lnTo>
                    <a:pt x="287" y="4221"/>
                  </a:lnTo>
                  <a:lnTo>
                    <a:pt x="287" y="4233"/>
                  </a:lnTo>
                  <a:cubicBezTo>
                    <a:pt x="430" y="4233"/>
                    <a:pt x="549" y="4138"/>
                    <a:pt x="561" y="3995"/>
                  </a:cubicBezTo>
                  <a:cubicBezTo>
                    <a:pt x="584" y="3816"/>
                    <a:pt x="668" y="3662"/>
                    <a:pt x="787" y="3543"/>
                  </a:cubicBezTo>
                  <a:cubicBezTo>
                    <a:pt x="1203" y="3138"/>
                    <a:pt x="1287" y="2495"/>
                    <a:pt x="977" y="1995"/>
                  </a:cubicBezTo>
                  <a:cubicBezTo>
                    <a:pt x="787" y="1697"/>
                    <a:pt x="834" y="1304"/>
                    <a:pt x="1084" y="1054"/>
                  </a:cubicBezTo>
                  <a:cubicBezTo>
                    <a:pt x="1299" y="864"/>
                    <a:pt x="1430" y="590"/>
                    <a:pt x="1453" y="316"/>
                  </a:cubicBezTo>
                  <a:cubicBezTo>
                    <a:pt x="1480" y="114"/>
                    <a:pt x="1323" y="1"/>
                    <a:pt x="11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1"/>
            <p:cNvSpPr/>
            <p:nvPr/>
          </p:nvSpPr>
          <p:spPr>
            <a:xfrm>
              <a:off x="5461403" y="4131316"/>
              <a:ext cx="27857" cy="100748"/>
            </a:xfrm>
            <a:custGeom>
              <a:avLst/>
              <a:gdLst/>
              <a:ahLst/>
              <a:cxnLst/>
              <a:rect l="l" t="t" r="r" b="b"/>
              <a:pathLst>
                <a:path w="1192" h="4311" extrusionOk="0">
                  <a:moveTo>
                    <a:pt x="822" y="1"/>
                  </a:moveTo>
                  <a:cubicBezTo>
                    <a:pt x="667" y="1"/>
                    <a:pt x="548" y="120"/>
                    <a:pt x="536" y="275"/>
                  </a:cubicBezTo>
                  <a:cubicBezTo>
                    <a:pt x="548" y="441"/>
                    <a:pt x="489" y="608"/>
                    <a:pt x="370" y="739"/>
                  </a:cubicBezTo>
                  <a:cubicBezTo>
                    <a:pt x="1" y="1203"/>
                    <a:pt x="1" y="1846"/>
                    <a:pt x="370" y="2311"/>
                  </a:cubicBezTo>
                  <a:cubicBezTo>
                    <a:pt x="596" y="2584"/>
                    <a:pt x="596" y="2977"/>
                    <a:pt x="370" y="3251"/>
                  </a:cubicBezTo>
                  <a:cubicBezTo>
                    <a:pt x="191" y="3477"/>
                    <a:pt x="96" y="3751"/>
                    <a:pt x="96" y="4037"/>
                  </a:cubicBezTo>
                  <a:cubicBezTo>
                    <a:pt x="108" y="4192"/>
                    <a:pt x="227" y="4311"/>
                    <a:pt x="382" y="4311"/>
                  </a:cubicBezTo>
                  <a:cubicBezTo>
                    <a:pt x="536" y="4311"/>
                    <a:pt x="656" y="4192"/>
                    <a:pt x="656" y="4037"/>
                  </a:cubicBezTo>
                  <a:cubicBezTo>
                    <a:pt x="656" y="3858"/>
                    <a:pt x="715" y="3692"/>
                    <a:pt x="822" y="3561"/>
                  </a:cubicBezTo>
                  <a:cubicBezTo>
                    <a:pt x="1191" y="3108"/>
                    <a:pt x="1191" y="2454"/>
                    <a:pt x="822" y="2001"/>
                  </a:cubicBezTo>
                  <a:cubicBezTo>
                    <a:pt x="596" y="1727"/>
                    <a:pt x="596" y="1322"/>
                    <a:pt x="822" y="1049"/>
                  </a:cubicBezTo>
                  <a:cubicBezTo>
                    <a:pt x="1001" y="834"/>
                    <a:pt x="1096" y="560"/>
                    <a:pt x="1096" y="275"/>
                  </a:cubicBezTo>
                  <a:cubicBezTo>
                    <a:pt x="1096" y="120"/>
                    <a:pt x="965" y="1"/>
                    <a:pt x="8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1"/>
            <p:cNvSpPr/>
            <p:nvPr/>
          </p:nvSpPr>
          <p:spPr>
            <a:xfrm>
              <a:off x="5481992" y="4180860"/>
              <a:ext cx="5048" cy="31736"/>
            </a:xfrm>
            <a:custGeom>
              <a:avLst/>
              <a:gdLst/>
              <a:ahLst/>
              <a:cxnLst/>
              <a:rect l="l" t="t" r="r" b="b"/>
              <a:pathLst>
                <a:path w="216" h="1358" extrusionOk="0">
                  <a:moveTo>
                    <a:pt x="25" y="0"/>
                  </a:moveTo>
                  <a:lnTo>
                    <a:pt x="1" y="1357"/>
                  </a:lnTo>
                  <a:cubicBezTo>
                    <a:pt x="144" y="1155"/>
                    <a:pt x="215" y="905"/>
                    <a:pt x="215" y="655"/>
                  </a:cubicBezTo>
                  <a:cubicBezTo>
                    <a:pt x="215" y="429"/>
                    <a:pt x="156" y="191"/>
                    <a:pt x="25" y="0"/>
                  </a:cubicBezTo>
                  <a:close/>
                </a:path>
              </a:pathLst>
            </a:custGeom>
            <a:solidFill>
              <a:srgbClr val="CB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1"/>
            <p:cNvSpPr/>
            <p:nvPr/>
          </p:nvSpPr>
          <p:spPr>
            <a:xfrm>
              <a:off x="5483114" y="4131877"/>
              <a:ext cx="3926" cy="20332"/>
            </a:xfrm>
            <a:custGeom>
              <a:avLst/>
              <a:gdLst/>
              <a:ahLst/>
              <a:cxnLst/>
              <a:rect l="l" t="t" r="r" b="b"/>
              <a:pathLst>
                <a:path w="168" h="870" extrusionOk="0">
                  <a:moveTo>
                    <a:pt x="12" y="1"/>
                  </a:moveTo>
                  <a:lnTo>
                    <a:pt x="0" y="870"/>
                  </a:lnTo>
                  <a:cubicBezTo>
                    <a:pt x="108" y="679"/>
                    <a:pt x="167" y="465"/>
                    <a:pt x="155" y="251"/>
                  </a:cubicBezTo>
                  <a:cubicBezTo>
                    <a:pt x="155" y="144"/>
                    <a:pt x="108" y="48"/>
                    <a:pt x="12" y="1"/>
                  </a:cubicBezTo>
                  <a:close/>
                </a:path>
              </a:pathLst>
            </a:custGeom>
            <a:solidFill>
              <a:srgbClr val="CB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1"/>
            <p:cNvSpPr/>
            <p:nvPr/>
          </p:nvSpPr>
          <p:spPr>
            <a:xfrm>
              <a:off x="5619969" y="4132180"/>
              <a:ext cx="34564" cy="98808"/>
            </a:xfrm>
            <a:custGeom>
              <a:avLst/>
              <a:gdLst/>
              <a:ahLst/>
              <a:cxnLst/>
              <a:rect l="l" t="t" r="r" b="b"/>
              <a:pathLst>
                <a:path w="1479" h="4228" extrusionOk="0">
                  <a:moveTo>
                    <a:pt x="302" y="1"/>
                  </a:moveTo>
                  <a:cubicBezTo>
                    <a:pt x="152" y="1"/>
                    <a:pt x="0" y="110"/>
                    <a:pt x="26" y="309"/>
                  </a:cubicBezTo>
                  <a:cubicBezTo>
                    <a:pt x="50" y="595"/>
                    <a:pt x="181" y="857"/>
                    <a:pt x="383" y="1059"/>
                  </a:cubicBezTo>
                  <a:cubicBezTo>
                    <a:pt x="514" y="1166"/>
                    <a:pt x="598" y="1333"/>
                    <a:pt x="609" y="1500"/>
                  </a:cubicBezTo>
                  <a:cubicBezTo>
                    <a:pt x="633" y="1678"/>
                    <a:pt x="598" y="1845"/>
                    <a:pt x="502" y="1988"/>
                  </a:cubicBezTo>
                  <a:cubicBezTo>
                    <a:pt x="193" y="2488"/>
                    <a:pt x="264" y="3131"/>
                    <a:pt x="681" y="3548"/>
                  </a:cubicBezTo>
                  <a:cubicBezTo>
                    <a:pt x="812" y="3655"/>
                    <a:pt x="895" y="3821"/>
                    <a:pt x="919" y="3988"/>
                  </a:cubicBezTo>
                  <a:cubicBezTo>
                    <a:pt x="930" y="4124"/>
                    <a:pt x="1038" y="4227"/>
                    <a:pt x="1171" y="4227"/>
                  </a:cubicBezTo>
                  <a:cubicBezTo>
                    <a:pt x="1178" y="4227"/>
                    <a:pt x="1186" y="4227"/>
                    <a:pt x="1193" y="4226"/>
                  </a:cubicBezTo>
                  <a:lnTo>
                    <a:pt x="1229" y="4226"/>
                  </a:lnTo>
                  <a:cubicBezTo>
                    <a:pt x="1371" y="4202"/>
                    <a:pt x="1479" y="4071"/>
                    <a:pt x="1467" y="3929"/>
                  </a:cubicBezTo>
                  <a:cubicBezTo>
                    <a:pt x="1431" y="3643"/>
                    <a:pt x="1312" y="3381"/>
                    <a:pt x="1098" y="3179"/>
                  </a:cubicBezTo>
                  <a:cubicBezTo>
                    <a:pt x="836" y="2940"/>
                    <a:pt x="788" y="2547"/>
                    <a:pt x="990" y="2250"/>
                  </a:cubicBezTo>
                  <a:cubicBezTo>
                    <a:pt x="1145" y="2000"/>
                    <a:pt x="1205" y="1714"/>
                    <a:pt x="1169" y="1440"/>
                  </a:cubicBezTo>
                  <a:cubicBezTo>
                    <a:pt x="1133" y="1154"/>
                    <a:pt x="1002" y="893"/>
                    <a:pt x="800" y="690"/>
                  </a:cubicBezTo>
                  <a:cubicBezTo>
                    <a:pt x="669" y="583"/>
                    <a:pt x="598" y="416"/>
                    <a:pt x="574" y="250"/>
                  </a:cubicBezTo>
                  <a:cubicBezTo>
                    <a:pt x="557" y="80"/>
                    <a:pt x="430" y="1"/>
                    <a:pt x="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1"/>
            <p:cNvSpPr/>
            <p:nvPr/>
          </p:nvSpPr>
          <p:spPr>
            <a:xfrm>
              <a:off x="5578277" y="4131316"/>
              <a:ext cx="27834" cy="100748"/>
            </a:xfrm>
            <a:custGeom>
              <a:avLst/>
              <a:gdLst/>
              <a:ahLst/>
              <a:cxnLst/>
              <a:rect l="l" t="t" r="r" b="b"/>
              <a:pathLst>
                <a:path w="1191" h="4311" extrusionOk="0">
                  <a:moveTo>
                    <a:pt x="381" y="1"/>
                  </a:moveTo>
                  <a:cubicBezTo>
                    <a:pt x="227" y="1"/>
                    <a:pt x="96" y="120"/>
                    <a:pt x="96" y="275"/>
                  </a:cubicBezTo>
                  <a:cubicBezTo>
                    <a:pt x="96" y="560"/>
                    <a:pt x="191" y="834"/>
                    <a:pt x="369" y="1049"/>
                  </a:cubicBezTo>
                  <a:cubicBezTo>
                    <a:pt x="596" y="1322"/>
                    <a:pt x="596" y="1727"/>
                    <a:pt x="369" y="2001"/>
                  </a:cubicBezTo>
                  <a:cubicBezTo>
                    <a:pt x="0" y="2454"/>
                    <a:pt x="0" y="3108"/>
                    <a:pt x="369" y="3561"/>
                  </a:cubicBezTo>
                  <a:cubicBezTo>
                    <a:pt x="477" y="3692"/>
                    <a:pt x="548" y="3858"/>
                    <a:pt x="536" y="4037"/>
                  </a:cubicBezTo>
                  <a:cubicBezTo>
                    <a:pt x="536" y="4192"/>
                    <a:pt x="667" y="4311"/>
                    <a:pt x="822" y="4311"/>
                  </a:cubicBezTo>
                  <a:cubicBezTo>
                    <a:pt x="965" y="4311"/>
                    <a:pt x="1096" y="4192"/>
                    <a:pt x="1096" y="4037"/>
                  </a:cubicBezTo>
                  <a:cubicBezTo>
                    <a:pt x="1096" y="3751"/>
                    <a:pt x="1000" y="3477"/>
                    <a:pt x="822" y="3251"/>
                  </a:cubicBezTo>
                  <a:cubicBezTo>
                    <a:pt x="596" y="2977"/>
                    <a:pt x="596" y="2584"/>
                    <a:pt x="822" y="2311"/>
                  </a:cubicBezTo>
                  <a:cubicBezTo>
                    <a:pt x="1191" y="1846"/>
                    <a:pt x="1191" y="1203"/>
                    <a:pt x="822" y="739"/>
                  </a:cubicBezTo>
                  <a:cubicBezTo>
                    <a:pt x="715" y="608"/>
                    <a:pt x="655" y="441"/>
                    <a:pt x="655" y="275"/>
                  </a:cubicBezTo>
                  <a:cubicBezTo>
                    <a:pt x="655" y="120"/>
                    <a:pt x="524" y="1"/>
                    <a:pt x="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6" name="Google Shape;3266;p51"/>
          <p:cNvGrpSpPr/>
          <p:nvPr/>
        </p:nvGrpSpPr>
        <p:grpSpPr>
          <a:xfrm>
            <a:off x="4141957" y="4009160"/>
            <a:ext cx="220379" cy="315565"/>
            <a:chOff x="4141957" y="4009160"/>
            <a:chExt cx="220379" cy="315565"/>
          </a:xfrm>
        </p:grpSpPr>
        <p:sp>
          <p:nvSpPr>
            <p:cNvPr id="3267" name="Google Shape;3267;p51"/>
            <p:cNvSpPr/>
            <p:nvPr/>
          </p:nvSpPr>
          <p:spPr>
            <a:xfrm>
              <a:off x="4237680" y="4060364"/>
              <a:ext cx="28955" cy="55667"/>
            </a:xfrm>
            <a:custGeom>
              <a:avLst/>
              <a:gdLst/>
              <a:ahLst/>
              <a:cxnLst/>
              <a:rect l="l" t="t" r="r" b="b"/>
              <a:pathLst>
                <a:path w="1239" h="2382" extrusionOk="0">
                  <a:moveTo>
                    <a:pt x="0" y="1"/>
                  </a:moveTo>
                  <a:lnTo>
                    <a:pt x="0" y="2382"/>
                  </a:lnTo>
                  <a:lnTo>
                    <a:pt x="1238" y="2382"/>
                  </a:lnTo>
                  <a:lnTo>
                    <a:pt x="12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1"/>
            <p:cNvSpPr/>
            <p:nvPr/>
          </p:nvSpPr>
          <p:spPr>
            <a:xfrm>
              <a:off x="4201503" y="4112129"/>
              <a:ext cx="101029" cy="31176"/>
            </a:xfrm>
            <a:custGeom>
              <a:avLst/>
              <a:gdLst/>
              <a:ahLst/>
              <a:cxnLst/>
              <a:rect l="l" t="t" r="r" b="b"/>
              <a:pathLst>
                <a:path w="4323" h="1334" extrusionOk="0">
                  <a:moveTo>
                    <a:pt x="226" y="0"/>
                  </a:moveTo>
                  <a:cubicBezTo>
                    <a:pt x="107" y="0"/>
                    <a:pt x="0" y="96"/>
                    <a:pt x="0" y="227"/>
                  </a:cubicBezTo>
                  <a:lnTo>
                    <a:pt x="0" y="1334"/>
                  </a:lnTo>
                  <a:lnTo>
                    <a:pt x="4322" y="1334"/>
                  </a:lnTo>
                  <a:lnTo>
                    <a:pt x="4322" y="227"/>
                  </a:lnTo>
                  <a:cubicBezTo>
                    <a:pt x="4322" y="96"/>
                    <a:pt x="4227" y="0"/>
                    <a:pt x="4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1"/>
            <p:cNvSpPr/>
            <p:nvPr/>
          </p:nvSpPr>
          <p:spPr>
            <a:xfrm>
              <a:off x="4218470" y="4033652"/>
              <a:ext cx="67072" cy="30381"/>
            </a:xfrm>
            <a:custGeom>
              <a:avLst/>
              <a:gdLst/>
              <a:ahLst/>
              <a:cxnLst/>
              <a:rect l="l" t="t" r="r" b="b"/>
              <a:pathLst>
                <a:path w="2870" h="1300" extrusionOk="0">
                  <a:moveTo>
                    <a:pt x="0" y="1"/>
                  </a:moveTo>
                  <a:lnTo>
                    <a:pt x="0" y="1084"/>
                  </a:lnTo>
                  <a:cubicBezTo>
                    <a:pt x="0" y="1197"/>
                    <a:pt x="86" y="1299"/>
                    <a:pt x="197" y="1299"/>
                  </a:cubicBezTo>
                  <a:cubicBezTo>
                    <a:pt x="203" y="1299"/>
                    <a:pt x="209" y="1299"/>
                    <a:pt x="215" y="1299"/>
                  </a:cubicBezTo>
                  <a:lnTo>
                    <a:pt x="2656" y="1299"/>
                  </a:lnTo>
                  <a:cubicBezTo>
                    <a:pt x="2662" y="1299"/>
                    <a:pt x="2668" y="1299"/>
                    <a:pt x="2674" y="1299"/>
                  </a:cubicBezTo>
                  <a:cubicBezTo>
                    <a:pt x="2784" y="1299"/>
                    <a:pt x="2870" y="1197"/>
                    <a:pt x="2870" y="1084"/>
                  </a:cubicBezTo>
                  <a:lnTo>
                    <a:pt x="28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1"/>
            <p:cNvSpPr/>
            <p:nvPr/>
          </p:nvSpPr>
          <p:spPr>
            <a:xfrm>
              <a:off x="4144177" y="4009160"/>
              <a:ext cx="210377" cy="32064"/>
            </a:xfrm>
            <a:custGeom>
              <a:avLst/>
              <a:gdLst/>
              <a:ahLst/>
              <a:cxnLst/>
              <a:rect l="l" t="t" r="r" b="b"/>
              <a:pathLst>
                <a:path w="9002" h="1372" extrusionOk="0">
                  <a:moveTo>
                    <a:pt x="907" y="0"/>
                  </a:moveTo>
                  <a:cubicBezTo>
                    <a:pt x="4" y="0"/>
                    <a:pt x="0" y="1371"/>
                    <a:pt x="896" y="1371"/>
                  </a:cubicBezTo>
                  <a:cubicBezTo>
                    <a:pt x="911" y="1371"/>
                    <a:pt x="926" y="1371"/>
                    <a:pt x="941" y="1370"/>
                  </a:cubicBezTo>
                  <a:lnTo>
                    <a:pt x="8287" y="1370"/>
                  </a:lnTo>
                  <a:cubicBezTo>
                    <a:pt x="8301" y="1371"/>
                    <a:pt x="8315" y="1371"/>
                    <a:pt x="8328" y="1371"/>
                  </a:cubicBezTo>
                  <a:cubicBezTo>
                    <a:pt x="8702" y="1371"/>
                    <a:pt x="9002" y="1059"/>
                    <a:pt x="9002" y="692"/>
                  </a:cubicBezTo>
                  <a:cubicBezTo>
                    <a:pt x="9002" y="306"/>
                    <a:pt x="8692" y="1"/>
                    <a:pt x="8309" y="1"/>
                  </a:cubicBezTo>
                  <a:cubicBezTo>
                    <a:pt x="8302" y="1"/>
                    <a:pt x="8295" y="1"/>
                    <a:pt x="8287" y="1"/>
                  </a:cubicBezTo>
                  <a:lnTo>
                    <a:pt x="941" y="1"/>
                  </a:lnTo>
                  <a:cubicBezTo>
                    <a:pt x="930" y="1"/>
                    <a:pt x="918" y="0"/>
                    <a:pt x="9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1"/>
            <p:cNvSpPr/>
            <p:nvPr/>
          </p:nvSpPr>
          <p:spPr>
            <a:xfrm>
              <a:off x="4150019" y="4009184"/>
              <a:ext cx="204534" cy="32040"/>
            </a:xfrm>
            <a:custGeom>
              <a:avLst/>
              <a:gdLst/>
              <a:ahLst/>
              <a:cxnLst/>
              <a:rect l="l" t="t" r="r" b="b"/>
              <a:pathLst>
                <a:path w="8752" h="1371" extrusionOk="0">
                  <a:moveTo>
                    <a:pt x="7299" y="0"/>
                  </a:moveTo>
                  <a:cubicBezTo>
                    <a:pt x="7275" y="381"/>
                    <a:pt x="6966" y="667"/>
                    <a:pt x="6597" y="667"/>
                  </a:cubicBezTo>
                  <a:lnTo>
                    <a:pt x="1" y="667"/>
                  </a:lnTo>
                  <a:lnTo>
                    <a:pt x="1" y="691"/>
                  </a:lnTo>
                  <a:cubicBezTo>
                    <a:pt x="1" y="1064"/>
                    <a:pt x="299" y="1370"/>
                    <a:pt x="670" y="1370"/>
                  </a:cubicBezTo>
                  <a:cubicBezTo>
                    <a:pt x="677" y="1370"/>
                    <a:pt x="684" y="1369"/>
                    <a:pt x="691" y="1369"/>
                  </a:cubicBezTo>
                  <a:lnTo>
                    <a:pt x="8037" y="1369"/>
                  </a:lnTo>
                  <a:cubicBezTo>
                    <a:pt x="8051" y="1370"/>
                    <a:pt x="8066" y="1371"/>
                    <a:pt x="8080" y="1371"/>
                  </a:cubicBezTo>
                  <a:cubicBezTo>
                    <a:pt x="8453" y="1371"/>
                    <a:pt x="8752" y="1069"/>
                    <a:pt x="8752" y="691"/>
                  </a:cubicBezTo>
                  <a:cubicBezTo>
                    <a:pt x="8752" y="312"/>
                    <a:pt x="8453" y="11"/>
                    <a:pt x="8080" y="11"/>
                  </a:cubicBezTo>
                  <a:cubicBezTo>
                    <a:pt x="8066" y="11"/>
                    <a:pt x="8051" y="11"/>
                    <a:pt x="8037" y="12"/>
                  </a:cubicBezTo>
                  <a:lnTo>
                    <a:pt x="8037"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1"/>
            <p:cNvSpPr/>
            <p:nvPr/>
          </p:nvSpPr>
          <p:spPr>
            <a:xfrm>
              <a:off x="4141957" y="4158588"/>
              <a:ext cx="220379" cy="166137"/>
            </a:xfrm>
            <a:custGeom>
              <a:avLst/>
              <a:gdLst/>
              <a:ahLst/>
              <a:cxnLst/>
              <a:rect l="l" t="t" r="r" b="b"/>
              <a:pathLst>
                <a:path w="9430" h="7109" extrusionOk="0">
                  <a:moveTo>
                    <a:pt x="4715" y="1"/>
                  </a:moveTo>
                  <a:lnTo>
                    <a:pt x="1881" y="465"/>
                  </a:lnTo>
                  <a:lnTo>
                    <a:pt x="334" y="465"/>
                  </a:lnTo>
                  <a:cubicBezTo>
                    <a:pt x="327" y="465"/>
                    <a:pt x="321" y="464"/>
                    <a:pt x="314" y="464"/>
                  </a:cubicBezTo>
                  <a:cubicBezTo>
                    <a:pt x="144" y="464"/>
                    <a:pt x="0" y="615"/>
                    <a:pt x="0" y="798"/>
                  </a:cubicBezTo>
                  <a:lnTo>
                    <a:pt x="0" y="6775"/>
                  </a:lnTo>
                  <a:cubicBezTo>
                    <a:pt x="0" y="6966"/>
                    <a:pt x="155" y="7109"/>
                    <a:pt x="334" y="7109"/>
                  </a:cubicBezTo>
                  <a:lnTo>
                    <a:pt x="9085" y="7109"/>
                  </a:lnTo>
                  <a:cubicBezTo>
                    <a:pt x="9275" y="7109"/>
                    <a:pt x="9430" y="6966"/>
                    <a:pt x="9430" y="6775"/>
                  </a:cubicBezTo>
                  <a:lnTo>
                    <a:pt x="9430" y="798"/>
                  </a:lnTo>
                  <a:cubicBezTo>
                    <a:pt x="9430" y="615"/>
                    <a:pt x="9286" y="464"/>
                    <a:pt x="9105" y="464"/>
                  </a:cubicBezTo>
                  <a:cubicBezTo>
                    <a:pt x="9098" y="464"/>
                    <a:pt x="9092" y="465"/>
                    <a:pt x="9085" y="465"/>
                  </a:cubicBezTo>
                  <a:lnTo>
                    <a:pt x="7537" y="465"/>
                  </a:lnTo>
                  <a:lnTo>
                    <a:pt x="47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1"/>
            <p:cNvSpPr/>
            <p:nvPr/>
          </p:nvSpPr>
          <p:spPr>
            <a:xfrm>
              <a:off x="4141957" y="4169432"/>
              <a:ext cx="220379" cy="155294"/>
            </a:xfrm>
            <a:custGeom>
              <a:avLst/>
              <a:gdLst/>
              <a:ahLst/>
              <a:cxnLst/>
              <a:rect l="l" t="t" r="r" b="b"/>
              <a:pathLst>
                <a:path w="9430" h="6645" extrusionOk="0">
                  <a:moveTo>
                    <a:pt x="9105" y="0"/>
                  </a:moveTo>
                  <a:cubicBezTo>
                    <a:pt x="9098" y="0"/>
                    <a:pt x="9092" y="1"/>
                    <a:pt x="9085" y="1"/>
                  </a:cubicBezTo>
                  <a:lnTo>
                    <a:pt x="7989" y="1"/>
                  </a:lnTo>
                  <a:lnTo>
                    <a:pt x="7989" y="3740"/>
                  </a:lnTo>
                  <a:cubicBezTo>
                    <a:pt x="7966" y="4959"/>
                    <a:pt x="6977" y="5942"/>
                    <a:pt x="5761" y="5942"/>
                  </a:cubicBezTo>
                  <a:cubicBezTo>
                    <a:pt x="5754" y="5942"/>
                    <a:pt x="5746" y="5942"/>
                    <a:pt x="5739" y="5942"/>
                  </a:cubicBezTo>
                  <a:lnTo>
                    <a:pt x="0" y="5942"/>
                  </a:lnTo>
                  <a:lnTo>
                    <a:pt x="0" y="6311"/>
                  </a:lnTo>
                  <a:cubicBezTo>
                    <a:pt x="0" y="6502"/>
                    <a:pt x="155" y="6645"/>
                    <a:pt x="334" y="6645"/>
                  </a:cubicBezTo>
                  <a:lnTo>
                    <a:pt x="9085" y="6645"/>
                  </a:lnTo>
                  <a:cubicBezTo>
                    <a:pt x="9275" y="6645"/>
                    <a:pt x="9418" y="6502"/>
                    <a:pt x="9430" y="6311"/>
                  </a:cubicBezTo>
                  <a:lnTo>
                    <a:pt x="9430" y="334"/>
                  </a:lnTo>
                  <a:cubicBezTo>
                    <a:pt x="9419" y="151"/>
                    <a:pt x="9285" y="0"/>
                    <a:pt x="9105"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1"/>
            <p:cNvSpPr/>
            <p:nvPr/>
          </p:nvSpPr>
          <p:spPr>
            <a:xfrm>
              <a:off x="4185074" y="4190021"/>
              <a:ext cx="115775" cy="100351"/>
            </a:xfrm>
            <a:custGeom>
              <a:avLst/>
              <a:gdLst/>
              <a:ahLst/>
              <a:cxnLst/>
              <a:rect l="l" t="t" r="r" b="b"/>
              <a:pathLst>
                <a:path w="4954" h="4294" extrusionOk="0">
                  <a:moveTo>
                    <a:pt x="1146" y="1"/>
                  </a:moveTo>
                  <a:cubicBezTo>
                    <a:pt x="882" y="1"/>
                    <a:pt x="670" y="51"/>
                    <a:pt x="548" y="168"/>
                  </a:cubicBezTo>
                  <a:cubicBezTo>
                    <a:pt x="1" y="704"/>
                    <a:pt x="834" y="3025"/>
                    <a:pt x="1572" y="3740"/>
                  </a:cubicBezTo>
                  <a:cubicBezTo>
                    <a:pt x="1948" y="4109"/>
                    <a:pt x="2434" y="4293"/>
                    <a:pt x="2919" y="4293"/>
                  </a:cubicBezTo>
                  <a:cubicBezTo>
                    <a:pt x="3389" y="4293"/>
                    <a:pt x="3859" y="4121"/>
                    <a:pt x="4227" y="3775"/>
                  </a:cubicBezTo>
                  <a:cubicBezTo>
                    <a:pt x="4954" y="3049"/>
                    <a:pt x="4942" y="1882"/>
                    <a:pt x="4204" y="1180"/>
                  </a:cubicBezTo>
                  <a:cubicBezTo>
                    <a:pt x="3621" y="615"/>
                    <a:pt x="2067" y="1"/>
                    <a:pt x="1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1"/>
            <p:cNvSpPr/>
            <p:nvPr/>
          </p:nvSpPr>
          <p:spPr>
            <a:xfrm>
              <a:off x="4218470" y="4196425"/>
              <a:ext cx="82379" cy="93901"/>
            </a:xfrm>
            <a:custGeom>
              <a:avLst/>
              <a:gdLst/>
              <a:ahLst/>
              <a:cxnLst/>
              <a:rect l="l" t="t" r="r" b="b"/>
              <a:pathLst>
                <a:path w="3525" h="4018" extrusionOk="0">
                  <a:moveTo>
                    <a:pt x="1084" y="1"/>
                  </a:moveTo>
                  <a:cubicBezTo>
                    <a:pt x="1167" y="60"/>
                    <a:pt x="1251" y="120"/>
                    <a:pt x="1334" y="203"/>
                  </a:cubicBezTo>
                  <a:cubicBezTo>
                    <a:pt x="2072" y="906"/>
                    <a:pt x="2084" y="2073"/>
                    <a:pt x="1358" y="2799"/>
                  </a:cubicBezTo>
                  <a:cubicBezTo>
                    <a:pt x="1011" y="3134"/>
                    <a:pt x="541" y="3323"/>
                    <a:pt x="46" y="3323"/>
                  </a:cubicBezTo>
                  <a:cubicBezTo>
                    <a:pt x="31" y="3323"/>
                    <a:pt x="16" y="3323"/>
                    <a:pt x="0" y="3323"/>
                  </a:cubicBezTo>
                  <a:lnTo>
                    <a:pt x="0" y="3323"/>
                  </a:lnTo>
                  <a:cubicBezTo>
                    <a:pt x="48" y="3370"/>
                    <a:pt x="96" y="3418"/>
                    <a:pt x="143" y="3466"/>
                  </a:cubicBezTo>
                  <a:cubicBezTo>
                    <a:pt x="517" y="3833"/>
                    <a:pt x="1001" y="4018"/>
                    <a:pt x="1484" y="4018"/>
                  </a:cubicBezTo>
                  <a:cubicBezTo>
                    <a:pt x="1956" y="4018"/>
                    <a:pt x="2428" y="3842"/>
                    <a:pt x="2798" y="3489"/>
                  </a:cubicBezTo>
                  <a:cubicBezTo>
                    <a:pt x="3525" y="2775"/>
                    <a:pt x="3513" y="1596"/>
                    <a:pt x="2775" y="894"/>
                  </a:cubicBezTo>
                  <a:lnTo>
                    <a:pt x="2775" y="906"/>
                  </a:lnTo>
                  <a:cubicBezTo>
                    <a:pt x="2441" y="572"/>
                    <a:pt x="1763" y="227"/>
                    <a:pt x="1084"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1"/>
            <p:cNvSpPr/>
            <p:nvPr/>
          </p:nvSpPr>
          <p:spPr>
            <a:xfrm>
              <a:off x="4209846" y="4206240"/>
              <a:ext cx="107432" cy="104020"/>
            </a:xfrm>
            <a:custGeom>
              <a:avLst/>
              <a:gdLst/>
              <a:ahLst/>
              <a:cxnLst/>
              <a:rect l="l" t="t" r="r" b="b"/>
              <a:pathLst>
                <a:path w="4597" h="4451" extrusionOk="0">
                  <a:moveTo>
                    <a:pt x="298" y="1"/>
                  </a:moveTo>
                  <a:cubicBezTo>
                    <a:pt x="230" y="1"/>
                    <a:pt x="161" y="27"/>
                    <a:pt x="108" y="81"/>
                  </a:cubicBezTo>
                  <a:cubicBezTo>
                    <a:pt x="0" y="188"/>
                    <a:pt x="0" y="355"/>
                    <a:pt x="108" y="462"/>
                  </a:cubicBezTo>
                  <a:lnTo>
                    <a:pt x="762" y="1105"/>
                  </a:lnTo>
                  <a:lnTo>
                    <a:pt x="524" y="1105"/>
                  </a:lnTo>
                  <a:cubicBezTo>
                    <a:pt x="513" y="1104"/>
                    <a:pt x="502" y="1103"/>
                    <a:pt x="492" y="1103"/>
                  </a:cubicBezTo>
                  <a:cubicBezTo>
                    <a:pt x="154" y="1103"/>
                    <a:pt x="154" y="1630"/>
                    <a:pt x="492" y="1630"/>
                  </a:cubicBezTo>
                  <a:cubicBezTo>
                    <a:pt x="502" y="1630"/>
                    <a:pt x="513" y="1630"/>
                    <a:pt x="524" y="1629"/>
                  </a:cubicBezTo>
                  <a:lnTo>
                    <a:pt x="1310" y="1629"/>
                  </a:lnTo>
                  <a:lnTo>
                    <a:pt x="1727" y="2045"/>
                  </a:lnTo>
                  <a:lnTo>
                    <a:pt x="1179" y="2045"/>
                  </a:lnTo>
                  <a:cubicBezTo>
                    <a:pt x="1171" y="2045"/>
                    <a:pt x="1164" y="2045"/>
                    <a:pt x="1157" y="2045"/>
                  </a:cubicBezTo>
                  <a:cubicBezTo>
                    <a:pt x="806" y="2045"/>
                    <a:pt x="806" y="2582"/>
                    <a:pt x="1157" y="2582"/>
                  </a:cubicBezTo>
                  <a:cubicBezTo>
                    <a:pt x="1164" y="2582"/>
                    <a:pt x="1171" y="2582"/>
                    <a:pt x="1179" y="2581"/>
                  </a:cubicBezTo>
                  <a:lnTo>
                    <a:pt x="2274" y="2581"/>
                  </a:lnTo>
                  <a:lnTo>
                    <a:pt x="4120" y="4379"/>
                  </a:lnTo>
                  <a:cubicBezTo>
                    <a:pt x="4168" y="4427"/>
                    <a:pt x="4236" y="4451"/>
                    <a:pt x="4306" y="4451"/>
                  </a:cubicBezTo>
                  <a:cubicBezTo>
                    <a:pt x="4376" y="4451"/>
                    <a:pt x="4447" y="4427"/>
                    <a:pt x="4501" y="4379"/>
                  </a:cubicBezTo>
                  <a:cubicBezTo>
                    <a:pt x="4596" y="4272"/>
                    <a:pt x="4596" y="4105"/>
                    <a:pt x="4501" y="3998"/>
                  </a:cubicBezTo>
                  <a:lnTo>
                    <a:pt x="4489" y="3998"/>
                  </a:lnTo>
                  <a:lnTo>
                    <a:pt x="3060" y="2605"/>
                  </a:lnTo>
                  <a:lnTo>
                    <a:pt x="3060" y="1129"/>
                  </a:lnTo>
                  <a:cubicBezTo>
                    <a:pt x="3048" y="962"/>
                    <a:pt x="2920" y="879"/>
                    <a:pt x="2792" y="879"/>
                  </a:cubicBezTo>
                  <a:cubicBezTo>
                    <a:pt x="2664" y="879"/>
                    <a:pt x="2536" y="962"/>
                    <a:pt x="2525" y="1129"/>
                  </a:cubicBezTo>
                  <a:lnTo>
                    <a:pt x="2525" y="2069"/>
                  </a:lnTo>
                  <a:lnTo>
                    <a:pt x="2060" y="1617"/>
                  </a:lnTo>
                  <a:lnTo>
                    <a:pt x="2060" y="819"/>
                  </a:lnTo>
                  <a:cubicBezTo>
                    <a:pt x="2048" y="652"/>
                    <a:pt x="1917" y="569"/>
                    <a:pt x="1786" y="569"/>
                  </a:cubicBezTo>
                  <a:cubicBezTo>
                    <a:pt x="1655" y="569"/>
                    <a:pt x="1524" y="652"/>
                    <a:pt x="1512" y="819"/>
                  </a:cubicBezTo>
                  <a:lnTo>
                    <a:pt x="1512" y="1093"/>
                  </a:lnTo>
                  <a:lnTo>
                    <a:pt x="489" y="81"/>
                  </a:lnTo>
                  <a:cubicBezTo>
                    <a:pt x="435" y="27"/>
                    <a:pt x="367"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1"/>
            <p:cNvSpPr/>
            <p:nvPr/>
          </p:nvSpPr>
          <p:spPr>
            <a:xfrm>
              <a:off x="4299727" y="4295490"/>
              <a:ext cx="17551" cy="14770"/>
            </a:xfrm>
            <a:custGeom>
              <a:avLst/>
              <a:gdLst/>
              <a:ahLst/>
              <a:cxnLst/>
              <a:rect l="l" t="t" r="r" b="b"/>
              <a:pathLst>
                <a:path w="751" h="632" extrusionOk="0">
                  <a:moveTo>
                    <a:pt x="464" y="1"/>
                  </a:moveTo>
                  <a:cubicBezTo>
                    <a:pt x="322" y="120"/>
                    <a:pt x="167" y="227"/>
                    <a:pt x="0" y="298"/>
                  </a:cubicBezTo>
                  <a:lnTo>
                    <a:pt x="262" y="548"/>
                  </a:lnTo>
                  <a:cubicBezTo>
                    <a:pt x="310" y="608"/>
                    <a:pt x="381" y="632"/>
                    <a:pt x="453" y="632"/>
                  </a:cubicBezTo>
                  <a:lnTo>
                    <a:pt x="464" y="632"/>
                  </a:lnTo>
                  <a:cubicBezTo>
                    <a:pt x="536" y="632"/>
                    <a:pt x="595" y="608"/>
                    <a:pt x="655" y="560"/>
                  </a:cubicBezTo>
                  <a:cubicBezTo>
                    <a:pt x="750" y="453"/>
                    <a:pt x="750" y="286"/>
                    <a:pt x="655" y="179"/>
                  </a:cubicBezTo>
                  <a:lnTo>
                    <a:pt x="464" y="1"/>
                  </a:lnTo>
                  <a:close/>
                </a:path>
              </a:pathLst>
            </a:custGeom>
            <a:solidFill>
              <a:srgbClr val="D8F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1"/>
            <p:cNvSpPr/>
            <p:nvPr/>
          </p:nvSpPr>
          <p:spPr>
            <a:xfrm>
              <a:off x="4177572" y="4134938"/>
              <a:ext cx="149147" cy="34260"/>
            </a:xfrm>
            <a:custGeom>
              <a:avLst/>
              <a:gdLst/>
              <a:ahLst/>
              <a:cxnLst/>
              <a:rect l="l" t="t" r="r" b="b"/>
              <a:pathLst>
                <a:path w="6382" h="1466" extrusionOk="0">
                  <a:moveTo>
                    <a:pt x="357" y="1"/>
                  </a:moveTo>
                  <a:cubicBezTo>
                    <a:pt x="167" y="1"/>
                    <a:pt x="0" y="155"/>
                    <a:pt x="0" y="358"/>
                  </a:cubicBezTo>
                  <a:lnTo>
                    <a:pt x="0" y="1120"/>
                  </a:lnTo>
                  <a:cubicBezTo>
                    <a:pt x="0" y="1310"/>
                    <a:pt x="167" y="1465"/>
                    <a:pt x="357" y="1465"/>
                  </a:cubicBezTo>
                  <a:lnTo>
                    <a:pt x="6013" y="1465"/>
                  </a:lnTo>
                  <a:cubicBezTo>
                    <a:pt x="6215" y="1465"/>
                    <a:pt x="6370" y="1310"/>
                    <a:pt x="6382" y="1120"/>
                  </a:cubicBezTo>
                  <a:lnTo>
                    <a:pt x="6382" y="358"/>
                  </a:lnTo>
                  <a:cubicBezTo>
                    <a:pt x="6370" y="155"/>
                    <a:pt x="6215"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1"/>
            <p:cNvSpPr/>
            <p:nvPr/>
          </p:nvSpPr>
          <p:spPr>
            <a:xfrm>
              <a:off x="4177572" y="4134938"/>
              <a:ext cx="149147" cy="34260"/>
            </a:xfrm>
            <a:custGeom>
              <a:avLst/>
              <a:gdLst/>
              <a:ahLst/>
              <a:cxnLst/>
              <a:rect l="l" t="t" r="r" b="b"/>
              <a:pathLst>
                <a:path w="6382" h="1466" extrusionOk="0">
                  <a:moveTo>
                    <a:pt x="4941" y="1"/>
                  </a:moveTo>
                  <a:lnTo>
                    <a:pt x="4941" y="417"/>
                  </a:lnTo>
                  <a:cubicBezTo>
                    <a:pt x="4941" y="601"/>
                    <a:pt x="4786" y="763"/>
                    <a:pt x="4603" y="763"/>
                  </a:cubicBezTo>
                  <a:cubicBezTo>
                    <a:pt x="4597" y="763"/>
                    <a:pt x="4591" y="763"/>
                    <a:pt x="4584" y="763"/>
                  </a:cubicBezTo>
                  <a:lnTo>
                    <a:pt x="0" y="763"/>
                  </a:lnTo>
                  <a:lnTo>
                    <a:pt x="0" y="1120"/>
                  </a:lnTo>
                  <a:cubicBezTo>
                    <a:pt x="0" y="1310"/>
                    <a:pt x="167" y="1465"/>
                    <a:pt x="357" y="1465"/>
                  </a:cubicBezTo>
                  <a:lnTo>
                    <a:pt x="6013" y="1465"/>
                  </a:lnTo>
                  <a:cubicBezTo>
                    <a:pt x="6215" y="1465"/>
                    <a:pt x="6370" y="1310"/>
                    <a:pt x="6382" y="1120"/>
                  </a:cubicBezTo>
                  <a:lnTo>
                    <a:pt x="6382" y="358"/>
                  </a:lnTo>
                  <a:cubicBezTo>
                    <a:pt x="6370" y="155"/>
                    <a:pt x="6215" y="1"/>
                    <a:pt x="6013"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0" name="Google Shape;3280;p51"/>
          <p:cNvGrpSpPr/>
          <p:nvPr/>
        </p:nvGrpSpPr>
        <p:grpSpPr>
          <a:xfrm>
            <a:off x="2808581" y="3956017"/>
            <a:ext cx="307199" cy="422109"/>
            <a:chOff x="2808581" y="3956017"/>
            <a:chExt cx="307199" cy="422109"/>
          </a:xfrm>
        </p:grpSpPr>
        <p:sp>
          <p:nvSpPr>
            <p:cNvPr id="3281" name="Google Shape;3281;p51"/>
            <p:cNvSpPr/>
            <p:nvPr/>
          </p:nvSpPr>
          <p:spPr>
            <a:xfrm>
              <a:off x="2808581" y="3956017"/>
              <a:ext cx="307199" cy="421852"/>
            </a:xfrm>
            <a:custGeom>
              <a:avLst/>
              <a:gdLst/>
              <a:ahLst/>
              <a:cxnLst/>
              <a:rect l="l" t="t" r="r" b="b"/>
              <a:pathLst>
                <a:path w="13145" h="18051" extrusionOk="0">
                  <a:moveTo>
                    <a:pt x="6573" y="1"/>
                  </a:moveTo>
                  <a:cubicBezTo>
                    <a:pt x="4549" y="1"/>
                    <a:pt x="1" y="7859"/>
                    <a:pt x="1" y="11479"/>
                  </a:cubicBezTo>
                  <a:cubicBezTo>
                    <a:pt x="1" y="15110"/>
                    <a:pt x="2941" y="18051"/>
                    <a:pt x="6573" y="18051"/>
                  </a:cubicBezTo>
                  <a:cubicBezTo>
                    <a:pt x="10204" y="18051"/>
                    <a:pt x="13145" y="15110"/>
                    <a:pt x="13145" y="11479"/>
                  </a:cubicBezTo>
                  <a:cubicBezTo>
                    <a:pt x="13145" y="7859"/>
                    <a:pt x="8585" y="1"/>
                    <a:pt x="6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1"/>
            <p:cNvSpPr/>
            <p:nvPr/>
          </p:nvSpPr>
          <p:spPr>
            <a:xfrm>
              <a:off x="2877873" y="3956017"/>
              <a:ext cx="237907" cy="422109"/>
            </a:xfrm>
            <a:custGeom>
              <a:avLst/>
              <a:gdLst/>
              <a:ahLst/>
              <a:cxnLst/>
              <a:rect l="l" t="t" r="r" b="b"/>
              <a:pathLst>
                <a:path w="10180" h="18062" extrusionOk="0">
                  <a:moveTo>
                    <a:pt x="3608" y="1"/>
                  </a:moveTo>
                  <a:cubicBezTo>
                    <a:pt x="3560" y="1"/>
                    <a:pt x="3513" y="13"/>
                    <a:pt x="3465" y="13"/>
                  </a:cubicBezTo>
                  <a:cubicBezTo>
                    <a:pt x="5679" y="2049"/>
                    <a:pt x="8692" y="7800"/>
                    <a:pt x="8692" y="10752"/>
                  </a:cubicBezTo>
                  <a:cubicBezTo>
                    <a:pt x="8692" y="14505"/>
                    <a:pt x="5612" y="17331"/>
                    <a:pt x="2117" y="17331"/>
                  </a:cubicBezTo>
                  <a:cubicBezTo>
                    <a:pt x="1421" y="17331"/>
                    <a:pt x="708" y="17219"/>
                    <a:pt x="0" y="16979"/>
                  </a:cubicBezTo>
                  <a:lnTo>
                    <a:pt x="0" y="16979"/>
                  </a:lnTo>
                  <a:cubicBezTo>
                    <a:pt x="1139" y="17724"/>
                    <a:pt x="2375" y="18062"/>
                    <a:pt x="3580" y="18062"/>
                  </a:cubicBezTo>
                  <a:cubicBezTo>
                    <a:pt x="6999" y="18062"/>
                    <a:pt x="10171" y="15343"/>
                    <a:pt x="10180" y="11479"/>
                  </a:cubicBezTo>
                  <a:cubicBezTo>
                    <a:pt x="10180" y="7859"/>
                    <a:pt x="5620" y="1"/>
                    <a:pt x="3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1"/>
            <p:cNvSpPr/>
            <p:nvPr/>
          </p:nvSpPr>
          <p:spPr>
            <a:xfrm>
              <a:off x="2901524" y="4115751"/>
              <a:ext cx="121547" cy="202852"/>
            </a:xfrm>
            <a:custGeom>
              <a:avLst/>
              <a:gdLst/>
              <a:ahLst/>
              <a:cxnLst/>
              <a:rect l="l" t="t" r="r" b="b"/>
              <a:pathLst>
                <a:path w="5201" h="8680" extrusionOk="0">
                  <a:moveTo>
                    <a:pt x="2060" y="0"/>
                  </a:moveTo>
                  <a:cubicBezTo>
                    <a:pt x="1917" y="0"/>
                    <a:pt x="1798" y="83"/>
                    <a:pt x="1750" y="214"/>
                  </a:cubicBezTo>
                  <a:lnTo>
                    <a:pt x="72" y="4798"/>
                  </a:lnTo>
                  <a:cubicBezTo>
                    <a:pt x="0" y="5013"/>
                    <a:pt x="155" y="5227"/>
                    <a:pt x="381" y="5227"/>
                  </a:cubicBezTo>
                  <a:lnTo>
                    <a:pt x="1989" y="5227"/>
                  </a:lnTo>
                  <a:cubicBezTo>
                    <a:pt x="1994" y="5226"/>
                    <a:pt x="1999" y="5225"/>
                    <a:pt x="2004" y="5225"/>
                  </a:cubicBezTo>
                  <a:cubicBezTo>
                    <a:pt x="2054" y="5225"/>
                    <a:pt x="2083" y="5280"/>
                    <a:pt x="2072" y="5334"/>
                  </a:cubicBezTo>
                  <a:lnTo>
                    <a:pt x="953" y="8382"/>
                  </a:lnTo>
                  <a:cubicBezTo>
                    <a:pt x="905" y="8525"/>
                    <a:pt x="1012" y="8680"/>
                    <a:pt x="1167" y="8680"/>
                  </a:cubicBezTo>
                  <a:lnTo>
                    <a:pt x="1881" y="8680"/>
                  </a:lnTo>
                  <a:cubicBezTo>
                    <a:pt x="1953" y="8680"/>
                    <a:pt x="2024" y="8632"/>
                    <a:pt x="2060" y="8573"/>
                  </a:cubicBezTo>
                  <a:lnTo>
                    <a:pt x="5072" y="3941"/>
                  </a:lnTo>
                  <a:cubicBezTo>
                    <a:pt x="5201" y="3731"/>
                    <a:pt x="5055" y="3453"/>
                    <a:pt x="4813" y="3453"/>
                  </a:cubicBezTo>
                  <a:cubicBezTo>
                    <a:pt x="4808" y="3453"/>
                    <a:pt x="4803" y="3453"/>
                    <a:pt x="4798" y="3453"/>
                  </a:cubicBezTo>
                  <a:lnTo>
                    <a:pt x="3667" y="3453"/>
                  </a:lnTo>
                  <a:cubicBezTo>
                    <a:pt x="3441" y="3453"/>
                    <a:pt x="3286" y="3227"/>
                    <a:pt x="3370" y="3024"/>
                  </a:cubicBezTo>
                  <a:lnTo>
                    <a:pt x="4310" y="429"/>
                  </a:lnTo>
                  <a:cubicBezTo>
                    <a:pt x="4382" y="214"/>
                    <a:pt x="4227" y="0"/>
                    <a:pt x="4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1"/>
            <p:cNvSpPr/>
            <p:nvPr/>
          </p:nvSpPr>
          <p:spPr>
            <a:xfrm>
              <a:off x="2943567" y="4115751"/>
              <a:ext cx="60365" cy="72096"/>
            </a:xfrm>
            <a:custGeom>
              <a:avLst/>
              <a:gdLst/>
              <a:ahLst/>
              <a:cxnLst/>
              <a:rect l="l" t="t" r="r" b="b"/>
              <a:pathLst>
                <a:path w="2583" h="3085" extrusionOk="0">
                  <a:moveTo>
                    <a:pt x="1047" y="0"/>
                  </a:moveTo>
                  <a:cubicBezTo>
                    <a:pt x="1035" y="24"/>
                    <a:pt x="1035" y="48"/>
                    <a:pt x="1023" y="60"/>
                  </a:cubicBezTo>
                  <a:lnTo>
                    <a:pt x="70" y="2667"/>
                  </a:lnTo>
                  <a:cubicBezTo>
                    <a:pt x="1" y="2864"/>
                    <a:pt x="146" y="3084"/>
                    <a:pt x="363" y="3084"/>
                  </a:cubicBezTo>
                  <a:cubicBezTo>
                    <a:pt x="369" y="3084"/>
                    <a:pt x="374" y="3084"/>
                    <a:pt x="380" y="3084"/>
                  </a:cubicBezTo>
                  <a:lnTo>
                    <a:pt x="1547" y="3084"/>
                  </a:lnTo>
                  <a:cubicBezTo>
                    <a:pt x="1547" y="3060"/>
                    <a:pt x="1547" y="3048"/>
                    <a:pt x="1559" y="3024"/>
                  </a:cubicBezTo>
                  <a:lnTo>
                    <a:pt x="2511" y="429"/>
                  </a:lnTo>
                  <a:cubicBezTo>
                    <a:pt x="2583" y="214"/>
                    <a:pt x="2428" y="0"/>
                    <a:pt x="2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1"/>
            <p:cNvSpPr/>
            <p:nvPr/>
          </p:nvSpPr>
          <p:spPr>
            <a:xfrm>
              <a:off x="2922674" y="4196425"/>
              <a:ext cx="100398" cy="122178"/>
            </a:xfrm>
            <a:custGeom>
              <a:avLst/>
              <a:gdLst/>
              <a:ahLst/>
              <a:cxnLst/>
              <a:rect l="l" t="t" r="r" b="b"/>
              <a:pathLst>
                <a:path w="4296" h="5228" extrusionOk="0">
                  <a:moveTo>
                    <a:pt x="3908" y="1"/>
                  </a:moveTo>
                  <a:cubicBezTo>
                    <a:pt x="3903" y="1"/>
                    <a:pt x="3898" y="1"/>
                    <a:pt x="3893" y="1"/>
                  </a:cubicBezTo>
                  <a:lnTo>
                    <a:pt x="2739" y="1"/>
                  </a:lnTo>
                  <a:cubicBezTo>
                    <a:pt x="2727" y="37"/>
                    <a:pt x="2715" y="84"/>
                    <a:pt x="2691" y="120"/>
                  </a:cubicBezTo>
                  <a:lnTo>
                    <a:pt x="679" y="3204"/>
                  </a:lnTo>
                  <a:lnTo>
                    <a:pt x="48" y="4930"/>
                  </a:lnTo>
                  <a:cubicBezTo>
                    <a:pt x="0" y="5073"/>
                    <a:pt x="107" y="5228"/>
                    <a:pt x="262" y="5228"/>
                  </a:cubicBezTo>
                  <a:lnTo>
                    <a:pt x="964" y="5228"/>
                  </a:lnTo>
                  <a:cubicBezTo>
                    <a:pt x="1048" y="5228"/>
                    <a:pt x="1119" y="5192"/>
                    <a:pt x="1155" y="5121"/>
                  </a:cubicBezTo>
                  <a:lnTo>
                    <a:pt x="4167" y="489"/>
                  </a:lnTo>
                  <a:cubicBezTo>
                    <a:pt x="4296" y="279"/>
                    <a:pt x="4150" y="1"/>
                    <a:pt x="3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1"/>
            <p:cNvSpPr/>
            <p:nvPr/>
          </p:nvSpPr>
          <p:spPr>
            <a:xfrm>
              <a:off x="2888156" y="4008343"/>
              <a:ext cx="57070" cy="69082"/>
            </a:xfrm>
            <a:custGeom>
              <a:avLst/>
              <a:gdLst/>
              <a:ahLst/>
              <a:cxnLst/>
              <a:rect l="l" t="t" r="r" b="b"/>
              <a:pathLst>
                <a:path w="2442" h="2956" extrusionOk="0">
                  <a:moveTo>
                    <a:pt x="1907" y="1"/>
                  </a:moveTo>
                  <a:cubicBezTo>
                    <a:pt x="1770" y="1"/>
                    <a:pt x="1635" y="64"/>
                    <a:pt x="1549" y="179"/>
                  </a:cubicBezTo>
                  <a:cubicBezTo>
                    <a:pt x="1025" y="846"/>
                    <a:pt x="548" y="1548"/>
                    <a:pt x="120" y="2274"/>
                  </a:cubicBezTo>
                  <a:cubicBezTo>
                    <a:pt x="1" y="2477"/>
                    <a:pt x="48" y="2739"/>
                    <a:pt x="239" y="2870"/>
                  </a:cubicBezTo>
                  <a:lnTo>
                    <a:pt x="251" y="2870"/>
                  </a:lnTo>
                  <a:cubicBezTo>
                    <a:pt x="336" y="2928"/>
                    <a:pt x="431" y="2956"/>
                    <a:pt x="525" y="2956"/>
                  </a:cubicBezTo>
                  <a:cubicBezTo>
                    <a:pt x="679" y="2956"/>
                    <a:pt x="828" y="2880"/>
                    <a:pt x="917" y="2739"/>
                  </a:cubicBezTo>
                  <a:cubicBezTo>
                    <a:pt x="1322" y="2036"/>
                    <a:pt x="1787" y="1370"/>
                    <a:pt x="2275" y="727"/>
                  </a:cubicBezTo>
                  <a:cubicBezTo>
                    <a:pt x="2441" y="524"/>
                    <a:pt x="2394" y="227"/>
                    <a:pt x="2180" y="84"/>
                  </a:cubicBezTo>
                  <a:lnTo>
                    <a:pt x="2168" y="84"/>
                  </a:lnTo>
                  <a:cubicBezTo>
                    <a:pt x="2088" y="27"/>
                    <a:pt x="1997" y="1"/>
                    <a:pt x="1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1"/>
            <p:cNvSpPr/>
            <p:nvPr/>
          </p:nvSpPr>
          <p:spPr>
            <a:xfrm>
              <a:off x="2863664" y="4093900"/>
              <a:ext cx="27857" cy="28979"/>
            </a:xfrm>
            <a:custGeom>
              <a:avLst/>
              <a:gdLst/>
              <a:ahLst/>
              <a:cxnLst/>
              <a:rect l="l" t="t" r="r" b="b"/>
              <a:pathLst>
                <a:path w="1192" h="1240" extrusionOk="0">
                  <a:moveTo>
                    <a:pt x="674" y="0"/>
                  </a:moveTo>
                  <a:cubicBezTo>
                    <a:pt x="507" y="0"/>
                    <a:pt x="346" y="90"/>
                    <a:pt x="263" y="256"/>
                  </a:cubicBezTo>
                  <a:cubicBezTo>
                    <a:pt x="203" y="364"/>
                    <a:pt x="156" y="483"/>
                    <a:pt x="96" y="602"/>
                  </a:cubicBezTo>
                  <a:cubicBezTo>
                    <a:pt x="1" y="792"/>
                    <a:pt x="60" y="1030"/>
                    <a:pt x="239" y="1149"/>
                  </a:cubicBezTo>
                  <a:cubicBezTo>
                    <a:pt x="326" y="1210"/>
                    <a:pt x="425" y="1239"/>
                    <a:pt x="521" y="1239"/>
                  </a:cubicBezTo>
                  <a:cubicBezTo>
                    <a:pt x="691" y="1239"/>
                    <a:pt x="854" y="1150"/>
                    <a:pt x="930" y="983"/>
                  </a:cubicBezTo>
                  <a:cubicBezTo>
                    <a:pt x="989" y="876"/>
                    <a:pt x="1049" y="757"/>
                    <a:pt x="1096" y="649"/>
                  </a:cubicBezTo>
                  <a:cubicBezTo>
                    <a:pt x="1192" y="447"/>
                    <a:pt x="1132" y="221"/>
                    <a:pt x="965" y="90"/>
                  </a:cubicBezTo>
                  <a:lnTo>
                    <a:pt x="953" y="90"/>
                  </a:lnTo>
                  <a:cubicBezTo>
                    <a:pt x="867" y="29"/>
                    <a:pt x="769" y="0"/>
                    <a:pt x="6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8" name="Google Shape;3288;p51"/>
          <p:cNvGrpSpPr/>
          <p:nvPr/>
        </p:nvGrpSpPr>
        <p:grpSpPr>
          <a:xfrm>
            <a:off x="5979516" y="3951719"/>
            <a:ext cx="431013" cy="426150"/>
            <a:chOff x="5979516" y="3951719"/>
            <a:chExt cx="431013" cy="426150"/>
          </a:xfrm>
        </p:grpSpPr>
        <p:sp>
          <p:nvSpPr>
            <p:cNvPr id="3289" name="Google Shape;3289;p51"/>
            <p:cNvSpPr/>
            <p:nvPr/>
          </p:nvSpPr>
          <p:spPr>
            <a:xfrm>
              <a:off x="6184027" y="3955807"/>
              <a:ext cx="22272" cy="36714"/>
            </a:xfrm>
            <a:custGeom>
              <a:avLst/>
              <a:gdLst/>
              <a:ahLst/>
              <a:cxnLst/>
              <a:rect l="l" t="t" r="r" b="b"/>
              <a:pathLst>
                <a:path w="953" h="1571" extrusionOk="0">
                  <a:moveTo>
                    <a:pt x="476" y="1"/>
                  </a:moveTo>
                  <a:cubicBezTo>
                    <a:pt x="238" y="1"/>
                    <a:pt x="0" y="159"/>
                    <a:pt x="0" y="474"/>
                  </a:cubicBezTo>
                  <a:lnTo>
                    <a:pt x="0" y="1105"/>
                  </a:lnTo>
                  <a:cubicBezTo>
                    <a:pt x="0" y="1360"/>
                    <a:pt x="203" y="1570"/>
                    <a:pt x="456" y="1570"/>
                  </a:cubicBezTo>
                  <a:cubicBezTo>
                    <a:pt x="463" y="1570"/>
                    <a:pt x="470" y="1570"/>
                    <a:pt x="476" y="1570"/>
                  </a:cubicBezTo>
                  <a:cubicBezTo>
                    <a:pt x="483" y="1570"/>
                    <a:pt x="490" y="1570"/>
                    <a:pt x="496" y="1570"/>
                  </a:cubicBezTo>
                  <a:cubicBezTo>
                    <a:pt x="738" y="1570"/>
                    <a:pt x="941" y="1360"/>
                    <a:pt x="953" y="1105"/>
                  </a:cubicBezTo>
                  <a:lnTo>
                    <a:pt x="953" y="474"/>
                  </a:lnTo>
                  <a:cubicBezTo>
                    <a:pt x="953" y="159"/>
                    <a:pt x="715" y="1"/>
                    <a:pt x="476" y="1"/>
                  </a:cubicBezTo>
                  <a:close/>
                </a:path>
              </a:pathLst>
            </a:custGeom>
            <a:solidFill>
              <a:srgbClr val="E4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1"/>
            <p:cNvSpPr/>
            <p:nvPr/>
          </p:nvSpPr>
          <p:spPr>
            <a:xfrm>
              <a:off x="6142849" y="4012783"/>
              <a:ext cx="104347" cy="95186"/>
            </a:xfrm>
            <a:custGeom>
              <a:avLst/>
              <a:gdLst/>
              <a:ahLst/>
              <a:cxnLst/>
              <a:rect l="l" t="t" r="r" b="b"/>
              <a:pathLst>
                <a:path w="4465" h="4073" extrusionOk="0">
                  <a:moveTo>
                    <a:pt x="2238" y="1"/>
                  </a:moveTo>
                  <a:cubicBezTo>
                    <a:pt x="1000" y="1"/>
                    <a:pt x="0" y="989"/>
                    <a:pt x="0" y="2227"/>
                  </a:cubicBezTo>
                  <a:cubicBezTo>
                    <a:pt x="0" y="2727"/>
                    <a:pt x="179" y="3215"/>
                    <a:pt x="500" y="3608"/>
                  </a:cubicBezTo>
                  <a:lnTo>
                    <a:pt x="2143" y="4073"/>
                  </a:lnTo>
                  <a:lnTo>
                    <a:pt x="3965" y="3608"/>
                  </a:lnTo>
                  <a:cubicBezTo>
                    <a:pt x="4286" y="3215"/>
                    <a:pt x="4465" y="2727"/>
                    <a:pt x="4465" y="2227"/>
                  </a:cubicBezTo>
                  <a:cubicBezTo>
                    <a:pt x="4465" y="989"/>
                    <a:pt x="3465" y="1"/>
                    <a:pt x="2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1"/>
            <p:cNvSpPr/>
            <p:nvPr/>
          </p:nvSpPr>
          <p:spPr>
            <a:xfrm>
              <a:off x="6174282" y="4013905"/>
              <a:ext cx="72914" cy="94064"/>
            </a:xfrm>
            <a:custGeom>
              <a:avLst/>
              <a:gdLst/>
              <a:ahLst/>
              <a:cxnLst/>
              <a:rect l="l" t="t" r="r" b="b"/>
              <a:pathLst>
                <a:path w="3120" h="4025" extrusionOk="0">
                  <a:moveTo>
                    <a:pt x="1072" y="0"/>
                  </a:moveTo>
                  <a:lnTo>
                    <a:pt x="1072" y="0"/>
                  </a:lnTo>
                  <a:cubicBezTo>
                    <a:pt x="1441" y="393"/>
                    <a:pt x="1644" y="917"/>
                    <a:pt x="1644" y="1453"/>
                  </a:cubicBezTo>
                  <a:cubicBezTo>
                    <a:pt x="1632" y="2441"/>
                    <a:pt x="953" y="3310"/>
                    <a:pt x="1" y="3560"/>
                  </a:cubicBezTo>
                  <a:lnTo>
                    <a:pt x="786" y="4025"/>
                  </a:lnTo>
                  <a:lnTo>
                    <a:pt x="2620" y="3560"/>
                  </a:lnTo>
                  <a:cubicBezTo>
                    <a:pt x="2941" y="3167"/>
                    <a:pt x="3120" y="2679"/>
                    <a:pt x="3120" y="2179"/>
                  </a:cubicBezTo>
                  <a:cubicBezTo>
                    <a:pt x="3108" y="1036"/>
                    <a:pt x="2215" y="84"/>
                    <a:pt x="1072" y="0"/>
                  </a:cubicBezTo>
                  <a:close/>
                </a:path>
              </a:pathLst>
            </a:custGeom>
            <a:solidFill>
              <a:srgbClr val="F4D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1"/>
            <p:cNvSpPr/>
            <p:nvPr/>
          </p:nvSpPr>
          <p:spPr>
            <a:xfrm>
              <a:off x="5997862" y="4324983"/>
              <a:ext cx="394322" cy="52886"/>
            </a:xfrm>
            <a:custGeom>
              <a:avLst/>
              <a:gdLst/>
              <a:ahLst/>
              <a:cxnLst/>
              <a:rect l="l" t="t" r="r" b="b"/>
              <a:pathLst>
                <a:path w="16873" h="2263" extrusionOk="0">
                  <a:moveTo>
                    <a:pt x="1" y="1"/>
                  </a:moveTo>
                  <a:lnTo>
                    <a:pt x="1" y="2084"/>
                  </a:lnTo>
                  <a:cubicBezTo>
                    <a:pt x="1" y="2191"/>
                    <a:pt x="84" y="2263"/>
                    <a:pt x="180" y="2263"/>
                  </a:cubicBezTo>
                  <a:lnTo>
                    <a:pt x="16694" y="2263"/>
                  </a:lnTo>
                  <a:cubicBezTo>
                    <a:pt x="16789" y="2263"/>
                    <a:pt x="16872" y="2191"/>
                    <a:pt x="16872" y="2084"/>
                  </a:cubicBezTo>
                  <a:lnTo>
                    <a:pt x="16872" y="1"/>
                  </a:lnTo>
                  <a:lnTo>
                    <a:pt x="15801" y="1"/>
                  </a:lnTo>
                  <a:lnTo>
                    <a:pt x="15801" y="1191"/>
                  </a:lnTo>
                  <a:cubicBezTo>
                    <a:pt x="15801" y="1286"/>
                    <a:pt x="15717" y="1358"/>
                    <a:pt x="15622" y="1358"/>
                  </a:cubicBezTo>
                  <a:lnTo>
                    <a:pt x="1251" y="1358"/>
                  </a:lnTo>
                  <a:cubicBezTo>
                    <a:pt x="1156" y="1358"/>
                    <a:pt x="1073" y="1286"/>
                    <a:pt x="1073" y="1191"/>
                  </a:cubicBezTo>
                  <a:lnTo>
                    <a:pt x="1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1"/>
            <p:cNvSpPr/>
            <p:nvPr/>
          </p:nvSpPr>
          <p:spPr>
            <a:xfrm>
              <a:off x="5979516" y="4097102"/>
              <a:ext cx="431013" cy="236247"/>
            </a:xfrm>
            <a:custGeom>
              <a:avLst/>
              <a:gdLst/>
              <a:ahLst/>
              <a:cxnLst/>
              <a:rect l="l" t="t" r="r" b="b"/>
              <a:pathLst>
                <a:path w="18443" h="10109" extrusionOk="0">
                  <a:moveTo>
                    <a:pt x="36" y="0"/>
                  </a:moveTo>
                  <a:cubicBezTo>
                    <a:pt x="24" y="0"/>
                    <a:pt x="0" y="12"/>
                    <a:pt x="0" y="36"/>
                  </a:cubicBezTo>
                  <a:lnTo>
                    <a:pt x="0" y="10073"/>
                  </a:lnTo>
                  <a:cubicBezTo>
                    <a:pt x="0" y="10097"/>
                    <a:pt x="24" y="10109"/>
                    <a:pt x="36" y="10109"/>
                  </a:cubicBezTo>
                  <a:lnTo>
                    <a:pt x="18407" y="10109"/>
                  </a:lnTo>
                  <a:cubicBezTo>
                    <a:pt x="18431" y="10109"/>
                    <a:pt x="18443" y="10097"/>
                    <a:pt x="18443" y="10073"/>
                  </a:cubicBezTo>
                  <a:lnTo>
                    <a:pt x="18443" y="36"/>
                  </a:lnTo>
                  <a:cubicBezTo>
                    <a:pt x="18443" y="12"/>
                    <a:pt x="18431" y="0"/>
                    <a:pt x="184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1"/>
            <p:cNvSpPr/>
            <p:nvPr/>
          </p:nvSpPr>
          <p:spPr>
            <a:xfrm>
              <a:off x="5979516" y="4097102"/>
              <a:ext cx="431013" cy="236528"/>
            </a:xfrm>
            <a:custGeom>
              <a:avLst/>
              <a:gdLst/>
              <a:ahLst/>
              <a:cxnLst/>
              <a:rect l="l" t="t" r="r" b="b"/>
              <a:pathLst>
                <a:path w="18443" h="10121" extrusionOk="0">
                  <a:moveTo>
                    <a:pt x="16967" y="0"/>
                  </a:moveTo>
                  <a:lnTo>
                    <a:pt x="16967" y="6156"/>
                  </a:lnTo>
                  <a:cubicBezTo>
                    <a:pt x="16943" y="7946"/>
                    <a:pt x="15478" y="9394"/>
                    <a:pt x="13679" y="9394"/>
                  </a:cubicBezTo>
                  <a:cubicBezTo>
                    <a:pt x="13671" y="9394"/>
                    <a:pt x="13664" y="9394"/>
                    <a:pt x="13657" y="9394"/>
                  </a:cubicBezTo>
                  <a:lnTo>
                    <a:pt x="0" y="9394"/>
                  </a:lnTo>
                  <a:lnTo>
                    <a:pt x="0" y="10073"/>
                  </a:lnTo>
                  <a:cubicBezTo>
                    <a:pt x="0" y="10097"/>
                    <a:pt x="24" y="10121"/>
                    <a:pt x="36" y="10121"/>
                  </a:cubicBezTo>
                  <a:lnTo>
                    <a:pt x="18407" y="10121"/>
                  </a:lnTo>
                  <a:cubicBezTo>
                    <a:pt x="18431" y="10109"/>
                    <a:pt x="18443" y="10097"/>
                    <a:pt x="18443" y="10073"/>
                  </a:cubicBezTo>
                  <a:lnTo>
                    <a:pt x="18443" y="36"/>
                  </a:lnTo>
                  <a:cubicBezTo>
                    <a:pt x="18443" y="12"/>
                    <a:pt x="18431" y="0"/>
                    <a:pt x="18407"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1"/>
            <p:cNvSpPr/>
            <p:nvPr/>
          </p:nvSpPr>
          <p:spPr>
            <a:xfrm>
              <a:off x="6002886" y="4121594"/>
              <a:ext cx="383455" cy="187287"/>
            </a:xfrm>
            <a:custGeom>
              <a:avLst/>
              <a:gdLst/>
              <a:ahLst/>
              <a:cxnLst/>
              <a:rect l="l" t="t" r="r" b="b"/>
              <a:pathLst>
                <a:path w="16408" h="8014" extrusionOk="0">
                  <a:moveTo>
                    <a:pt x="2774" y="2012"/>
                  </a:moveTo>
                  <a:lnTo>
                    <a:pt x="3441" y="2667"/>
                  </a:lnTo>
                  <a:lnTo>
                    <a:pt x="2774" y="3334"/>
                  </a:lnTo>
                  <a:lnTo>
                    <a:pt x="2096" y="2667"/>
                  </a:lnTo>
                  <a:lnTo>
                    <a:pt x="2774" y="2012"/>
                  </a:lnTo>
                  <a:close/>
                  <a:moveTo>
                    <a:pt x="5501" y="2012"/>
                  </a:moveTo>
                  <a:lnTo>
                    <a:pt x="6168" y="2667"/>
                  </a:lnTo>
                  <a:lnTo>
                    <a:pt x="5501" y="3334"/>
                  </a:lnTo>
                  <a:lnTo>
                    <a:pt x="4822" y="2667"/>
                  </a:lnTo>
                  <a:lnTo>
                    <a:pt x="5501" y="2012"/>
                  </a:lnTo>
                  <a:close/>
                  <a:moveTo>
                    <a:pt x="8227" y="2012"/>
                  </a:moveTo>
                  <a:lnTo>
                    <a:pt x="8894" y="2667"/>
                  </a:lnTo>
                  <a:lnTo>
                    <a:pt x="8227" y="3334"/>
                  </a:lnTo>
                  <a:lnTo>
                    <a:pt x="7549" y="2667"/>
                  </a:lnTo>
                  <a:lnTo>
                    <a:pt x="8227" y="2012"/>
                  </a:lnTo>
                  <a:close/>
                  <a:moveTo>
                    <a:pt x="10954" y="2012"/>
                  </a:moveTo>
                  <a:lnTo>
                    <a:pt x="11621" y="2667"/>
                  </a:lnTo>
                  <a:lnTo>
                    <a:pt x="10954" y="3334"/>
                  </a:lnTo>
                  <a:lnTo>
                    <a:pt x="10275" y="2667"/>
                  </a:lnTo>
                  <a:lnTo>
                    <a:pt x="10954" y="2012"/>
                  </a:lnTo>
                  <a:close/>
                  <a:moveTo>
                    <a:pt x="13681" y="2012"/>
                  </a:moveTo>
                  <a:lnTo>
                    <a:pt x="14347" y="2667"/>
                  </a:lnTo>
                  <a:lnTo>
                    <a:pt x="13681" y="3334"/>
                  </a:lnTo>
                  <a:lnTo>
                    <a:pt x="13002" y="2667"/>
                  </a:lnTo>
                  <a:lnTo>
                    <a:pt x="13681" y="2012"/>
                  </a:lnTo>
                  <a:close/>
                  <a:moveTo>
                    <a:pt x="2774" y="4679"/>
                  </a:moveTo>
                  <a:lnTo>
                    <a:pt x="3441" y="5346"/>
                  </a:lnTo>
                  <a:lnTo>
                    <a:pt x="2774" y="6001"/>
                  </a:lnTo>
                  <a:lnTo>
                    <a:pt x="2096" y="5346"/>
                  </a:lnTo>
                  <a:lnTo>
                    <a:pt x="2774" y="4679"/>
                  </a:lnTo>
                  <a:close/>
                  <a:moveTo>
                    <a:pt x="5501" y="4679"/>
                  </a:moveTo>
                  <a:lnTo>
                    <a:pt x="6168" y="5346"/>
                  </a:lnTo>
                  <a:lnTo>
                    <a:pt x="5501" y="6001"/>
                  </a:lnTo>
                  <a:lnTo>
                    <a:pt x="4822" y="5346"/>
                  </a:lnTo>
                  <a:lnTo>
                    <a:pt x="5501" y="4679"/>
                  </a:lnTo>
                  <a:close/>
                  <a:moveTo>
                    <a:pt x="8227" y="4679"/>
                  </a:moveTo>
                  <a:lnTo>
                    <a:pt x="8894" y="5346"/>
                  </a:lnTo>
                  <a:lnTo>
                    <a:pt x="8227" y="6001"/>
                  </a:lnTo>
                  <a:lnTo>
                    <a:pt x="7549" y="5346"/>
                  </a:lnTo>
                  <a:lnTo>
                    <a:pt x="8227" y="4679"/>
                  </a:lnTo>
                  <a:close/>
                  <a:moveTo>
                    <a:pt x="10954" y="4679"/>
                  </a:moveTo>
                  <a:lnTo>
                    <a:pt x="11621" y="5346"/>
                  </a:lnTo>
                  <a:lnTo>
                    <a:pt x="10954" y="6001"/>
                  </a:lnTo>
                  <a:lnTo>
                    <a:pt x="10275" y="5346"/>
                  </a:lnTo>
                  <a:lnTo>
                    <a:pt x="10954" y="4679"/>
                  </a:lnTo>
                  <a:close/>
                  <a:moveTo>
                    <a:pt x="13681" y="4679"/>
                  </a:moveTo>
                  <a:lnTo>
                    <a:pt x="14347" y="5346"/>
                  </a:lnTo>
                  <a:lnTo>
                    <a:pt x="13681" y="6001"/>
                  </a:lnTo>
                  <a:lnTo>
                    <a:pt x="13002" y="5346"/>
                  </a:lnTo>
                  <a:lnTo>
                    <a:pt x="13681" y="4679"/>
                  </a:lnTo>
                  <a:close/>
                  <a:moveTo>
                    <a:pt x="798" y="0"/>
                  </a:moveTo>
                  <a:cubicBezTo>
                    <a:pt x="727" y="0"/>
                    <a:pt x="643" y="36"/>
                    <a:pt x="596" y="83"/>
                  </a:cubicBezTo>
                  <a:lnTo>
                    <a:pt x="84" y="584"/>
                  </a:lnTo>
                  <a:cubicBezTo>
                    <a:pt x="36" y="631"/>
                    <a:pt x="0" y="703"/>
                    <a:pt x="0" y="786"/>
                  </a:cubicBezTo>
                  <a:lnTo>
                    <a:pt x="0" y="1893"/>
                  </a:lnTo>
                  <a:cubicBezTo>
                    <a:pt x="0" y="1965"/>
                    <a:pt x="36" y="2036"/>
                    <a:pt x="84" y="2096"/>
                  </a:cubicBezTo>
                  <a:lnTo>
                    <a:pt x="679" y="2667"/>
                  </a:lnTo>
                  <a:lnTo>
                    <a:pt x="84" y="3251"/>
                  </a:lnTo>
                  <a:cubicBezTo>
                    <a:pt x="36" y="3298"/>
                    <a:pt x="0" y="3370"/>
                    <a:pt x="0" y="3453"/>
                  </a:cubicBezTo>
                  <a:lnTo>
                    <a:pt x="0" y="4560"/>
                  </a:lnTo>
                  <a:cubicBezTo>
                    <a:pt x="0" y="4644"/>
                    <a:pt x="36" y="4715"/>
                    <a:pt x="84" y="4763"/>
                  </a:cubicBezTo>
                  <a:lnTo>
                    <a:pt x="679" y="5346"/>
                  </a:lnTo>
                  <a:lnTo>
                    <a:pt x="84" y="5918"/>
                  </a:lnTo>
                  <a:cubicBezTo>
                    <a:pt x="36" y="5977"/>
                    <a:pt x="0" y="6048"/>
                    <a:pt x="0" y="6120"/>
                  </a:cubicBezTo>
                  <a:lnTo>
                    <a:pt x="0" y="7227"/>
                  </a:lnTo>
                  <a:cubicBezTo>
                    <a:pt x="0" y="7311"/>
                    <a:pt x="36" y="7382"/>
                    <a:pt x="84" y="7430"/>
                  </a:cubicBezTo>
                  <a:lnTo>
                    <a:pt x="596" y="7930"/>
                  </a:lnTo>
                  <a:cubicBezTo>
                    <a:pt x="643" y="7977"/>
                    <a:pt x="727" y="8013"/>
                    <a:pt x="798" y="8013"/>
                  </a:cubicBezTo>
                  <a:lnTo>
                    <a:pt x="1941" y="8013"/>
                  </a:lnTo>
                  <a:cubicBezTo>
                    <a:pt x="2012" y="8013"/>
                    <a:pt x="2084" y="7977"/>
                    <a:pt x="2143" y="7930"/>
                  </a:cubicBezTo>
                  <a:lnTo>
                    <a:pt x="2739" y="7346"/>
                  </a:lnTo>
                  <a:lnTo>
                    <a:pt x="3334" y="7930"/>
                  </a:lnTo>
                  <a:cubicBezTo>
                    <a:pt x="3382" y="7977"/>
                    <a:pt x="3453" y="8013"/>
                    <a:pt x="3536" y="8013"/>
                  </a:cubicBezTo>
                  <a:lnTo>
                    <a:pt x="4668" y="8013"/>
                  </a:lnTo>
                  <a:cubicBezTo>
                    <a:pt x="4751" y="8013"/>
                    <a:pt x="4822" y="7977"/>
                    <a:pt x="4870" y="7930"/>
                  </a:cubicBezTo>
                  <a:lnTo>
                    <a:pt x="5465" y="7346"/>
                  </a:lnTo>
                  <a:lnTo>
                    <a:pt x="6061" y="7930"/>
                  </a:lnTo>
                  <a:cubicBezTo>
                    <a:pt x="6120" y="7977"/>
                    <a:pt x="6192" y="8013"/>
                    <a:pt x="6263" y="8013"/>
                  </a:cubicBezTo>
                  <a:lnTo>
                    <a:pt x="7406" y="8013"/>
                  </a:lnTo>
                  <a:cubicBezTo>
                    <a:pt x="7477" y="8013"/>
                    <a:pt x="7549" y="7977"/>
                    <a:pt x="7608" y="7930"/>
                  </a:cubicBezTo>
                  <a:lnTo>
                    <a:pt x="8204" y="7346"/>
                  </a:lnTo>
                  <a:lnTo>
                    <a:pt x="8799" y="7930"/>
                  </a:lnTo>
                  <a:cubicBezTo>
                    <a:pt x="8859" y="7977"/>
                    <a:pt x="8930" y="8013"/>
                    <a:pt x="9001" y="8013"/>
                  </a:cubicBezTo>
                  <a:lnTo>
                    <a:pt x="10144" y="8013"/>
                  </a:lnTo>
                  <a:cubicBezTo>
                    <a:pt x="10216" y="8013"/>
                    <a:pt x="10287" y="7977"/>
                    <a:pt x="10347" y="7930"/>
                  </a:cubicBezTo>
                  <a:lnTo>
                    <a:pt x="10942" y="7346"/>
                  </a:lnTo>
                  <a:lnTo>
                    <a:pt x="11537" y="7930"/>
                  </a:lnTo>
                  <a:cubicBezTo>
                    <a:pt x="11585" y="7977"/>
                    <a:pt x="11656" y="8013"/>
                    <a:pt x="11740" y="8013"/>
                  </a:cubicBezTo>
                  <a:lnTo>
                    <a:pt x="12871" y="8013"/>
                  </a:lnTo>
                  <a:cubicBezTo>
                    <a:pt x="12954" y="8013"/>
                    <a:pt x="13026" y="7977"/>
                    <a:pt x="13073" y="7930"/>
                  </a:cubicBezTo>
                  <a:lnTo>
                    <a:pt x="13669" y="7346"/>
                  </a:lnTo>
                  <a:lnTo>
                    <a:pt x="14264" y="7930"/>
                  </a:lnTo>
                  <a:cubicBezTo>
                    <a:pt x="14323" y="7977"/>
                    <a:pt x="14395" y="8013"/>
                    <a:pt x="14466" y="8013"/>
                  </a:cubicBezTo>
                  <a:lnTo>
                    <a:pt x="15609" y="8013"/>
                  </a:lnTo>
                  <a:cubicBezTo>
                    <a:pt x="15681" y="8013"/>
                    <a:pt x="15764" y="7977"/>
                    <a:pt x="15812" y="7930"/>
                  </a:cubicBezTo>
                  <a:lnTo>
                    <a:pt x="16324" y="7430"/>
                  </a:lnTo>
                  <a:cubicBezTo>
                    <a:pt x="16371" y="7382"/>
                    <a:pt x="16407" y="7311"/>
                    <a:pt x="16407" y="7227"/>
                  </a:cubicBezTo>
                  <a:lnTo>
                    <a:pt x="16407" y="6120"/>
                  </a:lnTo>
                  <a:cubicBezTo>
                    <a:pt x="16407" y="6048"/>
                    <a:pt x="16371" y="5977"/>
                    <a:pt x="16324" y="5918"/>
                  </a:cubicBezTo>
                  <a:lnTo>
                    <a:pt x="15728" y="5346"/>
                  </a:lnTo>
                  <a:lnTo>
                    <a:pt x="16324" y="4763"/>
                  </a:lnTo>
                  <a:cubicBezTo>
                    <a:pt x="16371" y="4715"/>
                    <a:pt x="16407" y="4644"/>
                    <a:pt x="16407" y="4560"/>
                  </a:cubicBezTo>
                  <a:lnTo>
                    <a:pt x="16407" y="3453"/>
                  </a:lnTo>
                  <a:cubicBezTo>
                    <a:pt x="16407" y="3370"/>
                    <a:pt x="16371" y="3298"/>
                    <a:pt x="16324" y="3251"/>
                  </a:cubicBezTo>
                  <a:lnTo>
                    <a:pt x="15728" y="2667"/>
                  </a:lnTo>
                  <a:lnTo>
                    <a:pt x="16324" y="2096"/>
                  </a:lnTo>
                  <a:cubicBezTo>
                    <a:pt x="16371" y="2036"/>
                    <a:pt x="16407" y="1965"/>
                    <a:pt x="16407" y="1893"/>
                  </a:cubicBezTo>
                  <a:lnTo>
                    <a:pt x="16407" y="786"/>
                  </a:lnTo>
                  <a:cubicBezTo>
                    <a:pt x="16407" y="703"/>
                    <a:pt x="16371" y="631"/>
                    <a:pt x="16324" y="584"/>
                  </a:cubicBezTo>
                  <a:lnTo>
                    <a:pt x="15812" y="83"/>
                  </a:lnTo>
                  <a:cubicBezTo>
                    <a:pt x="15764" y="36"/>
                    <a:pt x="15681" y="0"/>
                    <a:pt x="15609" y="0"/>
                  </a:cubicBezTo>
                  <a:lnTo>
                    <a:pt x="14466" y="0"/>
                  </a:lnTo>
                  <a:cubicBezTo>
                    <a:pt x="14395" y="0"/>
                    <a:pt x="14323" y="36"/>
                    <a:pt x="14264" y="83"/>
                  </a:cubicBezTo>
                  <a:lnTo>
                    <a:pt x="13669" y="667"/>
                  </a:lnTo>
                  <a:lnTo>
                    <a:pt x="13073" y="83"/>
                  </a:lnTo>
                  <a:cubicBezTo>
                    <a:pt x="13026" y="36"/>
                    <a:pt x="12954" y="0"/>
                    <a:pt x="12871" y="0"/>
                  </a:cubicBezTo>
                  <a:lnTo>
                    <a:pt x="11740" y="0"/>
                  </a:lnTo>
                  <a:cubicBezTo>
                    <a:pt x="11656" y="0"/>
                    <a:pt x="11585" y="36"/>
                    <a:pt x="11537" y="83"/>
                  </a:cubicBezTo>
                  <a:lnTo>
                    <a:pt x="10942" y="667"/>
                  </a:lnTo>
                  <a:lnTo>
                    <a:pt x="10347" y="83"/>
                  </a:lnTo>
                  <a:cubicBezTo>
                    <a:pt x="10287" y="36"/>
                    <a:pt x="10216" y="0"/>
                    <a:pt x="10144" y="0"/>
                  </a:cubicBezTo>
                  <a:lnTo>
                    <a:pt x="9001" y="0"/>
                  </a:lnTo>
                  <a:cubicBezTo>
                    <a:pt x="8930" y="0"/>
                    <a:pt x="8859" y="36"/>
                    <a:pt x="8799" y="83"/>
                  </a:cubicBezTo>
                  <a:lnTo>
                    <a:pt x="8204" y="667"/>
                  </a:lnTo>
                  <a:lnTo>
                    <a:pt x="7608" y="83"/>
                  </a:lnTo>
                  <a:cubicBezTo>
                    <a:pt x="7549" y="36"/>
                    <a:pt x="7477" y="0"/>
                    <a:pt x="7406" y="0"/>
                  </a:cubicBezTo>
                  <a:lnTo>
                    <a:pt x="6263" y="0"/>
                  </a:lnTo>
                  <a:cubicBezTo>
                    <a:pt x="6192" y="0"/>
                    <a:pt x="6120" y="36"/>
                    <a:pt x="6061" y="83"/>
                  </a:cubicBezTo>
                  <a:lnTo>
                    <a:pt x="5465" y="667"/>
                  </a:lnTo>
                  <a:lnTo>
                    <a:pt x="4870" y="83"/>
                  </a:lnTo>
                  <a:cubicBezTo>
                    <a:pt x="4822" y="36"/>
                    <a:pt x="4751" y="0"/>
                    <a:pt x="4668" y="0"/>
                  </a:cubicBezTo>
                  <a:lnTo>
                    <a:pt x="3536" y="0"/>
                  </a:lnTo>
                  <a:cubicBezTo>
                    <a:pt x="3453" y="0"/>
                    <a:pt x="3382" y="36"/>
                    <a:pt x="3334" y="83"/>
                  </a:cubicBezTo>
                  <a:lnTo>
                    <a:pt x="2739" y="667"/>
                  </a:lnTo>
                  <a:lnTo>
                    <a:pt x="2143" y="83"/>
                  </a:lnTo>
                  <a:cubicBezTo>
                    <a:pt x="2084" y="36"/>
                    <a:pt x="2012" y="0"/>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1"/>
            <p:cNvSpPr/>
            <p:nvPr/>
          </p:nvSpPr>
          <p:spPr>
            <a:xfrm>
              <a:off x="6336212" y="4250970"/>
              <a:ext cx="50129" cy="57911"/>
            </a:xfrm>
            <a:custGeom>
              <a:avLst/>
              <a:gdLst/>
              <a:ahLst/>
              <a:cxnLst/>
              <a:rect l="l" t="t" r="r" b="b"/>
              <a:pathLst>
                <a:path w="2145" h="2478" extrusionOk="0">
                  <a:moveTo>
                    <a:pt x="1668" y="1"/>
                  </a:moveTo>
                  <a:cubicBezTo>
                    <a:pt x="1525" y="1013"/>
                    <a:pt x="906" y="1906"/>
                    <a:pt x="1" y="2394"/>
                  </a:cubicBezTo>
                  <a:cubicBezTo>
                    <a:pt x="60" y="2441"/>
                    <a:pt x="132" y="2477"/>
                    <a:pt x="215" y="2477"/>
                  </a:cubicBezTo>
                  <a:lnTo>
                    <a:pt x="1346" y="2477"/>
                  </a:lnTo>
                  <a:cubicBezTo>
                    <a:pt x="1418" y="2477"/>
                    <a:pt x="1501" y="2441"/>
                    <a:pt x="1549" y="2394"/>
                  </a:cubicBezTo>
                  <a:lnTo>
                    <a:pt x="2061" y="1894"/>
                  </a:lnTo>
                  <a:cubicBezTo>
                    <a:pt x="2108" y="1846"/>
                    <a:pt x="2144" y="1775"/>
                    <a:pt x="2144" y="1691"/>
                  </a:cubicBezTo>
                  <a:lnTo>
                    <a:pt x="2144" y="584"/>
                  </a:lnTo>
                  <a:cubicBezTo>
                    <a:pt x="2144" y="512"/>
                    <a:pt x="2108" y="429"/>
                    <a:pt x="2061" y="382"/>
                  </a:cubicBezTo>
                  <a:lnTo>
                    <a:pt x="1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1"/>
            <p:cNvSpPr/>
            <p:nvPr/>
          </p:nvSpPr>
          <p:spPr>
            <a:xfrm>
              <a:off x="6376011" y="4189203"/>
              <a:ext cx="10330" cy="51765"/>
            </a:xfrm>
            <a:custGeom>
              <a:avLst/>
              <a:gdLst/>
              <a:ahLst/>
              <a:cxnLst/>
              <a:rect l="l" t="t" r="r" b="b"/>
              <a:pathLst>
                <a:path w="442" h="2215" extrusionOk="0">
                  <a:moveTo>
                    <a:pt x="1" y="0"/>
                  </a:moveTo>
                  <a:lnTo>
                    <a:pt x="1" y="2215"/>
                  </a:lnTo>
                  <a:lnTo>
                    <a:pt x="358" y="1870"/>
                  </a:lnTo>
                  <a:cubicBezTo>
                    <a:pt x="405" y="1822"/>
                    <a:pt x="441" y="1751"/>
                    <a:pt x="441" y="1667"/>
                  </a:cubicBezTo>
                  <a:lnTo>
                    <a:pt x="441" y="560"/>
                  </a:lnTo>
                  <a:cubicBezTo>
                    <a:pt x="441" y="477"/>
                    <a:pt x="405" y="405"/>
                    <a:pt x="358" y="358"/>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1"/>
            <p:cNvSpPr/>
            <p:nvPr/>
          </p:nvSpPr>
          <p:spPr>
            <a:xfrm>
              <a:off x="6376011" y="4126875"/>
              <a:ext cx="10330" cy="51765"/>
            </a:xfrm>
            <a:custGeom>
              <a:avLst/>
              <a:gdLst/>
              <a:ahLst/>
              <a:cxnLst/>
              <a:rect l="l" t="t" r="r" b="b"/>
              <a:pathLst>
                <a:path w="442" h="2215" extrusionOk="0">
                  <a:moveTo>
                    <a:pt x="1" y="0"/>
                  </a:moveTo>
                  <a:lnTo>
                    <a:pt x="1" y="2215"/>
                  </a:lnTo>
                  <a:lnTo>
                    <a:pt x="358" y="1870"/>
                  </a:lnTo>
                  <a:cubicBezTo>
                    <a:pt x="405" y="1810"/>
                    <a:pt x="441" y="1739"/>
                    <a:pt x="441" y="1667"/>
                  </a:cubicBezTo>
                  <a:lnTo>
                    <a:pt x="441" y="560"/>
                  </a:lnTo>
                  <a:cubicBezTo>
                    <a:pt x="441" y="477"/>
                    <a:pt x="405" y="405"/>
                    <a:pt x="358" y="358"/>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1"/>
            <p:cNvSpPr/>
            <p:nvPr/>
          </p:nvSpPr>
          <p:spPr>
            <a:xfrm>
              <a:off x="6243013" y="3984692"/>
              <a:ext cx="34798" cy="32297"/>
            </a:xfrm>
            <a:custGeom>
              <a:avLst/>
              <a:gdLst/>
              <a:ahLst/>
              <a:cxnLst/>
              <a:rect l="l" t="t" r="r" b="b"/>
              <a:pathLst>
                <a:path w="1489" h="1382" extrusionOk="0">
                  <a:moveTo>
                    <a:pt x="971" y="0"/>
                  </a:moveTo>
                  <a:cubicBezTo>
                    <a:pt x="849" y="0"/>
                    <a:pt x="727" y="48"/>
                    <a:pt x="631" y="143"/>
                  </a:cubicBezTo>
                  <a:lnTo>
                    <a:pt x="179" y="584"/>
                  </a:lnTo>
                  <a:cubicBezTo>
                    <a:pt x="0" y="762"/>
                    <a:pt x="0" y="1060"/>
                    <a:pt x="179" y="1239"/>
                  </a:cubicBezTo>
                  <a:lnTo>
                    <a:pt x="191" y="1239"/>
                  </a:lnTo>
                  <a:cubicBezTo>
                    <a:pt x="280" y="1334"/>
                    <a:pt x="399" y="1381"/>
                    <a:pt x="520" y="1381"/>
                  </a:cubicBezTo>
                  <a:cubicBezTo>
                    <a:pt x="640" y="1381"/>
                    <a:pt x="762" y="1334"/>
                    <a:pt x="858" y="1239"/>
                  </a:cubicBezTo>
                  <a:lnTo>
                    <a:pt x="1310" y="798"/>
                  </a:lnTo>
                  <a:cubicBezTo>
                    <a:pt x="1489" y="619"/>
                    <a:pt x="1489" y="322"/>
                    <a:pt x="1310" y="143"/>
                  </a:cubicBezTo>
                  <a:cubicBezTo>
                    <a:pt x="1215" y="48"/>
                    <a:pt x="1093" y="0"/>
                    <a:pt x="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1"/>
            <p:cNvSpPr/>
            <p:nvPr/>
          </p:nvSpPr>
          <p:spPr>
            <a:xfrm>
              <a:off x="6268883" y="4053961"/>
              <a:ext cx="40640" cy="21734"/>
            </a:xfrm>
            <a:custGeom>
              <a:avLst/>
              <a:gdLst/>
              <a:ahLst/>
              <a:cxnLst/>
              <a:rect l="l" t="t" r="r" b="b"/>
              <a:pathLst>
                <a:path w="1739" h="930" extrusionOk="0">
                  <a:moveTo>
                    <a:pt x="477" y="1"/>
                  </a:moveTo>
                  <a:cubicBezTo>
                    <a:pt x="215" y="1"/>
                    <a:pt x="1" y="203"/>
                    <a:pt x="1" y="465"/>
                  </a:cubicBezTo>
                  <a:cubicBezTo>
                    <a:pt x="1" y="727"/>
                    <a:pt x="215" y="930"/>
                    <a:pt x="477" y="930"/>
                  </a:cubicBezTo>
                  <a:lnTo>
                    <a:pt x="1120" y="930"/>
                  </a:lnTo>
                  <a:cubicBezTo>
                    <a:pt x="1739" y="930"/>
                    <a:pt x="1739" y="1"/>
                    <a:pt x="11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1"/>
            <p:cNvSpPr/>
            <p:nvPr/>
          </p:nvSpPr>
          <p:spPr>
            <a:xfrm>
              <a:off x="6112234" y="3984692"/>
              <a:ext cx="35078" cy="32297"/>
            </a:xfrm>
            <a:custGeom>
              <a:avLst/>
              <a:gdLst/>
              <a:ahLst/>
              <a:cxnLst/>
              <a:rect l="l" t="t" r="r" b="b"/>
              <a:pathLst>
                <a:path w="1501" h="1382" extrusionOk="0">
                  <a:moveTo>
                    <a:pt x="530" y="0"/>
                  </a:moveTo>
                  <a:cubicBezTo>
                    <a:pt x="408" y="0"/>
                    <a:pt x="286" y="48"/>
                    <a:pt x="191" y="143"/>
                  </a:cubicBezTo>
                  <a:cubicBezTo>
                    <a:pt x="0" y="322"/>
                    <a:pt x="0" y="619"/>
                    <a:pt x="191" y="798"/>
                  </a:cubicBezTo>
                  <a:lnTo>
                    <a:pt x="631" y="1239"/>
                  </a:lnTo>
                  <a:cubicBezTo>
                    <a:pt x="727" y="1334"/>
                    <a:pt x="849" y="1381"/>
                    <a:pt x="971" y="1381"/>
                  </a:cubicBezTo>
                  <a:cubicBezTo>
                    <a:pt x="1093" y="1381"/>
                    <a:pt x="1215" y="1334"/>
                    <a:pt x="1310" y="1239"/>
                  </a:cubicBezTo>
                  <a:cubicBezTo>
                    <a:pt x="1501" y="1060"/>
                    <a:pt x="1501" y="762"/>
                    <a:pt x="1310" y="584"/>
                  </a:cubicBezTo>
                  <a:lnTo>
                    <a:pt x="870" y="143"/>
                  </a:lnTo>
                  <a:cubicBezTo>
                    <a:pt x="774" y="48"/>
                    <a:pt x="652" y="0"/>
                    <a:pt x="5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1"/>
            <p:cNvSpPr/>
            <p:nvPr/>
          </p:nvSpPr>
          <p:spPr>
            <a:xfrm>
              <a:off x="6080521" y="4053961"/>
              <a:ext cx="40640" cy="21734"/>
            </a:xfrm>
            <a:custGeom>
              <a:avLst/>
              <a:gdLst/>
              <a:ahLst/>
              <a:cxnLst/>
              <a:rect l="l" t="t" r="r" b="b"/>
              <a:pathLst>
                <a:path w="1739" h="930" extrusionOk="0">
                  <a:moveTo>
                    <a:pt x="619" y="1"/>
                  </a:moveTo>
                  <a:cubicBezTo>
                    <a:pt x="0" y="1"/>
                    <a:pt x="0" y="930"/>
                    <a:pt x="619" y="930"/>
                  </a:cubicBezTo>
                  <a:lnTo>
                    <a:pt x="1262" y="930"/>
                  </a:lnTo>
                  <a:cubicBezTo>
                    <a:pt x="1524" y="930"/>
                    <a:pt x="1738" y="727"/>
                    <a:pt x="1738" y="465"/>
                  </a:cubicBezTo>
                  <a:cubicBezTo>
                    <a:pt x="1738" y="203"/>
                    <a:pt x="1524" y="1"/>
                    <a:pt x="1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1"/>
            <p:cNvSpPr/>
            <p:nvPr/>
          </p:nvSpPr>
          <p:spPr>
            <a:xfrm>
              <a:off x="6018474" y="4121594"/>
              <a:ext cx="353378" cy="187287"/>
            </a:xfrm>
            <a:custGeom>
              <a:avLst/>
              <a:gdLst/>
              <a:ahLst/>
              <a:cxnLst/>
              <a:rect l="l" t="t" r="r" b="b"/>
              <a:pathLst>
                <a:path w="15121" h="8014" extrusionOk="0">
                  <a:moveTo>
                    <a:pt x="167" y="0"/>
                  </a:moveTo>
                  <a:cubicBezTo>
                    <a:pt x="107" y="0"/>
                    <a:pt x="48" y="24"/>
                    <a:pt x="0" y="60"/>
                  </a:cubicBezTo>
                  <a:lnTo>
                    <a:pt x="0" y="2620"/>
                  </a:lnTo>
                  <a:lnTo>
                    <a:pt x="48" y="2667"/>
                  </a:lnTo>
                  <a:lnTo>
                    <a:pt x="0" y="2727"/>
                  </a:lnTo>
                  <a:lnTo>
                    <a:pt x="0" y="5286"/>
                  </a:lnTo>
                  <a:lnTo>
                    <a:pt x="48" y="5346"/>
                  </a:lnTo>
                  <a:lnTo>
                    <a:pt x="0" y="5394"/>
                  </a:lnTo>
                  <a:lnTo>
                    <a:pt x="0" y="7953"/>
                  </a:lnTo>
                  <a:cubicBezTo>
                    <a:pt x="48" y="7989"/>
                    <a:pt x="107" y="8013"/>
                    <a:pt x="167" y="8013"/>
                  </a:cubicBezTo>
                  <a:lnTo>
                    <a:pt x="560" y="8013"/>
                  </a:lnTo>
                  <a:lnTo>
                    <a:pt x="560" y="0"/>
                  </a:lnTo>
                  <a:close/>
                  <a:moveTo>
                    <a:pt x="929" y="0"/>
                  </a:moveTo>
                  <a:lnTo>
                    <a:pt x="929" y="8013"/>
                  </a:lnTo>
                  <a:lnTo>
                    <a:pt x="1310" y="8013"/>
                  </a:lnTo>
                  <a:cubicBezTo>
                    <a:pt x="1369" y="8013"/>
                    <a:pt x="1429" y="7989"/>
                    <a:pt x="1476" y="7953"/>
                  </a:cubicBezTo>
                  <a:lnTo>
                    <a:pt x="1476" y="5394"/>
                  </a:lnTo>
                  <a:lnTo>
                    <a:pt x="1429" y="5346"/>
                  </a:lnTo>
                  <a:lnTo>
                    <a:pt x="1476" y="5286"/>
                  </a:lnTo>
                  <a:lnTo>
                    <a:pt x="1476" y="2727"/>
                  </a:lnTo>
                  <a:lnTo>
                    <a:pt x="1429" y="2679"/>
                  </a:lnTo>
                  <a:lnTo>
                    <a:pt x="1476" y="2620"/>
                  </a:lnTo>
                  <a:lnTo>
                    <a:pt x="1476" y="60"/>
                  </a:lnTo>
                  <a:cubicBezTo>
                    <a:pt x="1429" y="24"/>
                    <a:pt x="1369" y="0"/>
                    <a:pt x="1310" y="0"/>
                  </a:cubicBezTo>
                  <a:close/>
                  <a:moveTo>
                    <a:pt x="2893" y="0"/>
                  </a:moveTo>
                  <a:cubicBezTo>
                    <a:pt x="2834" y="0"/>
                    <a:pt x="2774" y="24"/>
                    <a:pt x="2727" y="60"/>
                  </a:cubicBezTo>
                  <a:lnTo>
                    <a:pt x="2727" y="2620"/>
                  </a:lnTo>
                  <a:lnTo>
                    <a:pt x="2774" y="2667"/>
                  </a:lnTo>
                  <a:lnTo>
                    <a:pt x="2727" y="2727"/>
                  </a:lnTo>
                  <a:lnTo>
                    <a:pt x="2727" y="5286"/>
                  </a:lnTo>
                  <a:lnTo>
                    <a:pt x="2774" y="5346"/>
                  </a:lnTo>
                  <a:lnTo>
                    <a:pt x="2727" y="5394"/>
                  </a:lnTo>
                  <a:lnTo>
                    <a:pt x="2727" y="7953"/>
                  </a:lnTo>
                  <a:cubicBezTo>
                    <a:pt x="2774" y="7989"/>
                    <a:pt x="2834" y="8013"/>
                    <a:pt x="2893" y="8013"/>
                  </a:cubicBezTo>
                  <a:lnTo>
                    <a:pt x="3286" y="8013"/>
                  </a:lnTo>
                  <a:lnTo>
                    <a:pt x="3286" y="0"/>
                  </a:lnTo>
                  <a:close/>
                  <a:moveTo>
                    <a:pt x="3655" y="0"/>
                  </a:moveTo>
                  <a:lnTo>
                    <a:pt x="3655" y="8013"/>
                  </a:lnTo>
                  <a:lnTo>
                    <a:pt x="4036" y="8013"/>
                  </a:lnTo>
                  <a:cubicBezTo>
                    <a:pt x="4096" y="8013"/>
                    <a:pt x="4155" y="7989"/>
                    <a:pt x="4203" y="7953"/>
                  </a:cubicBezTo>
                  <a:lnTo>
                    <a:pt x="4203" y="5394"/>
                  </a:lnTo>
                  <a:lnTo>
                    <a:pt x="4155" y="5346"/>
                  </a:lnTo>
                  <a:lnTo>
                    <a:pt x="4203" y="5286"/>
                  </a:lnTo>
                  <a:lnTo>
                    <a:pt x="4203" y="2727"/>
                  </a:lnTo>
                  <a:lnTo>
                    <a:pt x="4155" y="2679"/>
                  </a:lnTo>
                  <a:lnTo>
                    <a:pt x="4203" y="2620"/>
                  </a:lnTo>
                  <a:lnTo>
                    <a:pt x="4203" y="60"/>
                  </a:lnTo>
                  <a:cubicBezTo>
                    <a:pt x="4155" y="24"/>
                    <a:pt x="4096" y="0"/>
                    <a:pt x="4036" y="0"/>
                  </a:cubicBezTo>
                  <a:close/>
                  <a:moveTo>
                    <a:pt x="5620" y="0"/>
                  </a:moveTo>
                  <a:cubicBezTo>
                    <a:pt x="5560" y="0"/>
                    <a:pt x="5501" y="24"/>
                    <a:pt x="5453" y="60"/>
                  </a:cubicBezTo>
                  <a:lnTo>
                    <a:pt x="5453" y="2620"/>
                  </a:lnTo>
                  <a:lnTo>
                    <a:pt x="5501" y="2667"/>
                  </a:lnTo>
                  <a:lnTo>
                    <a:pt x="5453" y="2727"/>
                  </a:lnTo>
                  <a:lnTo>
                    <a:pt x="5453" y="5286"/>
                  </a:lnTo>
                  <a:lnTo>
                    <a:pt x="5501" y="5346"/>
                  </a:lnTo>
                  <a:lnTo>
                    <a:pt x="5453" y="5394"/>
                  </a:lnTo>
                  <a:lnTo>
                    <a:pt x="5453" y="7953"/>
                  </a:lnTo>
                  <a:cubicBezTo>
                    <a:pt x="5501" y="7989"/>
                    <a:pt x="5560" y="8013"/>
                    <a:pt x="5620" y="8013"/>
                  </a:cubicBezTo>
                  <a:lnTo>
                    <a:pt x="6013" y="8013"/>
                  </a:lnTo>
                  <a:lnTo>
                    <a:pt x="6013" y="0"/>
                  </a:lnTo>
                  <a:close/>
                  <a:moveTo>
                    <a:pt x="6382" y="0"/>
                  </a:moveTo>
                  <a:lnTo>
                    <a:pt x="6382" y="8013"/>
                  </a:lnTo>
                  <a:lnTo>
                    <a:pt x="6763" y="8013"/>
                  </a:lnTo>
                  <a:cubicBezTo>
                    <a:pt x="6822" y="8013"/>
                    <a:pt x="6882" y="7989"/>
                    <a:pt x="6941" y="7953"/>
                  </a:cubicBezTo>
                  <a:lnTo>
                    <a:pt x="6941" y="5394"/>
                  </a:lnTo>
                  <a:lnTo>
                    <a:pt x="6882" y="5346"/>
                  </a:lnTo>
                  <a:lnTo>
                    <a:pt x="6941" y="5286"/>
                  </a:lnTo>
                  <a:lnTo>
                    <a:pt x="6941" y="2727"/>
                  </a:lnTo>
                  <a:lnTo>
                    <a:pt x="6882" y="2667"/>
                  </a:lnTo>
                  <a:lnTo>
                    <a:pt x="6941" y="2620"/>
                  </a:lnTo>
                  <a:lnTo>
                    <a:pt x="6941" y="60"/>
                  </a:lnTo>
                  <a:cubicBezTo>
                    <a:pt x="6882" y="24"/>
                    <a:pt x="6822" y="0"/>
                    <a:pt x="6763" y="0"/>
                  </a:cubicBezTo>
                  <a:close/>
                  <a:moveTo>
                    <a:pt x="8346" y="0"/>
                  </a:moveTo>
                  <a:cubicBezTo>
                    <a:pt x="8287" y="0"/>
                    <a:pt x="8227" y="24"/>
                    <a:pt x="8180" y="60"/>
                  </a:cubicBezTo>
                  <a:lnTo>
                    <a:pt x="8180" y="2620"/>
                  </a:lnTo>
                  <a:lnTo>
                    <a:pt x="8227" y="2667"/>
                  </a:lnTo>
                  <a:lnTo>
                    <a:pt x="8180" y="2727"/>
                  </a:lnTo>
                  <a:lnTo>
                    <a:pt x="8180" y="5286"/>
                  </a:lnTo>
                  <a:lnTo>
                    <a:pt x="8227" y="5346"/>
                  </a:lnTo>
                  <a:lnTo>
                    <a:pt x="8180" y="5394"/>
                  </a:lnTo>
                  <a:lnTo>
                    <a:pt x="8180" y="7953"/>
                  </a:lnTo>
                  <a:cubicBezTo>
                    <a:pt x="8227" y="7989"/>
                    <a:pt x="8287" y="8013"/>
                    <a:pt x="8346" y="8013"/>
                  </a:cubicBezTo>
                  <a:lnTo>
                    <a:pt x="8739" y="8013"/>
                  </a:lnTo>
                  <a:lnTo>
                    <a:pt x="8739" y="0"/>
                  </a:lnTo>
                  <a:close/>
                  <a:moveTo>
                    <a:pt x="9108" y="0"/>
                  </a:moveTo>
                  <a:lnTo>
                    <a:pt x="9108" y="8013"/>
                  </a:lnTo>
                  <a:lnTo>
                    <a:pt x="9489" y="8013"/>
                  </a:lnTo>
                  <a:cubicBezTo>
                    <a:pt x="9549" y="8013"/>
                    <a:pt x="9608" y="7989"/>
                    <a:pt x="9668" y="7953"/>
                  </a:cubicBezTo>
                  <a:lnTo>
                    <a:pt x="9668" y="5394"/>
                  </a:lnTo>
                  <a:lnTo>
                    <a:pt x="9608" y="5346"/>
                  </a:lnTo>
                  <a:lnTo>
                    <a:pt x="9668" y="5286"/>
                  </a:lnTo>
                  <a:lnTo>
                    <a:pt x="9668" y="2727"/>
                  </a:lnTo>
                  <a:lnTo>
                    <a:pt x="9608" y="2679"/>
                  </a:lnTo>
                  <a:lnTo>
                    <a:pt x="9668" y="2620"/>
                  </a:lnTo>
                  <a:lnTo>
                    <a:pt x="9668" y="60"/>
                  </a:lnTo>
                  <a:cubicBezTo>
                    <a:pt x="9608" y="24"/>
                    <a:pt x="9549" y="0"/>
                    <a:pt x="9489" y="0"/>
                  </a:cubicBezTo>
                  <a:close/>
                  <a:moveTo>
                    <a:pt x="11073" y="0"/>
                  </a:moveTo>
                  <a:cubicBezTo>
                    <a:pt x="11013" y="0"/>
                    <a:pt x="10954" y="24"/>
                    <a:pt x="10906" y="60"/>
                  </a:cubicBezTo>
                  <a:lnTo>
                    <a:pt x="10906" y="2620"/>
                  </a:lnTo>
                  <a:lnTo>
                    <a:pt x="10954" y="2667"/>
                  </a:lnTo>
                  <a:lnTo>
                    <a:pt x="10906" y="2727"/>
                  </a:lnTo>
                  <a:lnTo>
                    <a:pt x="10906" y="5286"/>
                  </a:lnTo>
                  <a:lnTo>
                    <a:pt x="10954" y="5346"/>
                  </a:lnTo>
                  <a:lnTo>
                    <a:pt x="10906" y="5394"/>
                  </a:lnTo>
                  <a:lnTo>
                    <a:pt x="10906" y="7953"/>
                  </a:lnTo>
                  <a:cubicBezTo>
                    <a:pt x="10954" y="7989"/>
                    <a:pt x="11013" y="8013"/>
                    <a:pt x="11073" y="8013"/>
                  </a:cubicBezTo>
                  <a:lnTo>
                    <a:pt x="11466" y="8013"/>
                  </a:lnTo>
                  <a:lnTo>
                    <a:pt x="11466" y="0"/>
                  </a:lnTo>
                  <a:close/>
                  <a:moveTo>
                    <a:pt x="11835" y="0"/>
                  </a:moveTo>
                  <a:lnTo>
                    <a:pt x="11835" y="8013"/>
                  </a:lnTo>
                  <a:lnTo>
                    <a:pt x="12216" y="8013"/>
                  </a:lnTo>
                  <a:cubicBezTo>
                    <a:pt x="12275" y="8013"/>
                    <a:pt x="12335" y="7989"/>
                    <a:pt x="12394" y="7953"/>
                  </a:cubicBezTo>
                  <a:lnTo>
                    <a:pt x="12394" y="5394"/>
                  </a:lnTo>
                  <a:lnTo>
                    <a:pt x="12335" y="5346"/>
                  </a:lnTo>
                  <a:lnTo>
                    <a:pt x="12394" y="5286"/>
                  </a:lnTo>
                  <a:lnTo>
                    <a:pt x="12394" y="2727"/>
                  </a:lnTo>
                  <a:lnTo>
                    <a:pt x="12335" y="2679"/>
                  </a:lnTo>
                  <a:lnTo>
                    <a:pt x="12394" y="2620"/>
                  </a:lnTo>
                  <a:lnTo>
                    <a:pt x="12394" y="60"/>
                  </a:lnTo>
                  <a:cubicBezTo>
                    <a:pt x="12335" y="24"/>
                    <a:pt x="12275" y="0"/>
                    <a:pt x="12216" y="0"/>
                  </a:cubicBezTo>
                  <a:close/>
                  <a:moveTo>
                    <a:pt x="13799" y="0"/>
                  </a:moveTo>
                  <a:cubicBezTo>
                    <a:pt x="13740" y="0"/>
                    <a:pt x="13680" y="24"/>
                    <a:pt x="13633" y="60"/>
                  </a:cubicBezTo>
                  <a:lnTo>
                    <a:pt x="13633" y="2620"/>
                  </a:lnTo>
                  <a:lnTo>
                    <a:pt x="13680" y="2667"/>
                  </a:lnTo>
                  <a:lnTo>
                    <a:pt x="13633" y="2727"/>
                  </a:lnTo>
                  <a:lnTo>
                    <a:pt x="13633" y="5286"/>
                  </a:lnTo>
                  <a:lnTo>
                    <a:pt x="13680" y="5346"/>
                  </a:lnTo>
                  <a:lnTo>
                    <a:pt x="13633" y="5394"/>
                  </a:lnTo>
                  <a:lnTo>
                    <a:pt x="13633" y="7953"/>
                  </a:lnTo>
                  <a:cubicBezTo>
                    <a:pt x="13680" y="7989"/>
                    <a:pt x="13740" y="8013"/>
                    <a:pt x="13799" y="8013"/>
                  </a:cubicBezTo>
                  <a:lnTo>
                    <a:pt x="14192" y="8013"/>
                  </a:lnTo>
                  <a:lnTo>
                    <a:pt x="14192" y="0"/>
                  </a:lnTo>
                  <a:close/>
                  <a:moveTo>
                    <a:pt x="14561" y="0"/>
                  </a:moveTo>
                  <a:lnTo>
                    <a:pt x="14561" y="8013"/>
                  </a:lnTo>
                  <a:lnTo>
                    <a:pt x="14942" y="8013"/>
                  </a:lnTo>
                  <a:cubicBezTo>
                    <a:pt x="15002" y="8013"/>
                    <a:pt x="15061" y="7989"/>
                    <a:pt x="15121" y="7953"/>
                  </a:cubicBezTo>
                  <a:lnTo>
                    <a:pt x="15121" y="5394"/>
                  </a:lnTo>
                  <a:lnTo>
                    <a:pt x="15061" y="5346"/>
                  </a:lnTo>
                  <a:lnTo>
                    <a:pt x="15121" y="5286"/>
                  </a:lnTo>
                  <a:lnTo>
                    <a:pt x="15121" y="2727"/>
                  </a:lnTo>
                  <a:lnTo>
                    <a:pt x="15061" y="2679"/>
                  </a:lnTo>
                  <a:lnTo>
                    <a:pt x="15121" y="2620"/>
                  </a:lnTo>
                  <a:lnTo>
                    <a:pt x="15121" y="60"/>
                  </a:lnTo>
                  <a:cubicBezTo>
                    <a:pt x="15061" y="24"/>
                    <a:pt x="15002" y="0"/>
                    <a:pt x="14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1"/>
            <p:cNvSpPr/>
            <p:nvPr/>
          </p:nvSpPr>
          <p:spPr>
            <a:xfrm>
              <a:off x="6337054" y="4297149"/>
              <a:ext cx="13111" cy="11732"/>
            </a:xfrm>
            <a:custGeom>
              <a:avLst/>
              <a:gdLst/>
              <a:ahLst/>
              <a:cxnLst/>
              <a:rect l="l" t="t" r="r" b="b"/>
              <a:pathLst>
                <a:path w="561" h="502" extrusionOk="0">
                  <a:moveTo>
                    <a:pt x="560" y="1"/>
                  </a:moveTo>
                  <a:cubicBezTo>
                    <a:pt x="382" y="156"/>
                    <a:pt x="203" y="287"/>
                    <a:pt x="1" y="394"/>
                  </a:cubicBezTo>
                  <a:lnTo>
                    <a:pt x="1" y="441"/>
                  </a:lnTo>
                  <a:cubicBezTo>
                    <a:pt x="48" y="477"/>
                    <a:pt x="108" y="501"/>
                    <a:pt x="167" y="501"/>
                  </a:cubicBezTo>
                  <a:lnTo>
                    <a:pt x="560" y="501"/>
                  </a:lnTo>
                  <a:lnTo>
                    <a:pt x="5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1"/>
            <p:cNvSpPr/>
            <p:nvPr/>
          </p:nvSpPr>
          <p:spPr>
            <a:xfrm>
              <a:off x="6358764" y="4265436"/>
              <a:ext cx="13087" cy="43164"/>
            </a:xfrm>
            <a:custGeom>
              <a:avLst/>
              <a:gdLst/>
              <a:ahLst/>
              <a:cxnLst/>
              <a:rect l="l" t="t" r="r" b="b"/>
              <a:pathLst>
                <a:path w="560" h="1847" extrusionOk="0">
                  <a:moveTo>
                    <a:pt x="560" y="1"/>
                  </a:moveTo>
                  <a:cubicBezTo>
                    <a:pt x="429" y="358"/>
                    <a:pt x="238" y="691"/>
                    <a:pt x="0" y="977"/>
                  </a:cubicBezTo>
                  <a:lnTo>
                    <a:pt x="0" y="1846"/>
                  </a:lnTo>
                  <a:lnTo>
                    <a:pt x="381" y="1846"/>
                  </a:lnTo>
                  <a:cubicBezTo>
                    <a:pt x="441" y="1846"/>
                    <a:pt x="500" y="1834"/>
                    <a:pt x="560" y="1798"/>
                  </a:cubicBezTo>
                  <a:lnTo>
                    <a:pt x="5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1"/>
            <p:cNvSpPr/>
            <p:nvPr/>
          </p:nvSpPr>
          <p:spPr>
            <a:xfrm rot="-2700000">
              <a:off x="6177775" y="3959292"/>
              <a:ext cx="34798" cy="32297"/>
            </a:xfrm>
            <a:custGeom>
              <a:avLst/>
              <a:gdLst/>
              <a:ahLst/>
              <a:cxnLst/>
              <a:rect l="l" t="t" r="r" b="b"/>
              <a:pathLst>
                <a:path w="1489" h="1382" extrusionOk="0">
                  <a:moveTo>
                    <a:pt x="971" y="0"/>
                  </a:moveTo>
                  <a:cubicBezTo>
                    <a:pt x="849" y="0"/>
                    <a:pt x="727" y="48"/>
                    <a:pt x="631" y="143"/>
                  </a:cubicBezTo>
                  <a:lnTo>
                    <a:pt x="179" y="584"/>
                  </a:lnTo>
                  <a:cubicBezTo>
                    <a:pt x="0" y="762"/>
                    <a:pt x="0" y="1060"/>
                    <a:pt x="179" y="1239"/>
                  </a:cubicBezTo>
                  <a:lnTo>
                    <a:pt x="191" y="1239"/>
                  </a:lnTo>
                  <a:cubicBezTo>
                    <a:pt x="280" y="1334"/>
                    <a:pt x="399" y="1381"/>
                    <a:pt x="520" y="1381"/>
                  </a:cubicBezTo>
                  <a:cubicBezTo>
                    <a:pt x="640" y="1381"/>
                    <a:pt x="762" y="1334"/>
                    <a:pt x="858" y="1239"/>
                  </a:cubicBezTo>
                  <a:lnTo>
                    <a:pt x="1310" y="798"/>
                  </a:lnTo>
                  <a:cubicBezTo>
                    <a:pt x="1489" y="619"/>
                    <a:pt x="1489" y="322"/>
                    <a:pt x="1310" y="143"/>
                  </a:cubicBezTo>
                  <a:cubicBezTo>
                    <a:pt x="1215" y="48"/>
                    <a:pt x="1093" y="0"/>
                    <a:pt x="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7" name="Google Shape;3307;p51"/>
          <p:cNvGrpSpPr/>
          <p:nvPr/>
        </p:nvGrpSpPr>
        <p:grpSpPr>
          <a:xfrm>
            <a:off x="7249442" y="2056430"/>
            <a:ext cx="313322" cy="421829"/>
            <a:chOff x="7249442" y="2056430"/>
            <a:chExt cx="313322" cy="421829"/>
          </a:xfrm>
        </p:grpSpPr>
        <p:sp>
          <p:nvSpPr>
            <p:cNvPr id="3308" name="Google Shape;3308;p51"/>
            <p:cNvSpPr/>
            <p:nvPr/>
          </p:nvSpPr>
          <p:spPr>
            <a:xfrm>
              <a:off x="7249442" y="2277557"/>
              <a:ext cx="126619" cy="77659"/>
            </a:xfrm>
            <a:custGeom>
              <a:avLst/>
              <a:gdLst/>
              <a:ahLst/>
              <a:cxnLst/>
              <a:rect l="l" t="t" r="r" b="b"/>
              <a:pathLst>
                <a:path w="5418" h="3323" extrusionOk="0">
                  <a:moveTo>
                    <a:pt x="2365" y="0"/>
                  </a:moveTo>
                  <a:cubicBezTo>
                    <a:pt x="1519" y="0"/>
                    <a:pt x="692" y="299"/>
                    <a:pt x="48" y="873"/>
                  </a:cubicBezTo>
                  <a:cubicBezTo>
                    <a:pt x="12" y="897"/>
                    <a:pt x="0" y="944"/>
                    <a:pt x="24" y="992"/>
                  </a:cubicBezTo>
                  <a:cubicBezTo>
                    <a:pt x="381" y="2087"/>
                    <a:pt x="1274" y="2921"/>
                    <a:pt x="2405" y="3206"/>
                  </a:cubicBezTo>
                  <a:cubicBezTo>
                    <a:pt x="2698" y="3284"/>
                    <a:pt x="2999" y="3323"/>
                    <a:pt x="3297" y="3323"/>
                  </a:cubicBezTo>
                  <a:cubicBezTo>
                    <a:pt x="3957" y="3323"/>
                    <a:pt x="4610" y="3135"/>
                    <a:pt x="5168" y="2766"/>
                  </a:cubicBezTo>
                  <a:lnTo>
                    <a:pt x="5418" y="1849"/>
                  </a:lnTo>
                  <a:cubicBezTo>
                    <a:pt x="4977" y="992"/>
                    <a:pt x="4191" y="349"/>
                    <a:pt x="3251" y="111"/>
                  </a:cubicBezTo>
                  <a:cubicBezTo>
                    <a:pt x="2958" y="37"/>
                    <a:pt x="2660" y="0"/>
                    <a:pt x="2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1"/>
            <p:cNvSpPr/>
            <p:nvPr/>
          </p:nvSpPr>
          <p:spPr>
            <a:xfrm>
              <a:off x="7428620" y="2307097"/>
              <a:ext cx="134144" cy="82169"/>
            </a:xfrm>
            <a:custGeom>
              <a:avLst/>
              <a:gdLst/>
              <a:ahLst/>
              <a:cxnLst/>
              <a:rect l="l" t="t" r="r" b="b"/>
              <a:pathLst>
                <a:path w="5740" h="3516" extrusionOk="0">
                  <a:moveTo>
                    <a:pt x="3247" y="1"/>
                  </a:moveTo>
                  <a:cubicBezTo>
                    <a:pt x="2934" y="1"/>
                    <a:pt x="2620" y="40"/>
                    <a:pt x="2311" y="121"/>
                  </a:cubicBezTo>
                  <a:cubicBezTo>
                    <a:pt x="1311" y="371"/>
                    <a:pt x="465" y="1037"/>
                    <a:pt x="1" y="1954"/>
                  </a:cubicBezTo>
                  <a:lnTo>
                    <a:pt x="275" y="2931"/>
                  </a:lnTo>
                  <a:cubicBezTo>
                    <a:pt x="867" y="3317"/>
                    <a:pt x="1561" y="3516"/>
                    <a:pt x="2263" y="3516"/>
                  </a:cubicBezTo>
                  <a:cubicBezTo>
                    <a:pt x="2578" y="3516"/>
                    <a:pt x="2894" y="3476"/>
                    <a:pt x="3204" y="3395"/>
                  </a:cubicBezTo>
                  <a:cubicBezTo>
                    <a:pt x="4382" y="3085"/>
                    <a:pt x="5335" y="2204"/>
                    <a:pt x="5728" y="1049"/>
                  </a:cubicBezTo>
                  <a:cubicBezTo>
                    <a:pt x="5740" y="1002"/>
                    <a:pt x="5728" y="954"/>
                    <a:pt x="5692" y="930"/>
                  </a:cubicBezTo>
                  <a:cubicBezTo>
                    <a:pt x="5013" y="322"/>
                    <a:pt x="4139" y="1"/>
                    <a:pt x="3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1"/>
            <p:cNvSpPr/>
            <p:nvPr/>
          </p:nvSpPr>
          <p:spPr>
            <a:xfrm>
              <a:off x="7435023" y="2309060"/>
              <a:ext cx="127740" cy="80206"/>
            </a:xfrm>
            <a:custGeom>
              <a:avLst/>
              <a:gdLst/>
              <a:ahLst/>
              <a:cxnLst/>
              <a:rect l="l" t="t" r="r" b="b"/>
              <a:pathLst>
                <a:path w="5466" h="3432" extrusionOk="0">
                  <a:moveTo>
                    <a:pt x="3811" y="1"/>
                  </a:moveTo>
                  <a:lnTo>
                    <a:pt x="3811" y="13"/>
                  </a:lnTo>
                  <a:cubicBezTo>
                    <a:pt x="3816" y="14"/>
                    <a:pt x="3821" y="15"/>
                    <a:pt x="3826" y="17"/>
                  </a:cubicBezTo>
                  <a:lnTo>
                    <a:pt x="3826" y="17"/>
                  </a:lnTo>
                  <a:lnTo>
                    <a:pt x="3811" y="1"/>
                  </a:lnTo>
                  <a:close/>
                  <a:moveTo>
                    <a:pt x="3826" y="17"/>
                  </a:moveTo>
                  <a:lnTo>
                    <a:pt x="3846" y="37"/>
                  </a:lnTo>
                  <a:cubicBezTo>
                    <a:pt x="3930" y="108"/>
                    <a:pt x="3966" y="227"/>
                    <a:pt x="3930" y="334"/>
                  </a:cubicBezTo>
                  <a:cubicBezTo>
                    <a:pt x="3787" y="715"/>
                    <a:pt x="3585" y="1061"/>
                    <a:pt x="3334" y="1370"/>
                  </a:cubicBezTo>
                  <a:cubicBezTo>
                    <a:pt x="3346" y="1394"/>
                    <a:pt x="3346" y="1418"/>
                    <a:pt x="3358" y="1430"/>
                  </a:cubicBezTo>
                  <a:lnTo>
                    <a:pt x="2322" y="2227"/>
                  </a:lnTo>
                  <a:cubicBezTo>
                    <a:pt x="2049" y="2382"/>
                    <a:pt x="1751" y="2501"/>
                    <a:pt x="1441" y="2585"/>
                  </a:cubicBezTo>
                  <a:cubicBezTo>
                    <a:pt x="1144" y="2668"/>
                    <a:pt x="822" y="2704"/>
                    <a:pt x="513" y="2704"/>
                  </a:cubicBezTo>
                  <a:lnTo>
                    <a:pt x="191" y="2632"/>
                  </a:lnTo>
                  <a:lnTo>
                    <a:pt x="1" y="2847"/>
                  </a:lnTo>
                  <a:cubicBezTo>
                    <a:pt x="601" y="3233"/>
                    <a:pt x="1292" y="3432"/>
                    <a:pt x="1991" y="3432"/>
                  </a:cubicBezTo>
                  <a:cubicBezTo>
                    <a:pt x="2305" y="3432"/>
                    <a:pt x="2620" y="3392"/>
                    <a:pt x="2930" y="3311"/>
                  </a:cubicBezTo>
                  <a:cubicBezTo>
                    <a:pt x="4120" y="3001"/>
                    <a:pt x="5061" y="2120"/>
                    <a:pt x="5454" y="965"/>
                  </a:cubicBezTo>
                  <a:cubicBezTo>
                    <a:pt x="5466" y="918"/>
                    <a:pt x="5454" y="870"/>
                    <a:pt x="5418" y="846"/>
                  </a:cubicBezTo>
                  <a:cubicBezTo>
                    <a:pt x="4970" y="445"/>
                    <a:pt x="4416" y="161"/>
                    <a:pt x="3826" y="17"/>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1"/>
            <p:cNvSpPr/>
            <p:nvPr/>
          </p:nvSpPr>
          <p:spPr>
            <a:xfrm>
              <a:off x="7322052" y="2279310"/>
              <a:ext cx="54008" cy="44263"/>
            </a:xfrm>
            <a:custGeom>
              <a:avLst/>
              <a:gdLst/>
              <a:ahLst/>
              <a:cxnLst/>
              <a:rect l="l" t="t" r="r" b="b"/>
              <a:pathLst>
                <a:path w="2311" h="1894" extrusionOk="0">
                  <a:moveTo>
                    <a:pt x="1" y="0"/>
                  </a:moveTo>
                  <a:cubicBezTo>
                    <a:pt x="441" y="393"/>
                    <a:pt x="787" y="881"/>
                    <a:pt x="1001" y="1429"/>
                  </a:cubicBezTo>
                  <a:lnTo>
                    <a:pt x="1537" y="1893"/>
                  </a:lnTo>
                  <a:lnTo>
                    <a:pt x="2311" y="1774"/>
                  </a:lnTo>
                  <a:cubicBezTo>
                    <a:pt x="1870" y="917"/>
                    <a:pt x="1084" y="274"/>
                    <a:pt x="144" y="36"/>
                  </a:cubicBezTo>
                  <a:lnTo>
                    <a:pt x="1"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1"/>
            <p:cNvSpPr/>
            <p:nvPr/>
          </p:nvSpPr>
          <p:spPr>
            <a:xfrm>
              <a:off x="7273933" y="2327429"/>
              <a:ext cx="96284" cy="27787"/>
            </a:xfrm>
            <a:custGeom>
              <a:avLst/>
              <a:gdLst/>
              <a:ahLst/>
              <a:cxnLst/>
              <a:rect l="l" t="t" r="r" b="b"/>
              <a:pathLst>
                <a:path w="4120" h="1189" extrusionOk="0">
                  <a:moveTo>
                    <a:pt x="3417" y="1"/>
                  </a:moveTo>
                  <a:lnTo>
                    <a:pt x="2215" y="132"/>
                  </a:lnTo>
                  <a:cubicBezTo>
                    <a:pt x="1754" y="354"/>
                    <a:pt x="1251" y="465"/>
                    <a:pt x="749" y="465"/>
                  </a:cubicBezTo>
                  <a:cubicBezTo>
                    <a:pt x="497" y="465"/>
                    <a:pt x="246" y="437"/>
                    <a:pt x="0" y="382"/>
                  </a:cubicBezTo>
                  <a:lnTo>
                    <a:pt x="0" y="382"/>
                  </a:lnTo>
                  <a:cubicBezTo>
                    <a:pt x="393" y="715"/>
                    <a:pt x="845" y="953"/>
                    <a:pt x="1345" y="1072"/>
                  </a:cubicBezTo>
                  <a:cubicBezTo>
                    <a:pt x="1639" y="1150"/>
                    <a:pt x="1939" y="1189"/>
                    <a:pt x="2238" y="1189"/>
                  </a:cubicBezTo>
                  <a:cubicBezTo>
                    <a:pt x="2898" y="1189"/>
                    <a:pt x="3554" y="1001"/>
                    <a:pt x="4120" y="632"/>
                  </a:cubicBezTo>
                  <a:lnTo>
                    <a:pt x="3417"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1"/>
            <p:cNvSpPr/>
            <p:nvPr/>
          </p:nvSpPr>
          <p:spPr>
            <a:xfrm>
              <a:off x="7294522" y="2257039"/>
              <a:ext cx="220660" cy="182824"/>
            </a:xfrm>
            <a:custGeom>
              <a:avLst/>
              <a:gdLst/>
              <a:ahLst/>
              <a:cxnLst/>
              <a:rect l="l" t="t" r="r" b="b"/>
              <a:pathLst>
                <a:path w="9442" h="7823" extrusionOk="0">
                  <a:moveTo>
                    <a:pt x="4132" y="1"/>
                  </a:moveTo>
                  <a:lnTo>
                    <a:pt x="4132" y="2894"/>
                  </a:lnTo>
                  <a:lnTo>
                    <a:pt x="655" y="1989"/>
                  </a:lnTo>
                  <a:cubicBezTo>
                    <a:pt x="612" y="1976"/>
                    <a:pt x="568" y="1971"/>
                    <a:pt x="525" y="1971"/>
                  </a:cubicBezTo>
                  <a:cubicBezTo>
                    <a:pt x="320" y="1971"/>
                    <a:pt x="131" y="2106"/>
                    <a:pt x="72" y="2322"/>
                  </a:cubicBezTo>
                  <a:cubicBezTo>
                    <a:pt x="72" y="2322"/>
                    <a:pt x="72" y="2322"/>
                    <a:pt x="72" y="2334"/>
                  </a:cubicBezTo>
                  <a:cubicBezTo>
                    <a:pt x="0" y="2584"/>
                    <a:pt x="155" y="2834"/>
                    <a:pt x="405" y="2906"/>
                  </a:cubicBezTo>
                  <a:lnTo>
                    <a:pt x="4132" y="3882"/>
                  </a:lnTo>
                  <a:lnTo>
                    <a:pt x="4132" y="7823"/>
                  </a:lnTo>
                  <a:cubicBezTo>
                    <a:pt x="4286" y="7799"/>
                    <a:pt x="4444" y="7787"/>
                    <a:pt x="4603" y="7787"/>
                  </a:cubicBezTo>
                  <a:cubicBezTo>
                    <a:pt x="4763" y="7787"/>
                    <a:pt x="4923" y="7799"/>
                    <a:pt x="5084" y="7823"/>
                  </a:cubicBezTo>
                  <a:lnTo>
                    <a:pt x="5084" y="5311"/>
                  </a:lnTo>
                  <a:lnTo>
                    <a:pt x="9013" y="4287"/>
                  </a:lnTo>
                  <a:cubicBezTo>
                    <a:pt x="9287" y="4215"/>
                    <a:pt x="9442" y="3941"/>
                    <a:pt x="9370" y="3680"/>
                  </a:cubicBezTo>
                  <a:lnTo>
                    <a:pt x="9370" y="3656"/>
                  </a:lnTo>
                  <a:cubicBezTo>
                    <a:pt x="9311" y="3437"/>
                    <a:pt x="9110" y="3293"/>
                    <a:pt x="8886" y="3293"/>
                  </a:cubicBezTo>
                  <a:cubicBezTo>
                    <a:pt x="8842" y="3293"/>
                    <a:pt x="8796" y="3299"/>
                    <a:pt x="8751" y="3310"/>
                  </a:cubicBezTo>
                  <a:lnTo>
                    <a:pt x="5084" y="4275"/>
                  </a:lnTo>
                  <a:lnTo>
                    <a:pt x="50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1"/>
            <p:cNvSpPr/>
            <p:nvPr/>
          </p:nvSpPr>
          <p:spPr>
            <a:xfrm>
              <a:off x="7382440" y="2222825"/>
              <a:ext cx="38981" cy="42019"/>
            </a:xfrm>
            <a:custGeom>
              <a:avLst/>
              <a:gdLst/>
              <a:ahLst/>
              <a:cxnLst/>
              <a:rect l="l" t="t" r="r" b="b"/>
              <a:pathLst>
                <a:path w="1668" h="1798" extrusionOk="0">
                  <a:moveTo>
                    <a:pt x="0" y="0"/>
                  </a:moveTo>
                  <a:lnTo>
                    <a:pt x="0" y="1631"/>
                  </a:lnTo>
                  <a:cubicBezTo>
                    <a:pt x="12" y="1715"/>
                    <a:pt x="84" y="1798"/>
                    <a:pt x="179" y="1798"/>
                  </a:cubicBezTo>
                  <a:lnTo>
                    <a:pt x="1501" y="1798"/>
                  </a:lnTo>
                  <a:cubicBezTo>
                    <a:pt x="1596" y="1798"/>
                    <a:pt x="1667" y="1715"/>
                    <a:pt x="1667" y="1631"/>
                  </a:cubicBezTo>
                  <a:lnTo>
                    <a:pt x="16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1"/>
            <p:cNvSpPr/>
            <p:nvPr/>
          </p:nvSpPr>
          <p:spPr>
            <a:xfrm>
              <a:off x="7362412" y="2194711"/>
              <a:ext cx="79037" cy="35639"/>
            </a:xfrm>
            <a:custGeom>
              <a:avLst/>
              <a:gdLst/>
              <a:ahLst/>
              <a:cxnLst/>
              <a:rect l="l" t="t" r="r" b="b"/>
              <a:pathLst>
                <a:path w="3382" h="1525" extrusionOk="0">
                  <a:moveTo>
                    <a:pt x="1691" y="1"/>
                  </a:moveTo>
                  <a:lnTo>
                    <a:pt x="0" y="512"/>
                  </a:lnTo>
                  <a:lnTo>
                    <a:pt x="203" y="1203"/>
                  </a:lnTo>
                  <a:cubicBezTo>
                    <a:pt x="262" y="1394"/>
                    <a:pt x="429" y="1525"/>
                    <a:pt x="631" y="1525"/>
                  </a:cubicBezTo>
                  <a:lnTo>
                    <a:pt x="2762" y="1525"/>
                  </a:lnTo>
                  <a:cubicBezTo>
                    <a:pt x="2965" y="1525"/>
                    <a:pt x="3132" y="1394"/>
                    <a:pt x="3191" y="1203"/>
                  </a:cubicBezTo>
                  <a:lnTo>
                    <a:pt x="3382" y="512"/>
                  </a:lnTo>
                  <a:lnTo>
                    <a:pt x="16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1"/>
            <p:cNvSpPr/>
            <p:nvPr/>
          </p:nvSpPr>
          <p:spPr>
            <a:xfrm>
              <a:off x="7355168" y="2056430"/>
              <a:ext cx="23113" cy="62071"/>
            </a:xfrm>
            <a:custGeom>
              <a:avLst/>
              <a:gdLst/>
              <a:ahLst/>
              <a:cxnLst/>
              <a:rect l="l" t="t" r="r" b="b"/>
              <a:pathLst>
                <a:path w="989" h="2656" extrusionOk="0">
                  <a:moveTo>
                    <a:pt x="120" y="0"/>
                  </a:moveTo>
                  <a:cubicBezTo>
                    <a:pt x="60" y="0"/>
                    <a:pt x="1" y="48"/>
                    <a:pt x="1" y="119"/>
                  </a:cubicBezTo>
                  <a:lnTo>
                    <a:pt x="1" y="2655"/>
                  </a:lnTo>
                  <a:lnTo>
                    <a:pt x="989" y="2655"/>
                  </a:lnTo>
                  <a:lnTo>
                    <a:pt x="989" y="119"/>
                  </a:lnTo>
                  <a:cubicBezTo>
                    <a:pt x="989" y="48"/>
                    <a:pt x="941" y="0"/>
                    <a:pt x="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1"/>
            <p:cNvSpPr/>
            <p:nvPr/>
          </p:nvSpPr>
          <p:spPr>
            <a:xfrm>
              <a:off x="7425558" y="2056430"/>
              <a:ext cx="23417" cy="62071"/>
            </a:xfrm>
            <a:custGeom>
              <a:avLst/>
              <a:gdLst/>
              <a:ahLst/>
              <a:cxnLst/>
              <a:rect l="l" t="t" r="r" b="b"/>
              <a:pathLst>
                <a:path w="1002" h="2656" extrusionOk="0">
                  <a:moveTo>
                    <a:pt x="132" y="0"/>
                  </a:moveTo>
                  <a:cubicBezTo>
                    <a:pt x="60" y="0"/>
                    <a:pt x="1" y="48"/>
                    <a:pt x="1" y="119"/>
                  </a:cubicBezTo>
                  <a:lnTo>
                    <a:pt x="1" y="2655"/>
                  </a:lnTo>
                  <a:lnTo>
                    <a:pt x="1001" y="2655"/>
                  </a:lnTo>
                  <a:lnTo>
                    <a:pt x="1001" y="119"/>
                  </a:lnTo>
                  <a:cubicBezTo>
                    <a:pt x="1001" y="48"/>
                    <a:pt x="942" y="0"/>
                    <a:pt x="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1"/>
            <p:cNvSpPr/>
            <p:nvPr/>
          </p:nvSpPr>
          <p:spPr>
            <a:xfrm>
              <a:off x="7319271" y="2425513"/>
              <a:ext cx="165576" cy="52746"/>
            </a:xfrm>
            <a:custGeom>
              <a:avLst/>
              <a:gdLst/>
              <a:ahLst/>
              <a:cxnLst/>
              <a:rect l="l" t="t" r="r" b="b"/>
              <a:pathLst>
                <a:path w="7085" h="2257" extrusionOk="0">
                  <a:moveTo>
                    <a:pt x="3543" y="1"/>
                  </a:moveTo>
                  <a:cubicBezTo>
                    <a:pt x="2227" y="1"/>
                    <a:pt x="912" y="650"/>
                    <a:pt x="156" y="1947"/>
                  </a:cubicBezTo>
                  <a:lnTo>
                    <a:pt x="25" y="2174"/>
                  </a:lnTo>
                  <a:cubicBezTo>
                    <a:pt x="1" y="2209"/>
                    <a:pt x="36" y="2257"/>
                    <a:pt x="72" y="2257"/>
                  </a:cubicBezTo>
                  <a:lnTo>
                    <a:pt x="7014" y="2257"/>
                  </a:lnTo>
                  <a:cubicBezTo>
                    <a:pt x="7049" y="2257"/>
                    <a:pt x="7085" y="2209"/>
                    <a:pt x="7061" y="2174"/>
                  </a:cubicBezTo>
                  <a:lnTo>
                    <a:pt x="6930" y="1947"/>
                  </a:lnTo>
                  <a:cubicBezTo>
                    <a:pt x="6174" y="650"/>
                    <a:pt x="4858" y="1"/>
                    <a:pt x="3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1"/>
            <p:cNvSpPr/>
            <p:nvPr/>
          </p:nvSpPr>
          <p:spPr>
            <a:xfrm>
              <a:off x="7319271" y="2428154"/>
              <a:ext cx="165576" cy="50105"/>
            </a:xfrm>
            <a:custGeom>
              <a:avLst/>
              <a:gdLst/>
              <a:ahLst/>
              <a:cxnLst/>
              <a:rect l="l" t="t" r="r" b="b"/>
              <a:pathLst>
                <a:path w="7085" h="2144" extrusionOk="0">
                  <a:moveTo>
                    <a:pt x="4489" y="1"/>
                  </a:moveTo>
                  <a:lnTo>
                    <a:pt x="4489" y="1"/>
                  </a:lnTo>
                  <a:cubicBezTo>
                    <a:pt x="4882" y="310"/>
                    <a:pt x="5204" y="679"/>
                    <a:pt x="5442" y="1108"/>
                  </a:cubicBezTo>
                  <a:cubicBezTo>
                    <a:pt x="5525" y="1251"/>
                    <a:pt x="5418" y="1418"/>
                    <a:pt x="5263" y="1418"/>
                  </a:cubicBezTo>
                  <a:lnTo>
                    <a:pt x="429" y="1418"/>
                  </a:lnTo>
                  <a:cubicBezTo>
                    <a:pt x="322" y="1549"/>
                    <a:pt x="239" y="1692"/>
                    <a:pt x="156" y="1834"/>
                  </a:cubicBezTo>
                  <a:lnTo>
                    <a:pt x="25" y="2061"/>
                  </a:lnTo>
                  <a:cubicBezTo>
                    <a:pt x="1" y="2096"/>
                    <a:pt x="36" y="2144"/>
                    <a:pt x="72" y="2144"/>
                  </a:cubicBezTo>
                  <a:lnTo>
                    <a:pt x="7014" y="2144"/>
                  </a:lnTo>
                  <a:cubicBezTo>
                    <a:pt x="7049" y="2144"/>
                    <a:pt x="7085" y="2096"/>
                    <a:pt x="7061" y="2061"/>
                  </a:cubicBezTo>
                  <a:lnTo>
                    <a:pt x="6930" y="1834"/>
                  </a:lnTo>
                  <a:cubicBezTo>
                    <a:pt x="6406" y="918"/>
                    <a:pt x="5525" y="251"/>
                    <a:pt x="44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1"/>
            <p:cNvSpPr/>
            <p:nvPr/>
          </p:nvSpPr>
          <p:spPr>
            <a:xfrm>
              <a:off x="7345983" y="2131261"/>
              <a:ext cx="112153" cy="75438"/>
            </a:xfrm>
            <a:custGeom>
              <a:avLst/>
              <a:gdLst/>
              <a:ahLst/>
              <a:cxnLst/>
              <a:rect l="l" t="t" r="r" b="b"/>
              <a:pathLst>
                <a:path w="4799" h="3228" extrusionOk="0">
                  <a:moveTo>
                    <a:pt x="1" y="1"/>
                  </a:moveTo>
                  <a:lnTo>
                    <a:pt x="1" y="2525"/>
                  </a:lnTo>
                  <a:cubicBezTo>
                    <a:pt x="1" y="2918"/>
                    <a:pt x="322" y="3227"/>
                    <a:pt x="703" y="3227"/>
                  </a:cubicBezTo>
                  <a:lnTo>
                    <a:pt x="4085" y="3227"/>
                  </a:lnTo>
                  <a:cubicBezTo>
                    <a:pt x="4477" y="3227"/>
                    <a:pt x="4799" y="2918"/>
                    <a:pt x="4799" y="2537"/>
                  </a:cubicBezTo>
                  <a:lnTo>
                    <a:pt x="4799" y="32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1"/>
            <p:cNvSpPr/>
            <p:nvPr/>
          </p:nvSpPr>
          <p:spPr>
            <a:xfrm>
              <a:off x="7345703" y="2138786"/>
              <a:ext cx="112433" cy="67913"/>
            </a:xfrm>
            <a:custGeom>
              <a:avLst/>
              <a:gdLst/>
              <a:ahLst/>
              <a:cxnLst/>
              <a:rect l="l" t="t" r="r" b="b"/>
              <a:pathLst>
                <a:path w="4811" h="2906" extrusionOk="0">
                  <a:moveTo>
                    <a:pt x="3323" y="0"/>
                  </a:moveTo>
                  <a:lnTo>
                    <a:pt x="3323" y="1489"/>
                  </a:lnTo>
                  <a:cubicBezTo>
                    <a:pt x="3323" y="1863"/>
                    <a:pt x="3013" y="2180"/>
                    <a:pt x="2629" y="2180"/>
                  </a:cubicBezTo>
                  <a:cubicBezTo>
                    <a:pt x="2622" y="2180"/>
                    <a:pt x="2615" y="2179"/>
                    <a:pt x="2608" y="2179"/>
                  </a:cubicBezTo>
                  <a:lnTo>
                    <a:pt x="1" y="2179"/>
                  </a:lnTo>
                  <a:lnTo>
                    <a:pt x="1" y="2215"/>
                  </a:lnTo>
                  <a:cubicBezTo>
                    <a:pt x="13" y="2589"/>
                    <a:pt x="323" y="2906"/>
                    <a:pt x="695" y="2906"/>
                  </a:cubicBezTo>
                  <a:cubicBezTo>
                    <a:pt x="702" y="2906"/>
                    <a:pt x="708" y="2906"/>
                    <a:pt x="715" y="2905"/>
                  </a:cubicBezTo>
                  <a:lnTo>
                    <a:pt x="4097" y="2905"/>
                  </a:lnTo>
                  <a:cubicBezTo>
                    <a:pt x="4104" y="2906"/>
                    <a:pt x="4111" y="2906"/>
                    <a:pt x="4118" y="2906"/>
                  </a:cubicBezTo>
                  <a:cubicBezTo>
                    <a:pt x="4501" y="2906"/>
                    <a:pt x="4799" y="2589"/>
                    <a:pt x="4811" y="2215"/>
                  </a:cubicBezTo>
                  <a:lnTo>
                    <a:pt x="4811"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1"/>
            <p:cNvSpPr/>
            <p:nvPr/>
          </p:nvSpPr>
          <p:spPr>
            <a:xfrm>
              <a:off x="7337640" y="2113990"/>
              <a:ext cx="128862" cy="24819"/>
            </a:xfrm>
            <a:custGeom>
              <a:avLst/>
              <a:gdLst/>
              <a:ahLst/>
              <a:cxnLst/>
              <a:rect l="l" t="t" r="r" b="b"/>
              <a:pathLst>
                <a:path w="5514" h="1062" extrusionOk="0">
                  <a:moveTo>
                    <a:pt x="113" y="0"/>
                  </a:moveTo>
                  <a:cubicBezTo>
                    <a:pt x="50" y="0"/>
                    <a:pt x="1" y="56"/>
                    <a:pt x="1" y="133"/>
                  </a:cubicBezTo>
                  <a:lnTo>
                    <a:pt x="1" y="930"/>
                  </a:lnTo>
                  <a:cubicBezTo>
                    <a:pt x="1" y="1002"/>
                    <a:pt x="60" y="1061"/>
                    <a:pt x="132" y="1061"/>
                  </a:cubicBezTo>
                  <a:lnTo>
                    <a:pt x="5370" y="1061"/>
                  </a:lnTo>
                  <a:cubicBezTo>
                    <a:pt x="5454" y="1061"/>
                    <a:pt x="5513" y="1002"/>
                    <a:pt x="5513" y="930"/>
                  </a:cubicBezTo>
                  <a:lnTo>
                    <a:pt x="5513" y="133"/>
                  </a:lnTo>
                  <a:cubicBezTo>
                    <a:pt x="5513" y="56"/>
                    <a:pt x="5463" y="0"/>
                    <a:pt x="5391" y="0"/>
                  </a:cubicBezTo>
                  <a:cubicBezTo>
                    <a:pt x="5384" y="0"/>
                    <a:pt x="5377" y="1"/>
                    <a:pt x="5370" y="2"/>
                  </a:cubicBezTo>
                  <a:lnTo>
                    <a:pt x="132" y="2"/>
                  </a:lnTo>
                  <a:cubicBezTo>
                    <a:pt x="125" y="1"/>
                    <a:pt x="119"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3" name="Google Shape;3323;p51"/>
          <p:cNvGrpSpPr/>
          <p:nvPr/>
        </p:nvGrpSpPr>
        <p:grpSpPr>
          <a:xfrm>
            <a:off x="6581925" y="2061712"/>
            <a:ext cx="477215" cy="411546"/>
            <a:chOff x="6581925" y="2061712"/>
            <a:chExt cx="477215" cy="411546"/>
          </a:xfrm>
        </p:grpSpPr>
        <p:sp>
          <p:nvSpPr>
            <p:cNvPr id="3324" name="Google Shape;3324;p51"/>
            <p:cNvSpPr/>
            <p:nvPr/>
          </p:nvSpPr>
          <p:spPr>
            <a:xfrm>
              <a:off x="6704079" y="2153533"/>
              <a:ext cx="232905" cy="227904"/>
            </a:xfrm>
            <a:custGeom>
              <a:avLst/>
              <a:gdLst/>
              <a:ahLst/>
              <a:cxnLst/>
              <a:rect l="l" t="t" r="r" b="b"/>
              <a:pathLst>
                <a:path w="9966" h="9752" extrusionOk="0">
                  <a:moveTo>
                    <a:pt x="4989" y="0"/>
                  </a:moveTo>
                  <a:cubicBezTo>
                    <a:pt x="2238" y="0"/>
                    <a:pt x="0" y="2179"/>
                    <a:pt x="0" y="4870"/>
                  </a:cubicBezTo>
                  <a:cubicBezTo>
                    <a:pt x="0" y="7561"/>
                    <a:pt x="2238" y="9752"/>
                    <a:pt x="4989" y="9752"/>
                  </a:cubicBezTo>
                  <a:cubicBezTo>
                    <a:pt x="7727" y="9752"/>
                    <a:pt x="9966" y="7561"/>
                    <a:pt x="9966" y="4870"/>
                  </a:cubicBezTo>
                  <a:cubicBezTo>
                    <a:pt x="9966" y="2179"/>
                    <a:pt x="7739" y="0"/>
                    <a:pt x="4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1"/>
            <p:cNvSpPr/>
            <p:nvPr/>
          </p:nvSpPr>
          <p:spPr>
            <a:xfrm>
              <a:off x="6752198" y="2158253"/>
              <a:ext cx="184787" cy="222903"/>
            </a:xfrm>
            <a:custGeom>
              <a:avLst/>
              <a:gdLst/>
              <a:ahLst/>
              <a:cxnLst/>
              <a:rect l="l" t="t" r="r" b="b"/>
              <a:pathLst>
                <a:path w="7907" h="9538" extrusionOk="0">
                  <a:moveTo>
                    <a:pt x="4382" y="1"/>
                  </a:moveTo>
                  <a:lnTo>
                    <a:pt x="4382" y="13"/>
                  </a:lnTo>
                  <a:cubicBezTo>
                    <a:pt x="5656" y="906"/>
                    <a:pt x="6418" y="2382"/>
                    <a:pt x="6418" y="3942"/>
                  </a:cubicBezTo>
                  <a:cubicBezTo>
                    <a:pt x="6418" y="6633"/>
                    <a:pt x="4192" y="8823"/>
                    <a:pt x="1441" y="8823"/>
                  </a:cubicBezTo>
                  <a:cubicBezTo>
                    <a:pt x="953" y="8811"/>
                    <a:pt x="465" y="8740"/>
                    <a:pt x="1" y="8609"/>
                  </a:cubicBezTo>
                  <a:lnTo>
                    <a:pt x="1" y="8609"/>
                  </a:lnTo>
                  <a:cubicBezTo>
                    <a:pt x="846" y="9216"/>
                    <a:pt x="1882" y="9538"/>
                    <a:pt x="2930" y="9538"/>
                  </a:cubicBezTo>
                  <a:cubicBezTo>
                    <a:pt x="5680" y="9538"/>
                    <a:pt x="7907" y="7359"/>
                    <a:pt x="7907" y="4668"/>
                  </a:cubicBezTo>
                  <a:cubicBezTo>
                    <a:pt x="7895" y="2501"/>
                    <a:pt x="6466" y="608"/>
                    <a:pt x="4382"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1"/>
            <p:cNvSpPr/>
            <p:nvPr/>
          </p:nvSpPr>
          <p:spPr>
            <a:xfrm>
              <a:off x="6796251" y="2250074"/>
              <a:ext cx="42697" cy="36387"/>
            </a:xfrm>
            <a:custGeom>
              <a:avLst/>
              <a:gdLst/>
              <a:ahLst/>
              <a:cxnLst/>
              <a:rect l="l" t="t" r="r" b="b"/>
              <a:pathLst>
                <a:path w="1827" h="1557" extrusionOk="0">
                  <a:moveTo>
                    <a:pt x="1066" y="1"/>
                  </a:moveTo>
                  <a:cubicBezTo>
                    <a:pt x="1059" y="1"/>
                    <a:pt x="1052" y="1"/>
                    <a:pt x="1045" y="1"/>
                  </a:cubicBezTo>
                  <a:cubicBezTo>
                    <a:pt x="1040" y="1"/>
                    <a:pt x="1035" y="1"/>
                    <a:pt x="1030" y="1"/>
                  </a:cubicBezTo>
                  <a:cubicBezTo>
                    <a:pt x="338" y="1"/>
                    <a:pt x="0" y="850"/>
                    <a:pt x="497" y="1334"/>
                  </a:cubicBezTo>
                  <a:cubicBezTo>
                    <a:pt x="655" y="1488"/>
                    <a:pt x="845" y="1557"/>
                    <a:pt x="1032" y="1557"/>
                  </a:cubicBezTo>
                  <a:cubicBezTo>
                    <a:pt x="1438" y="1557"/>
                    <a:pt x="1827" y="1232"/>
                    <a:pt x="1819" y="751"/>
                  </a:cubicBezTo>
                  <a:cubicBezTo>
                    <a:pt x="1807" y="341"/>
                    <a:pt x="1473"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1"/>
            <p:cNvSpPr/>
            <p:nvPr/>
          </p:nvSpPr>
          <p:spPr>
            <a:xfrm>
              <a:off x="6843482" y="2191088"/>
              <a:ext cx="70133" cy="73756"/>
            </a:xfrm>
            <a:custGeom>
              <a:avLst/>
              <a:gdLst/>
              <a:ahLst/>
              <a:cxnLst/>
              <a:rect l="l" t="t" r="r" b="b"/>
              <a:pathLst>
                <a:path w="3001" h="3156" extrusionOk="0">
                  <a:moveTo>
                    <a:pt x="1152" y="1"/>
                  </a:moveTo>
                  <a:cubicBezTo>
                    <a:pt x="1118" y="1"/>
                    <a:pt x="1084" y="17"/>
                    <a:pt x="1060" y="48"/>
                  </a:cubicBezTo>
                  <a:lnTo>
                    <a:pt x="24" y="1822"/>
                  </a:lnTo>
                  <a:cubicBezTo>
                    <a:pt x="0" y="1870"/>
                    <a:pt x="12" y="1918"/>
                    <a:pt x="48" y="1941"/>
                  </a:cubicBezTo>
                  <a:cubicBezTo>
                    <a:pt x="417" y="2215"/>
                    <a:pt x="655" y="2620"/>
                    <a:pt x="714" y="3073"/>
                  </a:cubicBezTo>
                  <a:cubicBezTo>
                    <a:pt x="726" y="3120"/>
                    <a:pt x="762" y="3156"/>
                    <a:pt x="810" y="3156"/>
                  </a:cubicBezTo>
                  <a:lnTo>
                    <a:pt x="2905" y="3156"/>
                  </a:lnTo>
                  <a:cubicBezTo>
                    <a:pt x="2953" y="3156"/>
                    <a:pt x="3000" y="3120"/>
                    <a:pt x="3000" y="3061"/>
                  </a:cubicBezTo>
                  <a:cubicBezTo>
                    <a:pt x="2977" y="2442"/>
                    <a:pt x="2810" y="1846"/>
                    <a:pt x="2488" y="1310"/>
                  </a:cubicBezTo>
                  <a:cubicBezTo>
                    <a:pt x="2179" y="787"/>
                    <a:pt x="1738" y="334"/>
                    <a:pt x="1203" y="13"/>
                  </a:cubicBezTo>
                  <a:cubicBezTo>
                    <a:pt x="1187" y="5"/>
                    <a:pt x="1169" y="1"/>
                    <a:pt x="1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1"/>
            <p:cNvSpPr/>
            <p:nvPr/>
          </p:nvSpPr>
          <p:spPr>
            <a:xfrm>
              <a:off x="6895784" y="2213079"/>
              <a:ext cx="17831" cy="51765"/>
            </a:xfrm>
            <a:custGeom>
              <a:avLst/>
              <a:gdLst/>
              <a:ahLst/>
              <a:cxnLst/>
              <a:rect l="l" t="t" r="r" b="b"/>
              <a:pathLst>
                <a:path w="763" h="2215" extrusionOk="0">
                  <a:moveTo>
                    <a:pt x="0" y="0"/>
                  </a:moveTo>
                  <a:lnTo>
                    <a:pt x="0" y="0"/>
                  </a:lnTo>
                  <a:cubicBezTo>
                    <a:pt x="250" y="715"/>
                    <a:pt x="334" y="1477"/>
                    <a:pt x="239" y="2215"/>
                  </a:cubicBezTo>
                  <a:lnTo>
                    <a:pt x="667" y="2215"/>
                  </a:lnTo>
                  <a:cubicBezTo>
                    <a:pt x="715" y="2215"/>
                    <a:pt x="762" y="2179"/>
                    <a:pt x="762" y="2120"/>
                  </a:cubicBezTo>
                  <a:cubicBezTo>
                    <a:pt x="739" y="1501"/>
                    <a:pt x="572" y="905"/>
                    <a:pt x="250" y="369"/>
                  </a:cubicBezTo>
                  <a:cubicBezTo>
                    <a:pt x="179" y="250"/>
                    <a:pt x="96" y="11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1"/>
            <p:cNvSpPr/>
            <p:nvPr/>
          </p:nvSpPr>
          <p:spPr>
            <a:xfrm>
              <a:off x="6777251" y="2303405"/>
              <a:ext cx="86843" cy="56181"/>
            </a:xfrm>
            <a:custGeom>
              <a:avLst/>
              <a:gdLst/>
              <a:ahLst/>
              <a:cxnLst/>
              <a:rect l="l" t="t" r="r" b="b"/>
              <a:pathLst>
                <a:path w="3716" h="2404" extrusionOk="0">
                  <a:moveTo>
                    <a:pt x="1151" y="1"/>
                  </a:moveTo>
                  <a:cubicBezTo>
                    <a:pt x="1117" y="1"/>
                    <a:pt x="1078" y="16"/>
                    <a:pt x="1060" y="52"/>
                  </a:cubicBezTo>
                  <a:lnTo>
                    <a:pt x="24" y="1827"/>
                  </a:lnTo>
                  <a:cubicBezTo>
                    <a:pt x="0" y="1874"/>
                    <a:pt x="12" y="1934"/>
                    <a:pt x="60" y="1957"/>
                  </a:cubicBezTo>
                  <a:cubicBezTo>
                    <a:pt x="619" y="2255"/>
                    <a:pt x="1236" y="2404"/>
                    <a:pt x="1853" y="2404"/>
                  </a:cubicBezTo>
                  <a:cubicBezTo>
                    <a:pt x="2471" y="2404"/>
                    <a:pt x="3090" y="2255"/>
                    <a:pt x="3656" y="1957"/>
                  </a:cubicBezTo>
                  <a:cubicBezTo>
                    <a:pt x="3703" y="1934"/>
                    <a:pt x="3715" y="1874"/>
                    <a:pt x="3691" y="1827"/>
                  </a:cubicBezTo>
                  <a:lnTo>
                    <a:pt x="2644" y="52"/>
                  </a:lnTo>
                  <a:cubicBezTo>
                    <a:pt x="2625" y="16"/>
                    <a:pt x="2593" y="1"/>
                    <a:pt x="2558" y="1"/>
                  </a:cubicBezTo>
                  <a:cubicBezTo>
                    <a:pt x="2547" y="1"/>
                    <a:pt x="2536" y="2"/>
                    <a:pt x="2524" y="5"/>
                  </a:cubicBezTo>
                  <a:cubicBezTo>
                    <a:pt x="2310" y="94"/>
                    <a:pt x="2081" y="139"/>
                    <a:pt x="1852" y="139"/>
                  </a:cubicBezTo>
                  <a:cubicBezTo>
                    <a:pt x="1623" y="139"/>
                    <a:pt x="1393" y="94"/>
                    <a:pt x="1179" y="5"/>
                  </a:cubicBezTo>
                  <a:cubicBezTo>
                    <a:pt x="1171" y="2"/>
                    <a:pt x="1161" y="1"/>
                    <a:pt x="1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1"/>
            <p:cNvSpPr/>
            <p:nvPr/>
          </p:nvSpPr>
          <p:spPr>
            <a:xfrm>
              <a:off x="6819551" y="2338834"/>
              <a:ext cx="44543" cy="20636"/>
            </a:xfrm>
            <a:custGeom>
              <a:avLst/>
              <a:gdLst/>
              <a:ahLst/>
              <a:cxnLst/>
              <a:rect l="l" t="t" r="r" b="b"/>
              <a:pathLst>
                <a:path w="1906" h="883" extrusionOk="0">
                  <a:moveTo>
                    <a:pt x="1703" y="1"/>
                  </a:moveTo>
                  <a:cubicBezTo>
                    <a:pt x="1191" y="406"/>
                    <a:pt x="619" y="703"/>
                    <a:pt x="0" y="882"/>
                  </a:cubicBezTo>
                  <a:cubicBezTo>
                    <a:pt x="23" y="882"/>
                    <a:pt x="46" y="883"/>
                    <a:pt x="69" y="883"/>
                  </a:cubicBezTo>
                  <a:cubicBezTo>
                    <a:pt x="688" y="883"/>
                    <a:pt x="1295" y="728"/>
                    <a:pt x="1846" y="441"/>
                  </a:cubicBezTo>
                  <a:cubicBezTo>
                    <a:pt x="1893" y="418"/>
                    <a:pt x="1905" y="358"/>
                    <a:pt x="1881" y="311"/>
                  </a:cubicBezTo>
                  <a:lnTo>
                    <a:pt x="17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1"/>
            <p:cNvSpPr/>
            <p:nvPr/>
          </p:nvSpPr>
          <p:spPr>
            <a:xfrm>
              <a:off x="6727730" y="2191088"/>
              <a:ext cx="70414" cy="73756"/>
            </a:xfrm>
            <a:custGeom>
              <a:avLst/>
              <a:gdLst/>
              <a:ahLst/>
              <a:cxnLst/>
              <a:rect l="l" t="t" r="r" b="b"/>
              <a:pathLst>
                <a:path w="3013" h="3156" extrusionOk="0">
                  <a:moveTo>
                    <a:pt x="1848" y="1"/>
                  </a:moveTo>
                  <a:cubicBezTo>
                    <a:pt x="1831" y="1"/>
                    <a:pt x="1814" y="5"/>
                    <a:pt x="1798" y="13"/>
                  </a:cubicBezTo>
                  <a:cubicBezTo>
                    <a:pt x="1262" y="334"/>
                    <a:pt x="822" y="787"/>
                    <a:pt x="512" y="1322"/>
                  </a:cubicBezTo>
                  <a:cubicBezTo>
                    <a:pt x="191" y="1846"/>
                    <a:pt x="24" y="2442"/>
                    <a:pt x="0" y="3061"/>
                  </a:cubicBezTo>
                  <a:cubicBezTo>
                    <a:pt x="0" y="3120"/>
                    <a:pt x="48" y="3156"/>
                    <a:pt x="95" y="3156"/>
                  </a:cubicBezTo>
                  <a:lnTo>
                    <a:pt x="2191" y="3156"/>
                  </a:lnTo>
                  <a:cubicBezTo>
                    <a:pt x="2238" y="3156"/>
                    <a:pt x="2286" y="3120"/>
                    <a:pt x="2286" y="3073"/>
                  </a:cubicBezTo>
                  <a:cubicBezTo>
                    <a:pt x="2346" y="2620"/>
                    <a:pt x="2584" y="2215"/>
                    <a:pt x="2953" y="1941"/>
                  </a:cubicBezTo>
                  <a:cubicBezTo>
                    <a:pt x="3000" y="1918"/>
                    <a:pt x="3012" y="1870"/>
                    <a:pt x="2989" y="1822"/>
                  </a:cubicBezTo>
                  <a:lnTo>
                    <a:pt x="2977" y="1822"/>
                  </a:lnTo>
                  <a:lnTo>
                    <a:pt x="1941" y="48"/>
                  </a:lnTo>
                  <a:cubicBezTo>
                    <a:pt x="1917" y="17"/>
                    <a:pt x="1883" y="1"/>
                    <a:pt x="1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1"/>
            <p:cNvSpPr/>
            <p:nvPr/>
          </p:nvSpPr>
          <p:spPr>
            <a:xfrm>
              <a:off x="6981762" y="2213921"/>
              <a:ext cx="42043" cy="61510"/>
            </a:xfrm>
            <a:custGeom>
              <a:avLst/>
              <a:gdLst/>
              <a:ahLst/>
              <a:cxnLst/>
              <a:rect l="l" t="t" r="r" b="b"/>
              <a:pathLst>
                <a:path w="1799" h="2632" extrusionOk="0">
                  <a:moveTo>
                    <a:pt x="1798" y="0"/>
                  </a:moveTo>
                  <a:lnTo>
                    <a:pt x="0" y="1143"/>
                  </a:lnTo>
                  <a:lnTo>
                    <a:pt x="893" y="2500"/>
                  </a:lnTo>
                  <a:lnTo>
                    <a:pt x="1596" y="2631"/>
                  </a:lnTo>
                  <a:lnTo>
                    <a:pt x="1798" y="0"/>
                  </a:lnTo>
                  <a:close/>
                </a:path>
              </a:pathLst>
            </a:custGeom>
            <a:solidFill>
              <a:srgbClr val="698E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1"/>
            <p:cNvSpPr/>
            <p:nvPr/>
          </p:nvSpPr>
          <p:spPr>
            <a:xfrm>
              <a:off x="6581925" y="2061712"/>
              <a:ext cx="454593" cy="259080"/>
            </a:xfrm>
            <a:custGeom>
              <a:avLst/>
              <a:gdLst/>
              <a:ahLst/>
              <a:cxnLst/>
              <a:rect l="l" t="t" r="r" b="b"/>
              <a:pathLst>
                <a:path w="19452" h="11086" extrusionOk="0">
                  <a:moveTo>
                    <a:pt x="10279" y="0"/>
                  </a:moveTo>
                  <a:cubicBezTo>
                    <a:pt x="10258" y="0"/>
                    <a:pt x="10237" y="0"/>
                    <a:pt x="10216" y="0"/>
                  </a:cubicBezTo>
                  <a:cubicBezTo>
                    <a:pt x="4489" y="0"/>
                    <a:pt x="0" y="5251"/>
                    <a:pt x="1512" y="11085"/>
                  </a:cubicBezTo>
                  <a:lnTo>
                    <a:pt x="3310" y="9942"/>
                  </a:lnTo>
                  <a:cubicBezTo>
                    <a:pt x="2596" y="5668"/>
                    <a:pt x="5965" y="1953"/>
                    <a:pt x="10216" y="1953"/>
                  </a:cubicBezTo>
                  <a:cubicBezTo>
                    <a:pt x="10227" y="1953"/>
                    <a:pt x="10238" y="1953"/>
                    <a:pt x="10249" y="1953"/>
                  </a:cubicBezTo>
                  <a:cubicBezTo>
                    <a:pt x="12725" y="1953"/>
                    <a:pt x="15031" y="3272"/>
                    <a:pt x="16288" y="5418"/>
                  </a:cubicBezTo>
                  <a:lnTo>
                    <a:pt x="15371" y="5620"/>
                  </a:lnTo>
                  <a:cubicBezTo>
                    <a:pt x="15300" y="5644"/>
                    <a:pt x="15264" y="5739"/>
                    <a:pt x="15324" y="5799"/>
                  </a:cubicBezTo>
                  <a:lnTo>
                    <a:pt x="18086" y="8668"/>
                  </a:lnTo>
                  <a:cubicBezTo>
                    <a:pt x="18104" y="8691"/>
                    <a:pt x="18130" y="8702"/>
                    <a:pt x="18156" y="8702"/>
                  </a:cubicBezTo>
                  <a:cubicBezTo>
                    <a:pt x="18197" y="8702"/>
                    <a:pt x="18238" y="8676"/>
                    <a:pt x="18252" y="8632"/>
                  </a:cubicBezTo>
                  <a:lnTo>
                    <a:pt x="19431" y="4858"/>
                  </a:lnTo>
                  <a:cubicBezTo>
                    <a:pt x="19452" y="4786"/>
                    <a:pt x="19401" y="4722"/>
                    <a:pt x="19333" y="4722"/>
                  </a:cubicBezTo>
                  <a:cubicBezTo>
                    <a:pt x="19322" y="4722"/>
                    <a:pt x="19311" y="4724"/>
                    <a:pt x="19300" y="4727"/>
                  </a:cubicBezTo>
                  <a:lnTo>
                    <a:pt x="18300" y="4953"/>
                  </a:lnTo>
                  <a:cubicBezTo>
                    <a:pt x="16774" y="1912"/>
                    <a:pt x="13671" y="0"/>
                    <a:pt x="10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1"/>
            <p:cNvSpPr/>
            <p:nvPr/>
          </p:nvSpPr>
          <p:spPr>
            <a:xfrm>
              <a:off x="6604523" y="2213921"/>
              <a:ext cx="454617" cy="259337"/>
            </a:xfrm>
            <a:custGeom>
              <a:avLst/>
              <a:gdLst/>
              <a:ahLst/>
              <a:cxnLst/>
              <a:rect l="l" t="t" r="r" b="b"/>
              <a:pathLst>
                <a:path w="19453" h="11097" extrusionOk="0">
                  <a:moveTo>
                    <a:pt x="17952" y="0"/>
                  </a:moveTo>
                  <a:lnTo>
                    <a:pt x="17297" y="2119"/>
                  </a:lnTo>
                  <a:cubicBezTo>
                    <a:pt x="17276" y="2163"/>
                    <a:pt x="17232" y="2189"/>
                    <a:pt x="17190" y="2189"/>
                  </a:cubicBezTo>
                  <a:cubicBezTo>
                    <a:pt x="17163" y="2189"/>
                    <a:pt x="17137" y="2178"/>
                    <a:pt x="17119" y="2155"/>
                  </a:cubicBezTo>
                  <a:lnTo>
                    <a:pt x="16142" y="1143"/>
                  </a:lnTo>
                  <a:lnTo>
                    <a:pt x="16142" y="1143"/>
                  </a:lnTo>
                  <a:cubicBezTo>
                    <a:pt x="16857" y="5417"/>
                    <a:pt x="13487" y="9132"/>
                    <a:pt x="9249" y="9132"/>
                  </a:cubicBezTo>
                  <a:cubicBezTo>
                    <a:pt x="9237" y="9132"/>
                    <a:pt x="9226" y="9132"/>
                    <a:pt x="9215" y="9132"/>
                  </a:cubicBezTo>
                  <a:cubicBezTo>
                    <a:pt x="6728" y="9132"/>
                    <a:pt x="4421" y="7825"/>
                    <a:pt x="3165" y="5679"/>
                  </a:cubicBezTo>
                  <a:lnTo>
                    <a:pt x="4081" y="5465"/>
                  </a:lnTo>
                  <a:cubicBezTo>
                    <a:pt x="4153" y="5453"/>
                    <a:pt x="4189" y="5358"/>
                    <a:pt x="4129" y="5298"/>
                  </a:cubicBezTo>
                  <a:lnTo>
                    <a:pt x="1379" y="2417"/>
                  </a:lnTo>
                  <a:cubicBezTo>
                    <a:pt x="1356" y="2395"/>
                    <a:pt x="1329" y="2384"/>
                    <a:pt x="1302" y="2384"/>
                  </a:cubicBezTo>
                  <a:cubicBezTo>
                    <a:pt x="1257" y="2384"/>
                    <a:pt x="1215" y="2413"/>
                    <a:pt x="1200" y="2465"/>
                  </a:cubicBezTo>
                  <a:lnTo>
                    <a:pt x="33" y="6239"/>
                  </a:lnTo>
                  <a:cubicBezTo>
                    <a:pt x="0" y="6305"/>
                    <a:pt x="59" y="6371"/>
                    <a:pt x="134" y="6371"/>
                  </a:cubicBezTo>
                  <a:cubicBezTo>
                    <a:pt x="140" y="6371"/>
                    <a:pt x="146" y="6371"/>
                    <a:pt x="152" y="6370"/>
                  </a:cubicBezTo>
                  <a:lnTo>
                    <a:pt x="1152" y="6132"/>
                  </a:lnTo>
                  <a:cubicBezTo>
                    <a:pt x="2684" y="9182"/>
                    <a:pt x="5800" y="11097"/>
                    <a:pt x="9217" y="11097"/>
                  </a:cubicBezTo>
                  <a:cubicBezTo>
                    <a:pt x="9228" y="11097"/>
                    <a:pt x="9238" y="11097"/>
                    <a:pt x="9249" y="11097"/>
                  </a:cubicBezTo>
                  <a:cubicBezTo>
                    <a:pt x="14964" y="11097"/>
                    <a:pt x="19452" y="5846"/>
                    <a:pt x="17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1"/>
            <p:cNvSpPr/>
            <p:nvPr/>
          </p:nvSpPr>
          <p:spPr>
            <a:xfrm>
              <a:off x="6709361" y="2213921"/>
              <a:ext cx="349779" cy="259337"/>
            </a:xfrm>
            <a:custGeom>
              <a:avLst/>
              <a:gdLst/>
              <a:ahLst/>
              <a:cxnLst/>
              <a:rect l="l" t="t" r="r" b="b"/>
              <a:pathLst>
                <a:path w="14967" h="11097" extrusionOk="0">
                  <a:moveTo>
                    <a:pt x="13466" y="0"/>
                  </a:moveTo>
                  <a:lnTo>
                    <a:pt x="12811" y="2119"/>
                  </a:lnTo>
                  <a:cubicBezTo>
                    <a:pt x="12790" y="2163"/>
                    <a:pt x="12746" y="2189"/>
                    <a:pt x="12704" y="2189"/>
                  </a:cubicBezTo>
                  <a:cubicBezTo>
                    <a:pt x="12677" y="2189"/>
                    <a:pt x="12651" y="2178"/>
                    <a:pt x="12633" y="2155"/>
                  </a:cubicBezTo>
                  <a:lnTo>
                    <a:pt x="12264" y="1786"/>
                  </a:lnTo>
                  <a:cubicBezTo>
                    <a:pt x="12145" y="6537"/>
                    <a:pt x="8156" y="10370"/>
                    <a:pt x="3274" y="10370"/>
                  </a:cubicBezTo>
                  <a:cubicBezTo>
                    <a:pt x="2155" y="10370"/>
                    <a:pt x="1048" y="10168"/>
                    <a:pt x="0" y="9775"/>
                  </a:cubicBezTo>
                  <a:lnTo>
                    <a:pt x="0" y="9775"/>
                  </a:lnTo>
                  <a:cubicBezTo>
                    <a:pt x="1429" y="10644"/>
                    <a:pt x="3084" y="11097"/>
                    <a:pt x="4763" y="11097"/>
                  </a:cubicBezTo>
                  <a:cubicBezTo>
                    <a:pt x="10478" y="11097"/>
                    <a:pt x="14966" y="5846"/>
                    <a:pt x="13466" y="12"/>
                  </a:cubicBezTo>
                  <a:lnTo>
                    <a:pt x="13466"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1"/>
            <p:cNvSpPr/>
            <p:nvPr/>
          </p:nvSpPr>
          <p:spPr>
            <a:xfrm>
              <a:off x="6896905" y="2075617"/>
              <a:ext cx="139612" cy="189461"/>
            </a:xfrm>
            <a:custGeom>
              <a:avLst/>
              <a:gdLst/>
              <a:ahLst/>
              <a:cxnLst/>
              <a:rect l="l" t="t" r="r" b="b"/>
              <a:pathLst>
                <a:path w="5974" h="8107" extrusionOk="0">
                  <a:moveTo>
                    <a:pt x="0" y="1"/>
                  </a:moveTo>
                  <a:lnTo>
                    <a:pt x="0" y="1"/>
                  </a:lnTo>
                  <a:cubicBezTo>
                    <a:pt x="2548" y="1548"/>
                    <a:pt x="4286" y="4335"/>
                    <a:pt x="4286" y="7740"/>
                  </a:cubicBezTo>
                  <a:lnTo>
                    <a:pt x="4608" y="8073"/>
                  </a:lnTo>
                  <a:cubicBezTo>
                    <a:pt x="4626" y="8096"/>
                    <a:pt x="4652" y="8107"/>
                    <a:pt x="4679" y="8107"/>
                  </a:cubicBezTo>
                  <a:cubicBezTo>
                    <a:pt x="4721" y="8107"/>
                    <a:pt x="4765" y="8081"/>
                    <a:pt x="4786" y="8037"/>
                  </a:cubicBezTo>
                  <a:lnTo>
                    <a:pt x="5953" y="4263"/>
                  </a:lnTo>
                  <a:cubicBezTo>
                    <a:pt x="5974" y="4191"/>
                    <a:pt x="5923" y="4127"/>
                    <a:pt x="5855" y="4127"/>
                  </a:cubicBezTo>
                  <a:cubicBezTo>
                    <a:pt x="5844" y="4127"/>
                    <a:pt x="5833" y="4129"/>
                    <a:pt x="5822" y="4132"/>
                  </a:cubicBezTo>
                  <a:lnTo>
                    <a:pt x="4834" y="4358"/>
                  </a:lnTo>
                  <a:cubicBezTo>
                    <a:pt x="3822" y="2346"/>
                    <a:pt x="2107" y="798"/>
                    <a:pt x="0"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7" name="Google Shape;3337;p51"/>
          <p:cNvGrpSpPr/>
          <p:nvPr/>
        </p:nvGrpSpPr>
        <p:grpSpPr>
          <a:xfrm>
            <a:off x="5979516" y="2056477"/>
            <a:ext cx="437416" cy="421782"/>
            <a:chOff x="5979516" y="2056477"/>
            <a:chExt cx="437416" cy="421782"/>
          </a:xfrm>
        </p:grpSpPr>
        <p:sp>
          <p:nvSpPr>
            <p:cNvPr id="3338" name="Google Shape;3338;p51"/>
            <p:cNvSpPr/>
            <p:nvPr/>
          </p:nvSpPr>
          <p:spPr>
            <a:xfrm>
              <a:off x="6291973" y="2300437"/>
              <a:ext cx="68474" cy="78500"/>
            </a:xfrm>
            <a:custGeom>
              <a:avLst/>
              <a:gdLst/>
              <a:ahLst/>
              <a:cxnLst/>
              <a:rect l="l" t="t" r="r" b="b"/>
              <a:pathLst>
                <a:path w="2930" h="3359" extrusionOk="0">
                  <a:moveTo>
                    <a:pt x="1537" y="1"/>
                  </a:moveTo>
                  <a:lnTo>
                    <a:pt x="168" y="632"/>
                  </a:lnTo>
                  <a:lnTo>
                    <a:pt x="1" y="2942"/>
                  </a:lnTo>
                  <a:lnTo>
                    <a:pt x="1465" y="3358"/>
                  </a:lnTo>
                  <a:lnTo>
                    <a:pt x="2930" y="2942"/>
                  </a:lnTo>
                  <a:lnTo>
                    <a:pt x="2763" y="632"/>
                  </a:lnTo>
                  <a:lnTo>
                    <a:pt x="15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1"/>
            <p:cNvSpPr/>
            <p:nvPr/>
          </p:nvSpPr>
          <p:spPr>
            <a:xfrm>
              <a:off x="6299779" y="2198053"/>
              <a:ext cx="53167" cy="74877"/>
            </a:xfrm>
            <a:custGeom>
              <a:avLst/>
              <a:gdLst/>
              <a:ahLst/>
              <a:cxnLst/>
              <a:rect l="l" t="t" r="r" b="b"/>
              <a:pathLst>
                <a:path w="2275" h="3204" extrusionOk="0">
                  <a:moveTo>
                    <a:pt x="1215" y="0"/>
                  </a:moveTo>
                  <a:lnTo>
                    <a:pt x="155" y="405"/>
                  </a:lnTo>
                  <a:lnTo>
                    <a:pt x="0" y="2715"/>
                  </a:lnTo>
                  <a:lnTo>
                    <a:pt x="1215" y="3203"/>
                  </a:lnTo>
                  <a:lnTo>
                    <a:pt x="2274" y="2715"/>
                  </a:lnTo>
                  <a:lnTo>
                    <a:pt x="2108" y="405"/>
                  </a:lnTo>
                  <a:lnTo>
                    <a:pt x="1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1"/>
            <p:cNvSpPr/>
            <p:nvPr/>
          </p:nvSpPr>
          <p:spPr>
            <a:xfrm>
              <a:off x="6324247" y="2207517"/>
              <a:ext cx="28698" cy="54008"/>
            </a:xfrm>
            <a:custGeom>
              <a:avLst/>
              <a:gdLst/>
              <a:ahLst/>
              <a:cxnLst/>
              <a:rect l="l" t="t" r="r" b="b"/>
              <a:pathLst>
                <a:path w="1228" h="2311" extrusionOk="0">
                  <a:moveTo>
                    <a:pt x="1" y="0"/>
                  </a:moveTo>
                  <a:lnTo>
                    <a:pt x="156" y="2310"/>
                  </a:lnTo>
                  <a:lnTo>
                    <a:pt x="1227" y="2310"/>
                  </a:lnTo>
                  <a:lnTo>
                    <a:pt x="1061"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1"/>
            <p:cNvSpPr/>
            <p:nvPr/>
          </p:nvSpPr>
          <p:spPr>
            <a:xfrm>
              <a:off x="6291973" y="2315183"/>
              <a:ext cx="68194" cy="54008"/>
            </a:xfrm>
            <a:custGeom>
              <a:avLst/>
              <a:gdLst/>
              <a:ahLst/>
              <a:cxnLst/>
              <a:rect l="l" t="t" r="r" b="b"/>
              <a:pathLst>
                <a:path w="2918" h="2311" extrusionOk="0">
                  <a:moveTo>
                    <a:pt x="1703" y="1"/>
                  </a:moveTo>
                  <a:lnTo>
                    <a:pt x="1763" y="811"/>
                  </a:lnTo>
                  <a:cubicBezTo>
                    <a:pt x="1787" y="1239"/>
                    <a:pt x="1442" y="1584"/>
                    <a:pt x="1013" y="1584"/>
                  </a:cubicBezTo>
                  <a:lnTo>
                    <a:pt x="48" y="1584"/>
                  </a:lnTo>
                  <a:lnTo>
                    <a:pt x="1" y="2311"/>
                  </a:lnTo>
                  <a:lnTo>
                    <a:pt x="2918" y="2311"/>
                  </a:lnTo>
                  <a:lnTo>
                    <a:pt x="2763"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1"/>
            <p:cNvSpPr/>
            <p:nvPr/>
          </p:nvSpPr>
          <p:spPr>
            <a:xfrm>
              <a:off x="6238830" y="2369168"/>
              <a:ext cx="165039" cy="96308"/>
            </a:xfrm>
            <a:custGeom>
              <a:avLst/>
              <a:gdLst/>
              <a:ahLst/>
              <a:cxnLst/>
              <a:rect l="l" t="t" r="r" b="b"/>
              <a:pathLst>
                <a:path w="7062" h="4121" extrusionOk="0">
                  <a:moveTo>
                    <a:pt x="1" y="1"/>
                  </a:moveTo>
                  <a:lnTo>
                    <a:pt x="132" y="4120"/>
                  </a:lnTo>
                  <a:lnTo>
                    <a:pt x="7061" y="3584"/>
                  </a:lnTo>
                  <a:lnTo>
                    <a:pt x="7061" y="120"/>
                  </a:lnTo>
                  <a:cubicBezTo>
                    <a:pt x="7061" y="60"/>
                    <a:pt x="7002" y="1"/>
                    <a:pt x="6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1"/>
            <p:cNvSpPr/>
            <p:nvPr/>
          </p:nvSpPr>
          <p:spPr>
            <a:xfrm>
              <a:off x="6248575" y="2369168"/>
              <a:ext cx="155294" cy="83781"/>
            </a:xfrm>
            <a:custGeom>
              <a:avLst/>
              <a:gdLst/>
              <a:ahLst/>
              <a:cxnLst/>
              <a:rect l="l" t="t" r="r" b="b"/>
              <a:pathLst>
                <a:path w="6645" h="3585" extrusionOk="0">
                  <a:moveTo>
                    <a:pt x="5168" y="1"/>
                  </a:moveTo>
                  <a:lnTo>
                    <a:pt x="5168" y="1620"/>
                  </a:lnTo>
                  <a:cubicBezTo>
                    <a:pt x="5156" y="2311"/>
                    <a:pt x="4584" y="2858"/>
                    <a:pt x="3906" y="2858"/>
                  </a:cubicBezTo>
                  <a:lnTo>
                    <a:pt x="0" y="2858"/>
                  </a:lnTo>
                  <a:lnTo>
                    <a:pt x="0" y="3584"/>
                  </a:lnTo>
                  <a:lnTo>
                    <a:pt x="6644" y="3584"/>
                  </a:lnTo>
                  <a:lnTo>
                    <a:pt x="6644" y="120"/>
                  </a:lnTo>
                  <a:cubicBezTo>
                    <a:pt x="6644" y="60"/>
                    <a:pt x="6585" y="1"/>
                    <a:pt x="6525"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1"/>
            <p:cNvSpPr/>
            <p:nvPr/>
          </p:nvSpPr>
          <p:spPr>
            <a:xfrm>
              <a:off x="6235488" y="2056500"/>
              <a:ext cx="83781" cy="72751"/>
            </a:xfrm>
            <a:custGeom>
              <a:avLst/>
              <a:gdLst/>
              <a:ahLst/>
              <a:cxnLst/>
              <a:rect l="l" t="t" r="r" b="b"/>
              <a:pathLst>
                <a:path w="3585" h="3113" extrusionOk="0">
                  <a:moveTo>
                    <a:pt x="839" y="1"/>
                  </a:moveTo>
                  <a:cubicBezTo>
                    <a:pt x="643" y="1"/>
                    <a:pt x="485" y="39"/>
                    <a:pt x="394" y="128"/>
                  </a:cubicBezTo>
                  <a:cubicBezTo>
                    <a:pt x="1" y="509"/>
                    <a:pt x="608" y="2188"/>
                    <a:pt x="1144" y="2712"/>
                  </a:cubicBezTo>
                  <a:cubicBezTo>
                    <a:pt x="1410" y="2978"/>
                    <a:pt x="1763" y="3112"/>
                    <a:pt x="2116" y="3112"/>
                  </a:cubicBezTo>
                  <a:cubicBezTo>
                    <a:pt x="2457" y="3112"/>
                    <a:pt x="2798" y="2987"/>
                    <a:pt x="3061" y="2736"/>
                  </a:cubicBezTo>
                  <a:cubicBezTo>
                    <a:pt x="3585" y="2212"/>
                    <a:pt x="3573" y="1366"/>
                    <a:pt x="3037" y="854"/>
                  </a:cubicBezTo>
                  <a:cubicBezTo>
                    <a:pt x="2622" y="449"/>
                    <a:pt x="1509" y="1"/>
                    <a:pt x="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1"/>
            <p:cNvSpPr/>
            <p:nvPr/>
          </p:nvSpPr>
          <p:spPr>
            <a:xfrm>
              <a:off x="6333151" y="2056500"/>
              <a:ext cx="83781" cy="72751"/>
            </a:xfrm>
            <a:custGeom>
              <a:avLst/>
              <a:gdLst/>
              <a:ahLst/>
              <a:cxnLst/>
              <a:rect l="l" t="t" r="r" b="b"/>
              <a:pathLst>
                <a:path w="3585" h="3113" extrusionOk="0">
                  <a:moveTo>
                    <a:pt x="2741" y="1"/>
                  </a:moveTo>
                  <a:cubicBezTo>
                    <a:pt x="2076" y="1"/>
                    <a:pt x="963" y="449"/>
                    <a:pt x="549" y="854"/>
                  </a:cubicBezTo>
                  <a:cubicBezTo>
                    <a:pt x="1" y="1366"/>
                    <a:pt x="1" y="2212"/>
                    <a:pt x="525" y="2736"/>
                  </a:cubicBezTo>
                  <a:cubicBezTo>
                    <a:pt x="788" y="2987"/>
                    <a:pt x="1126" y="3112"/>
                    <a:pt x="1465" y="3112"/>
                  </a:cubicBezTo>
                  <a:cubicBezTo>
                    <a:pt x="1817" y="3112"/>
                    <a:pt x="2169" y="2978"/>
                    <a:pt x="2442" y="2712"/>
                  </a:cubicBezTo>
                  <a:cubicBezTo>
                    <a:pt x="2978" y="2188"/>
                    <a:pt x="3585" y="509"/>
                    <a:pt x="3180" y="128"/>
                  </a:cubicBezTo>
                  <a:cubicBezTo>
                    <a:pt x="3091" y="39"/>
                    <a:pt x="2935" y="1"/>
                    <a:pt x="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1"/>
            <p:cNvSpPr/>
            <p:nvPr/>
          </p:nvSpPr>
          <p:spPr>
            <a:xfrm>
              <a:off x="6263041" y="2059211"/>
              <a:ext cx="56228" cy="69923"/>
            </a:xfrm>
            <a:custGeom>
              <a:avLst/>
              <a:gdLst/>
              <a:ahLst/>
              <a:cxnLst/>
              <a:rect l="l" t="t" r="r" b="b"/>
              <a:pathLst>
                <a:path w="2406" h="2992" extrusionOk="0">
                  <a:moveTo>
                    <a:pt x="382" y="0"/>
                  </a:moveTo>
                  <a:lnTo>
                    <a:pt x="382" y="0"/>
                  </a:lnTo>
                  <a:cubicBezTo>
                    <a:pt x="584" y="95"/>
                    <a:pt x="763" y="226"/>
                    <a:pt x="929" y="369"/>
                  </a:cubicBezTo>
                  <a:cubicBezTo>
                    <a:pt x="1465" y="881"/>
                    <a:pt x="1477" y="1727"/>
                    <a:pt x="953" y="2250"/>
                  </a:cubicBezTo>
                  <a:cubicBezTo>
                    <a:pt x="703" y="2500"/>
                    <a:pt x="358" y="2631"/>
                    <a:pt x="1" y="2631"/>
                  </a:cubicBezTo>
                  <a:cubicBezTo>
                    <a:pt x="265" y="2873"/>
                    <a:pt x="600" y="2992"/>
                    <a:pt x="933" y="2992"/>
                  </a:cubicBezTo>
                  <a:cubicBezTo>
                    <a:pt x="1275" y="2992"/>
                    <a:pt x="1617" y="2867"/>
                    <a:pt x="1882" y="2620"/>
                  </a:cubicBezTo>
                  <a:cubicBezTo>
                    <a:pt x="2406" y="2096"/>
                    <a:pt x="2394" y="1250"/>
                    <a:pt x="1858" y="738"/>
                  </a:cubicBezTo>
                  <a:cubicBezTo>
                    <a:pt x="1572" y="453"/>
                    <a:pt x="953" y="155"/>
                    <a:pt x="382"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1"/>
            <p:cNvSpPr/>
            <p:nvPr/>
          </p:nvSpPr>
          <p:spPr>
            <a:xfrm>
              <a:off x="6345958" y="2056477"/>
              <a:ext cx="70975" cy="72704"/>
            </a:xfrm>
            <a:custGeom>
              <a:avLst/>
              <a:gdLst/>
              <a:ahLst/>
              <a:cxnLst/>
              <a:rect l="l" t="t" r="r" b="b"/>
              <a:pathLst>
                <a:path w="3037" h="3111" extrusionOk="0">
                  <a:moveTo>
                    <a:pt x="2203" y="0"/>
                  </a:moveTo>
                  <a:cubicBezTo>
                    <a:pt x="2092" y="0"/>
                    <a:pt x="1968" y="12"/>
                    <a:pt x="1834" y="34"/>
                  </a:cubicBezTo>
                  <a:cubicBezTo>
                    <a:pt x="1918" y="653"/>
                    <a:pt x="1418" y="1903"/>
                    <a:pt x="977" y="2344"/>
                  </a:cubicBezTo>
                  <a:cubicBezTo>
                    <a:pt x="715" y="2606"/>
                    <a:pt x="358" y="2748"/>
                    <a:pt x="1" y="2748"/>
                  </a:cubicBezTo>
                  <a:cubicBezTo>
                    <a:pt x="261" y="2991"/>
                    <a:pt x="594" y="3110"/>
                    <a:pt x="927" y="3110"/>
                  </a:cubicBezTo>
                  <a:cubicBezTo>
                    <a:pt x="1281" y="3110"/>
                    <a:pt x="1636" y="2976"/>
                    <a:pt x="1906" y="2713"/>
                  </a:cubicBezTo>
                  <a:cubicBezTo>
                    <a:pt x="2441" y="2189"/>
                    <a:pt x="3037" y="510"/>
                    <a:pt x="2644" y="129"/>
                  </a:cubicBezTo>
                  <a:cubicBezTo>
                    <a:pt x="2553" y="38"/>
                    <a:pt x="2399" y="0"/>
                    <a:pt x="2203"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p:cNvSpPr/>
            <p:nvPr/>
          </p:nvSpPr>
          <p:spPr>
            <a:xfrm>
              <a:off x="6273628" y="2394782"/>
              <a:ext cx="39519" cy="25894"/>
            </a:xfrm>
            <a:custGeom>
              <a:avLst/>
              <a:gdLst/>
              <a:ahLst/>
              <a:cxnLst/>
              <a:rect l="l" t="t" r="r" b="b"/>
              <a:pathLst>
                <a:path w="1691" h="1108" extrusionOk="0">
                  <a:moveTo>
                    <a:pt x="0" y="0"/>
                  </a:moveTo>
                  <a:lnTo>
                    <a:pt x="0" y="1107"/>
                  </a:lnTo>
                  <a:lnTo>
                    <a:pt x="1691" y="1107"/>
                  </a:lnTo>
                  <a:lnTo>
                    <a:pt x="16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1"/>
            <p:cNvSpPr/>
            <p:nvPr/>
          </p:nvSpPr>
          <p:spPr>
            <a:xfrm>
              <a:off x="6339274" y="2394782"/>
              <a:ext cx="39542" cy="25894"/>
            </a:xfrm>
            <a:custGeom>
              <a:avLst/>
              <a:gdLst/>
              <a:ahLst/>
              <a:cxnLst/>
              <a:rect l="l" t="t" r="r" b="b"/>
              <a:pathLst>
                <a:path w="1692" h="1108" extrusionOk="0">
                  <a:moveTo>
                    <a:pt x="1" y="0"/>
                  </a:moveTo>
                  <a:lnTo>
                    <a:pt x="1" y="1107"/>
                  </a:lnTo>
                  <a:lnTo>
                    <a:pt x="1692" y="1107"/>
                  </a:lnTo>
                  <a:lnTo>
                    <a:pt x="16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1"/>
            <p:cNvSpPr/>
            <p:nvPr/>
          </p:nvSpPr>
          <p:spPr>
            <a:xfrm>
              <a:off x="6365729" y="2394782"/>
              <a:ext cx="13087" cy="25894"/>
            </a:xfrm>
            <a:custGeom>
              <a:avLst/>
              <a:gdLst/>
              <a:ahLst/>
              <a:cxnLst/>
              <a:rect l="l" t="t" r="r" b="b"/>
              <a:pathLst>
                <a:path w="560" h="1108" extrusionOk="0">
                  <a:moveTo>
                    <a:pt x="143" y="0"/>
                  </a:moveTo>
                  <a:lnTo>
                    <a:pt x="143" y="524"/>
                  </a:lnTo>
                  <a:lnTo>
                    <a:pt x="155" y="524"/>
                  </a:lnTo>
                  <a:cubicBezTo>
                    <a:pt x="143" y="726"/>
                    <a:pt x="95" y="929"/>
                    <a:pt x="0" y="1107"/>
                  </a:cubicBezTo>
                  <a:lnTo>
                    <a:pt x="560" y="1107"/>
                  </a:lnTo>
                  <a:lnTo>
                    <a:pt x="560"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1"/>
            <p:cNvSpPr/>
            <p:nvPr/>
          </p:nvSpPr>
          <p:spPr>
            <a:xfrm>
              <a:off x="6258040" y="2072906"/>
              <a:ext cx="136364" cy="87334"/>
            </a:xfrm>
            <a:custGeom>
              <a:avLst/>
              <a:gdLst/>
              <a:ahLst/>
              <a:cxnLst/>
              <a:rect l="l" t="t" r="r" b="b"/>
              <a:pathLst>
                <a:path w="5835" h="3737" extrusionOk="0">
                  <a:moveTo>
                    <a:pt x="304" y="1"/>
                  </a:moveTo>
                  <a:cubicBezTo>
                    <a:pt x="232" y="1"/>
                    <a:pt x="161" y="27"/>
                    <a:pt x="107" y="81"/>
                  </a:cubicBezTo>
                  <a:cubicBezTo>
                    <a:pt x="0" y="188"/>
                    <a:pt x="0" y="367"/>
                    <a:pt x="107" y="474"/>
                  </a:cubicBezTo>
                  <a:lnTo>
                    <a:pt x="798" y="1141"/>
                  </a:lnTo>
                  <a:cubicBezTo>
                    <a:pt x="679" y="1176"/>
                    <a:pt x="596" y="1283"/>
                    <a:pt x="596" y="1403"/>
                  </a:cubicBezTo>
                  <a:cubicBezTo>
                    <a:pt x="596" y="1557"/>
                    <a:pt x="715" y="1676"/>
                    <a:pt x="869" y="1676"/>
                  </a:cubicBezTo>
                  <a:lnTo>
                    <a:pt x="1346" y="1676"/>
                  </a:lnTo>
                  <a:lnTo>
                    <a:pt x="2643" y="2938"/>
                  </a:lnTo>
                  <a:lnTo>
                    <a:pt x="2643" y="3450"/>
                  </a:lnTo>
                  <a:cubicBezTo>
                    <a:pt x="2643" y="3641"/>
                    <a:pt x="2783" y="3736"/>
                    <a:pt x="2923" y="3736"/>
                  </a:cubicBezTo>
                  <a:cubicBezTo>
                    <a:pt x="3063" y="3736"/>
                    <a:pt x="3203" y="3641"/>
                    <a:pt x="3203" y="3450"/>
                  </a:cubicBezTo>
                  <a:lnTo>
                    <a:pt x="3203" y="2938"/>
                  </a:lnTo>
                  <a:lnTo>
                    <a:pt x="4501" y="1676"/>
                  </a:lnTo>
                  <a:lnTo>
                    <a:pt x="4965" y="1676"/>
                  </a:lnTo>
                  <a:cubicBezTo>
                    <a:pt x="5120" y="1676"/>
                    <a:pt x="5239" y="1557"/>
                    <a:pt x="5251" y="1403"/>
                  </a:cubicBezTo>
                  <a:cubicBezTo>
                    <a:pt x="5239" y="1283"/>
                    <a:pt x="5168" y="1176"/>
                    <a:pt x="5049" y="1141"/>
                  </a:cubicBezTo>
                  <a:lnTo>
                    <a:pt x="5727" y="474"/>
                  </a:lnTo>
                  <a:cubicBezTo>
                    <a:pt x="5834" y="367"/>
                    <a:pt x="5834" y="188"/>
                    <a:pt x="5727" y="81"/>
                  </a:cubicBezTo>
                  <a:cubicBezTo>
                    <a:pt x="5668" y="27"/>
                    <a:pt x="5596" y="1"/>
                    <a:pt x="5526" y="1"/>
                  </a:cubicBezTo>
                  <a:cubicBezTo>
                    <a:pt x="5456" y="1"/>
                    <a:pt x="5388" y="27"/>
                    <a:pt x="5334" y="81"/>
                  </a:cubicBezTo>
                  <a:lnTo>
                    <a:pt x="4953" y="450"/>
                  </a:lnTo>
                  <a:cubicBezTo>
                    <a:pt x="4906" y="367"/>
                    <a:pt x="4810" y="319"/>
                    <a:pt x="4715" y="319"/>
                  </a:cubicBezTo>
                  <a:cubicBezTo>
                    <a:pt x="4560" y="319"/>
                    <a:pt x="4441" y="438"/>
                    <a:pt x="4441" y="593"/>
                  </a:cubicBezTo>
                  <a:lnTo>
                    <a:pt x="4441" y="962"/>
                  </a:lnTo>
                  <a:lnTo>
                    <a:pt x="2917" y="2450"/>
                  </a:lnTo>
                  <a:lnTo>
                    <a:pt x="1655" y="1212"/>
                  </a:lnTo>
                  <a:lnTo>
                    <a:pt x="1393" y="962"/>
                  </a:lnTo>
                  <a:lnTo>
                    <a:pt x="1393" y="593"/>
                  </a:lnTo>
                  <a:cubicBezTo>
                    <a:pt x="1393" y="438"/>
                    <a:pt x="1262" y="319"/>
                    <a:pt x="1119" y="319"/>
                  </a:cubicBezTo>
                  <a:cubicBezTo>
                    <a:pt x="1012" y="319"/>
                    <a:pt x="929" y="367"/>
                    <a:pt x="881" y="450"/>
                  </a:cubicBezTo>
                  <a:lnTo>
                    <a:pt x="500" y="81"/>
                  </a:lnTo>
                  <a:cubicBezTo>
                    <a:pt x="447" y="27"/>
                    <a:pt x="375" y="1"/>
                    <a:pt x="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1"/>
            <p:cNvSpPr/>
            <p:nvPr/>
          </p:nvSpPr>
          <p:spPr>
            <a:xfrm>
              <a:off x="6303401" y="2153766"/>
              <a:ext cx="45922" cy="53774"/>
            </a:xfrm>
            <a:custGeom>
              <a:avLst/>
              <a:gdLst/>
              <a:ahLst/>
              <a:cxnLst/>
              <a:rect l="l" t="t" r="r" b="b"/>
              <a:pathLst>
                <a:path w="1965" h="2301" extrusionOk="0">
                  <a:moveTo>
                    <a:pt x="235" y="0"/>
                  </a:moveTo>
                  <a:cubicBezTo>
                    <a:pt x="193" y="0"/>
                    <a:pt x="155" y="43"/>
                    <a:pt x="155" y="86"/>
                  </a:cubicBezTo>
                  <a:lnTo>
                    <a:pt x="0" y="2300"/>
                  </a:lnTo>
                  <a:lnTo>
                    <a:pt x="1965" y="2300"/>
                  </a:lnTo>
                  <a:lnTo>
                    <a:pt x="1810" y="86"/>
                  </a:lnTo>
                  <a:cubicBezTo>
                    <a:pt x="1810" y="43"/>
                    <a:pt x="1772" y="0"/>
                    <a:pt x="1730" y="0"/>
                  </a:cubicBezTo>
                  <a:cubicBezTo>
                    <a:pt x="1725" y="0"/>
                    <a:pt x="1720" y="1"/>
                    <a:pt x="1715" y="2"/>
                  </a:cubicBezTo>
                  <a:lnTo>
                    <a:pt x="250" y="2"/>
                  </a:lnTo>
                  <a:cubicBezTo>
                    <a:pt x="245" y="1"/>
                    <a:pt x="240"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1"/>
            <p:cNvSpPr/>
            <p:nvPr/>
          </p:nvSpPr>
          <p:spPr>
            <a:xfrm>
              <a:off x="6295876" y="2261502"/>
              <a:ext cx="60692" cy="53704"/>
            </a:xfrm>
            <a:custGeom>
              <a:avLst/>
              <a:gdLst/>
              <a:ahLst/>
              <a:cxnLst/>
              <a:rect l="l" t="t" r="r" b="b"/>
              <a:pathLst>
                <a:path w="2597" h="2298" extrusionOk="0">
                  <a:moveTo>
                    <a:pt x="155" y="0"/>
                  </a:moveTo>
                  <a:lnTo>
                    <a:pt x="1" y="2298"/>
                  </a:lnTo>
                  <a:lnTo>
                    <a:pt x="2596" y="2298"/>
                  </a:lnTo>
                  <a:lnTo>
                    <a:pt x="24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1"/>
            <p:cNvSpPr/>
            <p:nvPr/>
          </p:nvSpPr>
          <p:spPr>
            <a:xfrm>
              <a:off x="6320648" y="2153766"/>
              <a:ext cx="28395" cy="53774"/>
            </a:xfrm>
            <a:custGeom>
              <a:avLst/>
              <a:gdLst/>
              <a:ahLst/>
              <a:cxnLst/>
              <a:rect l="l" t="t" r="r" b="b"/>
              <a:pathLst>
                <a:path w="1215" h="2301" extrusionOk="0">
                  <a:moveTo>
                    <a:pt x="991" y="0"/>
                  </a:moveTo>
                  <a:cubicBezTo>
                    <a:pt x="986" y="0"/>
                    <a:pt x="982" y="1"/>
                    <a:pt x="977" y="2"/>
                  </a:cubicBezTo>
                  <a:lnTo>
                    <a:pt x="0" y="2"/>
                  </a:lnTo>
                  <a:lnTo>
                    <a:pt x="155" y="2300"/>
                  </a:lnTo>
                  <a:lnTo>
                    <a:pt x="1215" y="2300"/>
                  </a:lnTo>
                  <a:lnTo>
                    <a:pt x="1072" y="86"/>
                  </a:lnTo>
                  <a:cubicBezTo>
                    <a:pt x="1061" y="43"/>
                    <a:pt x="1031" y="0"/>
                    <a:pt x="991"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1"/>
            <p:cNvSpPr/>
            <p:nvPr/>
          </p:nvSpPr>
          <p:spPr>
            <a:xfrm>
              <a:off x="6327869" y="2261502"/>
              <a:ext cx="28698" cy="53704"/>
            </a:xfrm>
            <a:custGeom>
              <a:avLst/>
              <a:gdLst/>
              <a:ahLst/>
              <a:cxnLst/>
              <a:rect l="l" t="t" r="r" b="b"/>
              <a:pathLst>
                <a:path w="1228" h="2298" extrusionOk="0">
                  <a:moveTo>
                    <a:pt x="1" y="0"/>
                  </a:moveTo>
                  <a:lnTo>
                    <a:pt x="167" y="2298"/>
                  </a:lnTo>
                  <a:lnTo>
                    <a:pt x="1227" y="2298"/>
                  </a:lnTo>
                  <a:lnTo>
                    <a:pt x="1072"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1"/>
            <p:cNvSpPr/>
            <p:nvPr/>
          </p:nvSpPr>
          <p:spPr>
            <a:xfrm>
              <a:off x="5985896" y="2283750"/>
              <a:ext cx="262422" cy="173382"/>
            </a:xfrm>
            <a:custGeom>
              <a:avLst/>
              <a:gdLst/>
              <a:ahLst/>
              <a:cxnLst/>
              <a:rect l="l" t="t" r="r" b="b"/>
              <a:pathLst>
                <a:path w="11229" h="7419" extrusionOk="0">
                  <a:moveTo>
                    <a:pt x="1" y="1"/>
                  </a:moveTo>
                  <a:lnTo>
                    <a:pt x="1" y="7418"/>
                  </a:lnTo>
                  <a:lnTo>
                    <a:pt x="11229" y="7418"/>
                  </a:lnTo>
                  <a:lnTo>
                    <a:pt x="11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1"/>
            <p:cNvSpPr/>
            <p:nvPr/>
          </p:nvSpPr>
          <p:spPr>
            <a:xfrm>
              <a:off x="5985896" y="2287934"/>
              <a:ext cx="262702" cy="165016"/>
            </a:xfrm>
            <a:custGeom>
              <a:avLst/>
              <a:gdLst/>
              <a:ahLst/>
              <a:cxnLst/>
              <a:rect l="l" t="t" r="r" b="b"/>
              <a:pathLst>
                <a:path w="11241" h="7061" extrusionOk="0">
                  <a:moveTo>
                    <a:pt x="9752" y="0"/>
                  </a:moveTo>
                  <a:lnTo>
                    <a:pt x="9752" y="5286"/>
                  </a:lnTo>
                  <a:cubicBezTo>
                    <a:pt x="9740" y="5870"/>
                    <a:pt x="9264" y="6334"/>
                    <a:pt x="8681" y="6334"/>
                  </a:cubicBezTo>
                  <a:lnTo>
                    <a:pt x="1" y="6334"/>
                  </a:lnTo>
                  <a:lnTo>
                    <a:pt x="1" y="7060"/>
                  </a:lnTo>
                  <a:lnTo>
                    <a:pt x="11240" y="7060"/>
                  </a:lnTo>
                  <a:lnTo>
                    <a:pt x="11240"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1"/>
            <p:cNvSpPr/>
            <p:nvPr/>
          </p:nvSpPr>
          <p:spPr>
            <a:xfrm>
              <a:off x="6018474" y="2331893"/>
              <a:ext cx="197009" cy="77098"/>
            </a:xfrm>
            <a:custGeom>
              <a:avLst/>
              <a:gdLst/>
              <a:ahLst/>
              <a:cxnLst/>
              <a:rect l="l" t="t" r="r" b="b"/>
              <a:pathLst>
                <a:path w="8430" h="3299" extrusionOk="0">
                  <a:moveTo>
                    <a:pt x="48" y="0"/>
                  </a:moveTo>
                  <a:cubicBezTo>
                    <a:pt x="24" y="0"/>
                    <a:pt x="12" y="12"/>
                    <a:pt x="12" y="36"/>
                  </a:cubicBezTo>
                  <a:lnTo>
                    <a:pt x="12" y="1048"/>
                  </a:lnTo>
                  <a:cubicBezTo>
                    <a:pt x="12" y="1060"/>
                    <a:pt x="24" y="1084"/>
                    <a:pt x="48" y="1084"/>
                  </a:cubicBezTo>
                  <a:lnTo>
                    <a:pt x="1226" y="1084"/>
                  </a:lnTo>
                  <a:cubicBezTo>
                    <a:pt x="1238" y="1084"/>
                    <a:pt x="1262" y="1060"/>
                    <a:pt x="1262" y="1048"/>
                  </a:cubicBezTo>
                  <a:lnTo>
                    <a:pt x="1262" y="36"/>
                  </a:lnTo>
                  <a:cubicBezTo>
                    <a:pt x="1262" y="12"/>
                    <a:pt x="1238" y="0"/>
                    <a:pt x="1226" y="0"/>
                  </a:cubicBezTo>
                  <a:close/>
                  <a:moveTo>
                    <a:pt x="2441" y="0"/>
                  </a:moveTo>
                  <a:cubicBezTo>
                    <a:pt x="2417" y="0"/>
                    <a:pt x="2405" y="12"/>
                    <a:pt x="2405" y="36"/>
                  </a:cubicBezTo>
                  <a:lnTo>
                    <a:pt x="2405" y="1048"/>
                  </a:lnTo>
                  <a:cubicBezTo>
                    <a:pt x="2405" y="1060"/>
                    <a:pt x="2417" y="1084"/>
                    <a:pt x="2441" y="1084"/>
                  </a:cubicBezTo>
                  <a:lnTo>
                    <a:pt x="3620" y="1084"/>
                  </a:lnTo>
                  <a:cubicBezTo>
                    <a:pt x="3631" y="1084"/>
                    <a:pt x="3655" y="1060"/>
                    <a:pt x="3655" y="1048"/>
                  </a:cubicBezTo>
                  <a:lnTo>
                    <a:pt x="3655" y="36"/>
                  </a:lnTo>
                  <a:cubicBezTo>
                    <a:pt x="3655" y="12"/>
                    <a:pt x="3631" y="0"/>
                    <a:pt x="3620" y="0"/>
                  </a:cubicBezTo>
                  <a:close/>
                  <a:moveTo>
                    <a:pt x="4834" y="0"/>
                  </a:moveTo>
                  <a:cubicBezTo>
                    <a:pt x="4810" y="0"/>
                    <a:pt x="4798" y="12"/>
                    <a:pt x="4798" y="36"/>
                  </a:cubicBezTo>
                  <a:lnTo>
                    <a:pt x="4798" y="1048"/>
                  </a:lnTo>
                  <a:cubicBezTo>
                    <a:pt x="4798" y="1060"/>
                    <a:pt x="4810" y="1084"/>
                    <a:pt x="4834" y="1084"/>
                  </a:cubicBezTo>
                  <a:lnTo>
                    <a:pt x="6001" y="1084"/>
                  </a:lnTo>
                  <a:cubicBezTo>
                    <a:pt x="6025" y="1084"/>
                    <a:pt x="6048" y="1060"/>
                    <a:pt x="6048" y="1048"/>
                  </a:cubicBezTo>
                  <a:lnTo>
                    <a:pt x="6048" y="36"/>
                  </a:lnTo>
                  <a:cubicBezTo>
                    <a:pt x="6048" y="12"/>
                    <a:pt x="6025" y="0"/>
                    <a:pt x="6001" y="0"/>
                  </a:cubicBezTo>
                  <a:close/>
                  <a:moveTo>
                    <a:pt x="7215" y="0"/>
                  </a:moveTo>
                  <a:cubicBezTo>
                    <a:pt x="7191" y="0"/>
                    <a:pt x="7179" y="12"/>
                    <a:pt x="7179" y="36"/>
                  </a:cubicBezTo>
                  <a:lnTo>
                    <a:pt x="7179" y="1048"/>
                  </a:lnTo>
                  <a:cubicBezTo>
                    <a:pt x="7179" y="1060"/>
                    <a:pt x="7191" y="1084"/>
                    <a:pt x="7215" y="1084"/>
                  </a:cubicBezTo>
                  <a:lnTo>
                    <a:pt x="8394" y="1084"/>
                  </a:lnTo>
                  <a:cubicBezTo>
                    <a:pt x="8406" y="1084"/>
                    <a:pt x="8430" y="1060"/>
                    <a:pt x="8430" y="1048"/>
                  </a:cubicBezTo>
                  <a:lnTo>
                    <a:pt x="8430" y="36"/>
                  </a:lnTo>
                  <a:cubicBezTo>
                    <a:pt x="8430" y="12"/>
                    <a:pt x="8406" y="0"/>
                    <a:pt x="8394" y="0"/>
                  </a:cubicBezTo>
                  <a:close/>
                  <a:moveTo>
                    <a:pt x="48" y="2215"/>
                  </a:moveTo>
                  <a:cubicBezTo>
                    <a:pt x="24" y="2215"/>
                    <a:pt x="0" y="2239"/>
                    <a:pt x="0" y="2251"/>
                  </a:cubicBezTo>
                  <a:lnTo>
                    <a:pt x="0" y="3263"/>
                  </a:lnTo>
                  <a:cubicBezTo>
                    <a:pt x="0" y="3275"/>
                    <a:pt x="24" y="3298"/>
                    <a:pt x="48" y="3298"/>
                  </a:cubicBezTo>
                  <a:lnTo>
                    <a:pt x="1214" y="3298"/>
                  </a:lnTo>
                  <a:cubicBezTo>
                    <a:pt x="1238" y="3298"/>
                    <a:pt x="1262" y="3275"/>
                    <a:pt x="1262" y="3263"/>
                  </a:cubicBezTo>
                  <a:lnTo>
                    <a:pt x="1262" y="2251"/>
                  </a:lnTo>
                  <a:cubicBezTo>
                    <a:pt x="1262" y="2227"/>
                    <a:pt x="1238" y="2215"/>
                    <a:pt x="1214" y="2215"/>
                  </a:cubicBezTo>
                  <a:close/>
                  <a:moveTo>
                    <a:pt x="2429" y="2215"/>
                  </a:moveTo>
                  <a:cubicBezTo>
                    <a:pt x="2417" y="2215"/>
                    <a:pt x="2393" y="2227"/>
                    <a:pt x="2393" y="2251"/>
                  </a:cubicBezTo>
                  <a:lnTo>
                    <a:pt x="2393" y="3263"/>
                  </a:lnTo>
                  <a:cubicBezTo>
                    <a:pt x="2393" y="3275"/>
                    <a:pt x="2417" y="3298"/>
                    <a:pt x="2429" y="3298"/>
                  </a:cubicBezTo>
                  <a:lnTo>
                    <a:pt x="3608" y="3298"/>
                  </a:lnTo>
                  <a:cubicBezTo>
                    <a:pt x="3631" y="3298"/>
                    <a:pt x="3643" y="3275"/>
                    <a:pt x="3643" y="3263"/>
                  </a:cubicBezTo>
                  <a:lnTo>
                    <a:pt x="3643" y="2251"/>
                  </a:lnTo>
                  <a:cubicBezTo>
                    <a:pt x="3643" y="2227"/>
                    <a:pt x="3631" y="2215"/>
                    <a:pt x="3608" y="2215"/>
                  </a:cubicBezTo>
                  <a:close/>
                  <a:moveTo>
                    <a:pt x="4822" y="2215"/>
                  </a:moveTo>
                  <a:cubicBezTo>
                    <a:pt x="4798" y="2215"/>
                    <a:pt x="4786" y="2227"/>
                    <a:pt x="4786" y="2251"/>
                  </a:cubicBezTo>
                  <a:lnTo>
                    <a:pt x="4786" y="3263"/>
                  </a:lnTo>
                  <a:cubicBezTo>
                    <a:pt x="4786" y="3275"/>
                    <a:pt x="4798" y="3298"/>
                    <a:pt x="4822" y="3298"/>
                  </a:cubicBezTo>
                  <a:lnTo>
                    <a:pt x="6001" y="3298"/>
                  </a:lnTo>
                  <a:cubicBezTo>
                    <a:pt x="6025" y="3298"/>
                    <a:pt x="6036" y="3275"/>
                    <a:pt x="6036" y="3263"/>
                  </a:cubicBezTo>
                  <a:lnTo>
                    <a:pt x="6036" y="2251"/>
                  </a:lnTo>
                  <a:cubicBezTo>
                    <a:pt x="6036" y="2227"/>
                    <a:pt x="6025" y="2215"/>
                    <a:pt x="6001" y="2215"/>
                  </a:cubicBezTo>
                  <a:close/>
                  <a:moveTo>
                    <a:pt x="7215" y="2215"/>
                  </a:moveTo>
                  <a:cubicBezTo>
                    <a:pt x="7191" y="2215"/>
                    <a:pt x="7168" y="2227"/>
                    <a:pt x="7168" y="2251"/>
                  </a:cubicBezTo>
                  <a:lnTo>
                    <a:pt x="7168" y="3263"/>
                  </a:lnTo>
                  <a:cubicBezTo>
                    <a:pt x="7168" y="3275"/>
                    <a:pt x="7191" y="3298"/>
                    <a:pt x="7215" y="3298"/>
                  </a:cubicBezTo>
                  <a:lnTo>
                    <a:pt x="8382" y="3298"/>
                  </a:lnTo>
                  <a:cubicBezTo>
                    <a:pt x="8406" y="3298"/>
                    <a:pt x="8430" y="3275"/>
                    <a:pt x="8430" y="3263"/>
                  </a:cubicBezTo>
                  <a:lnTo>
                    <a:pt x="8430" y="2251"/>
                  </a:lnTo>
                  <a:cubicBezTo>
                    <a:pt x="8430" y="2227"/>
                    <a:pt x="8406" y="2215"/>
                    <a:pt x="8382" y="22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1"/>
            <p:cNvSpPr/>
            <p:nvPr/>
          </p:nvSpPr>
          <p:spPr>
            <a:xfrm>
              <a:off x="6213800" y="2383634"/>
              <a:ext cx="1963" cy="25356"/>
            </a:xfrm>
            <a:custGeom>
              <a:avLst/>
              <a:gdLst/>
              <a:ahLst/>
              <a:cxnLst/>
              <a:rect l="l" t="t" r="r" b="b"/>
              <a:pathLst>
                <a:path w="84" h="1085" extrusionOk="0">
                  <a:moveTo>
                    <a:pt x="0" y="1"/>
                  </a:moveTo>
                  <a:lnTo>
                    <a:pt x="0" y="1084"/>
                  </a:lnTo>
                  <a:lnTo>
                    <a:pt x="36" y="1084"/>
                  </a:lnTo>
                  <a:cubicBezTo>
                    <a:pt x="60" y="1084"/>
                    <a:pt x="84" y="1061"/>
                    <a:pt x="84" y="1049"/>
                  </a:cubicBezTo>
                  <a:lnTo>
                    <a:pt x="84" y="37"/>
                  </a:lnTo>
                  <a:cubicBezTo>
                    <a:pt x="84" y="13"/>
                    <a:pt x="60" y="1"/>
                    <a:pt x="36" y="1"/>
                  </a:cubicBezTo>
                  <a:close/>
                </a:path>
              </a:pathLst>
            </a:custGeom>
            <a:solidFill>
              <a:srgbClr val="617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1"/>
            <p:cNvSpPr/>
            <p:nvPr/>
          </p:nvSpPr>
          <p:spPr>
            <a:xfrm>
              <a:off x="6213800" y="2331893"/>
              <a:ext cx="1963" cy="25333"/>
            </a:xfrm>
            <a:custGeom>
              <a:avLst/>
              <a:gdLst/>
              <a:ahLst/>
              <a:cxnLst/>
              <a:rect l="l" t="t" r="r" b="b"/>
              <a:pathLst>
                <a:path w="84" h="1084" extrusionOk="0">
                  <a:moveTo>
                    <a:pt x="0" y="0"/>
                  </a:moveTo>
                  <a:lnTo>
                    <a:pt x="0" y="1084"/>
                  </a:lnTo>
                  <a:lnTo>
                    <a:pt x="36" y="1084"/>
                  </a:lnTo>
                  <a:cubicBezTo>
                    <a:pt x="60" y="1084"/>
                    <a:pt x="72" y="1060"/>
                    <a:pt x="84" y="1048"/>
                  </a:cubicBezTo>
                  <a:lnTo>
                    <a:pt x="84" y="36"/>
                  </a:lnTo>
                  <a:cubicBezTo>
                    <a:pt x="72" y="12"/>
                    <a:pt x="60" y="0"/>
                    <a:pt x="36" y="0"/>
                  </a:cubicBezTo>
                  <a:close/>
                </a:path>
              </a:pathLst>
            </a:custGeom>
            <a:solidFill>
              <a:srgbClr val="617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1"/>
            <p:cNvSpPr/>
            <p:nvPr/>
          </p:nvSpPr>
          <p:spPr>
            <a:xfrm>
              <a:off x="5979516" y="2452926"/>
              <a:ext cx="431013" cy="25333"/>
            </a:xfrm>
            <a:custGeom>
              <a:avLst/>
              <a:gdLst/>
              <a:ahLst/>
              <a:cxnLst/>
              <a:rect l="l" t="t" r="r" b="b"/>
              <a:pathLst>
                <a:path w="18443" h="1084" extrusionOk="0">
                  <a:moveTo>
                    <a:pt x="48" y="0"/>
                  </a:moveTo>
                  <a:cubicBezTo>
                    <a:pt x="24" y="0"/>
                    <a:pt x="0" y="12"/>
                    <a:pt x="0" y="48"/>
                  </a:cubicBezTo>
                  <a:lnTo>
                    <a:pt x="0" y="1036"/>
                  </a:lnTo>
                  <a:cubicBezTo>
                    <a:pt x="0" y="1060"/>
                    <a:pt x="24" y="1084"/>
                    <a:pt x="48" y="1084"/>
                  </a:cubicBezTo>
                  <a:lnTo>
                    <a:pt x="18395" y="1084"/>
                  </a:lnTo>
                  <a:cubicBezTo>
                    <a:pt x="18419" y="1084"/>
                    <a:pt x="18443" y="1060"/>
                    <a:pt x="18443" y="1036"/>
                  </a:cubicBezTo>
                  <a:lnTo>
                    <a:pt x="18443" y="48"/>
                  </a:lnTo>
                  <a:cubicBezTo>
                    <a:pt x="18443" y="12"/>
                    <a:pt x="18419" y="0"/>
                    <a:pt x="1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1"/>
            <p:cNvSpPr/>
            <p:nvPr/>
          </p:nvSpPr>
          <p:spPr>
            <a:xfrm>
              <a:off x="6148481" y="2221306"/>
              <a:ext cx="62842" cy="49661"/>
            </a:xfrm>
            <a:custGeom>
              <a:avLst/>
              <a:gdLst/>
              <a:ahLst/>
              <a:cxnLst/>
              <a:rect l="l" t="t" r="r" b="b"/>
              <a:pathLst>
                <a:path w="2689" h="2125" extrusionOk="0">
                  <a:moveTo>
                    <a:pt x="152" y="0"/>
                  </a:moveTo>
                  <a:cubicBezTo>
                    <a:pt x="74" y="0"/>
                    <a:pt x="1" y="69"/>
                    <a:pt x="9" y="160"/>
                  </a:cubicBezTo>
                  <a:lnTo>
                    <a:pt x="9" y="2125"/>
                  </a:lnTo>
                  <a:lnTo>
                    <a:pt x="2688" y="1768"/>
                  </a:lnTo>
                  <a:lnTo>
                    <a:pt x="247" y="41"/>
                  </a:lnTo>
                  <a:cubicBezTo>
                    <a:pt x="219" y="13"/>
                    <a:pt x="185" y="0"/>
                    <a:pt x="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1"/>
            <p:cNvSpPr/>
            <p:nvPr/>
          </p:nvSpPr>
          <p:spPr>
            <a:xfrm>
              <a:off x="6085803" y="2221539"/>
              <a:ext cx="62912" cy="49428"/>
            </a:xfrm>
            <a:custGeom>
              <a:avLst/>
              <a:gdLst/>
              <a:ahLst/>
              <a:cxnLst/>
              <a:rect l="l" t="t" r="r" b="b"/>
              <a:pathLst>
                <a:path w="2692" h="2115" extrusionOk="0">
                  <a:moveTo>
                    <a:pt x="152" y="1"/>
                  </a:moveTo>
                  <a:cubicBezTo>
                    <a:pt x="72" y="1"/>
                    <a:pt x="0" y="58"/>
                    <a:pt x="0" y="150"/>
                  </a:cubicBezTo>
                  <a:lnTo>
                    <a:pt x="0" y="2115"/>
                  </a:lnTo>
                  <a:lnTo>
                    <a:pt x="2691" y="1758"/>
                  </a:lnTo>
                  <a:lnTo>
                    <a:pt x="250" y="31"/>
                  </a:lnTo>
                  <a:cubicBezTo>
                    <a:pt x="219" y="10"/>
                    <a:pt x="185"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1"/>
            <p:cNvSpPr/>
            <p:nvPr/>
          </p:nvSpPr>
          <p:spPr>
            <a:xfrm>
              <a:off x="6022914" y="2221539"/>
              <a:ext cx="62912" cy="49428"/>
            </a:xfrm>
            <a:custGeom>
              <a:avLst/>
              <a:gdLst/>
              <a:ahLst/>
              <a:cxnLst/>
              <a:rect l="l" t="t" r="r" b="b"/>
              <a:pathLst>
                <a:path w="2692" h="2115" extrusionOk="0">
                  <a:moveTo>
                    <a:pt x="152" y="1"/>
                  </a:moveTo>
                  <a:cubicBezTo>
                    <a:pt x="72" y="1"/>
                    <a:pt x="1" y="58"/>
                    <a:pt x="1" y="150"/>
                  </a:cubicBezTo>
                  <a:lnTo>
                    <a:pt x="1" y="2115"/>
                  </a:lnTo>
                  <a:lnTo>
                    <a:pt x="2691" y="1758"/>
                  </a:lnTo>
                  <a:lnTo>
                    <a:pt x="251" y="31"/>
                  </a:lnTo>
                  <a:cubicBezTo>
                    <a:pt x="219" y="10"/>
                    <a:pt x="185"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1"/>
            <p:cNvSpPr/>
            <p:nvPr/>
          </p:nvSpPr>
          <p:spPr>
            <a:xfrm>
              <a:off x="5979516" y="2262601"/>
              <a:ext cx="275205" cy="25356"/>
            </a:xfrm>
            <a:custGeom>
              <a:avLst/>
              <a:gdLst/>
              <a:ahLst/>
              <a:cxnLst/>
              <a:rect l="l" t="t" r="r" b="b"/>
              <a:pathLst>
                <a:path w="11776" h="1085" extrusionOk="0">
                  <a:moveTo>
                    <a:pt x="48" y="1"/>
                  </a:moveTo>
                  <a:cubicBezTo>
                    <a:pt x="24" y="1"/>
                    <a:pt x="0" y="13"/>
                    <a:pt x="0" y="48"/>
                  </a:cubicBezTo>
                  <a:lnTo>
                    <a:pt x="0" y="1036"/>
                  </a:lnTo>
                  <a:cubicBezTo>
                    <a:pt x="0" y="1072"/>
                    <a:pt x="24" y="1084"/>
                    <a:pt x="48" y="1084"/>
                  </a:cubicBezTo>
                  <a:lnTo>
                    <a:pt x="11728" y="1084"/>
                  </a:lnTo>
                  <a:cubicBezTo>
                    <a:pt x="11752" y="1084"/>
                    <a:pt x="11775" y="1072"/>
                    <a:pt x="11775" y="1036"/>
                  </a:cubicBezTo>
                  <a:lnTo>
                    <a:pt x="11775" y="48"/>
                  </a:lnTo>
                  <a:cubicBezTo>
                    <a:pt x="11775" y="13"/>
                    <a:pt x="11752" y="1"/>
                    <a:pt x="11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6" name="Google Shape;3366;p51"/>
          <p:cNvGrpSpPr/>
          <p:nvPr/>
        </p:nvGrpSpPr>
        <p:grpSpPr>
          <a:xfrm>
            <a:off x="5318379" y="2057528"/>
            <a:ext cx="431036" cy="419819"/>
            <a:chOff x="5318379" y="2057528"/>
            <a:chExt cx="431036" cy="419819"/>
          </a:xfrm>
        </p:grpSpPr>
        <p:sp>
          <p:nvSpPr>
            <p:cNvPr id="3367" name="Google Shape;3367;p51"/>
            <p:cNvSpPr/>
            <p:nvPr/>
          </p:nvSpPr>
          <p:spPr>
            <a:xfrm>
              <a:off x="5318379" y="2132383"/>
              <a:ext cx="431036" cy="344778"/>
            </a:xfrm>
            <a:custGeom>
              <a:avLst/>
              <a:gdLst/>
              <a:ahLst/>
              <a:cxnLst/>
              <a:rect l="l" t="t" r="r" b="b"/>
              <a:pathLst>
                <a:path w="18444" h="14753" extrusionOk="0">
                  <a:moveTo>
                    <a:pt x="14023" y="0"/>
                  </a:moveTo>
                  <a:cubicBezTo>
                    <a:pt x="13010" y="0"/>
                    <a:pt x="12118" y="652"/>
                    <a:pt x="11788" y="1608"/>
                  </a:cubicBezTo>
                  <a:cubicBezTo>
                    <a:pt x="11776" y="1632"/>
                    <a:pt x="11764" y="1644"/>
                    <a:pt x="11740" y="1644"/>
                  </a:cubicBezTo>
                  <a:lnTo>
                    <a:pt x="5383" y="1644"/>
                  </a:lnTo>
                  <a:cubicBezTo>
                    <a:pt x="2406" y="1644"/>
                    <a:pt x="1" y="4001"/>
                    <a:pt x="1" y="6906"/>
                  </a:cubicBezTo>
                  <a:cubicBezTo>
                    <a:pt x="13" y="8942"/>
                    <a:pt x="1192" y="10788"/>
                    <a:pt x="3025" y="11645"/>
                  </a:cubicBezTo>
                  <a:cubicBezTo>
                    <a:pt x="3037" y="11657"/>
                    <a:pt x="3049" y="11681"/>
                    <a:pt x="3049" y="11692"/>
                  </a:cubicBezTo>
                  <a:lnTo>
                    <a:pt x="2620" y="13252"/>
                  </a:lnTo>
                  <a:cubicBezTo>
                    <a:pt x="2489" y="13752"/>
                    <a:pt x="2787" y="14264"/>
                    <a:pt x="3287" y="14383"/>
                  </a:cubicBezTo>
                  <a:lnTo>
                    <a:pt x="4561" y="14717"/>
                  </a:lnTo>
                  <a:cubicBezTo>
                    <a:pt x="4646" y="14741"/>
                    <a:pt x="4732" y="14753"/>
                    <a:pt x="4817" y="14753"/>
                  </a:cubicBezTo>
                  <a:cubicBezTo>
                    <a:pt x="5229" y="14753"/>
                    <a:pt x="5609" y="14479"/>
                    <a:pt x="5728" y="14074"/>
                  </a:cubicBezTo>
                  <a:lnTo>
                    <a:pt x="6228" y="12204"/>
                  </a:lnTo>
                  <a:cubicBezTo>
                    <a:pt x="6240" y="12193"/>
                    <a:pt x="6252" y="12181"/>
                    <a:pt x="6275" y="12181"/>
                  </a:cubicBezTo>
                  <a:lnTo>
                    <a:pt x="10657" y="12181"/>
                  </a:lnTo>
                  <a:cubicBezTo>
                    <a:pt x="10681" y="12181"/>
                    <a:pt x="10693" y="12193"/>
                    <a:pt x="10705" y="12204"/>
                  </a:cubicBezTo>
                  <a:lnTo>
                    <a:pt x="11205" y="14074"/>
                  </a:lnTo>
                  <a:cubicBezTo>
                    <a:pt x="11323" y="14479"/>
                    <a:pt x="11704" y="14753"/>
                    <a:pt x="12116" y="14753"/>
                  </a:cubicBezTo>
                  <a:cubicBezTo>
                    <a:pt x="12200" y="14753"/>
                    <a:pt x="12286" y="14741"/>
                    <a:pt x="12371" y="14717"/>
                  </a:cubicBezTo>
                  <a:lnTo>
                    <a:pt x="13645" y="14383"/>
                  </a:lnTo>
                  <a:cubicBezTo>
                    <a:pt x="14146" y="14264"/>
                    <a:pt x="14443" y="13752"/>
                    <a:pt x="14312" y="13252"/>
                  </a:cubicBezTo>
                  <a:lnTo>
                    <a:pt x="13895" y="11728"/>
                  </a:lnTo>
                  <a:cubicBezTo>
                    <a:pt x="13884" y="11704"/>
                    <a:pt x="13895" y="11681"/>
                    <a:pt x="13919" y="11669"/>
                  </a:cubicBezTo>
                  <a:cubicBezTo>
                    <a:pt x="14848" y="11240"/>
                    <a:pt x="15634" y="10549"/>
                    <a:pt x="16193" y="9692"/>
                  </a:cubicBezTo>
                  <a:cubicBezTo>
                    <a:pt x="16193" y="9680"/>
                    <a:pt x="16205" y="9668"/>
                    <a:pt x="16229" y="9668"/>
                  </a:cubicBezTo>
                  <a:lnTo>
                    <a:pt x="17670" y="9668"/>
                  </a:lnTo>
                  <a:cubicBezTo>
                    <a:pt x="18086" y="9668"/>
                    <a:pt x="18432" y="9335"/>
                    <a:pt x="18444" y="8930"/>
                  </a:cubicBezTo>
                  <a:lnTo>
                    <a:pt x="18444" y="7359"/>
                  </a:lnTo>
                  <a:cubicBezTo>
                    <a:pt x="18432" y="6949"/>
                    <a:pt x="18098" y="6620"/>
                    <a:pt x="17691" y="6620"/>
                  </a:cubicBezTo>
                  <a:cubicBezTo>
                    <a:pt x="17684" y="6620"/>
                    <a:pt x="17677" y="6620"/>
                    <a:pt x="17670" y="6620"/>
                  </a:cubicBezTo>
                  <a:lnTo>
                    <a:pt x="17670" y="6608"/>
                  </a:lnTo>
                  <a:lnTo>
                    <a:pt x="17039" y="6608"/>
                  </a:lnTo>
                  <a:cubicBezTo>
                    <a:pt x="17015" y="6608"/>
                    <a:pt x="16991" y="6585"/>
                    <a:pt x="16991" y="6573"/>
                  </a:cubicBezTo>
                  <a:cubicBezTo>
                    <a:pt x="16860" y="4751"/>
                    <a:pt x="15812" y="3144"/>
                    <a:pt x="14205" y="2287"/>
                  </a:cubicBezTo>
                  <a:cubicBezTo>
                    <a:pt x="14193" y="2275"/>
                    <a:pt x="14181" y="2263"/>
                    <a:pt x="14181" y="2251"/>
                  </a:cubicBezTo>
                  <a:lnTo>
                    <a:pt x="14181" y="131"/>
                  </a:lnTo>
                  <a:cubicBezTo>
                    <a:pt x="14181" y="60"/>
                    <a:pt x="14122" y="1"/>
                    <a:pt x="14050" y="1"/>
                  </a:cubicBezTo>
                  <a:cubicBezTo>
                    <a:pt x="14041" y="0"/>
                    <a:pt x="14032" y="0"/>
                    <a:pt x="14023" y="0"/>
                  </a:cubicBezTo>
                  <a:close/>
                </a:path>
              </a:pathLst>
            </a:custGeom>
            <a:solidFill>
              <a:srgbClr val="EAB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1"/>
            <p:cNvSpPr/>
            <p:nvPr/>
          </p:nvSpPr>
          <p:spPr>
            <a:xfrm>
              <a:off x="5448059" y="2196113"/>
              <a:ext cx="59851" cy="27273"/>
            </a:xfrm>
            <a:custGeom>
              <a:avLst/>
              <a:gdLst/>
              <a:ahLst/>
              <a:cxnLst/>
              <a:rect l="l" t="t" r="r" b="b"/>
              <a:pathLst>
                <a:path w="2561" h="1167" extrusionOk="0">
                  <a:moveTo>
                    <a:pt x="786" y="0"/>
                  </a:moveTo>
                  <a:cubicBezTo>
                    <a:pt x="0" y="0"/>
                    <a:pt x="0" y="1167"/>
                    <a:pt x="786" y="1167"/>
                  </a:cubicBezTo>
                  <a:lnTo>
                    <a:pt x="2250" y="1167"/>
                  </a:lnTo>
                  <a:lnTo>
                    <a:pt x="25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1"/>
            <p:cNvSpPr/>
            <p:nvPr/>
          </p:nvSpPr>
          <p:spPr>
            <a:xfrm>
              <a:off x="5517608" y="2196113"/>
              <a:ext cx="62632" cy="27273"/>
            </a:xfrm>
            <a:custGeom>
              <a:avLst/>
              <a:gdLst/>
              <a:ahLst/>
              <a:cxnLst/>
              <a:rect l="l" t="t" r="r" b="b"/>
              <a:pathLst>
                <a:path w="2680" h="1167" extrusionOk="0">
                  <a:moveTo>
                    <a:pt x="251" y="0"/>
                  </a:moveTo>
                  <a:lnTo>
                    <a:pt x="1" y="1167"/>
                  </a:lnTo>
                  <a:lnTo>
                    <a:pt x="1906" y="1167"/>
                  </a:lnTo>
                  <a:cubicBezTo>
                    <a:pt x="2680" y="1167"/>
                    <a:pt x="2680"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1"/>
            <p:cNvSpPr/>
            <p:nvPr/>
          </p:nvSpPr>
          <p:spPr>
            <a:xfrm>
              <a:off x="5579375" y="2286812"/>
              <a:ext cx="170040" cy="190255"/>
            </a:xfrm>
            <a:custGeom>
              <a:avLst/>
              <a:gdLst/>
              <a:ahLst/>
              <a:cxnLst/>
              <a:rect l="l" t="t" r="r" b="b"/>
              <a:pathLst>
                <a:path w="7276" h="8141" extrusionOk="0">
                  <a:moveTo>
                    <a:pt x="5859" y="0"/>
                  </a:moveTo>
                  <a:lnTo>
                    <a:pt x="5859" y="1584"/>
                  </a:lnTo>
                  <a:cubicBezTo>
                    <a:pt x="5859" y="2001"/>
                    <a:pt x="5514" y="2334"/>
                    <a:pt x="5097" y="2334"/>
                  </a:cubicBezTo>
                  <a:lnTo>
                    <a:pt x="4394" y="2334"/>
                  </a:lnTo>
                  <a:cubicBezTo>
                    <a:pt x="3954" y="2334"/>
                    <a:pt x="3525" y="2525"/>
                    <a:pt x="3239" y="2870"/>
                  </a:cubicBezTo>
                  <a:cubicBezTo>
                    <a:pt x="2930" y="3251"/>
                    <a:pt x="2573" y="3572"/>
                    <a:pt x="2180" y="3858"/>
                  </a:cubicBezTo>
                  <a:cubicBezTo>
                    <a:pt x="1668" y="4203"/>
                    <a:pt x="1442" y="4823"/>
                    <a:pt x="1596" y="5418"/>
                  </a:cubicBezTo>
                  <a:lnTo>
                    <a:pt x="1727" y="5918"/>
                  </a:lnTo>
                  <a:cubicBezTo>
                    <a:pt x="1870" y="6418"/>
                    <a:pt x="1561" y="6930"/>
                    <a:pt x="1061" y="7049"/>
                  </a:cubicBezTo>
                  <a:lnTo>
                    <a:pt x="1" y="7323"/>
                  </a:lnTo>
                  <a:lnTo>
                    <a:pt x="37" y="7454"/>
                  </a:lnTo>
                  <a:cubicBezTo>
                    <a:pt x="156" y="7872"/>
                    <a:pt x="542" y="8140"/>
                    <a:pt x="958" y="8140"/>
                  </a:cubicBezTo>
                  <a:cubicBezTo>
                    <a:pt x="1039" y="8140"/>
                    <a:pt x="1122" y="8130"/>
                    <a:pt x="1203" y="8109"/>
                  </a:cubicBezTo>
                  <a:lnTo>
                    <a:pt x="2477" y="7775"/>
                  </a:lnTo>
                  <a:cubicBezTo>
                    <a:pt x="2978" y="7656"/>
                    <a:pt x="3275" y="7144"/>
                    <a:pt x="3144" y="6644"/>
                  </a:cubicBezTo>
                  <a:lnTo>
                    <a:pt x="2727" y="5120"/>
                  </a:lnTo>
                  <a:cubicBezTo>
                    <a:pt x="2716" y="5096"/>
                    <a:pt x="2727" y="5073"/>
                    <a:pt x="2751" y="5061"/>
                  </a:cubicBezTo>
                  <a:cubicBezTo>
                    <a:pt x="3680" y="4632"/>
                    <a:pt x="4466" y="3941"/>
                    <a:pt x="5025" y="3084"/>
                  </a:cubicBezTo>
                  <a:cubicBezTo>
                    <a:pt x="5025" y="3072"/>
                    <a:pt x="5037" y="3060"/>
                    <a:pt x="5061" y="3060"/>
                  </a:cubicBezTo>
                  <a:lnTo>
                    <a:pt x="6502" y="3060"/>
                  </a:lnTo>
                  <a:cubicBezTo>
                    <a:pt x="6918" y="3060"/>
                    <a:pt x="7264" y="2727"/>
                    <a:pt x="7276" y="2310"/>
                  </a:cubicBezTo>
                  <a:lnTo>
                    <a:pt x="7276" y="751"/>
                  </a:lnTo>
                  <a:cubicBezTo>
                    <a:pt x="7264" y="341"/>
                    <a:pt x="6930" y="12"/>
                    <a:pt x="6523" y="12"/>
                  </a:cubicBezTo>
                  <a:cubicBezTo>
                    <a:pt x="6516" y="12"/>
                    <a:pt x="6509" y="12"/>
                    <a:pt x="6502" y="12"/>
                  </a:cubicBezTo>
                  <a:lnTo>
                    <a:pt x="6502" y="0"/>
                  </a:lnTo>
                  <a:close/>
                </a:path>
              </a:pathLst>
            </a:custGeom>
            <a:solidFill>
              <a:srgbClr val="E498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1"/>
            <p:cNvSpPr/>
            <p:nvPr/>
          </p:nvSpPr>
          <p:spPr>
            <a:xfrm>
              <a:off x="5380707" y="2400063"/>
              <a:ext cx="158075" cy="77285"/>
            </a:xfrm>
            <a:custGeom>
              <a:avLst/>
              <a:gdLst/>
              <a:ahLst/>
              <a:cxnLst/>
              <a:rect l="l" t="t" r="r" b="b"/>
              <a:pathLst>
                <a:path w="6764" h="3307" extrusionOk="0">
                  <a:moveTo>
                    <a:pt x="3299" y="0"/>
                  </a:moveTo>
                  <a:cubicBezTo>
                    <a:pt x="2632" y="0"/>
                    <a:pt x="2049" y="441"/>
                    <a:pt x="1870" y="1072"/>
                  </a:cubicBezTo>
                  <a:lnTo>
                    <a:pt x="1644" y="1893"/>
                  </a:lnTo>
                  <a:cubicBezTo>
                    <a:pt x="1524" y="2312"/>
                    <a:pt x="1147" y="2580"/>
                    <a:pt x="734" y="2580"/>
                  </a:cubicBezTo>
                  <a:cubicBezTo>
                    <a:pt x="653" y="2580"/>
                    <a:pt x="571" y="2570"/>
                    <a:pt x="489" y="2548"/>
                  </a:cubicBezTo>
                  <a:lnTo>
                    <a:pt x="1" y="2417"/>
                  </a:lnTo>
                  <a:lnTo>
                    <a:pt x="1" y="2417"/>
                  </a:lnTo>
                  <a:cubicBezTo>
                    <a:pt x="120" y="2679"/>
                    <a:pt x="346" y="2870"/>
                    <a:pt x="620" y="2941"/>
                  </a:cubicBezTo>
                  <a:lnTo>
                    <a:pt x="1894" y="3275"/>
                  </a:lnTo>
                  <a:cubicBezTo>
                    <a:pt x="1976" y="3296"/>
                    <a:pt x="2058" y="3306"/>
                    <a:pt x="2140" y="3306"/>
                  </a:cubicBezTo>
                  <a:cubicBezTo>
                    <a:pt x="2555" y="3306"/>
                    <a:pt x="2941" y="3038"/>
                    <a:pt x="3061" y="2620"/>
                  </a:cubicBezTo>
                  <a:lnTo>
                    <a:pt x="3561" y="762"/>
                  </a:lnTo>
                  <a:cubicBezTo>
                    <a:pt x="3573" y="739"/>
                    <a:pt x="3585" y="727"/>
                    <a:pt x="3608" y="727"/>
                  </a:cubicBezTo>
                  <a:lnTo>
                    <a:pt x="6764" y="727"/>
                  </a:lnTo>
                  <a:cubicBezTo>
                    <a:pt x="6490" y="274"/>
                    <a:pt x="6002" y="0"/>
                    <a:pt x="5478" y="0"/>
                  </a:cubicBezTo>
                  <a:close/>
                </a:path>
              </a:pathLst>
            </a:custGeom>
            <a:solidFill>
              <a:srgbClr val="E498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1"/>
            <p:cNvSpPr/>
            <p:nvPr/>
          </p:nvSpPr>
          <p:spPr>
            <a:xfrm>
              <a:off x="5460071" y="2057528"/>
              <a:ext cx="112667" cy="165857"/>
            </a:xfrm>
            <a:custGeom>
              <a:avLst/>
              <a:gdLst/>
              <a:ahLst/>
              <a:cxnLst/>
              <a:rect l="l" t="t" r="r" b="b"/>
              <a:pathLst>
                <a:path w="4821" h="7097" extrusionOk="0">
                  <a:moveTo>
                    <a:pt x="1903" y="1"/>
                  </a:moveTo>
                  <a:cubicBezTo>
                    <a:pt x="1772" y="1"/>
                    <a:pt x="1665" y="72"/>
                    <a:pt x="1617" y="191"/>
                  </a:cubicBezTo>
                  <a:lnTo>
                    <a:pt x="70" y="4442"/>
                  </a:lnTo>
                  <a:cubicBezTo>
                    <a:pt x="0" y="4638"/>
                    <a:pt x="144" y="4835"/>
                    <a:pt x="338" y="4835"/>
                  </a:cubicBezTo>
                  <a:cubicBezTo>
                    <a:pt x="344" y="4835"/>
                    <a:pt x="350" y="4835"/>
                    <a:pt x="355" y="4835"/>
                  </a:cubicBezTo>
                  <a:lnTo>
                    <a:pt x="1844" y="4835"/>
                  </a:lnTo>
                  <a:cubicBezTo>
                    <a:pt x="1891" y="4835"/>
                    <a:pt x="1927" y="4894"/>
                    <a:pt x="1915" y="4942"/>
                  </a:cubicBezTo>
                  <a:lnTo>
                    <a:pt x="1129" y="7097"/>
                  </a:lnTo>
                  <a:lnTo>
                    <a:pt x="2463" y="7097"/>
                  </a:lnTo>
                  <a:lnTo>
                    <a:pt x="4713" y="3644"/>
                  </a:lnTo>
                  <a:cubicBezTo>
                    <a:pt x="4820" y="3454"/>
                    <a:pt x="4677" y="3204"/>
                    <a:pt x="4451" y="3204"/>
                  </a:cubicBezTo>
                  <a:lnTo>
                    <a:pt x="4451" y="3192"/>
                  </a:lnTo>
                  <a:lnTo>
                    <a:pt x="3391" y="3192"/>
                  </a:lnTo>
                  <a:cubicBezTo>
                    <a:pt x="3189" y="3192"/>
                    <a:pt x="3046" y="3001"/>
                    <a:pt x="3106" y="2799"/>
                  </a:cubicBezTo>
                  <a:lnTo>
                    <a:pt x="3987" y="394"/>
                  </a:lnTo>
                  <a:cubicBezTo>
                    <a:pt x="4058" y="203"/>
                    <a:pt x="3915" y="1"/>
                    <a:pt x="3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1"/>
            <p:cNvSpPr/>
            <p:nvPr/>
          </p:nvSpPr>
          <p:spPr>
            <a:xfrm>
              <a:off x="5515108" y="2057528"/>
              <a:ext cx="39822" cy="66254"/>
            </a:xfrm>
            <a:custGeom>
              <a:avLst/>
              <a:gdLst/>
              <a:ahLst/>
              <a:cxnLst/>
              <a:rect l="l" t="t" r="r" b="b"/>
              <a:pathLst>
                <a:path w="1704" h="2835" extrusionOk="0">
                  <a:moveTo>
                    <a:pt x="905" y="1"/>
                  </a:moveTo>
                  <a:cubicBezTo>
                    <a:pt x="905" y="13"/>
                    <a:pt x="905" y="25"/>
                    <a:pt x="905" y="36"/>
                  </a:cubicBezTo>
                  <a:lnTo>
                    <a:pt x="894" y="36"/>
                  </a:lnTo>
                  <a:lnTo>
                    <a:pt x="120" y="2156"/>
                  </a:lnTo>
                  <a:cubicBezTo>
                    <a:pt x="1" y="2489"/>
                    <a:pt x="251" y="2834"/>
                    <a:pt x="596" y="2834"/>
                  </a:cubicBezTo>
                  <a:lnTo>
                    <a:pt x="751" y="2834"/>
                  </a:lnTo>
                  <a:cubicBezTo>
                    <a:pt x="751" y="2823"/>
                    <a:pt x="751" y="2811"/>
                    <a:pt x="763" y="2799"/>
                  </a:cubicBezTo>
                  <a:lnTo>
                    <a:pt x="1644" y="394"/>
                  </a:lnTo>
                  <a:cubicBezTo>
                    <a:pt x="1703" y="203"/>
                    <a:pt x="1560" y="1"/>
                    <a:pt x="1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1"/>
            <p:cNvSpPr/>
            <p:nvPr/>
          </p:nvSpPr>
          <p:spPr>
            <a:xfrm>
              <a:off x="5486456" y="2132102"/>
              <a:ext cx="86282" cy="91003"/>
            </a:xfrm>
            <a:custGeom>
              <a:avLst/>
              <a:gdLst/>
              <a:ahLst/>
              <a:cxnLst/>
              <a:rect l="l" t="t" r="r" b="b"/>
              <a:pathLst>
                <a:path w="3692" h="3894" extrusionOk="0">
                  <a:moveTo>
                    <a:pt x="2870" y="1"/>
                  </a:moveTo>
                  <a:cubicBezTo>
                    <a:pt x="2858" y="36"/>
                    <a:pt x="2846" y="72"/>
                    <a:pt x="2834" y="96"/>
                  </a:cubicBezTo>
                  <a:lnTo>
                    <a:pt x="786" y="3239"/>
                  </a:lnTo>
                  <a:cubicBezTo>
                    <a:pt x="667" y="3430"/>
                    <a:pt x="453" y="3537"/>
                    <a:pt x="226" y="3537"/>
                  </a:cubicBezTo>
                  <a:lnTo>
                    <a:pt x="131" y="3537"/>
                  </a:lnTo>
                  <a:lnTo>
                    <a:pt x="0" y="3894"/>
                  </a:lnTo>
                  <a:lnTo>
                    <a:pt x="1334" y="3894"/>
                  </a:lnTo>
                  <a:lnTo>
                    <a:pt x="3584" y="453"/>
                  </a:lnTo>
                  <a:cubicBezTo>
                    <a:pt x="3691" y="263"/>
                    <a:pt x="3548" y="13"/>
                    <a:pt x="3322" y="13"/>
                  </a:cubicBezTo>
                  <a:lnTo>
                    <a:pt x="3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1"/>
            <p:cNvSpPr/>
            <p:nvPr/>
          </p:nvSpPr>
          <p:spPr>
            <a:xfrm>
              <a:off x="5718240" y="2307050"/>
              <a:ext cx="13087" cy="31549"/>
            </a:xfrm>
            <a:custGeom>
              <a:avLst/>
              <a:gdLst/>
              <a:ahLst/>
              <a:cxnLst/>
              <a:rect l="l" t="t" r="r" b="b"/>
              <a:pathLst>
                <a:path w="560" h="1350" extrusionOk="0">
                  <a:moveTo>
                    <a:pt x="280" y="1"/>
                  </a:moveTo>
                  <a:cubicBezTo>
                    <a:pt x="140" y="1"/>
                    <a:pt x="0" y="93"/>
                    <a:pt x="0" y="277"/>
                  </a:cubicBezTo>
                  <a:lnTo>
                    <a:pt x="0" y="1075"/>
                  </a:lnTo>
                  <a:cubicBezTo>
                    <a:pt x="0" y="1218"/>
                    <a:pt x="131" y="1349"/>
                    <a:pt x="286" y="1349"/>
                  </a:cubicBezTo>
                  <a:cubicBezTo>
                    <a:pt x="429" y="1349"/>
                    <a:pt x="560" y="1218"/>
                    <a:pt x="560" y="1075"/>
                  </a:cubicBezTo>
                  <a:lnTo>
                    <a:pt x="560" y="277"/>
                  </a:lnTo>
                  <a:cubicBezTo>
                    <a:pt x="560" y="93"/>
                    <a:pt x="420" y="1"/>
                    <a:pt x="280" y="1"/>
                  </a:cubicBezTo>
                  <a:close/>
                </a:path>
              </a:pathLst>
            </a:custGeom>
            <a:solidFill>
              <a:srgbClr val="E28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1"/>
            <p:cNvSpPr/>
            <p:nvPr/>
          </p:nvSpPr>
          <p:spPr>
            <a:xfrm>
              <a:off x="5621675" y="2156033"/>
              <a:ext cx="13111" cy="27320"/>
            </a:xfrm>
            <a:custGeom>
              <a:avLst/>
              <a:gdLst/>
              <a:ahLst/>
              <a:cxnLst/>
              <a:rect l="l" t="t" r="r" b="b"/>
              <a:pathLst>
                <a:path w="561" h="1169" extrusionOk="0">
                  <a:moveTo>
                    <a:pt x="280" y="1"/>
                  </a:moveTo>
                  <a:cubicBezTo>
                    <a:pt x="141" y="1"/>
                    <a:pt x="1" y="96"/>
                    <a:pt x="1" y="286"/>
                  </a:cubicBezTo>
                  <a:lnTo>
                    <a:pt x="1" y="905"/>
                  </a:lnTo>
                  <a:cubicBezTo>
                    <a:pt x="1" y="1042"/>
                    <a:pt x="121" y="1168"/>
                    <a:pt x="267" y="1168"/>
                  </a:cubicBezTo>
                  <a:cubicBezTo>
                    <a:pt x="273" y="1168"/>
                    <a:pt x="280" y="1168"/>
                    <a:pt x="286" y="1167"/>
                  </a:cubicBezTo>
                  <a:cubicBezTo>
                    <a:pt x="293" y="1168"/>
                    <a:pt x="299" y="1168"/>
                    <a:pt x="305" y="1168"/>
                  </a:cubicBezTo>
                  <a:cubicBezTo>
                    <a:pt x="440" y="1168"/>
                    <a:pt x="560" y="1042"/>
                    <a:pt x="560" y="905"/>
                  </a:cubicBezTo>
                  <a:lnTo>
                    <a:pt x="560" y="286"/>
                  </a:lnTo>
                  <a:cubicBezTo>
                    <a:pt x="560" y="96"/>
                    <a:pt x="420" y="1"/>
                    <a:pt x="280" y="1"/>
                  </a:cubicBezTo>
                  <a:close/>
                </a:path>
              </a:pathLst>
            </a:custGeom>
            <a:solidFill>
              <a:srgbClr val="E498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1"/>
            <p:cNvSpPr/>
            <p:nvPr/>
          </p:nvSpPr>
          <p:spPr>
            <a:xfrm>
              <a:off x="5333406" y="2196440"/>
              <a:ext cx="70975" cy="103739"/>
            </a:xfrm>
            <a:custGeom>
              <a:avLst/>
              <a:gdLst/>
              <a:ahLst/>
              <a:cxnLst/>
              <a:rect l="l" t="t" r="r" b="b"/>
              <a:pathLst>
                <a:path w="3037" h="4439" extrusionOk="0">
                  <a:moveTo>
                    <a:pt x="2725" y="1"/>
                  </a:moveTo>
                  <a:cubicBezTo>
                    <a:pt x="2681" y="1"/>
                    <a:pt x="2637" y="12"/>
                    <a:pt x="2596" y="34"/>
                  </a:cubicBezTo>
                  <a:cubicBezTo>
                    <a:pt x="1013" y="796"/>
                    <a:pt x="13" y="2403"/>
                    <a:pt x="1" y="4165"/>
                  </a:cubicBezTo>
                  <a:cubicBezTo>
                    <a:pt x="1" y="4320"/>
                    <a:pt x="132" y="4439"/>
                    <a:pt x="287" y="4439"/>
                  </a:cubicBezTo>
                  <a:cubicBezTo>
                    <a:pt x="429" y="4439"/>
                    <a:pt x="560" y="4320"/>
                    <a:pt x="560" y="4165"/>
                  </a:cubicBezTo>
                  <a:cubicBezTo>
                    <a:pt x="560" y="2617"/>
                    <a:pt x="1453" y="1200"/>
                    <a:pt x="2846" y="522"/>
                  </a:cubicBezTo>
                  <a:cubicBezTo>
                    <a:pt x="2989" y="450"/>
                    <a:pt x="3037" y="284"/>
                    <a:pt x="2977" y="153"/>
                  </a:cubicBezTo>
                  <a:cubicBezTo>
                    <a:pt x="2920" y="54"/>
                    <a:pt x="2823" y="1"/>
                    <a:pt x="2725" y="1"/>
                  </a:cubicBezTo>
                  <a:close/>
                </a:path>
              </a:pathLst>
            </a:custGeom>
            <a:solidFill>
              <a:srgbClr val="F6D3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8" name="Google Shape;3378;p51"/>
          <p:cNvGrpSpPr/>
          <p:nvPr/>
        </p:nvGrpSpPr>
        <p:grpSpPr>
          <a:xfrm>
            <a:off x="4085191" y="2056430"/>
            <a:ext cx="339473" cy="422110"/>
            <a:chOff x="4085191" y="2056430"/>
            <a:chExt cx="339473" cy="422110"/>
          </a:xfrm>
        </p:grpSpPr>
        <p:sp>
          <p:nvSpPr>
            <p:cNvPr id="3379" name="Google Shape;3379;p51"/>
            <p:cNvSpPr/>
            <p:nvPr/>
          </p:nvSpPr>
          <p:spPr>
            <a:xfrm>
              <a:off x="4301387" y="2355824"/>
              <a:ext cx="82940" cy="110213"/>
            </a:xfrm>
            <a:custGeom>
              <a:avLst/>
              <a:gdLst/>
              <a:ahLst/>
              <a:cxnLst/>
              <a:rect l="l" t="t" r="r" b="b"/>
              <a:pathLst>
                <a:path w="3549" h="4716" extrusionOk="0">
                  <a:moveTo>
                    <a:pt x="1822" y="0"/>
                  </a:moveTo>
                  <a:lnTo>
                    <a:pt x="929" y="500"/>
                  </a:lnTo>
                  <a:lnTo>
                    <a:pt x="834" y="3382"/>
                  </a:lnTo>
                  <a:cubicBezTo>
                    <a:pt x="822" y="3834"/>
                    <a:pt x="441" y="4179"/>
                    <a:pt x="1" y="4179"/>
                  </a:cubicBezTo>
                  <a:lnTo>
                    <a:pt x="1715" y="4715"/>
                  </a:lnTo>
                  <a:lnTo>
                    <a:pt x="3549" y="4179"/>
                  </a:lnTo>
                  <a:lnTo>
                    <a:pt x="3549" y="4179"/>
                  </a:lnTo>
                  <a:cubicBezTo>
                    <a:pt x="3541" y="4180"/>
                    <a:pt x="3534" y="4180"/>
                    <a:pt x="3527" y="4180"/>
                  </a:cubicBezTo>
                  <a:cubicBezTo>
                    <a:pt x="3084" y="4180"/>
                    <a:pt x="2727" y="3827"/>
                    <a:pt x="2703" y="3382"/>
                  </a:cubicBezTo>
                  <a:lnTo>
                    <a:pt x="2715" y="3370"/>
                  </a:lnTo>
                  <a:lnTo>
                    <a:pt x="2632" y="488"/>
                  </a:lnTo>
                  <a:lnTo>
                    <a:pt x="18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1"/>
            <p:cNvSpPr/>
            <p:nvPr/>
          </p:nvSpPr>
          <p:spPr>
            <a:xfrm>
              <a:off x="4264930" y="2116444"/>
              <a:ext cx="159734" cy="251788"/>
            </a:xfrm>
            <a:custGeom>
              <a:avLst/>
              <a:gdLst/>
              <a:ahLst/>
              <a:cxnLst/>
              <a:rect l="l" t="t" r="r" b="b"/>
              <a:pathLst>
                <a:path w="6835" h="10774" extrusionOk="0">
                  <a:moveTo>
                    <a:pt x="3351" y="1"/>
                  </a:moveTo>
                  <a:cubicBezTo>
                    <a:pt x="3332" y="1"/>
                    <a:pt x="3311" y="10"/>
                    <a:pt x="3299" y="28"/>
                  </a:cubicBezTo>
                  <a:lnTo>
                    <a:pt x="1965" y="2659"/>
                  </a:lnTo>
                  <a:lnTo>
                    <a:pt x="715" y="4302"/>
                  </a:lnTo>
                  <a:lnTo>
                    <a:pt x="1" y="10100"/>
                  </a:lnTo>
                  <a:cubicBezTo>
                    <a:pt x="37" y="10136"/>
                    <a:pt x="72" y="10172"/>
                    <a:pt x="120" y="10184"/>
                  </a:cubicBezTo>
                  <a:cubicBezTo>
                    <a:pt x="1162" y="10577"/>
                    <a:pt x="2257" y="10773"/>
                    <a:pt x="3352" y="10773"/>
                  </a:cubicBezTo>
                  <a:cubicBezTo>
                    <a:pt x="4448" y="10773"/>
                    <a:pt x="5543" y="10577"/>
                    <a:pt x="6585" y="10184"/>
                  </a:cubicBezTo>
                  <a:cubicBezTo>
                    <a:pt x="6764" y="10124"/>
                    <a:pt x="6835" y="9934"/>
                    <a:pt x="6752" y="9767"/>
                  </a:cubicBezTo>
                  <a:lnTo>
                    <a:pt x="6740" y="9767"/>
                  </a:lnTo>
                  <a:lnTo>
                    <a:pt x="5740" y="7814"/>
                  </a:lnTo>
                  <a:cubicBezTo>
                    <a:pt x="5871" y="7767"/>
                    <a:pt x="6002" y="7731"/>
                    <a:pt x="6133" y="7671"/>
                  </a:cubicBezTo>
                  <a:cubicBezTo>
                    <a:pt x="6287" y="7624"/>
                    <a:pt x="6359" y="7457"/>
                    <a:pt x="6287" y="7314"/>
                  </a:cubicBezTo>
                  <a:lnTo>
                    <a:pt x="5240" y="5266"/>
                  </a:lnTo>
                  <a:cubicBezTo>
                    <a:pt x="5406" y="5219"/>
                    <a:pt x="5561" y="5159"/>
                    <a:pt x="5716" y="5100"/>
                  </a:cubicBezTo>
                  <a:cubicBezTo>
                    <a:pt x="5835" y="5052"/>
                    <a:pt x="5894" y="4921"/>
                    <a:pt x="5835" y="4802"/>
                  </a:cubicBezTo>
                  <a:lnTo>
                    <a:pt x="3394" y="28"/>
                  </a:lnTo>
                  <a:cubicBezTo>
                    <a:pt x="3388" y="10"/>
                    <a:pt x="3370" y="1"/>
                    <a:pt x="3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1"/>
            <p:cNvSpPr/>
            <p:nvPr/>
          </p:nvSpPr>
          <p:spPr>
            <a:xfrm>
              <a:off x="4264649" y="2116444"/>
              <a:ext cx="159757" cy="251788"/>
            </a:xfrm>
            <a:custGeom>
              <a:avLst/>
              <a:gdLst/>
              <a:ahLst/>
              <a:cxnLst/>
              <a:rect l="l" t="t" r="r" b="b"/>
              <a:pathLst>
                <a:path w="6836" h="10774" extrusionOk="0">
                  <a:moveTo>
                    <a:pt x="3354" y="1"/>
                  </a:moveTo>
                  <a:cubicBezTo>
                    <a:pt x="3335" y="1"/>
                    <a:pt x="3317" y="10"/>
                    <a:pt x="3311" y="28"/>
                  </a:cubicBezTo>
                  <a:lnTo>
                    <a:pt x="2799" y="1028"/>
                  </a:lnTo>
                  <a:lnTo>
                    <a:pt x="4299" y="3969"/>
                  </a:lnTo>
                  <a:cubicBezTo>
                    <a:pt x="4359" y="4100"/>
                    <a:pt x="4335" y="4266"/>
                    <a:pt x="4228" y="4373"/>
                  </a:cubicBezTo>
                  <a:lnTo>
                    <a:pt x="4156" y="4409"/>
                  </a:lnTo>
                  <a:cubicBezTo>
                    <a:pt x="3954" y="4481"/>
                    <a:pt x="3847" y="4719"/>
                    <a:pt x="3954" y="4909"/>
                  </a:cubicBezTo>
                  <a:lnTo>
                    <a:pt x="4847" y="6659"/>
                  </a:lnTo>
                  <a:cubicBezTo>
                    <a:pt x="4904" y="6786"/>
                    <a:pt x="4817" y="6946"/>
                    <a:pt x="4683" y="6946"/>
                  </a:cubicBezTo>
                  <a:cubicBezTo>
                    <a:pt x="4678" y="6946"/>
                    <a:pt x="4673" y="6946"/>
                    <a:pt x="4668" y="6945"/>
                  </a:cubicBezTo>
                  <a:cubicBezTo>
                    <a:pt x="4454" y="7029"/>
                    <a:pt x="4359" y="7267"/>
                    <a:pt x="4466" y="7457"/>
                  </a:cubicBezTo>
                  <a:lnTo>
                    <a:pt x="5275" y="9041"/>
                  </a:lnTo>
                  <a:cubicBezTo>
                    <a:pt x="5359" y="9195"/>
                    <a:pt x="5275" y="9398"/>
                    <a:pt x="5109" y="9457"/>
                  </a:cubicBezTo>
                  <a:cubicBezTo>
                    <a:pt x="4063" y="9849"/>
                    <a:pt x="2952" y="10051"/>
                    <a:pt x="1838" y="10051"/>
                  </a:cubicBezTo>
                  <a:cubicBezTo>
                    <a:pt x="1531" y="10051"/>
                    <a:pt x="1224" y="10036"/>
                    <a:pt x="918" y="10005"/>
                  </a:cubicBezTo>
                  <a:lnTo>
                    <a:pt x="334" y="9850"/>
                  </a:lnTo>
                  <a:lnTo>
                    <a:pt x="1" y="10100"/>
                  </a:lnTo>
                  <a:cubicBezTo>
                    <a:pt x="37" y="10136"/>
                    <a:pt x="72" y="10160"/>
                    <a:pt x="120" y="10184"/>
                  </a:cubicBezTo>
                  <a:cubicBezTo>
                    <a:pt x="1162" y="10577"/>
                    <a:pt x="2257" y="10773"/>
                    <a:pt x="3353" y="10773"/>
                  </a:cubicBezTo>
                  <a:cubicBezTo>
                    <a:pt x="4448" y="10773"/>
                    <a:pt x="5543" y="10577"/>
                    <a:pt x="6585" y="10184"/>
                  </a:cubicBezTo>
                  <a:cubicBezTo>
                    <a:pt x="6764" y="10124"/>
                    <a:pt x="6835" y="9922"/>
                    <a:pt x="6752" y="9767"/>
                  </a:cubicBezTo>
                  <a:lnTo>
                    <a:pt x="5752" y="7814"/>
                  </a:lnTo>
                  <a:cubicBezTo>
                    <a:pt x="5883" y="7767"/>
                    <a:pt x="6014" y="7731"/>
                    <a:pt x="6145" y="7671"/>
                  </a:cubicBezTo>
                  <a:cubicBezTo>
                    <a:pt x="6150" y="7672"/>
                    <a:pt x="6155" y="7672"/>
                    <a:pt x="6160" y="7672"/>
                  </a:cubicBezTo>
                  <a:cubicBezTo>
                    <a:pt x="6306" y="7672"/>
                    <a:pt x="6392" y="7512"/>
                    <a:pt x="6323" y="7386"/>
                  </a:cubicBezTo>
                  <a:lnTo>
                    <a:pt x="5240" y="5266"/>
                  </a:lnTo>
                  <a:cubicBezTo>
                    <a:pt x="5406" y="5219"/>
                    <a:pt x="5561" y="5159"/>
                    <a:pt x="5716" y="5100"/>
                  </a:cubicBezTo>
                  <a:cubicBezTo>
                    <a:pt x="5823" y="4993"/>
                    <a:pt x="5847" y="4826"/>
                    <a:pt x="5787" y="4695"/>
                  </a:cubicBezTo>
                  <a:lnTo>
                    <a:pt x="3406" y="28"/>
                  </a:lnTo>
                  <a:cubicBezTo>
                    <a:pt x="3394" y="10"/>
                    <a:pt x="3373" y="1"/>
                    <a:pt x="3354"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1"/>
            <p:cNvSpPr/>
            <p:nvPr/>
          </p:nvSpPr>
          <p:spPr>
            <a:xfrm>
              <a:off x="4198161" y="2338834"/>
              <a:ext cx="97967" cy="131924"/>
            </a:xfrm>
            <a:custGeom>
              <a:avLst/>
              <a:gdLst/>
              <a:ahLst/>
              <a:cxnLst/>
              <a:rect l="l" t="t" r="r" b="b"/>
              <a:pathLst>
                <a:path w="4192" h="5645" extrusionOk="0">
                  <a:moveTo>
                    <a:pt x="2096" y="1"/>
                  </a:moveTo>
                  <a:lnTo>
                    <a:pt x="1096" y="561"/>
                  </a:lnTo>
                  <a:lnTo>
                    <a:pt x="1000" y="3954"/>
                  </a:lnTo>
                  <a:cubicBezTo>
                    <a:pt x="977" y="4490"/>
                    <a:pt x="536" y="4906"/>
                    <a:pt x="0" y="4906"/>
                  </a:cubicBezTo>
                  <a:lnTo>
                    <a:pt x="2096" y="5644"/>
                  </a:lnTo>
                  <a:lnTo>
                    <a:pt x="4191" y="4906"/>
                  </a:lnTo>
                  <a:cubicBezTo>
                    <a:pt x="3656" y="4906"/>
                    <a:pt x="3215" y="4490"/>
                    <a:pt x="3191" y="3954"/>
                  </a:cubicBezTo>
                  <a:lnTo>
                    <a:pt x="3096" y="561"/>
                  </a:lnTo>
                  <a:lnTo>
                    <a:pt x="20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1"/>
            <p:cNvSpPr/>
            <p:nvPr/>
          </p:nvSpPr>
          <p:spPr>
            <a:xfrm>
              <a:off x="4151679" y="2056430"/>
              <a:ext cx="191470" cy="296776"/>
            </a:xfrm>
            <a:custGeom>
              <a:avLst/>
              <a:gdLst/>
              <a:ahLst/>
              <a:cxnLst/>
              <a:rect l="l" t="t" r="r" b="b"/>
              <a:pathLst>
                <a:path w="8193" h="12699" extrusionOk="0">
                  <a:moveTo>
                    <a:pt x="4091" y="0"/>
                  </a:moveTo>
                  <a:cubicBezTo>
                    <a:pt x="4070" y="0"/>
                    <a:pt x="4049" y="12"/>
                    <a:pt x="4037" y="36"/>
                  </a:cubicBezTo>
                  <a:lnTo>
                    <a:pt x="1168" y="5656"/>
                  </a:lnTo>
                  <a:cubicBezTo>
                    <a:pt x="1096" y="5798"/>
                    <a:pt x="1168" y="5965"/>
                    <a:pt x="1311" y="6013"/>
                  </a:cubicBezTo>
                  <a:cubicBezTo>
                    <a:pt x="1501" y="6084"/>
                    <a:pt x="1680" y="6144"/>
                    <a:pt x="1870" y="6203"/>
                  </a:cubicBezTo>
                  <a:lnTo>
                    <a:pt x="632" y="8620"/>
                  </a:lnTo>
                  <a:cubicBezTo>
                    <a:pt x="549" y="8787"/>
                    <a:pt x="632" y="8977"/>
                    <a:pt x="799" y="9049"/>
                  </a:cubicBezTo>
                  <a:cubicBezTo>
                    <a:pt x="953" y="9108"/>
                    <a:pt x="1120" y="9156"/>
                    <a:pt x="1275" y="9204"/>
                  </a:cubicBezTo>
                  <a:lnTo>
                    <a:pt x="96" y="11513"/>
                  </a:lnTo>
                  <a:cubicBezTo>
                    <a:pt x="1" y="11704"/>
                    <a:pt x="84" y="11930"/>
                    <a:pt x="287" y="12002"/>
                  </a:cubicBezTo>
                  <a:cubicBezTo>
                    <a:pt x="1513" y="12466"/>
                    <a:pt x="2805" y="12698"/>
                    <a:pt x="4097" y="12698"/>
                  </a:cubicBezTo>
                  <a:cubicBezTo>
                    <a:pt x="5389" y="12698"/>
                    <a:pt x="6680" y="12466"/>
                    <a:pt x="7907" y="12002"/>
                  </a:cubicBezTo>
                  <a:cubicBezTo>
                    <a:pt x="8097" y="11930"/>
                    <a:pt x="8192" y="11704"/>
                    <a:pt x="8097" y="11513"/>
                  </a:cubicBezTo>
                  <a:lnTo>
                    <a:pt x="8085" y="11513"/>
                  </a:lnTo>
                  <a:lnTo>
                    <a:pt x="6907" y="9204"/>
                  </a:lnTo>
                  <a:cubicBezTo>
                    <a:pt x="7061" y="9156"/>
                    <a:pt x="7216" y="9108"/>
                    <a:pt x="7371" y="9049"/>
                  </a:cubicBezTo>
                  <a:cubicBezTo>
                    <a:pt x="7550" y="8977"/>
                    <a:pt x="7633" y="8787"/>
                    <a:pt x="7550" y="8620"/>
                  </a:cubicBezTo>
                  <a:lnTo>
                    <a:pt x="6311" y="6203"/>
                  </a:lnTo>
                  <a:cubicBezTo>
                    <a:pt x="6502" y="6144"/>
                    <a:pt x="6680" y="6084"/>
                    <a:pt x="6871" y="6013"/>
                  </a:cubicBezTo>
                  <a:cubicBezTo>
                    <a:pt x="7014" y="5965"/>
                    <a:pt x="7085" y="5798"/>
                    <a:pt x="7014" y="5656"/>
                  </a:cubicBezTo>
                  <a:lnTo>
                    <a:pt x="4144" y="36"/>
                  </a:lnTo>
                  <a:cubicBezTo>
                    <a:pt x="4132" y="12"/>
                    <a:pt x="4112" y="0"/>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1"/>
            <p:cNvSpPr/>
            <p:nvPr/>
          </p:nvSpPr>
          <p:spPr>
            <a:xfrm>
              <a:off x="4152520" y="2056430"/>
              <a:ext cx="190349" cy="296285"/>
            </a:xfrm>
            <a:custGeom>
              <a:avLst/>
              <a:gdLst/>
              <a:ahLst/>
              <a:cxnLst/>
              <a:rect l="l" t="t" r="r" b="b"/>
              <a:pathLst>
                <a:path w="8145" h="12678" extrusionOk="0">
                  <a:moveTo>
                    <a:pt x="4055" y="0"/>
                  </a:moveTo>
                  <a:cubicBezTo>
                    <a:pt x="4034" y="0"/>
                    <a:pt x="4013" y="12"/>
                    <a:pt x="4001" y="36"/>
                  </a:cubicBezTo>
                  <a:lnTo>
                    <a:pt x="3501" y="1024"/>
                  </a:lnTo>
                  <a:lnTo>
                    <a:pt x="5489" y="4929"/>
                  </a:lnTo>
                  <a:cubicBezTo>
                    <a:pt x="5561" y="5060"/>
                    <a:pt x="5489" y="5239"/>
                    <a:pt x="5347" y="5286"/>
                  </a:cubicBezTo>
                  <a:lnTo>
                    <a:pt x="5251" y="5322"/>
                  </a:lnTo>
                  <a:cubicBezTo>
                    <a:pt x="5013" y="5406"/>
                    <a:pt x="4894" y="5679"/>
                    <a:pt x="5013" y="5918"/>
                  </a:cubicBezTo>
                  <a:lnTo>
                    <a:pt x="6061" y="7977"/>
                  </a:lnTo>
                  <a:cubicBezTo>
                    <a:pt x="6144" y="8132"/>
                    <a:pt x="6025" y="8311"/>
                    <a:pt x="5847" y="8311"/>
                  </a:cubicBezTo>
                  <a:cubicBezTo>
                    <a:pt x="5609" y="8394"/>
                    <a:pt x="5501" y="8680"/>
                    <a:pt x="5609" y="8906"/>
                  </a:cubicBezTo>
                  <a:lnTo>
                    <a:pt x="6561" y="10775"/>
                  </a:lnTo>
                  <a:cubicBezTo>
                    <a:pt x="6656" y="10954"/>
                    <a:pt x="6573" y="11192"/>
                    <a:pt x="6371" y="11263"/>
                  </a:cubicBezTo>
                  <a:cubicBezTo>
                    <a:pt x="5148" y="11721"/>
                    <a:pt x="3861" y="11951"/>
                    <a:pt x="2572" y="11951"/>
                  </a:cubicBezTo>
                  <a:cubicBezTo>
                    <a:pt x="1714" y="11951"/>
                    <a:pt x="855" y="11849"/>
                    <a:pt x="13" y="11644"/>
                  </a:cubicBezTo>
                  <a:lnTo>
                    <a:pt x="13" y="11644"/>
                  </a:lnTo>
                  <a:cubicBezTo>
                    <a:pt x="1" y="11799"/>
                    <a:pt x="96" y="11942"/>
                    <a:pt x="239" y="11990"/>
                  </a:cubicBezTo>
                  <a:cubicBezTo>
                    <a:pt x="1465" y="12448"/>
                    <a:pt x="2754" y="12677"/>
                    <a:pt x="4044" y="12677"/>
                  </a:cubicBezTo>
                  <a:cubicBezTo>
                    <a:pt x="5335" y="12677"/>
                    <a:pt x="6627" y="12448"/>
                    <a:pt x="7859" y="11990"/>
                  </a:cubicBezTo>
                  <a:cubicBezTo>
                    <a:pt x="8049" y="11918"/>
                    <a:pt x="8145" y="11680"/>
                    <a:pt x="8049" y="11502"/>
                  </a:cubicBezTo>
                  <a:lnTo>
                    <a:pt x="8049" y="11502"/>
                  </a:lnTo>
                  <a:lnTo>
                    <a:pt x="8049" y="11513"/>
                  </a:lnTo>
                  <a:lnTo>
                    <a:pt x="6871" y="9204"/>
                  </a:lnTo>
                  <a:cubicBezTo>
                    <a:pt x="7025" y="9156"/>
                    <a:pt x="7180" y="9108"/>
                    <a:pt x="7335" y="9049"/>
                  </a:cubicBezTo>
                  <a:cubicBezTo>
                    <a:pt x="7514" y="8977"/>
                    <a:pt x="7597" y="8787"/>
                    <a:pt x="7514" y="8620"/>
                  </a:cubicBezTo>
                  <a:lnTo>
                    <a:pt x="6275" y="6203"/>
                  </a:lnTo>
                  <a:cubicBezTo>
                    <a:pt x="6466" y="6144"/>
                    <a:pt x="6644" y="6084"/>
                    <a:pt x="6835" y="6013"/>
                  </a:cubicBezTo>
                  <a:cubicBezTo>
                    <a:pt x="6978" y="5965"/>
                    <a:pt x="7049" y="5798"/>
                    <a:pt x="6978" y="5656"/>
                  </a:cubicBezTo>
                  <a:lnTo>
                    <a:pt x="4108" y="36"/>
                  </a:lnTo>
                  <a:cubicBezTo>
                    <a:pt x="4096" y="12"/>
                    <a:pt x="4076" y="0"/>
                    <a:pt x="4055"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1"/>
            <p:cNvSpPr/>
            <p:nvPr/>
          </p:nvSpPr>
          <p:spPr>
            <a:xfrm>
              <a:off x="4238498" y="2270780"/>
              <a:ext cx="60411" cy="17457"/>
            </a:xfrm>
            <a:custGeom>
              <a:avLst/>
              <a:gdLst/>
              <a:ahLst/>
              <a:cxnLst/>
              <a:rect l="l" t="t" r="r" b="b"/>
              <a:pathLst>
                <a:path w="2585" h="747" extrusionOk="0">
                  <a:moveTo>
                    <a:pt x="2280" y="0"/>
                  </a:moveTo>
                  <a:cubicBezTo>
                    <a:pt x="2259" y="0"/>
                    <a:pt x="2237" y="3"/>
                    <a:pt x="2215" y="8"/>
                  </a:cubicBezTo>
                  <a:cubicBezTo>
                    <a:pt x="1608" y="139"/>
                    <a:pt x="989" y="198"/>
                    <a:pt x="370" y="198"/>
                  </a:cubicBezTo>
                  <a:cubicBezTo>
                    <a:pt x="1" y="198"/>
                    <a:pt x="1" y="746"/>
                    <a:pt x="370" y="746"/>
                  </a:cubicBezTo>
                  <a:cubicBezTo>
                    <a:pt x="1025" y="746"/>
                    <a:pt x="1691" y="675"/>
                    <a:pt x="2334" y="544"/>
                  </a:cubicBezTo>
                  <a:cubicBezTo>
                    <a:pt x="2489" y="508"/>
                    <a:pt x="2584" y="365"/>
                    <a:pt x="2549" y="222"/>
                  </a:cubicBezTo>
                  <a:cubicBezTo>
                    <a:pt x="2518" y="89"/>
                    <a:pt x="2408" y="0"/>
                    <a:pt x="2280"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1"/>
            <p:cNvSpPr/>
            <p:nvPr/>
          </p:nvSpPr>
          <p:spPr>
            <a:xfrm>
              <a:off x="4287201" y="2270780"/>
              <a:ext cx="11708" cy="12713"/>
            </a:xfrm>
            <a:custGeom>
              <a:avLst/>
              <a:gdLst/>
              <a:ahLst/>
              <a:cxnLst/>
              <a:rect l="l" t="t" r="r" b="b"/>
              <a:pathLst>
                <a:path w="501" h="544" extrusionOk="0">
                  <a:moveTo>
                    <a:pt x="196" y="0"/>
                  </a:moveTo>
                  <a:cubicBezTo>
                    <a:pt x="175" y="0"/>
                    <a:pt x="153" y="3"/>
                    <a:pt x="131" y="8"/>
                  </a:cubicBezTo>
                  <a:lnTo>
                    <a:pt x="0" y="32"/>
                  </a:lnTo>
                  <a:lnTo>
                    <a:pt x="250" y="544"/>
                  </a:lnTo>
                  <a:cubicBezTo>
                    <a:pt x="405" y="508"/>
                    <a:pt x="500" y="365"/>
                    <a:pt x="465" y="222"/>
                  </a:cubicBezTo>
                  <a:cubicBezTo>
                    <a:pt x="434" y="89"/>
                    <a:pt x="324" y="0"/>
                    <a:pt x="196" y="0"/>
                  </a:cubicBezTo>
                  <a:close/>
                </a:path>
              </a:pathLst>
            </a:custGeom>
            <a:solidFill>
              <a:srgbClr val="4F8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1"/>
            <p:cNvSpPr/>
            <p:nvPr/>
          </p:nvSpPr>
          <p:spPr>
            <a:xfrm>
              <a:off x="4085191" y="2453464"/>
              <a:ext cx="323908" cy="25076"/>
            </a:xfrm>
            <a:custGeom>
              <a:avLst/>
              <a:gdLst/>
              <a:ahLst/>
              <a:cxnLst/>
              <a:rect l="l" t="t" r="r" b="b"/>
              <a:pathLst>
                <a:path w="13860" h="1073" extrusionOk="0">
                  <a:moveTo>
                    <a:pt x="949" y="1"/>
                  </a:moveTo>
                  <a:cubicBezTo>
                    <a:pt x="626" y="1"/>
                    <a:pt x="330" y="201"/>
                    <a:pt x="203" y="513"/>
                  </a:cubicBezTo>
                  <a:lnTo>
                    <a:pt x="24" y="954"/>
                  </a:lnTo>
                  <a:cubicBezTo>
                    <a:pt x="0" y="1013"/>
                    <a:pt x="36" y="1073"/>
                    <a:pt x="96" y="1073"/>
                  </a:cubicBezTo>
                  <a:lnTo>
                    <a:pt x="13764" y="1073"/>
                  </a:lnTo>
                  <a:cubicBezTo>
                    <a:pt x="13824" y="1073"/>
                    <a:pt x="13859" y="1013"/>
                    <a:pt x="13835" y="954"/>
                  </a:cubicBezTo>
                  <a:lnTo>
                    <a:pt x="13657" y="513"/>
                  </a:lnTo>
                  <a:cubicBezTo>
                    <a:pt x="13530" y="201"/>
                    <a:pt x="13245" y="1"/>
                    <a:pt x="12912" y="1"/>
                  </a:cubicBezTo>
                  <a:cubicBezTo>
                    <a:pt x="12902" y="1"/>
                    <a:pt x="12893" y="1"/>
                    <a:pt x="12883" y="1"/>
                  </a:cubicBezTo>
                  <a:lnTo>
                    <a:pt x="977" y="1"/>
                  </a:lnTo>
                  <a:cubicBezTo>
                    <a:pt x="967" y="1"/>
                    <a:pt x="958" y="1"/>
                    <a:pt x="9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8" name="Google Shape;3388;p51"/>
          <p:cNvSpPr/>
          <p:nvPr/>
        </p:nvSpPr>
        <p:spPr>
          <a:xfrm>
            <a:off x="2109071" y="2056453"/>
            <a:ext cx="431293" cy="245969"/>
          </a:xfrm>
          <a:custGeom>
            <a:avLst/>
            <a:gdLst/>
            <a:ahLst/>
            <a:cxnLst/>
            <a:rect l="l" t="t" r="r" b="b"/>
            <a:pathLst>
              <a:path w="18455" h="10525" extrusionOk="0">
                <a:moveTo>
                  <a:pt x="7979" y="1"/>
                </a:moveTo>
                <a:cubicBezTo>
                  <a:pt x="6587" y="1"/>
                  <a:pt x="5198" y="688"/>
                  <a:pt x="4394" y="2035"/>
                </a:cubicBezTo>
                <a:cubicBezTo>
                  <a:pt x="4179" y="1952"/>
                  <a:pt x="3941" y="1916"/>
                  <a:pt x="3715" y="1916"/>
                </a:cubicBezTo>
                <a:cubicBezTo>
                  <a:pt x="3708" y="1916"/>
                  <a:pt x="3700" y="1916"/>
                  <a:pt x="3693" y="1916"/>
                </a:cubicBezTo>
                <a:cubicBezTo>
                  <a:pt x="2631" y="1916"/>
                  <a:pt x="1774" y="2769"/>
                  <a:pt x="1762" y="3821"/>
                </a:cubicBezTo>
                <a:cubicBezTo>
                  <a:pt x="1762" y="3952"/>
                  <a:pt x="1774" y="4083"/>
                  <a:pt x="1798" y="4202"/>
                </a:cubicBezTo>
                <a:cubicBezTo>
                  <a:pt x="691" y="4785"/>
                  <a:pt x="0" y="5928"/>
                  <a:pt x="0" y="7190"/>
                </a:cubicBezTo>
                <a:cubicBezTo>
                  <a:pt x="12" y="9036"/>
                  <a:pt x="1584" y="10524"/>
                  <a:pt x="3477" y="10524"/>
                </a:cubicBezTo>
                <a:lnTo>
                  <a:pt x="15633" y="10524"/>
                </a:lnTo>
                <a:cubicBezTo>
                  <a:pt x="17157" y="10524"/>
                  <a:pt x="18419" y="9346"/>
                  <a:pt x="18443" y="7857"/>
                </a:cubicBezTo>
                <a:cubicBezTo>
                  <a:pt x="18455" y="6655"/>
                  <a:pt x="17669" y="5583"/>
                  <a:pt x="16514" y="5238"/>
                </a:cubicBezTo>
                <a:lnTo>
                  <a:pt x="16514" y="5250"/>
                </a:lnTo>
                <a:cubicBezTo>
                  <a:pt x="16336" y="5190"/>
                  <a:pt x="16228" y="5012"/>
                  <a:pt x="16276" y="4833"/>
                </a:cubicBezTo>
                <a:cubicBezTo>
                  <a:pt x="16347" y="4535"/>
                  <a:pt x="16383" y="4238"/>
                  <a:pt x="16359" y="3940"/>
                </a:cubicBezTo>
                <a:cubicBezTo>
                  <a:pt x="16228" y="2499"/>
                  <a:pt x="15074" y="1380"/>
                  <a:pt x="13633" y="1321"/>
                </a:cubicBezTo>
                <a:cubicBezTo>
                  <a:pt x="13580" y="1318"/>
                  <a:pt x="13527" y="1316"/>
                  <a:pt x="13474" y="1316"/>
                </a:cubicBezTo>
                <a:cubicBezTo>
                  <a:pt x="12896" y="1316"/>
                  <a:pt x="12327" y="1493"/>
                  <a:pt x="11847" y="1809"/>
                </a:cubicBezTo>
                <a:cubicBezTo>
                  <a:pt x="11783" y="1855"/>
                  <a:pt x="11712" y="1876"/>
                  <a:pt x="11642" y="1876"/>
                </a:cubicBezTo>
                <a:cubicBezTo>
                  <a:pt x="11530" y="1876"/>
                  <a:pt x="11420" y="1821"/>
                  <a:pt x="11347" y="1726"/>
                </a:cubicBezTo>
                <a:cubicBezTo>
                  <a:pt x="10513" y="569"/>
                  <a:pt x="9245" y="1"/>
                  <a:pt x="7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1"/>
          <p:cNvSpPr/>
          <p:nvPr/>
        </p:nvSpPr>
        <p:spPr>
          <a:xfrm>
            <a:off x="2137442" y="2088143"/>
            <a:ext cx="402922" cy="214280"/>
          </a:xfrm>
          <a:custGeom>
            <a:avLst/>
            <a:gdLst/>
            <a:ahLst/>
            <a:cxnLst/>
            <a:rect l="l" t="t" r="r" b="b"/>
            <a:pathLst>
              <a:path w="17241" h="9169" extrusionOk="0">
                <a:moveTo>
                  <a:pt x="12764" y="0"/>
                </a:moveTo>
                <a:lnTo>
                  <a:pt x="12764" y="0"/>
                </a:lnTo>
                <a:cubicBezTo>
                  <a:pt x="13526" y="691"/>
                  <a:pt x="13836" y="1739"/>
                  <a:pt x="13586" y="2739"/>
                </a:cubicBezTo>
                <a:cubicBezTo>
                  <a:pt x="13538" y="2917"/>
                  <a:pt x="13645" y="3108"/>
                  <a:pt x="13824" y="3156"/>
                </a:cubicBezTo>
                <a:cubicBezTo>
                  <a:pt x="14967" y="3513"/>
                  <a:pt x="15753" y="4572"/>
                  <a:pt x="15741" y="5775"/>
                </a:cubicBezTo>
                <a:cubicBezTo>
                  <a:pt x="15717" y="7263"/>
                  <a:pt x="14455" y="8442"/>
                  <a:pt x="12931" y="8442"/>
                </a:cubicBezTo>
                <a:lnTo>
                  <a:pt x="775" y="8442"/>
                </a:lnTo>
                <a:cubicBezTo>
                  <a:pt x="513" y="8442"/>
                  <a:pt x="251" y="8418"/>
                  <a:pt x="1" y="8359"/>
                </a:cubicBezTo>
                <a:lnTo>
                  <a:pt x="1" y="8359"/>
                </a:lnTo>
                <a:cubicBezTo>
                  <a:pt x="632" y="8882"/>
                  <a:pt x="1441" y="9168"/>
                  <a:pt x="2263" y="9168"/>
                </a:cubicBezTo>
                <a:lnTo>
                  <a:pt x="14419" y="9168"/>
                </a:lnTo>
                <a:cubicBezTo>
                  <a:pt x="15943" y="9168"/>
                  <a:pt x="17205" y="7990"/>
                  <a:pt x="17229" y="6501"/>
                </a:cubicBezTo>
                <a:cubicBezTo>
                  <a:pt x="17241" y="5299"/>
                  <a:pt x="16455" y="4239"/>
                  <a:pt x="15300" y="3894"/>
                </a:cubicBezTo>
                <a:cubicBezTo>
                  <a:pt x="15122" y="3834"/>
                  <a:pt x="15014" y="3656"/>
                  <a:pt x="15062" y="3477"/>
                </a:cubicBezTo>
                <a:cubicBezTo>
                  <a:pt x="15133" y="3179"/>
                  <a:pt x="15169" y="2882"/>
                  <a:pt x="15145" y="2584"/>
                </a:cubicBezTo>
                <a:cubicBezTo>
                  <a:pt x="15026" y="1274"/>
                  <a:pt x="14050" y="215"/>
                  <a:pt x="12764"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1"/>
          <p:cNvSpPr/>
          <p:nvPr/>
        </p:nvSpPr>
        <p:spPr>
          <a:xfrm>
            <a:off x="2285467" y="2126821"/>
            <a:ext cx="94345" cy="137766"/>
          </a:xfrm>
          <a:custGeom>
            <a:avLst/>
            <a:gdLst/>
            <a:ahLst/>
            <a:cxnLst/>
            <a:rect l="l" t="t" r="r" b="b"/>
            <a:pathLst>
              <a:path w="4037" h="5895" extrusionOk="0">
                <a:moveTo>
                  <a:pt x="2025" y="893"/>
                </a:moveTo>
                <a:cubicBezTo>
                  <a:pt x="2608" y="893"/>
                  <a:pt x="3096" y="1370"/>
                  <a:pt x="3108" y="1965"/>
                </a:cubicBezTo>
                <a:lnTo>
                  <a:pt x="3108" y="3929"/>
                </a:lnTo>
                <a:cubicBezTo>
                  <a:pt x="3084" y="4513"/>
                  <a:pt x="2608" y="4977"/>
                  <a:pt x="2025" y="4977"/>
                </a:cubicBezTo>
                <a:cubicBezTo>
                  <a:pt x="1430" y="4977"/>
                  <a:pt x="953" y="4513"/>
                  <a:pt x="929" y="3929"/>
                </a:cubicBezTo>
                <a:lnTo>
                  <a:pt x="929" y="1965"/>
                </a:lnTo>
                <a:cubicBezTo>
                  <a:pt x="941" y="1370"/>
                  <a:pt x="1430" y="893"/>
                  <a:pt x="2025" y="893"/>
                </a:cubicBezTo>
                <a:close/>
                <a:moveTo>
                  <a:pt x="2025" y="0"/>
                </a:moveTo>
                <a:cubicBezTo>
                  <a:pt x="929" y="0"/>
                  <a:pt x="36" y="870"/>
                  <a:pt x="1" y="1965"/>
                </a:cubicBezTo>
                <a:lnTo>
                  <a:pt x="1" y="3929"/>
                </a:lnTo>
                <a:cubicBezTo>
                  <a:pt x="13" y="5018"/>
                  <a:pt x="905" y="5894"/>
                  <a:pt x="2003" y="5894"/>
                </a:cubicBezTo>
                <a:cubicBezTo>
                  <a:pt x="2010" y="5894"/>
                  <a:pt x="2017" y="5894"/>
                  <a:pt x="2025" y="5894"/>
                </a:cubicBezTo>
                <a:cubicBezTo>
                  <a:pt x="2032" y="5894"/>
                  <a:pt x="2039" y="5894"/>
                  <a:pt x="2047" y="5894"/>
                </a:cubicBezTo>
                <a:cubicBezTo>
                  <a:pt x="3132" y="5894"/>
                  <a:pt x="4025" y="5018"/>
                  <a:pt x="4037" y="3929"/>
                </a:cubicBezTo>
                <a:lnTo>
                  <a:pt x="4037" y="1965"/>
                </a:lnTo>
                <a:cubicBezTo>
                  <a:pt x="4013" y="870"/>
                  <a:pt x="3108"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1"/>
          <p:cNvSpPr/>
          <p:nvPr/>
        </p:nvSpPr>
        <p:spPr>
          <a:xfrm>
            <a:off x="2169435" y="2125418"/>
            <a:ext cx="94368" cy="139168"/>
          </a:xfrm>
          <a:custGeom>
            <a:avLst/>
            <a:gdLst/>
            <a:ahLst/>
            <a:cxnLst/>
            <a:rect l="l" t="t" r="r" b="b"/>
            <a:pathLst>
              <a:path w="4038" h="5955" extrusionOk="0">
                <a:moveTo>
                  <a:pt x="2025" y="1"/>
                </a:moveTo>
                <a:cubicBezTo>
                  <a:pt x="906" y="1"/>
                  <a:pt x="1" y="906"/>
                  <a:pt x="1" y="2025"/>
                </a:cubicBezTo>
                <a:lnTo>
                  <a:pt x="1" y="3989"/>
                </a:lnTo>
                <a:cubicBezTo>
                  <a:pt x="13" y="5078"/>
                  <a:pt x="906" y="5954"/>
                  <a:pt x="2003" y="5954"/>
                </a:cubicBezTo>
                <a:cubicBezTo>
                  <a:pt x="2010" y="5954"/>
                  <a:pt x="2018" y="5954"/>
                  <a:pt x="2025" y="5954"/>
                </a:cubicBezTo>
                <a:cubicBezTo>
                  <a:pt x="2032" y="5954"/>
                  <a:pt x="2040" y="5954"/>
                  <a:pt x="2047" y="5954"/>
                </a:cubicBezTo>
                <a:cubicBezTo>
                  <a:pt x="3132" y="5954"/>
                  <a:pt x="4025" y="5078"/>
                  <a:pt x="4037" y="3989"/>
                </a:cubicBezTo>
                <a:cubicBezTo>
                  <a:pt x="4019" y="3692"/>
                  <a:pt x="3796" y="3543"/>
                  <a:pt x="3573" y="3543"/>
                </a:cubicBezTo>
                <a:cubicBezTo>
                  <a:pt x="3349" y="3543"/>
                  <a:pt x="3126" y="3692"/>
                  <a:pt x="3108" y="3989"/>
                </a:cubicBezTo>
                <a:cubicBezTo>
                  <a:pt x="3108" y="4585"/>
                  <a:pt x="2620" y="5073"/>
                  <a:pt x="2025" y="5073"/>
                </a:cubicBezTo>
                <a:cubicBezTo>
                  <a:pt x="1418" y="5073"/>
                  <a:pt x="930" y="4585"/>
                  <a:pt x="930" y="3989"/>
                </a:cubicBezTo>
                <a:lnTo>
                  <a:pt x="930" y="2025"/>
                </a:lnTo>
                <a:cubicBezTo>
                  <a:pt x="930" y="1418"/>
                  <a:pt x="1418" y="930"/>
                  <a:pt x="2025" y="930"/>
                </a:cubicBezTo>
                <a:cubicBezTo>
                  <a:pt x="2620" y="930"/>
                  <a:pt x="3108" y="1418"/>
                  <a:pt x="3108" y="2025"/>
                </a:cubicBezTo>
                <a:cubicBezTo>
                  <a:pt x="3126" y="2317"/>
                  <a:pt x="3349" y="2462"/>
                  <a:pt x="3573" y="2462"/>
                </a:cubicBezTo>
                <a:cubicBezTo>
                  <a:pt x="3796" y="2462"/>
                  <a:pt x="4019" y="2317"/>
                  <a:pt x="4037" y="2025"/>
                </a:cubicBezTo>
                <a:cubicBezTo>
                  <a:pt x="4037" y="906"/>
                  <a:pt x="3132" y="1"/>
                  <a:pt x="2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1"/>
          <p:cNvSpPr/>
          <p:nvPr/>
        </p:nvSpPr>
        <p:spPr>
          <a:xfrm>
            <a:off x="2401499" y="2190808"/>
            <a:ext cx="77939" cy="111615"/>
          </a:xfrm>
          <a:custGeom>
            <a:avLst/>
            <a:gdLst/>
            <a:ahLst/>
            <a:cxnLst/>
            <a:rect l="l" t="t" r="r" b="b"/>
            <a:pathLst>
              <a:path w="3335" h="4776" extrusionOk="0">
                <a:moveTo>
                  <a:pt x="1603" y="1"/>
                </a:moveTo>
                <a:cubicBezTo>
                  <a:pt x="959" y="1"/>
                  <a:pt x="378" y="391"/>
                  <a:pt x="120" y="989"/>
                </a:cubicBezTo>
                <a:cubicBezTo>
                  <a:pt x="3" y="1282"/>
                  <a:pt x="219" y="1608"/>
                  <a:pt x="532" y="1608"/>
                </a:cubicBezTo>
                <a:cubicBezTo>
                  <a:pt x="537" y="1608"/>
                  <a:pt x="543" y="1608"/>
                  <a:pt x="548" y="1608"/>
                </a:cubicBezTo>
                <a:cubicBezTo>
                  <a:pt x="727" y="1608"/>
                  <a:pt x="894" y="1501"/>
                  <a:pt x="977" y="1334"/>
                </a:cubicBezTo>
                <a:cubicBezTo>
                  <a:pt x="1096" y="1072"/>
                  <a:pt x="1346" y="906"/>
                  <a:pt x="1632" y="906"/>
                </a:cubicBezTo>
                <a:lnTo>
                  <a:pt x="1668" y="906"/>
                </a:lnTo>
                <a:cubicBezTo>
                  <a:pt x="2060" y="906"/>
                  <a:pt x="2394" y="1215"/>
                  <a:pt x="2406" y="1620"/>
                </a:cubicBezTo>
                <a:cubicBezTo>
                  <a:pt x="2394" y="1906"/>
                  <a:pt x="2227" y="2156"/>
                  <a:pt x="1953" y="2263"/>
                </a:cubicBezTo>
                <a:lnTo>
                  <a:pt x="786" y="2704"/>
                </a:lnTo>
                <a:cubicBezTo>
                  <a:pt x="310" y="2882"/>
                  <a:pt x="1" y="3335"/>
                  <a:pt x="1" y="3847"/>
                </a:cubicBezTo>
                <a:lnTo>
                  <a:pt x="1" y="4323"/>
                </a:lnTo>
                <a:cubicBezTo>
                  <a:pt x="1" y="4577"/>
                  <a:pt x="192" y="4776"/>
                  <a:pt x="443" y="4776"/>
                </a:cubicBezTo>
                <a:cubicBezTo>
                  <a:pt x="450" y="4776"/>
                  <a:pt x="458" y="4776"/>
                  <a:pt x="465" y="4775"/>
                </a:cubicBezTo>
                <a:lnTo>
                  <a:pt x="2858" y="4775"/>
                </a:lnTo>
                <a:cubicBezTo>
                  <a:pt x="2865" y="4776"/>
                  <a:pt x="2872" y="4776"/>
                  <a:pt x="2879" y="4776"/>
                </a:cubicBezTo>
                <a:cubicBezTo>
                  <a:pt x="3120" y="4776"/>
                  <a:pt x="3323" y="4578"/>
                  <a:pt x="3334" y="4335"/>
                </a:cubicBezTo>
                <a:lnTo>
                  <a:pt x="3323" y="4335"/>
                </a:lnTo>
                <a:cubicBezTo>
                  <a:pt x="3334" y="4091"/>
                  <a:pt x="3131" y="3882"/>
                  <a:pt x="2879" y="3882"/>
                </a:cubicBezTo>
                <a:cubicBezTo>
                  <a:pt x="2872" y="3882"/>
                  <a:pt x="2865" y="3882"/>
                  <a:pt x="2858" y="3882"/>
                </a:cubicBezTo>
                <a:lnTo>
                  <a:pt x="917" y="3882"/>
                </a:lnTo>
                <a:lnTo>
                  <a:pt x="917" y="3847"/>
                </a:lnTo>
                <a:cubicBezTo>
                  <a:pt x="917" y="3716"/>
                  <a:pt x="1001" y="3597"/>
                  <a:pt x="1120" y="3549"/>
                </a:cubicBezTo>
                <a:lnTo>
                  <a:pt x="2287" y="3096"/>
                </a:lnTo>
                <a:cubicBezTo>
                  <a:pt x="2906" y="2870"/>
                  <a:pt x="3323" y="2275"/>
                  <a:pt x="3334" y="1608"/>
                </a:cubicBezTo>
                <a:cubicBezTo>
                  <a:pt x="3334" y="727"/>
                  <a:pt x="2561" y="1"/>
                  <a:pt x="1656" y="1"/>
                </a:cubicBezTo>
                <a:lnTo>
                  <a:pt x="1632" y="1"/>
                </a:lnTo>
                <a:cubicBezTo>
                  <a:pt x="1622" y="1"/>
                  <a:pt x="1613" y="1"/>
                  <a:pt x="16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1"/>
          <p:cNvSpPr/>
          <p:nvPr/>
        </p:nvSpPr>
        <p:spPr>
          <a:xfrm>
            <a:off x="2401499" y="2281250"/>
            <a:ext cx="77939" cy="21173"/>
          </a:xfrm>
          <a:custGeom>
            <a:avLst/>
            <a:gdLst/>
            <a:ahLst/>
            <a:cxnLst/>
            <a:rect l="l" t="t" r="r" b="b"/>
            <a:pathLst>
              <a:path w="3335" h="906" extrusionOk="0">
                <a:moveTo>
                  <a:pt x="2644" y="0"/>
                </a:moveTo>
                <a:cubicBezTo>
                  <a:pt x="2322" y="119"/>
                  <a:pt x="1977" y="179"/>
                  <a:pt x="1632" y="179"/>
                </a:cubicBezTo>
                <a:lnTo>
                  <a:pt x="1" y="179"/>
                </a:lnTo>
                <a:lnTo>
                  <a:pt x="1" y="453"/>
                </a:lnTo>
                <a:cubicBezTo>
                  <a:pt x="1" y="696"/>
                  <a:pt x="192" y="906"/>
                  <a:pt x="444" y="906"/>
                </a:cubicBezTo>
                <a:cubicBezTo>
                  <a:pt x="451" y="906"/>
                  <a:pt x="458" y="906"/>
                  <a:pt x="465" y="905"/>
                </a:cubicBezTo>
                <a:lnTo>
                  <a:pt x="2858" y="905"/>
                </a:lnTo>
                <a:cubicBezTo>
                  <a:pt x="2865" y="906"/>
                  <a:pt x="2872" y="906"/>
                  <a:pt x="2879" y="906"/>
                </a:cubicBezTo>
                <a:cubicBezTo>
                  <a:pt x="3120" y="906"/>
                  <a:pt x="3323" y="708"/>
                  <a:pt x="3334" y="465"/>
                </a:cubicBezTo>
                <a:cubicBezTo>
                  <a:pt x="3334" y="203"/>
                  <a:pt x="3132" y="0"/>
                  <a:pt x="2870" y="0"/>
                </a:cubicBezTo>
                <a:close/>
              </a:path>
            </a:pathLst>
          </a:custGeom>
          <a:solidFill>
            <a:srgbClr val="B4D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1"/>
          <p:cNvSpPr/>
          <p:nvPr/>
        </p:nvSpPr>
        <p:spPr>
          <a:xfrm>
            <a:off x="2220359" y="2324227"/>
            <a:ext cx="44263" cy="154312"/>
          </a:xfrm>
          <a:custGeom>
            <a:avLst/>
            <a:gdLst/>
            <a:ahLst/>
            <a:cxnLst/>
            <a:rect l="l" t="t" r="r" b="b"/>
            <a:pathLst>
              <a:path w="1894" h="6603" extrusionOk="0">
                <a:moveTo>
                  <a:pt x="1227" y="1"/>
                </a:moveTo>
                <a:cubicBezTo>
                  <a:pt x="968" y="1"/>
                  <a:pt x="709" y="174"/>
                  <a:pt x="691" y="519"/>
                </a:cubicBezTo>
                <a:cubicBezTo>
                  <a:pt x="691" y="745"/>
                  <a:pt x="620" y="983"/>
                  <a:pt x="477" y="1174"/>
                </a:cubicBezTo>
                <a:cubicBezTo>
                  <a:pt x="1" y="1900"/>
                  <a:pt x="1" y="2841"/>
                  <a:pt x="477" y="3567"/>
                </a:cubicBezTo>
                <a:cubicBezTo>
                  <a:pt x="751" y="3960"/>
                  <a:pt x="751" y="4484"/>
                  <a:pt x="477" y="4876"/>
                </a:cubicBezTo>
                <a:cubicBezTo>
                  <a:pt x="239" y="5222"/>
                  <a:pt x="108" y="5638"/>
                  <a:pt x="120" y="6067"/>
                </a:cubicBezTo>
                <a:cubicBezTo>
                  <a:pt x="120" y="6353"/>
                  <a:pt x="358" y="6591"/>
                  <a:pt x="656" y="6591"/>
                </a:cubicBezTo>
                <a:lnTo>
                  <a:pt x="656" y="6603"/>
                </a:lnTo>
                <a:cubicBezTo>
                  <a:pt x="953" y="6603"/>
                  <a:pt x="1191" y="6365"/>
                  <a:pt x="1191" y="6067"/>
                </a:cubicBezTo>
                <a:cubicBezTo>
                  <a:pt x="1191" y="5841"/>
                  <a:pt x="1263" y="5603"/>
                  <a:pt x="1406" y="5424"/>
                </a:cubicBezTo>
                <a:cubicBezTo>
                  <a:pt x="1894" y="4686"/>
                  <a:pt x="1894" y="3745"/>
                  <a:pt x="1406" y="3019"/>
                </a:cubicBezTo>
                <a:cubicBezTo>
                  <a:pt x="1132" y="2626"/>
                  <a:pt x="1132" y="2102"/>
                  <a:pt x="1406" y="1709"/>
                </a:cubicBezTo>
                <a:cubicBezTo>
                  <a:pt x="1644" y="1364"/>
                  <a:pt x="1775" y="947"/>
                  <a:pt x="1763" y="519"/>
                </a:cubicBezTo>
                <a:cubicBezTo>
                  <a:pt x="1745" y="174"/>
                  <a:pt x="148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1"/>
          <p:cNvSpPr/>
          <p:nvPr/>
        </p:nvSpPr>
        <p:spPr>
          <a:xfrm>
            <a:off x="2302457" y="2323620"/>
            <a:ext cx="44263" cy="154920"/>
          </a:xfrm>
          <a:custGeom>
            <a:avLst/>
            <a:gdLst/>
            <a:ahLst/>
            <a:cxnLst/>
            <a:rect l="l" t="t" r="r" b="b"/>
            <a:pathLst>
              <a:path w="1894" h="6629" extrusionOk="0">
                <a:moveTo>
                  <a:pt x="1232" y="0"/>
                </a:moveTo>
                <a:cubicBezTo>
                  <a:pt x="961" y="0"/>
                  <a:pt x="691" y="182"/>
                  <a:pt x="691" y="545"/>
                </a:cubicBezTo>
                <a:cubicBezTo>
                  <a:pt x="691" y="771"/>
                  <a:pt x="619" y="1009"/>
                  <a:pt x="476" y="1200"/>
                </a:cubicBezTo>
                <a:cubicBezTo>
                  <a:pt x="0" y="1914"/>
                  <a:pt x="0" y="2867"/>
                  <a:pt x="476" y="3593"/>
                </a:cubicBezTo>
                <a:cubicBezTo>
                  <a:pt x="762" y="3986"/>
                  <a:pt x="762" y="4510"/>
                  <a:pt x="476" y="4902"/>
                </a:cubicBezTo>
                <a:cubicBezTo>
                  <a:pt x="238" y="5248"/>
                  <a:pt x="107" y="5664"/>
                  <a:pt x="119" y="6093"/>
                </a:cubicBezTo>
                <a:cubicBezTo>
                  <a:pt x="119" y="6379"/>
                  <a:pt x="357" y="6617"/>
                  <a:pt x="655" y="6617"/>
                </a:cubicBezTo>
                <a:lnTo>
                  <a:pt x="655" y="6629"/>
                </a:lnTo>
                <a:cubicBezTo>
                  <a:pt x="953" y="6629"/>
                  <a:pt x="1191" y="6391"/>
                  <a:pt x="1203" y="6093"/>
                </a:cubicBezTo>
                <a:cubicBezTo>
                  <a:pt x="1191" y="5867"/>
                  <a:pt x="1262" y="5629"/>
                  <a:pt x="1405" y="5450"/>
                </a:cubicBezTo>
                <a:cubicBezTo>
                  <a:pt x="1893" y="4712"/>
                  <a:pt x="1893" y="3771"/>
                  <a:pt x="1405" y="3045"/>
                </a:cubicBezTo>
                <a:cubicBezTo>
                  <a:pt x="1131" y="2652"/>
                  <a:pt x="1131" y="2128"/>
                  <a:pt x="1405" y="1735"/>
                </a:cubicBezTo>
                <a:cubicBezTo>
                  <a:pt x="1655" y="1390"/>
                  <a:pt x="1774" y="973"/>
                  <a:pt x="1774" y="545"/>
                </a:cubicBezTo>
                <a:cubicBezTo>
                  <a:pt x="1774" y="182"/>
                  <a:pt x="1503" y="0"/>
                  <a:pt x="1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1"/>
          <p:cNvSpPr/>
          <p:nvPr/>
        </p:nvSpPr>
        <p:spPr>
          <a:xfrm>
            <a:off x="2384533" y="2324227"/>
            <a:ext cx="44263" cy="154312"/>
          </a:xfrm>
          <a:custGeom>
            <a:avLst/>
            <a:gdLst/>
            <a:ahLst/>
            <a:cxnLst/>
            <a:rect l="l" t="t" r="r" b="b"/>
            <a:pathLst>
              <a:path w="1894" h="6603" extrusionOk="0">
                <a:moveTo>
                  <a:pt x="1233" y="1"/>
                </a:moveTo>
                <a:cubicBezTo>
                  <a:pt x="971" y="1"/>
                  <a:pt x="709" y="174"/>
                  <a:pt x="691" y="519"/>
                </a:cubicBezTo>
                <a:cubicBezTo>
                  <a:pt x="703" y="745"/>
                  <a:pt x="631" y="983"/>
                  <a:pt x="489" y="1174"/>
                </a:cubicBezTo>
                <a:cubicBezTo>
                  <a:pt x="0" y="1888"/>
                  <a:pt x="0" y="2841"/>
                  <a:pt x="489" y="3567"/>
                </a:cubicBezTo>
                <a:cubicBezTo>
                  <a:pt x="762" y="3960"/>
                  <a:pt x="762" y="4484"/>
                  <a:pt x="489" y="4876"/>
                </a:cubicBezTo>
                <a:cubicBezTo>
                  <a:pt x="239" y="5222"/>
                  <a:pt x="119" y="5638"/>
                  <a:pt x="119" y="6067"/>
                </a:cubicBezTo>
                <a:cubicBezTo>
                  <a:pt x="119" y="6353"/>
                  <a:pt x="369" y="6591"/>
                  <a:pt x="667" y="6591"/>
                </a:cubicBezTo>
                <a:lnTo>
                  <a:pt x="667" y="6603"/>
                </a:lnTo>
                <a:cubicBezTo>
                  <a:pt x="953" y="6603"/>
                  <a:pt x="1203" y="6365"/>
                  <a:pt x="1203" y="6067"/>
                </a:cubicBezTo>
                <a:cubicBezTo>
                  <a:pt x="1191" y="5841"/>
                  <a:pt x="1274" y="5603"/>
                  <a:pt x="1417" y="5424"/>
                </a:cubicBezTo>
                <a:cubicBezTo>
                  <a:pt x="1893" y="4686"/>
                  <a:pt x="1893" y="3745"/>
                  <a:pt x="1417" y="3019"/>
                </a:cubicBezTo>
                <a:cubicBezTo>
                  <a:pt x="1131" y="2626"/>
                  <a:pt x="1131" y="2102"/>
                  <a:pt x="1417" y="1709"/>
                </a:cubicBezTo>
                <a:cubicBezTo>
                  <a:pt x="1655" y="1364"/>
                  <a:pt x="1786" y="947"/>
                  <a:pt x="1774" y="519"/>
                </a:cubicBezTo>
                <a:cubicBezTo>
                  <a:pt x="1757" y="174"/>
                  <a:pt x="1495" y="1"/>
                  <a:pt x="1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7" name="Google Shape;3397;p51"/>
          <p:cNvGrpSpPr/>
          <p:nvPr/>
        </p:nvGrpSpPr>
        <p:grpSpPr>
          <a:xfrm>
            <a:off x="5295009" y="1435650"/>
            <a:ext cx="477496" cy="411546"/>
            <a:chOff x="4636275" y="1283625"/>
            <a:chExt cx="510800" cy="440250"/>
          </a:xfrm>
        </p:grpSpPr>
        <p:sp>
          <p:nvSpPr>
            <p:cNvPr id="3398" name="Google Shape;3398;p51"/>
            <p:cNvSpPr/>
            <p:nvPr/>
          </p:nvSpPr>
          <p:spPr>
            <a:xfrm>
              <a:off x="5064025" y="1446450"/>
              <a:ext cx="45250" cy="65800"/>
            </a:xfrm>
            <a:custGeom>
              <a:avLst/>
              <a:gdLst/>
              <a:ahLst/>
              <a:cxnLst/>
              <a:rect l="l" t="t" r="r" b="b"/>
              <a:pathLst>
                <a:path w="1810" h="2632" extrusionOk="0">
                  <a:moveTo>
                    <a:pt x="1810" y="0"/>
                  </a:moveTo>
                  <a:lnTo>
                    <a:pt x="0" y="1143"/>
                  </a:lnTo>
                  <a:lnTo>
                    <a:pt x="905" y="2500"/>
                  </a:lnTo>
                  <a:lnTo>
                    <a:pt x="1607" y="2631"/>
                  </a:lnTo>
                  <a:lnTo>
                    <a:pt x="1810" y="0"/>
                  </a:lnTo>
                  <a:close/>
                </a:path>
              </a:pathLst>
            </a:custGeom>
            <a:solidFill>
              <a:srgbClr val="698E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1"/>
            <p:cNvSpPr/>
            <p:nvPr/>
          </p:nvSpPr>
          <p:spPr>
            <a:xfrm>
              <a:off x="4636275" y="1283625"/>
              <a:ext cx="486325" cy="277150"/>
            </a:xfrm>
            <a:custGeom>
              <a:avLst/>
              <a:gdLst/>
              <a:ahLst/>
              <a:cxnLst/>
              <a:rect l="l" t="t" r="r" b="b"/>
              <a:pathLst>
                <a:path w="19453" h="11086" extrusionOk="0">
                  <a:moveTo>
                    <a:pt x="10279" y="0"/>
                  </a:moveTo>
                  <a:cubicBezTo>
                    <a:pt x="10258" y="0"/>
                    <a:pt x="10237" y="0"/>
                    <a:pt x="10216" y="0"/>
                  </a:cubicBezTo>
                  <a:cubicBezTo>
                    <a:pt x="4489" y="0"/>
                    <a:pt x="1" y="5251"/>
                    <a:pt x="1513" y="11085"/>
                  </a:cubicBezTo>
                  <a:lnTo>
                    <a:pt x="3323" y="9954"/>
                  </a:lnTo>
                  <a:cubicBezTo>
                    <a:pt x="2608" y="5668"/>
                    <a:pt x="5978" y="1953"/>
                    <a:pt x="10216" y="1953"/>
                  </a:cubicBezTo>
                  <a:cubicBezTo>
                    <a:pt x="10227" y="1953"/>
                    <a:pt x="10239" y="1953"/>
                    <a:pt x="10250" y="1953"/>
                  </a:cubicBezTo>
                  <a:cubicBezTo>
                    <a:pt x="12737" y="1953"/>
                    <a:pt x="15032" y="3272"/>
                    <a:pt x="16300" y="5418"/>
                  </a:cubicBezTo>
                  <a:lnTo>
                    <a:pt x="15384" y="5620"/>
                  </a:lnTo>
                  <a:cubicBezTo>
                    <a:pt x="15300" y="5644"/>
                    <a:pt x="15276" y="5739"/>
                    <a:pt x="15324" y="5799"/>
                  </a:cubicBezTo>
                  <a:lnTo>
                    <a:pt x="18086" y="8668"/>
                  </a:lnTo>
                  <a:cubicBezTo>
                    <a:pt x="18110" y="8691"/>
                    <a:pt x="18138" y="8702"/>
                    <a:pt x="18166" y="8702"/>
                  </a:cubicBezTo>
                  <a:cubicBezTo>
                    <a:pt x="18209" y="8702"/>
                    <a:pt x="18250" y="8676"/>
                    <a:pt x="18265" y="8632"/>
                  </a:cubicBezTo>
                  <a:lnTo>
                    <a:pt x="19432" y="4858"/>
                  </a:lnTo>
                  <a:cubicBezTo>
                    <a:pt x="19452" y="4786"/>
                    <a:pt x="19401" y="4722"/>
                    <a:pt x="19341" y="4722"/>
                  </a:cubicBezTo>
                  <a:cubicBezTo>
                    <a:pt x="19332" y="4722"/>
                    <a:pt x="19322" y="4724"/>
                    <a:pt x="19313" y="4727"/>
                  </a:cubicBezTo>
                  <a:lnTo>
                    <a:pt x="18313" y="4953"/>
                  </a:lnTo>
                  <a:cubicBezTo>
                    <a:pt x="16786" y="1912"/>
                    <a:pt x="13672" y="0"/>
                    <a:pt x="10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1"/>
            <p:cNvSpPr/>
            <p:nvPr/>
          </p:nvSpPr>
          <p:spPr>
            <a:xfrm>
              <a:off x="4660725" y="1446725"/>
              <a:ext cx="486350" cy="277150"/>
            </a:xfrm>
            <a:custGeom>
              <a:avLst/>
              <a:gdLst/>
              <a:ahLst/>
              <a:cxnLst/>
              <a:rect l="l" t="t" r="r" b="b"/>
              <a:pathLst>
                <a:path w="19454" h="11086" extrusionOk="0">
                  <a:moveTo>
                    <a:pt x="17942" y="1"/>
                  </a:moveTo>
                  <a:lnTo>
                    <a:pt x="17287" y="2108"/>
                  </a:lnTo>
                  <a:cubicBezTo>
                    <a:pt x="17272" y="2152"/>
                    <a:pt x="17231" y="2178"/>
                    <a:pt x="17188" y="2178"/>
                  </a:cubicBezTo>
                  <a:cubicBezTo>
                    <a:pt x="17160" y="2178"/>
                    <a:pt x="17132" y="2167"/>
                    <a:pt x="17108" y="2144"/>
                  </a:cubicBezTo>
                  <a:lnTo>
                    <a:pt x="16132" y="1132"/>
                  </a:lnTo>
                  <a:lnTo>
                    <a:pt x="16132" y="1132"/>
                  </a:lnTo>
                  <a:cubicBezTo>
                    <a:pt x="16846" y="5406"/>
                    <a:pt x="13477" y="9121"/>
                    <a:pt x="9238" y="9121"/>
                  </a:cubicBezTo>
                  <a:cubicBezTo>
                    <a:pt x="9227" y="9121"/>
                    <a:pt x="9216" y="9121"/>
                    <a:pt x="9205" y="9121"/>
                  </a:cubicBezTo>
                  <a:cubicBezTo>
                    <a:pt x="6717" y="9121"/>
                    <a:pt x="4422" y="7814"/>
                    <a:pt x="3154" y="5668"/>
                  </a:cubicBezTo>
                  <a:lnTo>
                    <a:pt x="4071" y="5454"/>
                  </a:lnTo>
                  <a:cubicBezTo>
                    <a:pt x="4154" y="5442"/>
                    <a:pt x="4178" y="5347"/>
                    <a:pt x="4131" y="5287"/>
                  </a:cubicBezTo>
                  <a:lnTo>
                    <a:pt x="1368" y="2406"/>
                  </a:lnTo>
                  <a:cubicBezTo>
                    <a:pt x="1346" y="2384"/>
                    <a:pt x="1318" y="2373"/>
                    <a:pt x="1291" y="2373"/>
                  </a:cubicBezTo>
                  <a:cubicBezTo>
                    <a:pt x="1247" y="2373"/>
                    <a:pt x="1205" y="2402"/>
                    <a:pt x="1190" y="2454"/>
                  </a:cubicBezTo>
                  <a:lnTo>
                    <a:pt x="23" y="6228"/>
                  </a:lnTo>
                  <a:cubicBezTo>
                    <a:pt x="1" y="6294"/>
                    <a:pt x="60" y="6360"/>
                    <a:pt x="126" y="6360"/>
                  </a:cubicBezTo>
                  <a:cubicBezTo>
                    <a:pt x="131" y="6360"/>
                    <a:pt x="137" y="6360"/>
                    <a:pt x="142" y="6359"/>
                  </a:cubicBezTo>
                  <a:lnTo>
                    <a:pt x="1142" y="6133"/>
                  </a:lnTo>
                  <a:cubicBezTo>
                    <a:pt x="2673" y="9171"/>
                    <a:pt x="5802" y="11086"/>
                    <a:pt x="9207" y="11086"/>
                  </a:cubicBezTo>
                  <a:cubicBezTo>
                    <a:pt x="9217" y="11086"/>
                    <a:pt x="9228" y="11086"/>
                    <a:pt x="9238" y="11086"/>
                  </a:cubicBezTo>
                  <a:cubicBezTo>
                    <a:pt x="14965" y="11086"/>
                    <a:pt x="19454" y="5835"/>
                    <a:pt x="17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1"/>
            <p:cNvSpPr/>
            <p:nvPr/>
          </p:nvSpPr>
          <p:spPr>
            <a:xfrm>
              <a:off x="4772600" y="1446725"/>
              <a:ext cx="374475" cy="277150"/>
            </a:xfrm>
            <a:custGeom>
              <a:avLst/>
              <a:gdLst/>
              <a:ahLst/>
              <a:cxnLst/>
              <a:rect l="l" t="t" r="r" b="b"/>
              <a:pathLst>
                <a:path w="14979" h="11086" extrusionOk="0">
                  <a:moveTo>
                    <a:pt x="13467" y="1"/>
                  </a:moveTo>
                  <a:lnTo>
                    <a:pt x="12812" y="2108"/>
                  </a:lnTo>
                  <a:cubicBezTo>
                    <a:pt x="12797" y="2152"/>
                    <a:pt x="12756" y="2178"/>
                    <a:pt x="12713" y="2178"/>
                  </a:cubicBezTo>
                  <a:cubicBezTo>
                    <a:pt x="12685" y="2178"/>
                    <a:pt x="12657" y="2167"/>
                    <a:pt x="12633" y="2144"/>
                  </a:cubicBezTo>
                  <a:lnTo>
                    <a:pt x="12276" y="1775"/>
                  </a:lnTo>
                  <a:cubicBezTo>
                    <a:pt x="12157" y="6526"/>
                    <a:pt x="8169" y="10359"/>
                    <a:pt x="3275" y="10359"/>
                  </a:cubicBezTo>
                  <a:cubicBezTo>
                    <a:pt x="2156" y="10359"/>
                    <a:pt x="1049" y="10157"/>
                    <a:pt x="1" y="9764"/>
                  </a:cubicBezTo>
                  <a:lnTo>
                    <a:pt x="1" y="9764"/>
                  </a:lnTo>
                  <a:cubicBezTo>
                    <a:pt x="1441" y="10633"/>
                    <a:pt x="3085" y="11086"/>
                    <a:pt x="4763" y="11086"/>
                  </a:cubicBezTo>
                  <a:cubicBezTo>
                    <a:pt x="10490" y="11086"/>
                    <a:pt x="14979" y="5835"/>
                    <a:pt x="13467"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1"/>
            <p:cNvSpPr/>
            <p:nvPr/>
          </p:nvSpPr>
          <p:spPr>
            <a:xfrm>
              <a:off x="4973525" y="1298500"/>
              <a:ext cx="149075" cy="202675"/>
            </a:xfrm>
            <a:custGeom>
              <a:avLst/>
              <a:gdLst/>
              <a:ahLst/>
              <a:cxnLst/>
              <a:rect l="l" t="t" r="r" b="b"/>
              <a:pathLst>
                <a:path w="5963" h="8107" extrusionOk="0">
                  <a:moveTo>
                    <a:pt x="1" y="1"/>
                  </a:moveTo>
                  <a:lnTo>
                    <a:pt x="1" y="1"/>
                  </a:lnTo>
                  <a:cubicBezTo>
                    <a:pt x="2537" y="1548"/>
                    <a:pt x="4287" y="4335"/>
                    <a:pt x="4275" y="7740"/>
                  </a:cubicBezTo>
                  <a:lnTo>
                    <a:pt x="4596" y="8073"/>
                  </a:lnTo>
                  <a:cubicBezTo>
                    <a:pt x="4620" y="8096"/>
                    <a:pt x="4648" y="8107"/>
                    <a:pt x="4676" y="8107"/>
                  </a:cubicBezTo>
                  <a:cubicBezTo>
                    <a:pt x="4719" y="8107"/>
                    <a:pt x="4760" y="8081"/>
                    <a:pt x="4775" y="8037"/>
                  </a:cubicBezTo>
                  <a:lnTo>
                    <a:pt x="5942" y="4263"/>
                  </a:lnTo>
                  <a:cubicBezTo>
                    <a:pt x="5962" y="4191"/>
                    <a:pt x="5911" y="4127"/>
                    <a:pt x="5851" y="4127"/>
                  </a:cubicBezTo>
                  <a:cubicBezTo>
                    <a:pt x="5842" y="4127"/>
                    <a:pt x="5832" y="4129"/>
                    <a:pt x="5823" y="4132"/>
                  </a:cubicBezTo>
                  <a:lnTo>
                    <a:pt x="4823" y="4358"/>
                  </a:lnTo>
                  <a:cubicBezTo>
                    <a:pt x="3822" y="2346"/>
                    <a:pt x="2096" y="798"/>
                    <a:pt x="1"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1"/>
            <p:cNvSpPr/>
            <p:nvPr/>
          </p:nvSpPr>
          <p:spPr>
            <a:xfrm>
              <a:off x="4873525" y="1391450"/>
              <a:ext cx="36325" cy="93700"/>
            </a:xfrm>
            <a:custGeom>
              <a:avLst/>
              <a:gdLst/>
              <a:ahLst/>
              <a:cxnLst/>
              <a:rect l="l" t="t" r="r" b="b"/>
              <a:pathLst>
                <a:path w="1453" h="3748" extrusionOk="0">
                  <a:moveTo>
                    <a:pt x="731" y="0"/>
                  </a:moveTo>
                  <a:cubicBezTo>
                    <a:pt x="378" y="0"/>
                    <a:pt x="24" y="230"/>
                    <a:pt x="0" y="688"/>
                  </a:cubicBezTo>
                  <a:lnTo>
                    <a:pt x="0" y="3033"/>
                  </a:lnTo>
                  <a:cubicBezTo>
                    <a:pt x="0" y="3438"/>
                    <a:pt x="333" y="3748"/>
                    <a:pt x="726" y="3748"/>
                  </a:cubicBezTo>
                  <a:cubicBezTo>
                    <a:pt x="1119" y="3748"/>
                    <a:pt x="1453" y="3438"/>
                    <a:pt x="1453" y="3033"/>
                  </a:cubicBezTo>
                  <a:lnTo>
                    <a:pt x="1453" y="688"/>
                  </a:lnTo>
                  <a:cubicBezTo>
                    <a:pt x="1435" y="230"/>
                    <a:pt x="1084" y="0"/>
                    <a:pt x="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1"/>
            <p:cNvSpPr/>
            <p:nvPr/>
          </p:nvSpPr>
          <p:spPr>
            <a:xfrm>
              <a:off x="4781825" y="1424775"/>
              <a:ext cx="219700" cy="191650"/>
            </a:xfrm>
            <a:custGeom>
              <a:avLst/>
              <a:gdLst/>
              <a:ahLst/>
              <a:cxnLst/>
              <a:rect l="l" t="t" r="r" b="b"/>
              <a:pathLst>
                <a:path w="8788" h="7666" extrusionOk="0">
                  <a:moveTo>
                    <a:pt x="6884" y="1"/>
                  </a:moveTo>
                  <a:cubicBezTo>
                    <a:pt x="6517" y="1"/>
                    <a:pt x="6165" y="286"/>
                    <a:pt x="6156" y="712"/>
                  </a:cubicBezTo>
                  <a:cubicBezTo>
                    <a:pt x="6156" y="915"/>
                    <a:pt x="6240" y="1105"/>
                    <a:pt x="6395" y="1236"/>
                  </a:cubicBezTo>
                  <a:cubicBezTo>
                    <a:pt x="7026" y="1808"/>
                    <a:pt x="7371" y="2629"/>
                    <a:pt x="7347" y="3475"/>
                  </a:cubicBezTo>
                  <a:cubicBezTo>
                    <a:pt x="7241" y="5031"/>
                    <a:pt x="5944" y="6237"/>
                    <a:pt x="4381" y="6237"/>
                  </a:cubicBezTo>
                  <a:cubicBezTo>
                    <a:pt x="4365" y="6237"/>
                    <a:pt x="4350" y="6237"/>
                    <a:pt x="4335" y="6237"/>
                  </a:cubicBezTo>
                  <a:cubicBezTo>
                    <a:pt x="2763" y="6201"/>
                    <a:pt x="1489" y="4939"/>
                    <a:pt x="1442" y="3367"/>
                  </a:cubicBezTo>
                  <a:cubicBezTo>
                    <a:pt x="1442" y="2546"/>
                    <a:pt x="1787" y="1772"/>
                    <a:pt x="2394" y="1236"/>
                  </a:cubicBezTo>
                  <a:cubicBezTo>
                    <a:pt x="2549" y="1105"/>
                    <a:pt x="2632" y="915"/>
                    <a:pt x="2632" y="712"/>
                  </a:cubicBezTo>
                  <a:cubicBezTo>
                    <a:pt x="2624" y="289"/>
                    <a:pt x="2276" y="4"/>
                    <a:pt x="1908" y="4"/>
                  </a:cubicBezTo>
                  <a:cubicBezTo>
                    <a:pt x="1738" y="4"/>
                    <a:pt x="1564" y="65"/>
                    <a:pt x="1418" y="200"/>
                  </a:cubicBezTo>
                  <a:cubicBezTo>
                    <a:pt x="513" y="998"/>
                    <a:pt x="1" y="2153"/>
                    <a:pt x="1" y="3367"/>
                  </a:cubicBezTo>
                  <a:cubicBezTo>
                    <a:pt x="1" y="5734"/>
                    <a:pt x="1989" y="7666"/>
                    <a:pt x="4398" y="7666"/>
                  </a:cubicBezTo>
                  <a:cubicBezTo>
                    <a:pt x="4412" y="7666"/>
                    <a:pt x="4427" y="7666"/>
                    <a:pt x="4442" y="7665"/>
                  </a:cubicBezTo>
                  <a:cubicBezTo>
                    <a:pt x="6871" y="7642"/>
                    <a:pt x="8788" y="5725"/>
                    <a:pt x="8788" y="3367"/>
                  </a:cubicBezTo>
                  <a:cubicBezTo>
                    <a:pt x="8788" y="2153"/>
                    <a:pt x="8276" y="998"/>
                    <a:pt x="7359" y="188"/>
                  </a:cubicBezTo>
                  <a:cubicBezTo>
                    <a:pt x="7218" y="59"/>
                    <a:pt x="7050" y="1"/>
                    <a:pt x="6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1"/>
            <p:cNvSpPr/>
            <p:nvPr/>
          </p:nvSpPr>
          <p:spPr>
            <a:xfrm>
              <a:off x="4825000" y="1424725"/>
              <a:ext cx="176525" cy="191700"/>
            </a:xfrm>
            <a:custGeom>
              <a:avLst/>
              <a:gdLst/>
              <a:ahLst/>
              <a:cxnLst/>
              <a:rect l="l" t="t" r="r" b="b"/>
              <a:pathLst>
                <a:path w="7061" h="7668" extrusionOk="0">
                  <a:moveTo>
                    <a:pt x="5150" y="1"/>
                  </a:moveTo>
                  <a:cubicBezTo>
                    <a:pt x="5011" y="1"/>
                    <a:pt x="4872" y="40"/>
                    <a:pt x="4751" y="119"/>
                  </a:cubicBezTo>
                  <a:cubicBezTo>
                    <a:pt x="5287" y="845"/>
                    <a:pt x="5584" y="1726"/>
                    <a:pt x="5584" y="2643"/>
                  </a:cubicBezTo>
                  <a:lnTo>
                    <a:pt x="5584" y="2869"/>
                  </a:lnTo>
                  <a:cubicBezTo>
                    <a:pt x="5620" y="3072"/>
                    <a:pt x="5632" y="3274"/>
                    <a:pt x="5620" y="3477"/>
                  </a:cubicBezTo>
                  <a:cubicBezTo>
                    <a:pt x="5572" y="4524"/>
                    <a:pt x="4953" y="5465"/>
                    <a:pt x="4013" y="5929"/>
                  </a:cubicBezTo>
                  <a:cubicBezTo>
                    <a:pt x="3227" y="6584"/>
                    <a:pt x="2239" y="6941"/>
                    <a:pt x="1227" y="6941"/>
                  </a:cubicBezTo>
                  <a:cubicBezTo>
                    <a:pt x="810" y="6941"/>
                    <a:pt x="393" y="6894"/>
                    <a:pt x="0" y="6786"/>
                  </a:cubicBezTo>
                  <a:lnTo>
                    <a:pt x="0" y="6786"/>
                  </a:lnTo>
                  <a:cubicBezTo>
                    <a:pt x="772" y="7359"/>
                    <a:pt x="1692" y="7668"/>
                    <a:pt x="2649" y="7668"/>
                  </a:cubicBezTo>
                  <a:cubicBezTo>
                    <a:pt x="2667" y="7668"/>
                    <a:pt x="2685" y="7668"/>
                    <a:pt x="2703" y="7667"/>
                  </a:cubicBezTo>
                  <a:cubicBezTo>
                    <a:pt x="5120" y="7644"/>
                    <a:pt x="7061" y="5739"/>
                    <a:pt x="7061" y="3369"/>
                  </a:cubicBezTo>
                  <a:cubicBezTo>
                    <a:pt x="7061" y="2155"/>
                    <a:pt x="6537" y="1000"/>
                    <a:pt x="5632" y="190"/>
                  </a:cubicBezTo>
                  <a:cubicBezTo>
                    <a:pt x="5499" y="64"/>
                    <a:pt x="5325" y="1"/>
                    <a:pt x="5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1"/>
          <p:cNvGrpSpPr/>
          <p:nvPr/>
        </p:nvGrpSpPr>
        <p:grpSpPr>
          <a:xfrm>
            <a:off x="7234415" y="1430370"/>
            <a:ext cx="343375" cy="421829"/>
            <a:chOff x="7234415" y="1430370"/>
            <a:chExt cx="343375" cy="421829"/>
          </a:xfrm>
        </p:grpSpPr>
        <p:sp>
          <p:nvSpPr>
            <p:cNvPr id="3407" name="Google Shape;3407;p51"/>
            <p:cNvSpPr/>
            <p:nvPr/>
          </p:nvSpPr>
          <p:spPr>
            <a:xfrm>
              <a:off x="7234415" y="1491857"/>
              <a:ext cx="261580" cy="182263"/>
            </a:xfrm>
            <a:custGeom>
              <a:avLst/>
              <a:gdLst/>
              <a:ahLst/>
              <a:cxnLst/>
              <a:rect l="l" t="t" r="r" b="b"/>
              <a:pathLst>
                <a:path w="11193" h="7799" extrusionOk="0">
                  <a:moveTo>
                    <a:pt x="0" y="0"/>
                  </a:moveTo>
                  <a:lnTo>
                    <a:pt x="0" y="3929"/>
                  </a:lnTo>
                  <a:cubicBezTo>
                    <a:pt x="0" y="5382"/>
                    <a:pt x="2501" y="7799"/>
                    <a:pt x="5596" y="7799"/>
                  </a:cubicBezTo>
                  <a:cubicBezTo>
                    <a:pt x="8680" y="7799"/>
                    <a:pt x="11192" y="5394"/>
                    <a:pt x="11192" y="3929"/>
                  </a:cubicBezTo>
                  <a:lnTo>
                    <a:pt x="11192" y="0"/>
                  </a:lnTo>
                  <a:cubicBezTo>
                    <a:pt x="11192" y="733"/>
                    <a:pt x="8394" y="1099"/>
                    <a:pt x="5596" y="1099"/>
                  </a:cubicBezTo>
                  <a:cubicBezTo>
                    <a:pt x="2798" y="1099"/>
                    <a:pt x="0" y="73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1"/>
            <p:cNvSpPr/>
            <p:nvPr/>
          </p:nvSpPr>
          <p:spPr>
            <a:xfrm>
              <a:off x="7234415" y="1625697"/>
              <a:ext cx="261580" cy="226502"/>
            </a:xfrm>
            <a:custGeom>
              <a:avLst/>
              <a:gdLst/>
              <a:ahLst/>
              <a:cxnLst/>
              <a:rect l="l" t="t" r="r" b="b"/>
              <a:pathLst>
                <a:path w="11193" h="9692" extrusionOk="0">
                  <a:moveTo>
                    <a:pt x="0" y="0"/>
                  </a:moveTo>
                  <a:lnTo>
                    <a:pt x="0" y="7061"/>
                  </a:lnTo>
                  <a:cubicBezTo>
                    <a:pt x="0" y="8513"/>
                    <a:pt x="2501" y="9692"/>
                    <a:pt x="5596" y="9692"/>
                  </a:cubicBezTo>
                  <a:cubicBezTo>
                    <a:pt x="8680" y="9692"/>
                    <a:pt x="11192" y="8513"/>
                    <a:pt x="11192" y="7061"/>
                  </a:cubicBezTo>
                  <a:lnTo>
                    <a:pt x="11192" y="0"/>
                  </a:lnTo>
                  <a:cubicBezTo>
                    <a:pt x="11192" y="1453"/>
                    <a:pt x="8680" y="1786"/>
                    <a:pt x="5596" y="1786"/>
                  </a:cubicBezTo>
                  <a:cubicBezTo>
                    <a:pt x="2501" y="1786"/>
                    <a:pt x="0" y="145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1"/>
            <p:cNvSpPr/>
            <p:nvPr/>
          </p:nvSpPr>
          <p:spPr>
            <a:xfrm>
              <a:off x="7255284" y="1625697"/>
              <a:ext cx="240711" cy="226502"/>
            </a:xfrm>
            <a:custGeom>
              <a:avLst/>
              <a:gdLst/>
              <a:ahLst/>
              <a:cxnLst/>
              <a:rect l="l" t="t" r="r" b="b"/>
              <a:pathLst>
                <a:path w="10300" h="9692" extrusionOk="0">
                  <a:moveTo>
                    <a:pt x="10299" y="0"/>
                  </a:moveTo>
                  <a:cubicBezTo>
                    <a:pt x="10299" y="691"/>
                    <a:pt x="9728" y="1322"/>
                    <a:pt x="8811" y="1786"/>
                  </a:cubicBezTo>
                  <a:lnTo>
                    <a:pt x="8811" y="6334"/>
                  </a:lnTo>
                  <a:cubicBezTo>
                    <a:pt x="8811" y="7787"/>
                    <a:pt x="6311" y="8966"/>
                    <a:pt x="3215" y="8966"/>
                  </a:cubicBezTo>
                  <a:cubicBezTo>
                    <a:pt x="3176" y="8966"/>
                    <a:pt x="3137" y="8966"/>
                    <a:pt x="3098" y="8966"/>
                  </a:cubicBezTo>
                  <a:cubicBezTo>
                    <a:pt x="2042" y="8966"/>
                    <a:pt x="999" y="8811"/>
                    <a:pt x="0" y="8489"/>
                  </a:cubicBezTo>
                  <a:lnTo>
                    <a:pt x="0" y="8489"/>
                  </a:lnTo>
                  <a:cubicBezTo>
                    <a:pt x="1000" y="9216"/>
                    <a:pt x="2727" y="9692"/>
                    <a:pt x="4703" y="9692"/>
                  </a:cubicBezTo>
                  <a:cubicBezTo>
                    <a:pt x="7787" y="9692"/>
                    <a:pt x="10299" y="8513"/>
                    <a:pt x="10299" y="7061"/>
                  </a:cubicBezTo>
                  <a:lnTo>
                    <a:pt x="10299"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1"/>
            <p:cNvSpPr/>
            <p:nvPr/>
          </p:nvSpPr>
          <p:spPr>
            <a:xfrm>
              <a:off x="7234415" y="1430370"/>
              <a:ext cx="261580" cy="123277"/>
            </a:xfrm>
            <a:custGeom>
              <a:avLst/>
              <a:gdLst/>
              <a:ahLst/>
              <a:cxnLst/>
              <a:rect l="l" t="t" r="r" b="b"/>
              <a:pathLst>
                <a:path w="11193" h="5275" extrusionOk="0">
                  <a:moveTo>
                    <a:pt x="5596" y="0"/>
                  </a:moveTo>
                  <a:cubicBezTo>
                    <a:pt x="2501" y="0"/>
                    <a:pt x="0" y="1179"/>
                    <a:pt x="0" y="2631"/>
                  </a:cubicBezTo>
                  <a:cubicBezTo>
                    <a:pt x="0" y="4096"/>
                    <a:pt x="2501" y="5275"/>
                    <a:pt x="5596" y="5275"/>
                  </a:cubicBezTo>
                  <a:cubicBezTo>
                    <a:pt x="8680" y="5275"/>
                    <a:pt x="11192" y="4096"/>
                    <a:pt x="11192" y="2631"/>
                  </a:cubicBezTo>
                  <a:cubicBezTo>
                    <a:pt x="11192" y="1179"/>
                    <a:pt x="8680"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1"/>
            <p:cNvSpPr/>
            <p:nvPr/>
          </p:nvSpPr>
          <p:spPr>
            <a:xfrm>
              <a:off x="7255284" y="1441775"/>
              <a:ext cx="240711" cy="111872"/>
            </a:xfrm>
            <a:custGeom>
              <a:avLst/>
              <a:gdLst/>
              <a:ahLst/>
              <a:cxnLst/>
              <a:rect l="l" t="t" r="r" b="b"/>
              <a:pathLst>
                <a:path w="10300" h="4787" extrusionOk="0">
                  <a:moveTo>
                    <a:pt x="7918" y="0"/>
                  </a:moveTo>
                  <a:lnTo>
                    <a:pt x="7918" y="0"/>
                  </a:lnTo>
                  <a:cubicBezTo>
                    <a:pt x="8478" y="405"/>
                    <a:pt x="8811" y="893"/>
                    <a:pt x="8811" y="1417"/>
                  </a:cubicBezTo>
                  <a:cubicBezTo>
                    <a:pt x="8811" y="2882"/>
                    <a:pt x="6311" y="4060"/>
                    <a:pt x="3215" y="4060"/>
                  </a:cubicBezTo>
                  <a:cubicBezTo>
                    <a:pt x="2120" y="4060"/>
                    <a:pt x="1036" y="3906"/>
                    <a:pt x="0" y="3572"/>
                  </a:cubicBezTo>
                  <a:lnTo>
                    <a:pt x="0" y="3572"/>
                  </a:lnTo>
                  <a:cubicBezTo>
                    <a:pt x="1000" y="4298"/>
                    <a:pt x="2727" y="4787"/>
                    <a:pt x="4703" y="4787"/>
                  </a:cubicBezTo>
                  <a:cubicBezTo>
                    <a:pt x="7787" y="4787"/>
                    <a:pt x="10299" y="3608"/>
                    <a:pt x="10299" y="2143"/>
                  </a:cubicBezTo>
                  <a:cubicBezTo>
                    <a:pt x="10299" y="1250"/>
                    <a:pt x="9359" y="477"/>
                    <a:pt x="7918"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1"/>
            <p:cNvSpPr/>
            <p:nvPr/>
          </p:nvSpPr>
          <p:spPr>
            <a:xfrm>
              <a:off x="7234415" y="1583678"/>
              <a:ext cx="261580" cy="103529"/>
            </a:xfrm>
            <a:custGeom>
              <a:avLst/>
              <a:gdLst/>
              <a:ahLst/>
              <a:cxnLst/>
              <a:rect l="l" t="t" r="r" b="b"/>
              <a:pathLst>
                <a:path w="11193" h="4430" extrusionOk="0">
                  <a:moveTo>
                    <a:pt x="0" y="0"/>
                  </a:moveTo>
                  <a:lnTo>
                    <a:pt x="0" y="1798"/>
                  </a:lnTo>
                  <a:cubicBezTo>
                    <a:pt x="0" y="3251"/>
                    <a:pt x="2501" y="4430"/>
                    <a:pt x="5596" y="4430"/>
                  </a:cubicBezTo>
                  <a:cubicBezTo>
                    <a:pt x="8680" y="4430"/>
                    <a:pt x="11192" y="3251"/>
                    <a:pt x="11192" y="1798"/>
                  </a:cubicBezTo>
                  <a:lnTo>
                    <a:pt x="11192" y="0"/>
                  </a:lnTo>
                  <a:cubicBezTo>
                    <a:pt x="11192" y="1453"/>
                    <a:pt x="8680" y="2632"/>
                    <a:pt x="5596" y="2632"/>
                  </a:cubicBezTo>
                  <a:cubicBezTo>
                    <a:pt x="2501" y="2632"/>
                    <a:pt x="0" y="145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1"/>
            <p:cNvSpPr/>
            <p:nvPr/>
          </p:nvSpPr>
          <p:spPr>
            <a:xfrm>
              <a:off x="7284497" y="1458461"/>
              <a:ext cx="161417" cy="71536"/>
            </a:xfrm>
            <a:custGeom>
              <a:avLst/>
              <a:gdLst/>
              <a:ahLst/>
              <a:cxnLst/>
              <a:rect l="l" t="t" r="r" b="b"/>
              <a:pathLst>
                <a:path w="6907" h="3061" extrusionOk="0">
                  <a:moveTo>
                    <a:pt x="1834" y="1"/>
                  </a:moveTo>
                  <a:cubicBezTo>
                    <a:pt x="739" y="274"/>
                    <a:pt x="0" y="810"/>
                    <a:pt x="0" y="1429"/>
                  </a:cubicBezTo>
                  <a:cubicBezTo>
                    <a:pt x="0" y="2322"/>
                    <a:pt x="1548" y="3061"/>
                    <a:pt x="3453" y="3061"/>
                  </a:cubicBezTo>
                  <a:cubicBezTo>
                    <a:pt x="5358" y="3061"/>
                    <a:pt x="6906" y="2334"/>
                    <a:pt x="6906" y="1429"/>
                  </a:cubicBezTo>
                  <a:cubicBezTo>
                    <a:pt x="6906" y="810"/>
                    <a:pt x="6156" y="274"/>
                    <a:pt x="5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1"/>
            <p:cNvSpPr/>
            <p:nvPr/>
          </p:nvSpPr>
          <p:spPr>
            <a:xfrm>
              <a:off x="7340141" y="1575054"/>
              <a:ext cx="49825" cy="48703"/>
            </a:xfrm>
            <a:custGeom>
              <a:avLst/>
              <a:gdLst/>
              <a:ahLst/>
              <a:cxnLst/>
              <a:rect l="l" t="t" r="r" b="b"/>
              <a:pathLst>
                <a:path w="2132" h="2084" extrusionOk="0">
                  <a:moveTo>
                    <a:pt x="667" y="0"/>
                  </a:moveTo>
                  <a:cubicBezTo>
                    <a:pt x="620" y="0"/>
                    <a:pt x="584" y="36"/>
                    <a:pt x="584" y="72"/>
                  </a:cubicBezTo>
                  <a:lnTo>
                    <a:pt x="584" y="489"/>
                  </a:lnTo>
                  <a:cubicBezTo>
                    <a:pt x="584" y="536"/>
                    <a:pt x="548" y="572"/>
                    <a:pt x="513" y="572"/>
                  </a:cubicBezTo>
                  <a:lnTo>
                    <a:pt x="84" y="572"/>
                  </a:lnTo>
                  <a:cubicBezTo>
                    <a:pt x="36" y="572"/>
                    <a:pt x="1" y="596"/>
                    <a:pt x="1" y="643"/>
                  </a:cubicBezTo>
                  <a:lnTo>
                    <a:pt x="1" y="1429"/>
                  </a:lnTo>
                  <a:cubicBezTo>
                    <a:pt x="13" y="1477"/>
                    <a:pt x="36" y="1512"/>
                    <a:pt x="84" y="1512"/>
                  </a:cubicBezTo>
                  <a:lnTo>
                    <a:pt x="513" y="1512"/>
                  </a:lnTo>
                  <a:cubicBezTo>
                    <a:pt x="548" y="1512"/>
                    <a:pt x="584" y="1536"/>
                    <a:pt x="584" y="1584"/>
                  </a:cubicBezTo>
                  <a:lnTo>
                    <a:pt x="584" y="2013"/>
                  </a:lnTo>
                  <a:cubicBezTo>
                    <a:pt x="584" y="2048"/>
                    <a:pt x="620" y="2084"/>
                    <a:pt x="667" y="2084"/>
                  </a:cubicBezTo>
                  <a:lnTo>
                    <a:pt x="1477" y="2084"/>
                  </a:lnTo>
                  <a:cubicBezTo>
                    <a:pt x="1525" y="2084"/>
                    <a:pt x="1560" y="2048"/>
                    <a:pt x="1560" y="2013"/>
                  </a:cubicBezTo>
                  <a:lnTo>
                    <a:pt x="1560" y="1584"/>
                  </a:lnTo>
                  <a:cubicBezTo>
                    <a:pt x="1560" y="1548"/>
                    <a:pt x="1584" y="1512"/>
                    <a:pt x="1632" y="1512"/>
                  </a:cubicBezTo>
                  <a:lnTo>
                    <a:pt x="2060" y="1512"/>
                  </a:lnTo>
                  <a:cubicBezTo>
                    <a:pt x="2096" y="1512"/>
                    <a:pt x="2132" y="1477"/>
                    <a:pt x="2132" y="1441"/>
                  </a:cubicBezTo>
                  <a:lnTo>
                    <a:pt x="2132" y="643"/>
                  </a:lnTo>
                  <a:cubicBezTo>
                    <a:pt x="2132" y="608"/>
                    <a:pt x="2096" y="572"/>
                    <a:pt x="2060" y="572"/>
                  </a:cubicBezTo>
                  <a:lnTo>
                    <a:pt x="1632" y="572"/>
                  </a:lnTo>
                  <a:cubicBezTo>
                    <a:pt x="1584" y="572"/>
                    <a:pt x="1549" y="536"/>
                    <a:pt x="1549" y="500"/>
                  </a:cubicBezTo>
                  <a:lnTo>
                    <a:pt x="1549" y="72"/>
                  </a:lnTo>
                  <a:cubicBezTo>
                    <a:pt x="1549" y="24"/>
                    <a:pt x="1513" y="0"/>
                    <a:pt x="1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1"/>
            <p:cNvSpPr/>
            <p:nvPr/>
          </p:nvSpPr>
          <p:spPr>
            <a:xfrm>
              <a:off x="7327357" y="1448178"/>
              <a:ext cx="75695" cy="53985"/>
            </a:xfrm>
            <a:custGeom>
              <a:avLst/>
              <a:gdLst/>
              <a:ahLst/>
              <a:cxnLst/>
              <a:rect l="l" t="t" r="r" b="b"/>
              <a:pathLst>
                <a:path w="3239" h="2310" extrusionOk="0">
                  <a:moveTo>
                    <a:pt x="0" y="0"/>
                  </a:moveTo>
                  <a:lnTo>
                    <a:pt x="0" y="1548"/>
                  </a:lnTo>
                  <a:cubicBezTo>
                    <a:pt x="0" y="1977"/>
                    <a:pt x="726" y="2310"/>
                    <a:pt x="1619" y="2310"/>
                  </a:cubicBezTo>
                  <a:cubicBezTo>
                    <a:pt x="2512" y="2310"/>
                    <a:pt x="3239" y="1977"/>
                    <a:pt x="3239" y="1548"/>
                  </a:cubicBezTo>
                  <a:lnTo>
                    <a:pt x="3239" y="0"/>
                  </a:lnTo>
                  <a:cubicBezTo>
                    <a:pt x="3239" y="214"/>
                    <a:pt x="2429" y="322"/>
                    <a:pt x="1619" y="322"/>
                  </a:cubicBezTo>
                  <a:cubicBezTo>
                    <a:pt x="810" y="322"/>
                    <a:pt x="0" y="214"/>
                    <a:pt x="0"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1"/>
            <p:cNvSpPr/>
            <p:nvPr/>
          </p:nvSpPr>
          <p:spPr>
            <a:xfrm>
              <a:off x="7327357" y="1430370"/>
              <a:ext cx="75695" cy="35639"/>
            </a:xfrm>
            <a:custGeom>
              <a:avLst/>
              <a:gdLst/>
              <a:ahLst/>
              <a:cxnLst/>
              <a:rect l="l" t="t" r="r" b="b"/>
              <a:pathLst>
                <a:path w="3239" h="1525" extrusionOk="0">
                  <a:moveTo>
                    <a:pt x="1619" y="0"/>
                  </a:moveTo>
                  <a:cubicBezTo>
                    <a:pt x="726" y="0"/>
                    <a:pt x="0" y="345"/>
                    <a:pt x="0" y="762"/>
                  </a:cubicBezTo>
                  <a:cubicBezTo>
                    <a:pt x="0" y="1191"/>
                    <a:pt x="726" y="1524"/>
                    <a:pt x="1619" y="1524"/>
                  </a:cubicBezTo>
                  <a:cubicBezTo>
                    <a:pt x="2512" y="1524"/>
                    <a:pt x="3239" y="1191"/>
                    <a:pt x="3239" y="762"/>
                  </a:cubicBezTo>
                  <a:cubicBezTo>
                    <a:pt x="3239" y="345"/>
                    <a:pt x="2512" y="0"/>
                    <a:pt x="16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1"/>
            <p:cNvSpPr/>
            <p:nvPr/>
          </p:nvSpPr>
          <p:spPr>
            <a:xfrm>
              <a:off x="7354069" y="1779846"/>
              <a:ext cx="22552" cy="48703"/>
            </a:xfrm>
            <a:custGeom>
              <a:avLst/>
              <a:gdLst/>
              <a:ahLst/>
              <a:cxnLst/>
              <a:rect l="l" t="t" r="r" b="b"/>
              <a:pathLst>
                <a:path w="965" h="2084" extrusionOk="0">
                  <a:moveTo>
                    <a:pt x="71" y="0"/>
                  </a:moveTo>
                  <a:cubicBezTo>
                    <a:pt x="36" y="0"/>
                    <a:pt x="0" y="24"/>
                    <a:pt x="0" y="72"/>
                  </a:cubicBezTo>
                  <a:lnTo>
                    <a:pt x="0" y="2012"/>
                  </a:lnTo>
                  <a:cubicBezTo>
                    <a:pt x="0" y="2048"/>
                    <a:pt x="36" y="2084"/>
                    <a:pt x="71" y="2084"/>
                  </a:cubicBezTo>
                  <a:lnTo>
                    <a:pt x="881" y="2084"/>
                  </a:lnTo>
                  <a:cubicBezTo>
                    <a:pt x="929" y="2084"/>
                    <a:pt x="953" y="2048"/>
                    <a:pt x="964" y="2012"/>
                  </a:cubicBezTo>
                  <a:lnTo>
                    <a:pt x="964" y="72"/>
                  </a:lnTo>
                  <a:cubicBezTo>
                    <a:pt x="953" y="24"/>
                    <a:pt x="929" y="0"/>
                    <a:pt x="8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1"/>
            <p:cNvSpPr/>
            <p:nvPr/>
          </p:nvSpPr>
          <p:spPr>
            <a:xfrm>
              <a:off x="7461174" y="1583678"/>
              <a:ext cx="34821" cy="83501"/>
            </a:xfrm>
            <a:custGeom>
              <a:avLst/>
              <a:gdLst/>
              <a:ahLst/>
              <a:cxnLst/>
              <a:rect l="l" t="t" r="r" b="b"/>
              <a:pathLst>
                <a:path w="1490" h="3573" extrusionOk="0">
                  <a:moveTo>
                    <a:pt x="1489" y="0"/>
                  </a:moveTo>
                  <a:cubicBezTo>
                    <a:pt x="1489" y="691"/>
                    <a:pt x="918" y="1322"/>
                    <a:pt x="1" y="1786"/>
                  </a:cubicBezTo>
                  <a:lnTo>
                    <a:pt x="1" y="3572"/>
                  </a:lnTo>
                  <a:cubicBezTo>
                    <a:pt x="918" y="3108"/>
                    <a:pt x="1489" y="2477"/>
                    <a:pt x="1489" y="1786"/>
                  </a:cubicBezTo>
                  <a:lnTo>
                    <a:pt x="1489" y="0"/>
                  </a:lnTo>
                  <a:close/>
                </a:path>
              </a:pathLst>
            </a:custGeom>
            <a:solidFill>
              <a:srgbClr val="D8F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1"/>
            <p:cNvSpPr/>
            <p:nvPr/>
          </p:nvSpPr>
          <p:spPr>
            <a:xfrm>
              <a:off x="7461174" y="1491857"/>
              <a:ext cx="34821" cy="133583"/>
            </a:xfrm>
            <a:custGeom>
              <a:avLst/>
              <a:gdLst/>
              <a:ahLst/>
              <a:cxnLst/>
              <a:rect l="l" t="t" r="r" b="b"/>
              <a:pathLst>
                <a:path w="1490" h="5716" extrusionOk="0">
                  <a:moveTo>
                    <a:pt x="1489" y="0"/>
                  </a:moveTo>
                  <a:cubicBezTo>
                    <a:pt x="1489" y="691"/>
                    <a:pt x="918" y="1322"/>
                    <a:pt x="1" y="1786"/>
                  </a:cubicBezTo>
                  <a:lnTo>
                    <a:pt x="1" y="5715"/>
                  </a:lnTo>
                  <a:cubicBezTo>
                    <a:pt x="918" y="5251"/>
                    <a:pt x="1489" y="4620"/>
                    <a:pt x="1489" y="3929"/>
                  </a:cubicBezTo>
                  <a:lnTo>
                    <a:pt x="1489"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1"/>
            <p:cNvSpPr/>
            <p:nvPr/>
          </p:nvSpPr>
          <p:spPr>
            <a:xfrm>
              <a:off x="7447269" y="1608660"/>
              <a:ext cx="100748" cy="243071"/>
            </a:xfrm>
            <a:custGeom>
              <a:avLst/>
              <a:gdLst/>
              <a:ahLst/>
              <a:cxnLst/>
              <a:rect l="l" t="t" r="r" b="b"/>
              <a:pathLst>
                <a:path w="4311" h="10401" extrusionOk="0">
                  <a:moveTo>
                    <a:pt x="2065" y="0"/>
                  </a:moveTo>
                  <a:cubicBezTo>
                    <a:pt x="1816" y="0"/>
                    <a:pt x="1566" y="164"/>
                    <a:pt x="1548" y="491"/>
                  </a:cubicBezTo>
                  <a:lnTo>
                    <a:pt x="1548" y="2015"/>
                  </a:lnTo>
                  <a:lnTo>
                    <a:pt x="1310" y="1777"/>
                  </a:lnTo>
                  <a:cubicBezTo>
                    <a:pt x="1209" y="1682"/>
                    <a:pt x="1078" y="1634"/>
                    <a:pt x="947" y="1634"/>
                  </a:cubicBezTo>
                  <a:cubicBezTo>
                    <a:pt x="816" y="1634"/>
                    <a:pt x="685" y="1682"/>
                    <a:pt x="584" y="1777"/>
                  </a:cubicBezTo>
                  <a:cubicBezTo>
                    <a:pt x="394" y="1979"/>
                    <a:pt x="394" y="2301"/>
                    <a:pt x="584" y="2491"/>
                  </a:cubicBezTo>
                  <a:lnTo>
                    <a:pt x="1548" y="3432"/>
                  </a:lnTo>
                  <a:lnTo>
                    <a:pt x="1548" y="4373"/>
                  </a:lnTo>
                  <a:lnTo>
                    <a:pt x="917" y="3753"/>
                  </a:lnTo>
                  <a:cubicBezTo>
                    <a:pt x="816" y="3658"/>
                    <a:pt x="685" y="3611"/>
                    <a:pt x="554" y="3611"/>
                  </a:cubicBezTo>
                  <a:cubicBezTo>
                    <a:pt x="423" y="3611"/>
                    <a:pt x="292" y="3658"/>
                    <a:pt x="191" y="3753"/>
                  </a:cubicBezTo>
                  <a:cubicBezTo>
                    <a:pt x="1" y="3956"/>
                    <a:pt x="1" y="4277"/>
                    <a:pt x="191" y="4468"/>
                  </a:cubicBezTo>
                  <a:lnTo>
                    <a:pt x="1548" y="5801"/>
                  </a:lnTo>
                  <a:lnTo>
                    <a:pt x="1548" y="9909"/>
                  </a:lnTo>
                  <a:cubicBezTo>
                    <a:pt x="1566" y="10236"/>
                    <a:pt x="1816" y="10400"/>
                    <a:pt x="2066" y="10400"/>
                  </a:cubicBezTo>
                  <a:cubicBezTo>
                    <a:pt x="2316" y="10400"/>
                    <a:pt x="2566" y="10236"/>
                    <a:pt x="2584" y="9909"/>
                  </a:cubicBezTo>
                  <a:lnTo>
                    <a:pt x="2584" y="6790"/>
                  </a:lnTo>
                  <a:lnTo>
                    <a:pt x="4108" y="5289"/>
                  </a:lnTo>
                  <a:cubicBezTo>
                    <a:pt x="4311" y="5087"/>
                    <a:pt x="4311" y="4766"/>
                    <a:pt x="4108" y="4575"/>
                  </a:cubicBezTo>
                  <a:cubicBezTo>
                    <a:pt x="4007" y="4480"/>
                    <a:pt x="3876" y="4432"/>
                    <a:pt x="3745" y="4432"/>
                  </a:cubicBezTo>
                  <a:cubicBezTo>
                    <a:pt x="3614" y="4432"/>
                    <a:pt x="3483" y="4480"/>
                    <a:pt x="3382" y="4575"/>
                  </a:cubicBezTo>
                  <a:lnTo>
                    <a:pt x="2572" y="5361"/>
                  </a:lnTo>
                  <a:lnTo>
                    <a:pt x="2572" y="4325"/>
                  </a:lnTo>
                  <a:lnTo>
                    <a:pt x="3596" y="3337"/>
                  </a:lnTo>
                  <a:cubicBezTo>
                    <a:pt x="3787" y="3134"/>
                    <a:pt x="3787" y="2813"/>
                    <a:pt x="3596" y="2622"/>
                  </a:cubicBezTo>
                  <a:cubicBezTo>
                    <a:pt x="3495" y="2527"/>
                    <a:pt x="3364" y="2480"/>
                    <a:pt x="3233" y="2480"/>
                  </a:cubicBezTo>
                  <a:cubicBezTo>
                    <a:pt x="3102" y="2480"/>
                    <a:pt x="2971" y="2527"/>
                    <a:pt x="2870" y="2622"/>
                  </a:cubicBezTo>
                  <a:lnTo>
                    <a:pt x="2572" y="2908"/>
                  </a:lnTo>
                  <a:lnTo>
                    <a:pt x="2572" y="491"/>
                  </a:lnTo>
                  <a:cubicBezTo>
                    <a:pt x="2560" y="164"/>
                    <a:pt x="2313" y="0"/>
                    <a:pt x="2065" y="0"/>
                  </a:cubicBezTo>
                  <a:close/>
                </a:path>
              </a:pathLst>
            </a:custGeom>
            <a:solidFill>
              <a:srgbClr val="80C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1"/>
            <p:cNvSpPr/>
            <p:nvPr/>
          </p:nvSpPr>
          <p:spPr>
            <a:xfrm>
              <a:off x="7413336" y="1563369"/>
              <a:ext cx="164455" cy="224843"/>
            </a:xfrm>
            <a:custGeom>
              <a:avLst/>
              <a:gdLst/>
              <a:ahLst/>
              <a:cxnLst/>
              <a:rect l="l" t="t" r="r" b="b"/>
              <a:pathLst>
                <a:path w="7037" h="9621" extrusionOk="0">
                  <a:moveTo>
                    <a:pt x="3524" y="0"/>
                  </a:moveTo>
                  <a:cubicBezTo>
                    <a:pt x="2048" y="0"/>
                    <a:pt x="0" y="4203"/>
                    <a:pt x="0" y="6144"/>
                  </a:cubicBezTo>
                  <a:cubicBezTo>
                    <a:pt x="0" y="7882"/>
                    <a:pt x="1274" y="9359"/>
                    <a:pt x="3000" y="9621"/>
                  </a:cubicBezTo>
                  <a:lnTo>
                    <a:pt x="4036" y="9621"/>
                  </a:lnTo>
                  <a:cubicBezTo>
                    <a:pt x="5751" y="9370"/>
                    <a:pt x="7037" y="7882"/>
                    <a:pt x="7037" y="6144"/>
                  </a:cubicBezTo>
                  <a:cubicBezTo>
                    <a:pt x="7037" y="4203"/>
                    <a:pt x="4989" y="0"/>
                    <a:pt x="3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1"/>
            <p:cNvSpPr/>
            <p:nvPr/>
          </p:nvSpPr>
          <p:spPr>
            <a:xfrm>
              <a:off x="7443109" y="1768979"/>
              <a:ext cx="50386" cy="19234"/>
            </a:xfrm>
            <a:custGeom>
              <a:avLst/>
              <a:gdLst/>
              <a:ahLst/>
              <a:cxnLst/>
              <a:rect l="l" t="t" r="r" b="b"/>
              <a:pathLst>
                <a:path w="2156" h="823" extrusionOk="0">
                  <a:moveTo>
                    <a:pt x="1726" y="1"/>
                  </a:moveTo>
                  <a:cubicBezTo>
                    <a:pt x="1412" y="88"/>
                    <a:pt x="1086" y="134"/>
                    <a:pt x="759" y="134"/>
                  </a:cubicBezTo>
                  <a:cubicBezTo>
                    <a:pt x="505" y="134"/>
                    <a:pt x="250" y="106"/>
                    <a:pt x="0" y="49"/>
                  </a:cubicBezTo>
                  <a:lnTo>
                    <a:pt x="0" y="49"/>
                  </a:lnTo>
                  <a:cubicBezTo>
                    <a:pt x="500" y="465"/>
                    <a:pt x="1095" y="727"/>
                    <a:pt x="1726" y="823"/>
                  </a:cubicBezTo>
                  <a:lnTo>
                    <a:pt x="2155" y="406"/>
                  </a:lnTo>
                  <a:lnTo>
                    <a:pt x="1726"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1"/>
            <p:cNvSpPr/>
            <p:nvPr/>
          </p:nvSpPr>
          <p:spPr>
            <a:xfrm>
              <a:off x="7489849" y="1563369"/>
              <a:ext cx="87941" cy="224843"/>
            </a:xfrm>
            <a:custGeom>
              <a:avLst/>
              <a:gdLst/>
              <a:ahLst/>
              <a:cxnLst/>
              <a:rect l="l" t="t" r="r" b="b"/>
              <a:pathLst>
                <a:path w="3763" h="9621" extrusionOk="0">
                  <a:moveTo>
                    <a:pt x="238" y="0"/>
                  </a:moveTo>
                  <a:cubicBezTo>
                    <a:pt x="240" y="0"/>
                    <a:pt x="242" y="0"/>
                    <a:pt x="244" y="0"/>
                  </a:cubicBezTo>
                  <a:lnTo>
                    <a:pt x="244" y="0"/>
                  </a:lnTo>
                  <a:cubicBezTo>
                    <a:pt x="246" y="0"/>
                    <a:pt x="248" y="0"/>
                    <a:pt x="250" y="0"/>
                  </a:cubicBezTo>
                  <a:close/>
                  <a:moveTo>
                    <a:pt x="244" y="0"/>
                  </a:moveTo>
                  <a:lnTo>
                    <a:pt x="244" y="0"/>
                  </a:lnTo>
                  <a:cubicBezTo>
                    <a:pt x="163" y="1"/>
                    <a:pt x="82" y="13"/>
                    <a:pt x="0" y="36"/>
                  </a:cubicBezTo>
                  <a:cubicBezTo>
                    <a:pt x="1167" y="1334"/>
                    <a:pt x="2274" y="3989"/>
                    <a:pt x="2274" y="5418"/>
                  </a:cubicBezTo>
                  <a:cubicBezTo>
                    <a:pt x="2274" y="5751"/>
                    <a:pt x="2227" y="6096"/>
                    <a:pt x="2131" y="6418"/>
                  </a:cubicBezTo>
                  <a:lnTo>
                    <a:pt x="750" y="8728"/>
                  </a:lnTo>
                  <a:lnTo>
                    <a:pt x="750" y="9621"/>
                  </a:lnTo>
                  <a:cubicBezTo>
                    <a:pt x="2477" y="9370"/>
                    <a:pt x="3763" y="7894"/>
                    <a:pt x="3763" y="6144"/>
                  </a:cubicBezTo>
                  <a:cubicBezTo>
                    <a:pt x="3763" y="4218"/>
                    <a:pt x="1720" y="11"/>
                    <a:pt x="244"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1"/>
            <p:cNvSpPr/>
            <p:nvPr/>
          </p:nvSpPr>
          <p:spPr>
            <a:xfrm>
              <a:off x="7447269" y="1608660"/>
              <a:ext cx="100748" cy="243071"/>
            </a:xfrm>
            <a:custGeom>
              <a:avLst/>
              <a:gdLst/>
              <a:ahLst/>
              <a:cxnLst/>
              <a:rect l="l" t="t" r="r" b="b"/>
              <a:pathLst>
                <a:path w="4311" h="10401" extrusionOk="0">
                  <a:moveTo>
                    <a:pt x="2065" y="0"/>
                  </a:moveTo>
                  <a:cubicBezTo>
                    <a:pt x="1816" y="0"/>
                    <a:pt x="1566" y="164"/>
                    <a:pt x="1548" y="491"/>
                  </a:cubicBezTo>
                  <a:lnTo>
                    <a:pt x="1548" y="2015"/>
                  </a:lnTo>
                  <a:lnTo>
                    <a:pt x="1310" y="1777"/>
                  </a:lnTo>
                  <a:cubicBezTo>
                    <a:pt x="1209" y="1682"/>
                    <a:pt x="1078" y="1634"/>
                    <a:pt x="947" y="1634"/>
                  </a:cubicBezTo>
                  <a:cubicBezTo>
                    <a:pt x="816" y="1634"/>
                    <a:pt x="685" y="1682"/>
                    <a:pt x="584" y="1777"/>
                  </a:cubicBezTo>
                  <a:cubicBezTo>
                    <a:pt x="394" y="1979"/>
                    <a:pt x="394" y="2301"/>
                    <a:pt x="584" y="2491"/>
                  </a:cubicBezTo>
                  <a:lnTo>
                    <a:pt x="1548" y="3432"/>
                  </a:lnTo>
                  <a:lnTo>
                    <a:pt x="1548" y="4373"/>
                  </a:lnTo>
                  <a:lnTo>
                    <a:pt x="917" y="3753"/>
                  </a:lnTo>
                  <a:cubicBezTo>
                    <a:pt x="816" y="3658"/>
                    <a:pt x="685" y="3611"/>
                    <a:pt x="554" y="3611"/>
                  </a:cubicBezTo>
                  <a:cubicBezTo>
                    <a:pt x="423" y="3611"/>
                    <a:pt x="292" y="3658"/>
                    <a:pt x="191" y="3753"/>
                  </a:cubicBezTo>
                  <a:cubicBezTo>
                    <a:pt x="1" y="3956"/>
                    <a:pt x="1" y="4277"/>
                    <a:pt x="191" y="4468"/>
                  </a:cubicBezTo>
                  <a:lnTo>
                    <a:pt x="1548" y="5801"/>
                  </a:lnTo>
                  <a:lnTo>
                    <a:pt x="1548" y="9909"/>
                  </a:lnTo>
                  <a:cubicBezTo>
                    <a:pt x="1566" y="10236"/>
                    <a:pt x="1816" y="10400"/>
                    <a:pt x="2066" y="10400"/>
                  </a:cubicBezTo>
                  <a:cubicBezTo>
                    <a:pt x="2316" y="10400"/>
                    <a:pt x="2566" y="10236"/>
                    <a:pt x="2584" y="9909"/>
                  </a:cubicBezTo>
                  <a:lnTo>
                    <a:pt x="2584" y="6790"/>
                  </a:lnTo>
                  <a:lnTo>
                    <a:pt x="4108" y="5289"/>
                  </a:lnTo>
                  <a:cubicBezTo>
                    <a:pt x="4311" y="5087"/>
                    <a:pt x="4311" y="4766"/>
                    <a:pt x="4108" y="4575"/>
                  </a:cubicBezTo>
                  <a:cubicBezTo>
                    <a:pt x="4007" y="4480"/>
                    <a:pt x="3876" y="4432"/>
                    <a:pt x="3745" y="4432"/>
                  </a:cubicBezTo>
                  <a:cubicBezTo>
                    <a:pt x="3614" y="4432"/>
                    <a:pt x="3483" y="4480"/>
                    <a:pt x="3382" y="4575"/>
                  </a:cubicBezTo>
                  <a:lnTo>
                    <a:pt x="2572" y="5361"/>
                  </a:lnTo>
                  <a:lnTo>
                    <a:pt x="2572" y="4325"/>
                  </a:lnTo>
                  <a:lnTo>
                    <a:pt x="3596" y="3337"/>
                  </a:lnTo>
                  <a:cubicBezTo>
                    <a:pt x="3787" y="3134"/>
                    <a:pt x="3787" y="2813"/>
                    <a:pt x="3596" y="2622"/>
                  </a:cubicBezTo>
                  <a:cubicBezTo>
                    <a:pt x="3495" y="2527"/>
                    <a:pt x="3364" y="2480"/>
                    <a:pt x="3233" y="2480"/>
                  </a:cubicBezTo>
                  <a:cubicBezTo>
                    <a:pt x="3102" y="2480"/>
                    <a:pt x="2971" y="2527"/>
                    <a:pt x="2870" y="2622"/>
                  </a:cubicBezTo>
                  <a:lnTo>
                    <a:pt x="2572" y="2908"/>
                  </a:lnTo>
                  <a:lnTo>
                    <a:pt x="2572" y="491"/>
                  </a:lnTo>
                  <a:cubicBezTo>
                    <a:pt x="2560" y="164"/>
                    <a:pt x="2313" y="0"/>
                    <a:pt x="2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5" name="Google Shape;3425;p51"/>
          <p:cNvGrpSpPr/>
          <p:nvPr/>
        </p:nvGrpSpPr>
        <p:grpSpPr>
          <a:xfrm>
            <a:off x="6654255" y="1430370"/>
            <a:ext cx="332532" cy="421829"/>
            <a:chOff x="6654255" y="1430370"/>
            <a:chExt cx="332532" cy="421829"/>
          </a:xfrm>
        </p:grpSpPr>
        <p:sp>
          <p:nvSpPr>
            <p:cNvPr id="3426" name="Google Shape;3426;p51"/>
            <p:cNvSpPr/>
            <p:nvPr/>
          </p:nvSpPr>
          <p:spPr>
            <a:xfrm>
              <a:off x="6668183" y="1651661"/>
              <a:ext cx="126338" cy="77775"/>
            </a:xfrm>
            <a:custGeom>
              <a:avLst/>
              <a:gdLst/>
              <a:ahLst/>
              <a:cxnLst/>
              <a:rect l="l" t="t" r="r" b="b"/>
              <a:pathLst>
                <a:path w="5406" h="3328" extrusionOk="0">
                  <a:moveTo>
                    <a:pt x="2341" y="0"/>
                  </a:moveTo>
                  <a:cubicBezTo>
                    <a:pt x="1533" y="0"/>
                    <a:pt x="741" y="277"/>
                    <a:pt x="107" y="806"/>
                  </a:cubicBezTo>
                  <a:cubicBezTo>
                    <a:pt x="24" y="878"/>
                    <a:pt x="0" y="985"/>
                    <a:pt x="36" y="1080"/>
                  </a:cubicBezTo>
                  <a:cubicBezTo>
                    <a:pt x="417" y="2140"/>
                    <a:pt x="1298" y="2937"/>
                    <a:pt x="2381" y="3211"/>
                  </a:cubicBezTo>
                  <a:cubicBezTo>
                    <a:pt x="2675" y="3289"/>
                    <a:pt x="2975" y="3328"/>
                    <a:pt x="3274" y="3328"/>
                  </a:cubicBezTo>
                  <a:cubicBezTo>
                    <a:pt x="3934" y="3328"/>
                    <a:pt x="4590" y="3140"/>
                    <a:pt x="5156" y="2771"/>
                  </a:cubicBezTo>
                  <a:lnTo>
                    <a:pt x="5406" y="1854"/>
                  </a:lnTo>
                  <a:cubicBezTo>
                    <a:pt x="4965" y="985"/>
                    <a:pt x="4179" y="354"/>
                    <a:pt x="3239" y="116"/>
                  </a:cubicBezTo>
                  <a:cubicBezTo>
                    <a:pt x="2942" y="38"/>
                    <a:pt x="2640" y="0"/>
                    <a:pt x="2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1"/>
            <p:cNvSpPr/>
            <p:nvPr/>
          </p:nvSpPr>
          <p:spPr>
            <a:xfrm>
              <a:off x="6740513" y="1653250"/>
              <a:ext cx="54008" cy="41482"/>
            </a:xfrm>
            <a:custGeom>
              <a:avLst/>
              <a:gdLst/>
              <a:ahLst/>
              <a:cxnLst/>
              <a:rect l="l" t="t" r="r" b="b"/>
              <a:pathLst>
                <a:path w="2311" h="1775" extrusionOk="0">
                  <a:moveTo>
                    <a:pt x="1" y="0"/>
                  </a:moveTo>
                  <a:cubicBezTo>
                    <a:pt x="453" y="393"/>
                    <a:pt x="798" y="881"/>
                    <a:pt x="1001" y="1429"/>
                  </a:cubicBezTo>
                  <a:lnTo>
                    <a:pt x="1465" y="1774"/>
                  </a:lnTo>
                  <a:lnTo>
                    <a:pt x="2311" y="1774"/>
                  </a:lnTo>
                  <a:cubicBezTo>
                    <a:pt x="1870" y="917"/>
                    <a:pt x="1084" y="274"/>
                    <a:pt x="144" y="36"/>
                  </a:cubicBezTo>
                  <a:lnTo>
                    <a:pt x="1"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1"/>
            <p:cNvSpPr/>
            <p:nvPr/>
          </p:nvSpPr>
          <p:spPr>
            <a:xfrm>
              <a:off x="6692371" y="1704431"/>
              <a:ext cx="96308" cy="24959"/>
            </a:xfrm>
            <a:custGeom>
              <a:avLst/>
              <a:gdLst/>
              <a:ahLst/>
              <a:cxnLst/>
              <a:rect l="l" t="t" r="r" b="b"/>
              <a:pathLst>
                <a:path w="4121" h="1068" extrusionOk="0">
                  <a:moveTo>
                    <a:pt x="1" y="251"/>
                  </a:moveTo>
                  <a:cubicBezTo>
                    <a:pt x="6" y="252"/>
                    <a:pt x="12" y="253"/>
                    <a:pt x="17" y="254"/>
                  </a:cubicBezTo>
                  <a:lnTo>
                    <a:pt x="17" y="254"/>
                  </a:lnTo>
                  <a:cubicBezTo>
                    <a:pt x="16" y="253"/>
                    <a:pt x="14" y="252"/>
                    <a:pt x="13" y="251"/>
                  </a:cubicBezTo>
                  <a:close/>
                  <a:moveTo>
                    <a:pt x="2216" y="1"/>
                  </a:moveTo>
                  <a:cubicBezTo>
                    <a:pt x="1755" y="223"/>
                    <a:pt x="1258" y="334"/>
                    <a:pt x="755" y="334"/>
                  </a:cubicBezTo>
                  <a:cubicBezTo>
                    <a:pt x="509" y="334"/>
                    <a:pt x="262" y="308"/>
                    <a:pt x="17" y="254"/>
                  </a:cubicBezTo>
                  <a:lnTo>
                    <a:pt x="17" y="254"/>
                  </a:lnTo>
                  <a:cubicBezTo>
                    <a:pt x="397" y="586"/>
                    <a:pt x="860" y="823"/>
                    <a:pt x="1346" y="953"/>
                  </a:cubicBezTo>
                  <a:cubicBezTo>
                    <a:pt x="1634" y="1030"/>
                    <a:pt x="1927" y="1067"/>
                    <a:pt x="2220" y="1067"/>
                  </a:cubicBezTo>
                  <a:cubicBezTo>
                    <a:pt x="2887" y="1067"/>
                    <a:pt x="3550" y="873"/>
                    <a:pt x="4121" y="501"/>
                  </a:cubicBezTo>
                  <a:lnTo>
                    <a:pt x="3275"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1"/>
            <p:cNvSpPr/>
            <p:nvPr/>
          </p:nvSpPr>
          <p:spPr>
            <a:xfrm>
              <a:off x="6847361" y="1680920"/>
              <a:ext cx="133583" cy="82286"/>
            </a:xfrm>
            <a:custGeom>
              <a:avLst/>
              <a:gdLst/>
              <a:ahLst/>
              <a:cxnLst/>
              <a:rect l="l" t="t" r="r" b="b"/>
              <a:pathLst>
                <a:path w="5716" h="3521" extrusionOk="0">
                  <a:moveTo>
                    <a:pt x="3246" y="1"/>
                  </a:moveTo>
                  <a:cubicBezTo>
                    <a:pt x="2930" y="1"/>
                    <a:pt x="2611" y="42"/>
                    <a:pt x="2299" y="126"/>
                  </a:cubicBezTo>
                  <a:cubicBezTo>
                    <a:pt x="1299" y="376"/>
                    <a:pt x="465" y="1042"/>
                    <a:pt x="1" y="1959"/>
                  </a:cubicBezTo>
                  <a:lnTo>
                    <a:pt x="263" y="2936"/>
                  </a:lnTo>
                  <a:cubicBezTo>
                    <a:pt x="863" y="3322"/>
                    <a:pt x="1554" y="3521"/>
                    <a:pt x="2253" y="3521"/>
                  </a:cubicBezTo>
                  <a:cubicBezTo>
                    <a:pt x="2567" y="3521"/>
                    <a:pt x="2882" y="3481"/>
                    <a:pt x="3192" y="3400"/>
                  </a:cubicBezTo>
                  <a:cubicBezTo>
                    <a:pt x="4347" y="3102"/>
                    <a:pt x="5275" y="2257"/>
                    <a:pt x="5680" y="1138"/>
                  </a:cubicBezTo>
                  <a:cubicBezTo>
                    <a:pt x="5716" y="1042"/>
                    <a:pt x="5692" y="935"/>
                    <a:pt x="5609" y="864"/>
                  </a:cubicBezTo>
                  <a:cubicBezTo>
                    <a:pt x="4940" y="299"/>
                    <a:pt x="4100" y="1"/>
                    <a:pt x="3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1"/>
            <p:cNvSpPr/>
            <p:nvPr/>
          </p:nvSpPr>
          <p:spPr>
            <a:xfrm>
              <a:off x="6853484" y="1683000"/>
              <a:ext cx="127460" cy="80206"/>
            </a:xfrm>
            <a:custGeom>
              <a:avLst/>
              <a:gdLst/>
              <a:ahLst/>
              <a:cxnLst/>
              <a:rect l="l" t="t" r="r" b="b"/>
              <a:pathLst>
                <a:path w="5454" h="3432" extrusionOk="0">
                  <a:moveTo>
                    <a:pt x="3811" y="1"/>
                  </a:moveTo>
                  <a:lnTo>
                    <a:pt x="3823" y="13"/>
                  </a:lnTo>
                  <a:cubicBezTo>
                    <a:pt x="3930" y="96"/>
                    <a:pt x="3965" y="239"/>
                    <a:pt x="3918" y="370"/>
                  </a:cubicBezTo>
                  <a:cubicBezTo>
                    <a:pt x="3775" y="739"/>
                    <a:pt x="3584" y="1073"/>
                    <a:pt x="3334" y="1370"/>
                  </a:cubicBezTo>
                  <a:lnTo>
                    <a:pt x="2322" y="2239"/>
                  </a:lnTo>
                  <a:cubicBezTo>
                    <a:pt x="1775" y="2537"/>
                    <a:pt x="1144" y="2704"/>
                    <a:pt x="513" y="2704"/>
                  </a:cubicBezTo>
                  <a:lnTo>
                    <a:pt x="1" y="2847"/>
                  </a:lnTo>
                  <a:cubicBezTo>
                    <a:pt x="601" y="3233"/>
                    <a:pt x="1292" y="3432"/>
                    <a:pt x="1991" y="3432"/>
                  </a:cubicBezTo>
                  <a:cubicBezTo>
                    <a:pt x="2305" y="3432"/>
                    <a:pt x="2620" y="3392"/>
                    <a:pt x="2930" y="3311"/>
                  </a:cubicBezTo>
                  <a:cubicBezTo>
                    <a:pt x="4085" y="3013"/>
                    <a:pt x="5013" y="2168"/>
                    <a:pt x="5418" y="1049"/>
                  </a:cubicBezTo>
                  <a:cubicBezTo>
                    <a:pt x="5454" y="953"/>
                    <a:pt x="5430" y="846"/>
                    <a:pt x="5347" y="775"/>
                  </a:cubicBezTo>
                  <a:cubicBezTo>
                    <a:pt x="4894" y="406"/>
                    <a:pt x="4370" y="144"/>
                    <a:pt x="3811"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1"/>
            <p:cNvSpPr/>
            <p:nvPr/>
          </p:nvSpPr>
          <p:spPr>
            <a:xfrm>
              <a:off x="6712983" y="1635980"/>
              <a:ext cx="220660" cy="173943"/>
            </a:xfrm>
            <a:custGeom>
              <a:avLst/>
              <a:gdLst/>
              <a:ahLst/>
              <a:cxnLst/>
              <a:rect l="l" t="t" r="r" b="b"/>
              <a:pathLst>
                <a:path w="9442" h="7443" extrusionOk="0">
                  <a:moveTo>
                    <a:pt x="4131" y="1"/>
                  </a:moveTo>
                  <a:lnTo>
                    <a:pt x="4131" y="2680"/>
                  </a:lnTo>
                  <a:lnTo>
                    <a:pt x="655" y="1787"/>
                  </a:lnTo>
                  <a:cubicBezTo>
                    <a:pt x="611" y="1774"/>
                    <a:pt x="567" y="1768"/>
                    <a:pt x="524" y="1768"/>
                  </a:cubicBezTo>
                  <a:cubicBezTo>
                    <a:pt x="319" y="1768"/>
                    <a:pt x="130" y="1902"/>
                    <a:pt x="71" y="2108"/>
                  </a:cubicBezTo>
                  <a:cubicBezTo>
                    <a:pt x="71" y="2120"/>
                    <a:pt x="71" y="2120"/>
                    <a:pt x="71" y="2120"/>
                  </a:cubicBezTo>
                  <a:cubicBezTo>
                    <a:pt x="0" y="2382"/>
                    <a:pt x="155" y="2632"/>
                    <a:pt x="405" y="2704"/>
                  </a:cubicBezTo>
                  <a:lnTo>
                    <a:pt x="4131" y="3680"/>
                  </a:lnTo>
                  <a:lnTo>
                    <a:pt x="4131" y="7442"/>
                  </a:lnTo>
                  <a:cubicBezTo>
                    <a:pt x="4286" y="7412"/>
                    <a:pt x="4444" y="7398"/>
                    <a:pt x="4602" y="7398"/>
                  </a:cubicBezTo>
                  <a:cubicBezTo>
                    <a:pt x="4760" y="7398"/>
                    <a:pt x="4917" y="7412"/>
                    <a:pt x="5072" y="7442"/>
                  </a:cubicBezTo>
                  <a:lnTo>
                    <a:pt x="5072" y="5097"/>
                  </a:lnTo>
                  <a:lnTo>
                    <a:pt x="9013" y="4073"/>
                  </a:lnTo>
                  <a:cubicBezTo>
                    <a:pt x="9287" y="4001"/>
                    <a:pt x="9442" y="3727"/>
                    <a:pt x="9370" y="3466"/>
                  </a:cubicBezTo>
                  <a:lnTo>
                    <a:pt x="9370" y="3442"/>
                  </a:lnTo>
                  <a:cubicBezTo>
                    <a:pt x="9311" y="3223"/>
                    <a:pt x="9110" y="3079"/>
                    <a:pt x="8886" y="3079"/>
                  </a:cubicBezTo>
                  <a:cubicBezTo>
                    <a:pt x="8842" y="3079"/>
                    <a:pt x="8796" y="3085"/>
                    <a:pt x="8751" y="3096"/>
                  </a:cubicBezTo>
                  <a:lnTo>
                    <a:pt x="5084" y="4061"/>
                  </a:lnTo>
                  <a:lnTo>
                    <a:pt x="50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1"/>
            <p:cNvSpPr/>
            <p:nvPr/>
          </p:nvSpPr>
          <p:spPr>
            <a:xfrm>
              <a:off x="6796718" y="1606206"/>
              <a:ext cx="47605" cy="38701"/>
            </a:xfrm>
            <a:custGeom>
              <a:avLst/>
              <a:gdLst/>
              <a:ahLst/>
              <a:cxnLst/>
              <a:rect l="l" t="t" r="r" b="b"/>
              <a:pathLst>
                <a:path w="2037" h="1656" extrusionOk="0">
                  <a:moveTo>
                    <a:pt x="1" y="1"/>
                  </a:moveTo>
                  <a:lnTo>
                    <a:pt x="1" y="1322"/>
                  </a:lnTo>
                  <a:cubicBezTo>
                    <a:pt x="1" y="1513"/>
                    <a:pt x="156" y="1656"/>
                    <a:pt x="334" y="1656"/>
                  </a:cubicBezTo>
                  <a:lnTo>
                    <a:pt x="1703" y="1656"/>
                  </a:lnTo>
                  <a:cubicBezTo>
                    <a:pt x="1894" y="1656"/>
                    <a:pt x="2037" y="1513"/>
                    <a:pt x="2037" y="1322"/>
                  </a:cubicBezTo>
                  <a:lnTo>
                    <a:pt x="2037" y="39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1"/>
            <p:cNvSpPr/>
            <p:nvPr/>
          </p:nvSpPr>
          <p:spPr>
            <a:xfrm>
              <a:off x="6741355" y="1430370"/>
              <a:ext cx="158355" cy="185044"/>
            </a:xfrm>
            <a:custGeom>
              <a:avLst/>
              <a:gdLst/>
              <a:ahLst/>
              <a:cxnLst/>
              <a:rect l="l" t="t" r="r" b="b"/>
              <a:pathLst>
                <a:path w="6776" h="7918" extrusionOk="0">
                  <a:moveTo>
                    <a:pt x="6775" y="3310"/>
                  </a:moveTo>
                  <a:cubicBezTo>
                    <a:pt x="6775" y="3314"/>
                    <a:pt x="6775" y="3317"/>
                    <a:pt x="6775" y="3321"/>
                  </a:cubicBezTo>
                  <a:lnTo>
                    <a:pt x="6775" y="3321"/>
                  </a:lnTo>
                  <a:cubicBezTo>
                    <a:pt x="6775" y="3321"/>
                    <a:pt x="6775" y="3322"/>
                    <a:pt x="6775" y="3322"/>
                  </a:cubicBezTo>
                  <a:lnTo>
                    <a:pt x="6775" y="3310"/>
                  </a:lnTo>
                  <a:close/>
                  <a:moveTo>
                    <a:pt x="3394" y="0"/>
                  </a:moveTo>
                  <a:cubicBezTo>
                    <a:pt x="1548" y="0"/>
                    <a:pt x="36" y="1476"/>
                    <a:pt x="0" y="3322"/>
                  </a:cubicBezTo>
                  <a:cubicBezTo>
                    <a:pt x="0" y="4274"/>
                    <a:pt x="405" y="5108"/>
                    <a:pt x="1072" y="5787"/>
                  </a:cubicBezTo>
                  <a:cubicBezTo>
                    <a:pt x="1524" y="6263"/>
                    <a:pt x="1810" y="6858"/>
                    <a:pt x="1894" y="7513"/>
                  </a:cubicBezTo>
                  <a:cubicBezTo>
                    <a:pt x="1929" y="7739"/>
                    <a:pt x="2132" y="7918"/>
                    <a:pt x="2358" y="7918"/>
                  </a:cubicBezTo>
                  <a:lnTo>
                    <a:pt x="4370" y="7918"/>
                  </a:lnTo>
                  <a:cubicBezTo>
                    <a:pt x="4620" y="7918"/>
                    <a:pt x="4846" y="7727"/>
                    <a:pt x="4882" y="7465"/>
                  </a:cubicBezTo>
                  <a:cubicBezTo>
                    <a:pt x="4977" y="6834"/>
                    <a:pt x="5263" y="6239"/>
                    <a:pt x="5715" y="5787"/>
                  </a:cubicBezTo>
                  <a:cubicBezTo>
                    <a:pt x="6368" y="5099"/>
                    <a:pt x="6772" y="4281"/>
                    <a:pt x="6775" y="3321"/>
                  </a:cubicBezTo>
                  <a:lnTo>
                    <a:pt x="6775" y="3321"/>
                  </a:lnTo>
                  <a:cubicBezTo>
                    <a:pt x="6739" y="1476"/>
                    <a:pt x="5239"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1"/>
            <p:cNvSpPr/>
            <p:nvPr/>
          </p:nvSpPr>
          <p:spPr>
            <a:xfrm>
              <a:off x="6784472" y="1432310"/>
              <a:ext cx="115495" cy="183104"/>
            </a:xfrm>
            <a:custGeom>
              <a:avLst/>
              <a:gdLst/>
              <a:ahLst/>
              <a:cxnLst/>
              <a:rect l="l" t="t" r="r" b="b"/>
              <a:pathLst>
                <a:path w="4942" h="7835" extrusionOk="0">
                  <a:moveTo>
                    <a:pt x="2275" y="0"/>
                  </a:moveTo>
                  <a:cubicBezTo>
                    <a:pt x="3013" y="620"/>
                    <a:pt x="3454" y="1536"/>
                    <a:pt x="3454" y="2513"/>
                  </a:cubicBezTo>
                  <a:cubicBezTo>
                    <a:pt x="3454" y="3465"/>
                    <a:pt x="3037" y="4299"/>
                    <a:pt x="2382" y="4977"/>
                  </a:cubicBezTo>
                  <a:cubicBezTo>
                    <a:pt x="2025" y="5358"/>
                    <a:pt x="1763" y="5811"/>
                    <a:pt x="1632" y="6323"/>
                  </a:cubicBezTo>
                  <a:cubicBezTo>
                    <a:pt x="1501" y="6787"/>
                    <a:pt x="1084" y="7108"/>
                    <a:pt x="596" y="7108"/>
                  </a:cubicBezTo>
                  <a:lnTo>
                    <a:pt x="1" y="7108"/>
                  </a:lnTo>
                  <a:cubicBezTo>
                    <a:pt x="25" y="7216"/>
                    <a:pt x="49" y="7323"/>
                    <a:pt x="60" y="7430"/>
                  </a:cubicBezTo>
                  <a:cubicBezTo>
                    <a:pt x="96" y="7668"/>
                    <a:pt x="287" y="7835"/>
                    <a:pt x="525" y="7835"/>
                  </a:cubicBezTo>
                  <a:lnTo>
                    <a:pt x="2525" y="7835"/>
                  </a:lnTo>
                  <a:cubicBezTo>
                    <a:pt x="2787" y="7835"/>
                    <a:pt x="3013" y="7644"/>
                    <a:pt x="3049" y="7394"/>
                  </a:cubicBezTo>
                  <a:cubicBezTo>
                    <a:pt x="3144" y="6751"/>
                    <a:pt x="3430" y="6168"/>
                    <a:pt x="3870" y="5704"/>
                  </a:cubicBezTo>
                  <a:cubicBezTo>
                    <a:pt x="4525" y="5025"/>
                    <a:pt x="4942" y="4191"/>
                    <a:pt x="4942" y="3239"/>
                  </a:cubicBezTo>
                  <a:cubicBezTo>
                    <a:pt x="4930" y="1667"/>
                    <a:pt x="3823" y="322"/>
                    <a:pt x="2275"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1"/>
            <p:cNvSpPr/>
            <p:nvPr/>
          </p:nvSpPr>
          <p:spPr>
            <a:xfrm>
              <a:off x="6946146" y="1499639"/>
              <a:ext cx="40640" cy="22015"/>
            </a:xfrm>
            <a:custGeom>
              <a:avLst/>
              <a:gdLst/>
              <a:ahLst/>
              <a:cxnLst/>
              <a:rect l="l" t="t" r="r" b="b"/>
              <a:pathLst>
                <a:path w="1739" h="942" extrusionOk="0">
                  <a:moveTo>
                    <a:pt x="477" y="1"/>
                  </a:moveTo>
                  <a:cubicBezTo>
                    <a:pt x="215" y="1"/>
                    <a:pt x="0" y="215"/>
                    <a:pt x="0" y="477"/>
                  </a:cubicBezTo>
                  <a:cubicBezTo>
                    <a:pt x="0" y="727"/>
                    <a:pt x="215" y="941"/>
                    <a:pt x="477" y="941"/>
                  </a:cubicBezTo>
                  <a:lnTo>
                    <a:pt x="1120" y="941"/>
                  </a:lnTo>
                  <a:cubicBezTo>
                    <a:pt x="1739" y="941"/>
                    <a:pt x="1739" y="1"/>
                    <a:pt x="11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1"/>
            <p:cNvSpPr/>
            <p:nvPr/>
          </p:nvSpPr>
          <p:spPr>
            <a:xfrm>
              <a:off x="6920275" y="1558344"/>
              <a:ext cx="34798" cy="32391"/>
            </a:xfrm>
            <a:custGeom>
              <a:avLst/>
              <a:gdLst/>
              <a:ahLst/>
              <a:cxnLst/>
              <a:rect l="l" t="t" r="r" b="b"/>
              <a:pathLst>
                <a:path w="1489" h="1386" extrusionOk="0">
                  <a:moveTo>
                    <a:pt x="518" y="1"/>
                  </a:moveTo>
                  <a:cubicBezTo>
                    <a:pt x="396" y="1"/>
                    <a:pt x="274" y="49"/>
                    <a:pt x="179" y="144"/>
                  </a:cubicBezTo>
                  <a:lnTo>
                    <a:pt x="191" y="144"/>
                  </a:lnTo>
                  <a:cubicBezTo>
                    <a:pt x="0" y="322"/>
                    <a:pt x="0" y="620"/>
                    <a:pt x="191" y="799"/>
                  </a:cubicBezTo>
                  <a:lnTo>
                    <a:pt x="631" y="1251"/>
                  </a:lnTo>
                  <a:cubicBezTo>
                    <a:pt x="726" y="1340"/>
                    <a:pt x="848" y="1385"/>
                    <a:pt x="971" y="1385"/>
                  </a:cubicBezTo>
                  <a:cubicBezTo>
                    <a:pt x="1093" y="1385"/>
                    <a:pt x="1215" y="1340"/>
                    <a:pt x="1310" y="1251"/>
                  </a:cubicBezTo>
                  <a:cubicBezTo>
                    <a:pt x="1488" y="1061"/>
                    <a:pt x="1488" y="763"/>
                    <a:pt x="1310" y="584"/>
                  </a:cubicBezTo>
                  <a:lnTo>
                    <a:pt x="857" y="144"/>
                  </a:lnTo>
                  <a:cubicBezTo>
                    <a:pt x="762" y="49"/>
                    <a:pt x="640" y="1"/>
                    <a:pt x="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1"/>
            <p:cNvSpPr/>
            <p:nvPr/>
          </p:nvSpPr>
          <p:spPr>
            <a:xfrm>
              <a:off x="6920275" y="1430370"/>
              <a:ext cx="34798" cy="32297"/>
            </a:xfrm>
            <a:custGeom>
              <a:avLst/>
              <a:gdLst/>
              <a:ahLst/>
              <a:cxnLst/>
              <a:rect l="l" t="t" r="r" b="b"/>
              <a:pathLst>
                <a:path w="1489" h="1382" extrusionOk="0">
                  <a:moveTo>
                    <a:pt x="971" y="0"/>
                  </a:moveTo>
                  <a:cubicBezTo>
                    <a:pt x="848" y="0"/>
                    <a:pt x="726" y="48"/>
                    <a:pt x="631" y="143"/>
                  </a:cubicBezTo>
                  <a:lnTo>
                    <a:pt x="191" y="584"/>
                  </a:lnTo>
                  <a:cubicBezTo>
                    <a:pt x="0" y="762"/>
                    <a:pt x="0" y="1060"/>
                    <a:pt x="191" y="1238"/>
                  </a:cubicBezTo>
                  <a:lnTo>
                    <a:pt x="179" y="1238"/>
                  </a:lnTo>
                  <a:cubicBezTo>
                    <a:pt x="274" y="1334"/>
                    <a:pt x="396" y="1381"/>
                    <a:pt x="518" y="1381"/>
                  </a:cubicBezTo>
                  <a:cubicBezTo>
                    <a:pt x="640" y="1381"/>
                    <a:pt x="762" y="1334"/>
                    <a:pt x="857" y="1238"/>
                  </a:cubicBezTo>
                  <a:lnTo>
                    <a:pt x="1310" y="798"/>
                  </a:lnTo>
                  <a:cubicBezTo>
                    <a:pt x="1488" y="619"/>
                    <a:pt x="1488" y="322"/>
                    <a:pt x="1310" y="143"/>
                  </a:cubicBezTo>
                  <a:cubicBezTo>
                    <a:pt x="1215" y="48"/>
                    <a:pt x="1093" y="0"/>
                    <a:pt x="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1"/>
            <p:cNvSpPr/>
            <p:nvPr/>
          </p:nvSpPr>
          <p:spPr>
            <a:xfrm>
              <a:off x="6654255" y="1499639"/>
              <a:ext cx="40921" cy="22015"/>
            </a:xfrm>
            <a:custGeom>
              <a:avLst/>
              <a:gdLst/>
              <a:ahLst/>
              <a:cxnLst/>
              <a:rect l="l" t="t" r="r" b="b"/>
              <a:pathLst>
                <a:path w="1751" h="942" extrusionOk="0">
                  <a:moveTo>
                    <a:pt x="632" y="1"/>
                  </a:moveTo>
                  <a:cubicBezTo>
                    <a:pt x="1" y="1"/>
                    <a:pt x="1" y="941"/>
                    <a:pt x="632" y="941"/>
                  </a:cubicBezTo>
                  <a:lnTo>
                    <a:pt x="1275" y="941"/>
                  </a:lnTo>
                  <a:cubicBezTo>
                    <a:pt x="1525" y="941"/>
                    <a:pt x="1739" y="727"/>
                    <a:pt x="1751" y="477"/>
                  </a:cubicBezTo>
                  <a:cubicBezTo>
                    <a:pt x="1739" y="215"/>
                    <a:pt x="1525" y="1"/>
                    <a:pt x="1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1"/>
            <p:cNvSpPr/>
            <p:nvPr/>
          </p:nvSpPr>
          <p:spPr>
            <a:xfrm>
              <a:off x="6686272" y="1558344"/>
              <a:ext cx="34798" cy="32391"/>
            </a:xfrm>
            <a:custGeom>
              <a:avLst/>
              <a:gdLst/>
              <a:ahLst/>
              <a:cxnLst/>
              <a:rect l="l" t="t" r="r" b="b"/>
              <a:pathLst>
                <a:path w="1489" h="1386" extrusionOk="0">
                  <a:moveTo>
                    <a:pt x="960" y="1"/>
                  </a:moveTo>
                  <a:cubicBezTo>
                    <a:pt x="839" y="1"/>
                    <a:pt x="720" y="49"/>
                    <a:pt x="631" y="144"/>
                  </a:cubicBezTo>
                  <a:lnTo>
                    <a:pt x="179" y="584"/>
                  </a:lnTo>
                  <a:cubicBezTo>
                    <a:pt x="0" y="763"/>
                    <a:pt x="0" y="1061"/>
                    <a:pt x="179" y="1251"/>
                  </a:cubicBezTo>
                  <a:cubicBezTo>
                    <a:pt x="274" y="1340"/>
                    <a:pt x="396" y="1385"/>
                    <a:pt x="518" y="1385"/>
                  </a:cubicBezTo>
                  <a:cubicBezTo>
                    <a:pt x="640" y="1385"/>
                    <a:pt x="762" y="1340"/>
                    <a:pt x="857" y="1251"/>
                  </a:cubicBezTo>
                  <a:lnTo>
                    <a:pt x="1298" y="799"/>
                  </a:lnTo>
                  <a:cubicBezTo>
                    <a:pt x="1488" y="620"/>
                    <a:pt x="1488" y="322"/>
                    <a:pt x="1298" y="144"/>
                  </a:cubicBezTo>
                  <a:cubicBezTo>
                    <a:pt x="1203" y="49"/>
                    <a:pt x="1081" y="1"/>
                    <a:pt x="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1"/>
            <p:cNvSpPr/>
            <p:nvPr/>
          </p:nvSpPr>
          <p:spPr>
            <a:xfrm>
              <a:off x="6686272" y="1430370"/>
              <a:ext cx="34798" cy="32297"/>
            </a:xfrm>
            <a:custGeom>
              <a:avLst/>
              <a:gdLst/>
              <a:ahLst/>
              <a:cxnLst/>
              <a:rect l="l" t="t" r="r" b="b"/>
              <a:pathLst>
                <a:path w="1489" h="1382" extrusionOk="0">
                  <a:moveTo>
                    <a:pt x="518" y="0"/>
                  </a:moveTo>
                  <a:cubicBezTo>
                    <a:pt x="396" y="0"/>
                    <a:pt x="274" y="48"/>
                    <a:pt x="179" y="143"/>
                  </a:cubicBezTo>
                  <a:cubicBezTo>
                    <a:pt x="0" y="322"/>
                    <a:pt x="0" y="619"/>
                    <a:pt x="179" y="798"/>
                  </a:cubicBezTo>
                  <a:lnTo>
                    <a:pt x="631" y="1238"/>
                  </a:lnTo>
                  <a:cubicBezTo>
                    <a:pt x="720" y="1334"/>
                    <a:pt x="842" y="1381"/>
                    <a:pt x="964" y="1381"/>
                  </a:cubicBezTo>
                  <a:cubicBezTo>
                    <a:pt x="1086" y="1381"/>
                    <a:pt x="1208" y="1334"/>
                    <a:pt x="1298" y="1238"/>
                  </a:cubicBezTo>
                  <a:cubicBezTo>
                    <a:pt x="1488" y="1060"/>
                    <a:pt x="1488" y="762"/>
                    <a:pt x="1298" y="584"/>
                  </a:cubicBezTo>
                  <a:lnTo>
                    <a:pt x="857" y="143"/>
                  </a:lnTo>
                  <a:cubicBezTo>
                    <a:pt x="762" y="48"/>
                    <a:pt x="640" y="0"/>
                    <a:pt x="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1"/>
            <p:cNvSpPr/>
            <p:nvPr/>
          </p:nvSpPr>
          <p:spPr>
            <a:xfrm>
              <a:off x="6756382" y="1445350"/>
              <a:ext cx="73031" cy="69058"/>
            </a:xfrm>
            <a:custGeom>
              <a:avLst/>
              <a:gdLst/>
              <a:ahLst/>
              <a:cxnLst/>
              <a:rect l="l" t="t" r="r" b="b"/>
              <a:pathLst>
                <a:path w="3125" h="2955" extrusionOk="0">
                  <a:moveTo>
                    <a:pt x="2782" y="1"/>
                  </a:moveTo>
                  <a:cubicBezTo>
                    <a:pt x="2772" y="1"/>
                    <a:pt x="2762" y="1"/>
                    <a:pt x="2751" y="2"/>
                  </a:cubicBezTo>
                  <a:cubicBezTo>
                    <a:pt x="2743" y="2"/>
                    <a:pt x="2736" y="2"/>
                    <a:pt x="2728" y="2"/>
                  </a:cubicBezTo>
                  <a:cubicBezTo>
                    <a:pt x="1238" y="2"/>
                    <a:pt x="24" y="1188"/>
                    <a:pt x="0" y="2681"/>
                  </a:cubicBezTo>
                  <a:cubicBezTo>
                    <a:pt x="12" y="2836"/>
                    <a:pt x="131" y="2955"/>
                    <a:pt x="286" y="2955"/>
                  </a:cubicBezTo>
                  <a:cubicBezTo>
                    <a:pt x="441" y="2955"/>
                    <a:pt x="560" y="2836"/>
                    <a:pt x="560" y="2681"/>
                  </a:cubicBezTo>
                  <a:cubicBezTo>
                    <a:pt x="572" y="1498"/>
                    <a:pt x="1536" y="550"/>
                    <a:pt x="2728" y="550"/>
                  </a:cubicBezTo>
                  <a:cubicBezTo>
                    <a:pt x="2736" y="550"/>
                    <a:pt x="2743" y="550"/>
                    <a:pt x="2751" y="550"/>
                  </a:cubicBezTo>
                  <a:cubicBezTo>
                    <a:pt x="2758" y="550"/>
                    <a:pt x="2765" y="550"/>
                    <a:pt x="2772" y="550"/>
                  </a:cubicBezTo>
                  <a:cubicBezTo>
                    <a:pt x="3121" y="550"/>
                    <a:pt x="3125" y="1"/>
                    <a:pt x="27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1"/>
            <p:cNvSpPr/>
            <p:nvPr/>
          </p:nvSpPr>
          <p:spPr>
            <a:xfrm>
              <a:off x="6790876" y="1528524"/>
              <a:ext cx="59290" cy="86890"/>
            </a:xfrm>
            <a:custGeom>
              <a:avLst/>
              <a:gdLst/>
              <a:ahLst/>
              <a:cxnLst/>
              <a:rect l="l" t="t" r="r" b="b"/>
              <a:pathLst>
                <a:path w="2537" h="3718" extrusionOk="0">
                  <a:moveTo>
                    <a:pt x="281" y="0"/>
                  </a:moveTo>
                  <a:cubicBezTo>
                    <a:pt x="141" y="0"/>
                    <a:pt x="1" y="92"/>
                    <a:pt x="1" y="277"/>
                  </a:cubicBezTo>
                  <a:cubicBezTo>
                    <a:pt x="1" y="682"/>
                    <a:pt x="203" y="1051"/>
                    <a:pt x="525" y="1289"/>
                  </a:cubicBezTo>
                  <a:lnTo>
                    <a:pt x="525" y="3718"/>
                  </a:lnTo>
                  <a:lnTo>
                    <a:pt x="1084" y="3718"/>
                  </a:lnTo>
                  <a:lnTo>
                    <a:pt x="1084" y="1503"/>
                  </a:lnTo>
                  <a:cubicBezTo>
                    <a:pt x="1144" y="1515"/>
                    <a:pt x="1206" y="1521"/>
                    <a:pt x="1269" y="1521"/>
                  </a:cubicBezTo>
                  <a:cubicBezTo>
                    <a:pt x="1331" y="1521"/>
                    <a:pt x="1394" y="1515"/>
                    <a:pt x="1453" y="1503"/>
                  </a:cubicBezTo>
                  <a:lnTo>
                    <a:pt x="1453" y="3718"/>
                  </a:lnTo>
                  <a:lnTo>
                    <a:pt x="2013" y="3718"/>
                  </a:lnTo>
                  <a:lnTo>
                    <a:pt x="2013" y="1289"/>
                  </a:lnTo>
                  <a:cubicBezTo>
                    <a:pt x="2346" y="1051"/>
                    <a:pt x="2537" y="682"/>
                    <a:pt x="2537" y="277"/>
                  </a:cubicBezTo>
                  <a:cubicBezTo>
                    <a:pt x="2537" y="122"/>
                    <a:pt x="2418" y="3"/>
                    <a:pt x="2263" y="3"/>
                  </a:cubicBezTo>
                  <a:cubicBezTo>
                    <a:pt x="2108" y="3"/>
                    <a:pt x="1989" y="122"/>
                    <a:pt x="1989" y="277"/>
                  </a:cubicBezTo>
                  <a:cubicBezTo>
                    <a:pt x="1965" y="729"/>
                    <a:pt x="1617" y="956"/>
                    <a:pt x="1270" y="956"/>
                  </a:cubicBezTo>
                  <a:cubicBezTo>
                    <a:pt x="923" y="956"/>
                    <a:pt x="578" y="729"/>
                    <a:pt x="560" y="277"/>
                  </a:cubicBezTo>
                  <a:cubicBezTo>
                    <a:pt x="560" y="92"/>
                    <a:pt x="420"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1"/>
            <p:cNvSpPr/>
            <p:nvPr/>
          </p:nvSpPr>
          <p:spPr>
            <a:xfrm>
              <a:off x="6803122" y="1590922"/>
              <a:ext cx="13111" cy="24211"/>
            </a:xfrm>
            <a:custGeom>
              <a:avLst/>
              <a:gdLst/>
              <a:ahLst/>
              <a:cxnLst/>
              <a:rect l="l" t="t" r="r" b="b"/>
              <a:pathLst>
                <a:path w="561" h="1036" extrusionOk="0">
                  <a:moveTo>
                    <a:pt x="560" y="0"/>
                  </a:moveTo>
                  <a:cubicBezTo>
                    <a:pt x="405" y="155"/>
                    <a:pt x="215" y="250"/>
                    <a:pt x="1" y="298"/>
                  </a:cubicBezTo>
                  <a:lnTo>
                    <a:pt x="1" y="1036"/>
                  </a:lnTo>
                  <a:lnTo>
                    <a:pt x="560" y="1036"/>
                  </a:lnTo>
                  <a:lnTo>
                    <a:pt x="560"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1"/>
            <p:cNvSpPr/>
            <p:nvPr/>
          </p:nvSpPr>
          <p:spPr>
            <a:xfrm>
              <a:off x="6824832" y="1536377"/>
              <a:ext cx="25333" cy="79037"/>
            </a:xfrm>
            <a:custGeom>
              <a:avLst/>
              <a:gdLst/>
              <a:ahLst/>
              <a:cxnLst/>
              <a:rect l="l" t="t" r="r" b="b"/>
              <a:pathLst>
                <a:path w="1084" h="3382" extrusionOk="0">
                  <a:moveTo>
                    <a:pt x="1084" y="0"/>
                  </a:moveTo>
                  <a:lnTo>
                    <a:pt x="1084" y="0"/>
                  </a:lnTo>
                  <a:cubicBezTo>
                    <a:pt x="953" y="191"/>
                    <a:pt x="810" y="358"/>
                    <a:pt x="655" y="524"/>
                  </a:cubicBezTo>
                  <a:cubicBezTo>
                    <a:pt x="369" y="822"/>
                    <a:pt x="143" y="1167"/>
                    <a:pt x="0" y="1548"/>
                  </a:cubicBezTo>
                  <a:lnTo>
                    <a:pt x="0" y="3382"/>
                  </a:lnTo>
                  <a:lnTo>
                    <a:pt x="560" y="3382"/>
                  </a:lnTo>
                  <a:lnTo>
                    <a:pt x="560" y="953"/>
                  </a:lnTo>
                  <a:cubicBezTo>
                    <a:pt x="869" y="727"/>
                    <a:pt x="1072" y="381"/>
                    <a:pt x="1084"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1"/>
            <p:cNvSpPr/>
            <p:nvPr/>
          </p:nvSpPr>
          <p:spPr>
            <a:xfrm>
              <a:off x="6738293" y="1799453"/>
              <a:ext cx="164735" cy="52746"/>
            </a:xfrm>
            <a:custGeom>
              <a:avLst/>
              <a:gdLst/>
              <a:ahLst/>
              <a:cxnLst/>
              <a:rect l="l" t="t" r="r" b="b"/>
              <a:pathLst>
                <a:path w="7049" h="2257" extrusionOk="0">
                  <a:moveTo>
                    <a:pt x="3519" y="1"/>
                  </a:moveTo>
                  <a:cubicBezTo>
                    <a:pt x="2203" y="1"/>
                    <a:pt x="887" y="650"/>
                    <a:pt x="131" y="1947"/>
                  </a:cubicBezTo>
                  <a:lnTo>
                    <a:pt x="24" y="2126"/>
                  </a:lnTo>
                  <a:cubicBezTo>
                    <a:pt x="0" y="2186"/>
                    <a:pt x="36" y="2257"/>
                    <a:pt x="108" y="2257"/>
                  </a:cubicBezTo>
                  <a:lnTo>
                    <a:pt x="6930" y="2257"/>
                  </a:lnTo>
                  <a:cubicBezTo>
                    <a:pt x="7001" y="2257"/>
                    <a:pt x="7049" y="2186"/>
                    <a:pt x="7013" y="2126"/>
                  </a:cubicBezTo>
                  <a:lnTo>
                    <a:pt x="6906" y="1947"/>
                  </a:lnTo>
                  <a:cubicBezTo>
                    <a:pt x="6150" y="650"/>
                    <a:pt x="4834" y="1"/>
                    <a:pt x="3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1"/>
            <p:cNvSpPr/>
            <p:nvPr/>
          </p:nvSpPr>
          <p:spPr>
            <a:xfrm>
              <a:off x="6738293" y="1802094"/>
              <a:ext cx="164735" cy="50105"/>
            </a:xfrm>
            <a:custGeom>
              <a:avLst/>
              <a:gdLst/>
              <a:ahLst/>
              <a:cxnLst/>
              <a:rect l="l" t="t" r="r" b="b"/>
              <a:pathLst>
                <a:path w="7049" h="2144" extrusionOk="0">
                  <a:moveTo>
                    <a:pt x="4477" y="1"/>
                  </a:moveTo>
                  <a:lnTo>
                    <a:pt x="4477" y="1"/>
                  </a:lnTo>
                  <a:cubicBezTo>
                    <a:pt x="4858" y="310"/>
                    <a:pt x="5180" y="679"/>
                    <a:pt x="5430" y="1108"/>
                  </a:cubicBezTo>
                  <a:cubicBezTo>
                    <a:pt x="5501" y="1251"/>
                    <a:pt x="5406" y="1418"/>
                    <a:pt x="5239" y="1418"/>
                  </a:cubicBezTo>
                  <a:lnTo>
                    <a:pt x="405" y="1418"/>
                  </a:lnTo>
                  <a:cubicBezTo>
                    <a:pt x="298" y="1549"/>
                    <a:pt x="215" y="1692"/>
                    <a:pt x="131" y="1834"/>
                  </a:cubicBezTo>
                  <a:lnTo>
                    <a:pt x="24" y="2013"/>
                  </a:lnTo>
                  <a:cubicBezTo>
                    <a:pt x="0" y="2073"/>
                    <a:pt x="36" y="2144"/>
                    <a:pt x="108" y="2144"/>
                  </a:cubicBezTo>
                  <a:lnTo>
                    <a:pt x="6930" y="2144"/>
                  </a:lnTo>
                  <a:cubicBezTo>
                    <a:pt x="7001" y="2144"/>
                    <a:pt x="7049" y="2073"/>
                    <a:pt x="7013" y="2013"/>
                  </a:cubicBezTo>
                  <a:lnTo>
                    <a:pt x="6906" y="1834"/>
                  </a:lnTo>
                  <a:cubicBezTo>
                    <a:pt x="6382" y="918"/>
                    <a:pt x="5501" y="251"/>
                    <a:pt x="4477"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7" name="Google Shape;3447;p51"/>
          <p:cNvGrpSpPr/>
          <p:nvPr/>
        </p:nvGrpSpPr>
        <p:grpSpPr>
          <a:xfrm>
            <a:off x="6033477" y="1430370"/>
            <a:ext cx="323090" cy="421829"/>
            <a:chOff x="6033477" y="1430370"/>
            <a:chExt cx="323090" cy="421829"/>
          </a:xfrm>
        </p:grpSpPr>
        <p:sp>
          <p:nvSpPr>
            <p:cNvPr id="3448" name="Google Shape;3448;p51"/>
            <p:cNvSpPr/>
            <p:nvPr/>
          </p:nvSpPr>
          <p:spPr>
            <a:xfrm>
              <a:off x="6253015" y="1491296"/>
              <a:ext cx="66815" cy="69596"/>
            </a:xfrm>
            <a:custGeom>
              <a:avLst/>
              <a:gdLst/>
              <a:ahLst/>
              <a:cxnLst/>
              <a:rect l="l" t="t" r="r" b="b"/>
              <a:pathLst>
                <a:path w="2859" h="2978" extrusionOk="0">
                  <a:moveTo>
                    <a:pt x="2561" y="1"/>
                  </a:moveTo>
                  <a:lnTo>
                    <a:pt x="299" y="1917"/>
                  </a:lnTo>
                  <a:lnTo>
                    <a:pt x="1" y="2596"/>
                  </a:lnTo>
                  <a:lnTo>
                    <a:pt x="299" y="2977"/>
                  </a:lnTo>
                  <a:lnTo>
                    <a:pt x="2561" y="1048"/>
                  </a:lnTo>
                  <a:lnTo>
                    <a:pt x="2858" y="465"/>
                  </a:lnTo>
                  <a:lnTo>
                    <a:pt x="2561"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1"/>
            <p:cNvSpPr/>
            <p:nvPr/>
          </p:nvSpPr>
          <p:spPr>
            <a:xfrm>
              <a:off x="6253015" y="1565309"/>
              <a:ext cx="66815" cy="69596"/>
            </a:xfrm>
            <a:custGeom>
              <a:avLst/>
              <a:gdLst/>
              <a:ahLst/>
              <a:cxnLst/>
              <a:rect l="l" t="t" r="r" b="b"/>
              <a:pathLst>
                <a:path w="2859" h="2978" extrusionOk="0">
                  <a:moveTo>
                    <a:pt x="299" y="1"/>
                  </a:moveTo>
                  <a:lnTo>
                    <a:pt x="1" y="263"/>
                  </a:lnTo>
                  <a:lnTo>
                    <a:pt x="299" y="1048"/>
                  </a:lnTo>
                  <a:lnTo>
                    <a:pt x="2561" y="2977"/>
                  </a:lnTo>
                  <a:lnTo>
                    <a:pt x="2858" y="2668"/>
                  </a:lnTo>
                  <a:lnTo>
                    <a:pt x="2561" y="1929"/>
                  </a:lnTo>
                  <a:lnTo>
                    <a:pt x="299"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1"/>
            <p:cNvSpPr/>
            <p:nvPr/>
          </p:nvSpPr>
          <p:spPr>
            <a:xfrm>
              <a:off x="6071056" y="1491296"/>
              <a:ext cx="65132" cy="69596"/>
            </a:xfrm>
            <a:custGeom>
              <a:avLst/>
              <a:gdLst/>
              <a:ahLst/>
              <a:cxnLst/>
              <a:rect l="l" t="t" r="r" b="b"/>
              <a:pathLst>
                <a:path w="2787" h="2978" extrusionOk="0">
                  <a:moveTo>
                    <a:pt x="274" y="1"/>
                  </a:moveTo>
                  <a:lnTo>
                    <a:pt x="0" y="513"/>
                  </a:lnTo>
                  <a:lnTo>
                    <a:pt x="274" y="1048"/>
                  </a:lnTo>
                  <a:lnTo>
                    <a:pt x="2524" y="2977"/>
                  </a:lnTo>
                  <a:lnTo>
                    <a:pt x="2786" y="2596"/>
                  </a:lnTo>
                  <a:lnTo>
                    <a:pt x="2524" y="1917"/>
                  </a:lnTo>
                  <a:lnTo>
                    <a:pt x="274"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1"/>
            <p:cNvSpPr/>
            <p:nvPr/>
          </p:nvSpPr>
          <p:spPr>
            <a:xfrm>
              <a:off x="6071056" y="1565309"/>
              <a:ext cx="65132" cy="69596"/>
            </a:xfrm>
            <a:custGeom>
              <a:avLst/>
              <a:gdLst/>
              <a:ahLst/>
              <a:cxnLst/>
              <a:rect l="l" t="t" r="r" b="b"/>
              <a:pathLst>
                <a:path w="2787" h="2978" extrusionOk="0">
                  <a:moveTo>
                    <a:pt x="2524" y="1"/>
                  </a:moveTo>
                  <a:lnTo>
                    <a:pt x="274" y="1929"/>
                  </a:lnTo>
                  <a:lnTo>
                    <a:pt x="0" y="2560"/>
                  </a:lnTo>
                  <a:lnTo>
                    <a:pt x="274" y="2977"/>
                  </a:lnTo>
                  <a:lnTo>
                    <a:pt x="2524" y="1060"/>
                  </a:lnTo>
                  <a:lnTo>
                    <a:pt x="2786" y="263"/>
                  </a:lnTo>
                  <a:lnTo>
                    <a:pt x="2524"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1"/>
            <p:cNvSpPr/>
            <p:nvPr/>
          </p:nvSpPr>
          <p:spPr>
            <a:xfrm>
              <a:off x="6181783" y="1691367"/>
              <a:ext cx="26478" cy="70975"/>
            </a:xfrm>
            <a:custGeom>
              <a:avLst/>
              <a:gdLst/>
              <a:ahLst/>
              <a:cxnLst/>
              <a:rect l="l" t="t" r="r" b="b"/>
              <a:pathLst>
                <a:path w="1133" h="3037" extrusionOk="0">
                  <a:moveTo>
                    <a:pt x="1" y="0"/>
                  </a:moveTo>
                  <a:lnTo>
                    <a:pt x="1" y="3036"/>
                  </a:lnTo>
                  <a:lnTo>
                    <a:pt x="1132" y="3036"/>
                  </a:lnTo>
                  <a:lnTo>
                    <a:pt x="1132"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1"/>
            <p:cNvSpPr/>
            <p:nvPr/>
          </p:nvSpPr>
          <p:spPr>
            <a:xfrm>
              <a:off x="6033477" y="1430370"/>
              <a:ext cx="30077" cy="265460"/>
            </a:xfrm>
            <a:custGeom>
              <a:avLst/>
              <a:gdLst/>
              <a:ahLst/>
              <a:cxnLst/>
              <a:rect l="l" t="t" r="r" b="b"/>
              <a:pathLst>
                <a:path w="1287" h="11359" extrusionOk="0">
                  <a:moveTo>
                    <a:pt x="96" y="0"/>
                  </a:moveTo>
                  <a:cubicBezTo>
                    <a:pt x="37" y="0"/>
                    <a:pt x="1" y="36"/>
                    <a:pt x="1" y="95"/>
                  </a:cubicBezTo>
                  <a:lnTo>
                    <a:pt x="1" y="11263"/>
                  </a:lnTo>
                  <a:cubicBezTo>
                    <a:pt x="1" y="11311"/>
                    <a:pt x="49" y="11359"/>
                    <a:pt x="96" y="11359"/>
                  </a:cubicBezTo>
                  <a:lnTo>
                    <a:pt x="942" y="11359"/>
                  </a:lnTo>
                  <a:lnTo>
                    <a:pt x="12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1"/>
            <p:cNvSpPr/>
            <p:nvPr/>
          </p:nvSpPr>
          <p:spPr>
            <a:xfrm>
              <a:off x="6327051" y="1430370"/>
              <a:ext cx="29516" cy="265460"/>
            </a:xfrm>
            <a:custGeom>
              <a:avLst/>
              <a:gdLst/>
              <a:ahLst/>
              <a:cxnLst/>
              <a:rect l="l" t="t" r="r" b="b"/>
              <a:pathLst>
                <a:path w="1263" h="11359" extrusionOk="0">
                  <a:moveTo>
                    <a:pt x="0" y="0"/>
                  </a:moveTo>
                  <a:lnTo>
                    <a:pt x="333" y="11359"/>
                  </a:lnTo>
                  <a:lnTo>
                    <a:pt x="1179" y="11359"/>
                  </a:lnTo>
                  <a:cubicBezTo>
                    <a:pt x="1226" y="11359"/>
                    <a:pt x="1262" y="11311"/>
                    <a:pt x="1262" y="11263"/>
                  </a:cubicBezTo>
                  <a:lnTo>
                    <a:pt x="1262" y="95"/>
                  </a:lnTo>
                  <a:cubicBezTo>
                    <a:pt x="1262" y="36"/>
                    <a:pt x="1226" y="0"/>
                    <a:pt x="1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1"/>
            <p:cNvSpPr/>
            <p:nvPr/>
          </p:nvSpPr>
          <p:spPr>
            <a:xfrm>
              <a:off x="6130042" y="1532193"/>
              <a:ext cx="32297" cy="39262"/>
            </a:xfrm>
            <a:custGeom>
              <a:avLst/>
              <a:gdLst/>
              <a:ahLst/>
              <a:cxnLst/>
              <a:rect l="l" t="t" r="r" b="b"/>
              <a:pathLst>
                <a:path w="1382" h="1680" extrusionOk="0">
                  <a:moveTo>
                    <a:pt x="167" y="1"/>
                  </a:moveTo>
                  <a:cubicBezTo>
                    <a:pt x="72" y="1"/>
                    <a:pt x="0" y="72"/>
                    <a:pt x="0" y="167"/>
                  </a:cubicBezTo>
                  <a:lnTo>
                    <a:pt x="0" y="1513"/>
                  </a:lnTo>
                  <a:cubicBezTo>
                    <a:pt x="0" y="1608"/>
                    <a:pt x="72" y="1680"/>
                    <a:pt x="167" y="1680"/>
                  </a:cubicBezTo>
                  <a:lnTo>
                    <a:pt x="917" y="1680"/>
                  </a:lnTo>
                  <a:lnTo>
                    <a:pt x="13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1"/>
            <p:cNvSpPr/>
            <p:nvPr/>
          </p:nvSpPr>
          <p:spPr>
            <a:xfrm>
              <a:off x="6232426" y="1532193"/>
              <a:ext cx="27577" cy="39262"/>
            </a:xfrm>
            <a:custGeom>
              <a:avLst/>
              <a:gdLst/>
              <a:ahLst/>
              <a:cxnLst/>
              <a:rect l="l" t="t" r="r" b="b"/>
              <a:pathLst>
                <a:path w="1180" h="1680" extrusionOk="0">
                  <a:moveTo>
                    <a:pt x="1" y="1"/>
                  </a:moveTo>
                  <a:lnTo>
                    <a:pt x="263" y="1680"/>
                  </a:lnTo>
                  <a:lnTo>
                    <a:pt x="1013" y="1680"/>
                  </a:lnTo>
                  <a:cubicBezTo>
                    <a:pt x="1096" y="1680"/>
                    <a:pt x="1180" y="1608"/>
                    <a:pt x="1180" y="1513"/>
                  </a:cubicBezTo>
                  <a:lnTo>
                    <a:pt x="1180" y="167"/>
                  </a:lnTo>
                  <a:cubicBezTo>
                    <a:pt x="1180" y="84"/>
                    <a:pt x="1096" y="13"/>
                    <a:pt x="1013" y="13"/>
                  </a:cubicBezTo>
                  <a:lnTo>
                    <a:pt x="1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1"/>
            <p:cNvSpPr/>
            <p:nvPr/>
          </p:nvSpPr>
          <p:spPr>
            <a:xfrm>
              <a:off x="6130042" y="1571432"/>
              <a:ext cx="32578" cy="22552"/>
            </a:xfrm>
            <a:custGeom>
              <a:avLst/>
              <a:gdLst/>
              <a:ahLst/>
              <a:cxnLst/>
              <a:rect l="l" t="t" r="r" b="b"/>
              <a:pathLst>
                <a:path w="1394" h="965" extrusionOk="0">
                  <a:moveTo>
                    <a:pt x="179" y="1"/>
                  </a:moveTo>
                  <a:cubicBezTo>
                    <a:pt x="84" y="1"/>
                    <a:pt x="0" y="72"/>
                    <a:pt x="0" y="167"/>
                  </a:cubicBezTo>
                  <a:lnTo>
                    <a:pt x="0" y="798"/>
                  </a:lnTo>
                  <a:cubicBezTo>
                    <a:pt x="0" y="882"/>
                    <a:pt x="84" y="965"/>
                    <a:pt x="179" y="965"/>
                  </a:cubicBezTo>
                  <a:lnTo>
                    <a:pt x="1393" y="965"/>
                  </a:lnTo>
                  <a:lnTo>
                    <a:pt x="9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1"/>
            <p:cNvSpPr/>
            <p:nvPr/>
          </p:nvSpPr>
          <p:spPr>
            <a:xfrm>
              <a:off x="6232707" y="1571432"/>
              <a:ext cx="27577" cy="22318"/>
            </a:xfrm>
            <a:custGeom>
              <a:avLst/>
              <a:gdLst/>
              <a:ahLst/>
              <a:cxnLst/>
              <a:rect l="l" t="t" r="r" b="b"/>
              <a:pathLst>
                <a:path w="1180" h="955" extrusionOk="0">
                  <a:moveTo>
                    <a:pt x="263" y="1"/>
                  </a:moveTo>
                  <a:lnTo>
                    <a:pt x="1" y="953"/>
                  </a:lnTo>
                  <a:lnTo>
                    <a:pt x="1013" y="953"/>
                  </a:lnTo>
                  <a:cubicBezTo>
                    <a:pt x="1018" y="954"/>
                    <a:pt x="1024" y="954"/>
                    <a:pt x="1029" y="954"/>
                  </a:cubicBezTo>
                  <a:cubicBezTo>
                    <a:pt x="1107" y="954"/>
                    <a:pt x="1180" y="876"/>
                    <a:pt x="1180" y="786"/>
                  </a:cubicBezTo>
                  <a:lnTo>
                    <a:pt x="1180" y="167"/>
                  </a:lnTo>
                  <a:cubicBezTo>
                    <a:pt x="1180" y="72"/>
                    <a:pt x="1096" y="1"/>
                    <a:pt x="1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1"/>
            <p:cNvSpPr/>
            <p:nvPr/>
          </p:nvSpPr>
          <p:spPr>
            <a:xfrm>
              <a:off x="6168720" y="1430370"/>
              <a:ext cx="52606" cy="265179"/>
            </a:xfrm>
            <a:custGeom>
              <a:avLst/>
              <a:gdLst/>
              <a:ahLst/>
              <a:cxnLst/>
              <a:rect l="l" t="t" r="r" b="b"/>
              <a:pathLst>
                <a:path w="2251" h="11347" extrusionOk="0">
                  <a:moveTo>
                    <a:pt x="0" y="0"/>
                  </a:moveTo>
                  <a:lnTo>
                    <a:pt x="0" y="11347"/>
                  </a:lnTo>
                  <a:lnTo>
                    <a:pt x="2251" y="11347"/>
                  </a:lnTo>
                  <a:lnTo>
                    <a:pt x="2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1"/>
            <p:cNvSpPr/>
            <p:nvPr/>
          </p:nvSpPr>
          <p:spPr>
            <a:xfrm>
              <a:off x="6168720" y="1430370"/>
              <a:ext cx="55667" cy="265460"/>
            </a:xfrm>
            <a:custGeom>
              <a:avLst/>
              <a:gdLst/>
              <a:ahLst/>
              <a:cxnLst/>
              <a:rect l="l" t="t" r="r" b="b"/>
              <a:pathLst>
                <a:path w="2382" h="11359" extrusionOk="0">
                  <a:moveTo>
                    <a:pt x="1322" y="0"/>
                  </a:moveTo>
                  <a:lnTo>
                    <a:pt x="1322" y="10073"/>
                  </a:lnTo>
                  <a:cubicBezTo>
                    <a:pt x="1322" y="10382"/>
                    <a:pt x="1060" y="10632"/>
                    <a:pt x="750" y="10632"/>
                  </a:cubicBezTo>
                  <a:lnTo>
                    <a:pt x="191" y="10632"/>
                  </a:lnTo>
                  <a:lnTo>
                    <a:pt x="0" y="11359"/>
                  </a:lnTo>
                  <a:lnTo>
                    <a:pt x="2382" y="11359"/>
                  </a:lnTo>
                  <a:lnTo>
                    <a:pt x="2382"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1"/>
            <p:cNvSpPr/>
            <p:nvPr/>
          </p:nvSpPr>
          <p:spPr>
            <a:xfrm>
              <a:off x="6151473" y="1430370"/>
              <a:ext cx="21711" cy="265460"/>
            </a:xfrm>
            <a:custGeom>
              <a:avLst/>
              <a:gdLst/>
              <a:ahLst/>
              <a:cxnLst/>
              <a:rect l="l" t="t" r="r" b="b"/>
              <a:pathLst>
                <a:path w="929" h="11359" extrusionOk="0">
                  <a:moveTo>
                    <a:pt x="345" y="0"/>
                  </a:moveTo>
                  <a:cubicBezTo>
                    <a:pt x="155" y="0"/>
                    <a:pt x="0" y="155"/>
                    <a:pt x="0" y="345"/>
                  </a:cubicBezTo>
                  <a:lnTo>
                    <a:pt x="0" y="11025"/>
                  </a:lnTo>
                  <a:cubicBezTo>
                    <a:pt x="0" y="11216"/>
                    <a:pt x="155" y="11359"/>
                    <a:pt x="345" y="11359"/>
                  </a:cubicBezTo>
                  <a:lnTo>
                    <a:pt x="929" y="11359"/>
                  </a:lnTo>
                  <a:lnTo>
                    <a:pt x="9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1"/>
            <p:cNvSpPr/>
            <p:nvPr/>
          </p:nvSpPr>
          <p:spPr>
            <a:xfrm>
              <a:off x="6216862" y="1430370"/>
              <a:ext cx="21711" cy="265460"/>
            </a:xfrm>
            <a:custGeom>
              <a:avLst/>
              <a:gdLst/>
              <a:ahLst/>
              <a:cxnLst/>
              <a:rect l="l" t="t" r="r" b="b"/>
              <a:pathLst>
                <a:path w="929" h="11359" extrusionOk="0">
                  <a:moveTo>
                    <a:pt x="0" y="0"/>
                  </a:moveTo>
                  <a:lnTo>
                    <a:pt x="0" y="11359"/>
                  </a:lnTo>
                  <a:lnTo>
                    <a:pt x="584" y="11359"/>
                  </a:lnTo>
                  <a:cubicBezTo>
                    <a:pt x="774" y="11359"/>
                    <a:pt x="929" y="11204"/>
                    <a:pt x="929" y="11013"/>
                  </a:cubicBezTo>
                  <a:lnTo>
                    <a:pt x="929" y="345"/>
                  </a:lnTo>
                  <a:cubicBezTo>
                    <a:pt x="929" y="155"/>
                    <a:pt x="774" y="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1"/>
            <p:cNvSpPr/>
            <p:nvPr/>
          </p:nvSpPr>
          <p:spPr>
            <a:xfrm>
              <a:off x="6055469" y="1430370"/>
              <a:ext cx="21734" cy="265460"/>
            </a:xfrm>
            <a:custGeom>
              <a:avLst/>
              <a:gdLst/>
              <a:ahLst/>
              <a:cxnLst/>
              <a:rect l="l" t="t" r="r" b="b"/>
              <a:pathLst>
                <a:path w="930" h="11359" extrusionOk="0">
                  <a:moveTo>
                    <a:pt x="1" y="0"/>
                  </a:moveTo>
                  <a:lnTo>
                    <a:pt x="1" y="11359"/>
                  </a:lnTo>
                  <a:lnTo>
                    <a:pt x="596" y="11359"/>
                  </a:lnTo>
                  <a:cubicBezTo>
                    <a:pt x="774" y="11359"/>
                    <a:pt x="929" y="11216"/>
                    <a:pt x="929" y="11025"/>
                  </a:cubicBezTo>
                  <a:lnTo>
                    <a:pt x="929" y="345"/>
                  </a:lnTo>
                  <a:cubicBezTo>
                    <a:pt x="929" y="155"/>
                    <a:pt x="774"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1"/>
            <p:cNvSpPr/>
            <p:nvPr/>
          </p:nvSpPr>
          <p:spPr>
            <a:xfrm>
              <a:off x="6312842" y="1430370"/>
              <a:ext cx="22015" cy="265460"/>
            </a:xfrm>
            <a:custGeom>
              <a:avLst/>
              <a:gdLst/>
              <a:ahLst/>
              <a:cxnLst/>
              <a:rect l="l" t="t" r="r" b="b"/>
              <a:pathLst>
                <a:path w="942" h="11359" extrusionOk="0">
                  <a:moveTo>
                    <a:pt x="346" y="0"/>
                  </a:moveTo>
                  <a:cubicBezTo>
                    <a:pt x="156" y="0"/>
                    <a:pt x="1" y="155"/>
                    <a:pt x="1" y="345"/>
                  </a:cubicBezTo>
                  <a:lnTo>
                    <a:pt x="1" y="11025"/>
                  </a:lnTo>
                  <a:cubicBezTo>
                    <a:pt x="1" y="11216"/>
                    <a:pt x="156" y="11359"/>
                    <a:pt x="346" y="11359"/>
                  </a:cubicBezTo>
                  <a:lnTo>
                    <a:pt x="941" y="11359"/>
                  </a:lnTo>
                  <a:lnTo>
                    <a:pt x="9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1"/>
            <p:cNvSpPr/>
            <p:nvPr/>
          </p:nvSpPr>
          <p:spPr>
            <a:xfrm>
              <a:off x="6184307" y="1776223"/>
              <a:ext cx="21430" cy="75976"/>
            </a:xfrm>
            <a:custGeom>
              <a:avLst/>
              <a:gdLst/>
              <a:ahLst/>
              <a:cxnLst/>
              <a:rect l="l" t="t" r="r" b="b"/>
              <a:pathLst>
                <a:path w="917" h="3251" extrusionOk="0">
                  <a:moveTo>
                    <a:pt x="0" y="1"/>
                  </a:moveTo>
                  <a:lnTo>
                    <a:pt x="0" y="3180"/>
                  </a:lnTo>
                  <a:cubicBezTo>
                    <a:pt x="0" y="3227"/>
                    <a:pt x="36" y="3251"/>
                    <a:pt x="83" y="3251"/>
                  </a:cubicBezTo>
                  <a:lnTo>
                    <a:pt x="845" y="3251"/>
                  </a:lnTo>
                  <a:cubicBezTo>
                    <a:pt x="881" y="3251"/>
                    <a:pt x="917" y="3215"/>
                    <a:pt x="917" y="3180"/>
                  </a:cubicBezTo>
                  <a:lnTo>
                    <a:pt x="917"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1"/>
            <p:cNvSpPr/>
            <p:nvPr/>
          </p:nvSpPr>
          <p:spPr>
            <a:xfrm>
              <a:off x="6205714" y="1778443"/>
              <a:ext cx="58191" cy="73756"/>
            </a:xfrm>
            <a:custGeom>
              <a:avLst/>
              <a:gdLst/>
              <a:ahLst/>
              <a:cxnLst/>
              <a:rect l="l" t="t" r="r" b="b"/>
              <a:pathLst>
                <a:path w="2490" h="3156" extrusionOk="0">
                  <a:moveTo>
                    <a:pt x="358" y="1"/>
                  </a:moveTo>
                  <a:lnTo>
                    <a:pt x="1" y="263"/>
                  </a:lnTo>
                  <a:lnTo>
                    <a:pt x="1465" y="3120"/>
                  </a:lnTo>
                  <a:cubicBezTo>
                    <a:pt x="1477" y="3144"/>
                    <a:pt x="1513" y="3156"/>
                    <a:pt x="1537" y="3156"/>
                  </a:cubicBezTo>
                  <a:lnTo>
                    <a:pt x="2394" y="3156"/>
                  </a:lnTo>
                  <a:cubicBezTo>
                    <a:pt x="2454" y="3156"/>
                    <a:pt x="2489" y="3096"/>
                    <a:pt x="2466" y="3049"/>
                  </a:cubicBezTo>
                  <a:lnTo>
                    <a:pt x="1037" y="263"/>
                  </a:lnTo>
                  <a:lnTo>
                    <a:pt x="358"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1"/>
            <p:cNvSpPr/>
            <p:nvPr/>
          </p:nvSpPr>
          <p:spPr>
            <a:xfrm>
              <a:off x="6126420" y="1778163"/>
              <a:ext cx="57911" cy="74036"/>
            </a:xfrm>
            <a:custGeom>
              <a:avLst/>
              <a:gdLst/>
              <a:ahLst/>
              <a:cxnLst/>
              <a:rect l="l" t="t" r="r" b="b"/>
              <a:pathLst>
                <a:path w="2478" h="3168" extrusionOk="0">
                  <a:moveTo>
                    <a:pt x="2120" y="1"/>
                  </a:moveTo>
                  <a:lnTo>
                    <a:pt x="1453" y="275"/>
                  </a:lnTo>
                  <a:lnTo>
                    <a:pt x="24" y="3061"/>
                  </a:lnTo>
                  <a:cubicBezTo>
                    <a:pt x="1" y="3108"/>
                    <a:pt x="36" y="3168"/>
                    <a:pt x="96" y="3168"/>
                  </a:cubicBezTo>
                  <a:lnTo>
                    <a:pt x="953" y="3168"/>
                  </a:lnTo>
                  <a:cubicBezTo>
                    <a:pt x="977" y="3168"/>
                    <a:pt x="1001" y="3156"/>
                    <a:pt x="1013" y="3132"/>
                  </a:cubicBezTo>
                  <a:lnTo>
                    <a:pt x="2477" y="275"/>
                  </a:lnTo>
                  <a:lnTo>
                    <a:pt x="2120"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1"/>
            <p:cNvSpPr/>
            <p:nvPr/>
          </p:nvSpPr>
          <p:spPr>
            <a:xfrm>
              <a:off x="6155072" y="1758112"/>
              <a:ext cx="80159" cy="26478"/>
            </a:xfrm>
            <a:custGeom>
              <a:avLst/>
              <a:gdLst/>
              <a:ahLst/>
              <a:cxnLst/>
              <a:rect l="l" t="t" r="r" b="b"/>
              <a:pathLst>
                <a:path w="3430" h="1133" extrusionOk="0">
                  <a:moveTo>
                    <a:pt x="102" y="0"/>
                  </a:moveTo>
                  <a:cubicBezTo>
                    <a:pt x="41" y="0"/>
                    <a:pt x="1" y="55"/>
                    <a:pt x="1" y="121"/>
                  </a:cubicBezTo>
                  <a:lnTo>
                    <a:pt x="1" y="1014"/>
                  </a:lnTo>
                  <a:cubicBezTo>
                    <a:pt x="1" y="1085"/>
                    <a:pt x="49" y="1133"/>
                    <a:pt x="120" y="1133"/>
                  </a:cubicBezTo>
                  <a:lnTo>
                    <a:pt x="3299" y="1133"/>
                  </a:lnTo>
                  <a:cubicBezTo>
                    <a:pt x="3370" y="1133"/>
                    <a:pt x="3430" y="1085"/>
                    <a:pt x="3430" y="1014"/>
                  </a:cubicBezTo>
                  <a:lnTo>
                    <a:pt x="3430" y="121"/>
                  </a:lnTo>
                  <a:cubicBezTo>
                    <a:pt x="3430" y="55"/>
                    <a:pt x="3380" y="0"/>
                    <a:pt x="3317" y="0"/>
                  </a:cubicBezTo>
                  <a:cubicBezTo>
                    <a:pt x="3311" y="0"/>
                    <a:pt x="3305" y="1"/>
                    <a:pt x="3299" y="2"/>
                  </a:cubicBezTo>
                  <a:lnTo>
                    <a:pt x="120" y="2"/>
                  </a:lnTo>
                  <a:cubicBezTo>
                    <a:pt x="114" y="1"/>
                    <a:pt x="108"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1"/>
            <p:cNvSpPr/>
            <p:nvPr/>
          </p:nvSpPr>
          <p:spPr>
            <a:xfrm>
              <a:off x="6186247" y="1445397"/>
              <a:ext cx="15331" cy="235406"/>
            </a:xfrm>
            <a:custGeom>
              <a:avLst/>
              <a:gdLst/>
              <a:ahLst/>
              <a:cxnLst/>
              <a:rect l="l" t="t" r="r" b="b"/>
              <a:pathLst>
                <a:path w="656" h="10073" extrusionOk="0">
                  <a:moveTo>
                    <a:pt x="381" y="0"/>
                  </a:moveTo>
                  <a:cubicBezTo>
                    <a:pt x="131" y="0"/>
                    <a:pt x="0" y="298"/>
                    <a:pt x="179" y="476"/>
                  </a:cubicBezTo>
                  <a:cubicBezTo>
                    <a:pt x="236" y="530"/>
                    <a:pt x="305" y="554"/>
                    <a:pt x="373" y="554"/>
                  </a:cubicBezTo>
                  <a:cubicBezTo>
                    <a:pt x="517" y="554"/>
                    <a:pt x="655" y="444"/>
                    <a:pt x="655" y="274"/>
                  </a:cubicBezTo>
                  <a:cubicBezTo>
                    <a:pt x="655" y="119"/>
                    <a:pt x="524" y="0"/>
                    <a:pt x="381" y="0"/>
                  </a:cubicBezTo>
                  <a:close/>
                  <a:moveTo>
                    <a:pt x="381" y="905"/>
                  </a:moveTo>
                  <a:cubicBezTo>
                    <a:pt x="131" y="905"/>
                    <a:pt x="24" y="1203"/>
                    <a:pt x="191" y="1369"/>
                  </a:cubicBezTo>
                  <a:cubicBezTo>
                    <a:pt x="248" y="1423"/>
                    <a:pt x="317" y="1447"/>
                    <a:pt x="384" y="1447"/>
                  </a:cubicBezTo>
                  <a:cubicBezTo>
                    <a:pt x="524" y="1447"/>
                    <a:pt x="655" y="1340"/>
                    <a:pt x="655" y="1179"/>
                  </a:cubicBezTo>
                  <a:cubicBezTo>
                    <a:pt x="655" y="1024"/>
                    <a:pt x="524" y="905"/>
                    <a:pt x="381" y="905"/>
                  </a:cubicBezTo>
                  <a:close/>
                  <a:moveTo>
                    <a:pt x="381" y="8620"/>
                  </a:moveTo>
                  <a:cubicBezTo>
                    <a:pt x="131" y="8620"/>
                    <a:pt x="24" y="8918"/>
                    <a:pt x="191" y="9085"/>
                  </a:cubicBezTo>
                  <a:cubicBezTo>
                    <a:pt x="248" y="9138"/>
                    <a:pt x="317" y="9162"/>
                    <a:pt x="384" y="9162"/>
                  </a:cubicBezTo>
                  <a:cubicBezTo>
                    <a:pt x="524" y="9162"/>
                    <a:pt x="655" y="9055"/>
                    <a:pt x="655" y="8894"/>
                  </a:cubicBezTo>
                  <a:cubicBezTo>
                    <a:pt x="655" y="8739"/>
                    <a:pt x="524" y="8620"/>
                    <a:pt x="381" y="8620"/>
                  </a:cubicBezTo>
                  <a:close/>
                  <a:moveTo>
                    <a:pt x="381" y="9525"/>
                  </a:moveTo>
                  <a:cubicBezTo>
                    <a:pt x="131" y="9537"/>
                    <a:pt x="24" y="9823"/>
                    <a:pt x="191" y="9989"/>
                  </a:cubicBezTo>
                  <a:cubicBezTo>
                    <a:pt x="249" y="10047"/>
                    <a:pt x="317" y="10072"/>
                    <a:pt x="384" y="10072"/>
                  </a:cubicBezTo>
                  <a:cubicBezTo>
                    <a:pt x="524" y="10072"/>
                    <a:pt x="655" y="9960"/>
                    <a:pt x="655" y="9799"/>
                  </a:cubicBezTo>
                  <a:cubicBezTo>
                    <a:pt x="655" y="9644"/>
                    <a:pt x="524" y="9525"/>
                    <a:pt x="381" y="95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1"/>
            <p:cNvSpPr/>
            <p:nvPr/>
          </p:nvSpPr>
          <p:spPr>
            <a:xfrm>
              <a:off x="6199591" y="1648786"/>
              <a:ext cx="1986" cy="9208"/>
            </a:xfrm>
            <a:custGeom>
              <a:avLst/>
              <a:gdLst/>
              <a:ahLst/>
              <a:cxnLst/>
              <a:rect l="l" t="t" r="r" b="b"/>
              <a:pathLst>
                <a:path w="85" h="394" extrusionOk="0">
                  <a:moveTo>
                    <a:pt x="1" y="1"/>
                  </a:moveTo>
                  <a:lnTo>
                    <a:pt x="1" y="393"/>
                  </a:lnTo>
                  <a:cubicBezTo>
                    <a:pt x="49" y="334"/>
                    <a:pt x="84" y="262"/>
                    <a:pt x="84" y="191"/>
                  </a:cubicBezTo>
                  <a:cubicBezTo>
                    <a:pt x="84" y="120"/>
                    <a:pt x="49" y="48"/>
                    <a:pt x="1" y="1"/>
                  </a:cubicBezTo>
                  <a:close/>
                </a:path>
              </a:pathLst>
            </a:custGeom>
            <a:solidFill>
              <a:srgbClr val="617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1"/>
            <p:cNvSpPr/>
            <p:nvPr/>
          </p:nvSpPr>
          <p:spPr>
            <a:xfrm>
              <a:off x="6199591" y="1468206"/>
              <a:ext cx="2547" cy="9208"/>
            </a:xfrm>
            <a:custGeom>
              <a:avLst/>
              <a:gdLst/>
              <a:ahLst/>
              <a:cxnLst/>
              <a:rect l="l" t="t" r="r" b="b"/>
              <a:pathLst>
                <a:path w="109" h="394" extrusionOk="0">
                  <a:moveTo>
                    <a:pt x="1" y="0"/>
                  </a:moveTo>
                  <a:lnTo>
                    <a:pt x="1" y="393"/>
                  </a:lnTo>
                  <a:cubicBezTo>
                    <a:pt x="108" y="286"/>
                    <a:pt x="108" y="108"/>
                    <a:pt x="1" y="0"/>
                  </a:cubicBezTo>
                  <a:close/>
                </a:path>
              </a:pathLst>
            </a:custGeom>
            <a:solidFill>
              <a:srgbClr val="617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1"/>
            <p:cNvSpPr/>
            <p:nvPr/>
          </p:nvSpPr>
          <p:spPr>
            <a:xfrm>
              <a:off x="6189869" y="1669376"/>
              <a:ext cx="11708" cy="11428"/>
            </a:xfrm>
            <a:custGeom>
              <a:avLst/>
              <a:gdLst/>
              <a:ahLst/>
              <a:cxnLst/>
              <a:rect l="l" t="t" r="r" b="b"/>
              <a:pathLst>
                <a:path w="501" h="489" extrusionOk="0">
                  <a:moveTo>
                    <a:pt x="393" y="1"/>
                  </a:moveTo>
                  <a:cubicBezTo>
                    <a:pt x="334" y="191"/>
                    <a:pt x="191" y="334"/>
                    <a:pt x="0" y="382"/>
                  </a:cubicBezTo>
                  <a:cubicBezTo>
                    <a:pt x="48" y="453"/>
                    <a:pt x="131" y="489"/>
                    <a:pt x="226" y="489"/>
                  </a:cubicBezTo>
                  <a:cubicBezTo>
                    <a:pt x="369" y="489"/>
                    <a:pt x="500" y="370"/>
                    <a:pt x="500" y="215"/>
                  </a:cubicBezTo>
                  <a:cubicBezTo>
                    <a:pt x="500" y="132"/>
                    <a:pt x="465" y="48"/>
                    <a:pt x="393" y="1"/>
                  </a:cubicBezTo>
                  <a:close/>
                </a:path>
              </a:pathLst>
            </a:custGeom>
            <a:solidFill>
              <a:srgbClr val="617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1"/>
            <p:cNvSpPr/>
            <p:nvPr/>
          </p:nvSpPr>
          <p:spPr>
            <a:xfrm>
              <a:off x="6199591" y="1447056"/>
              <a:ext cx="2547" cy="9208"/>
            </a:xfrm>
            <a:custGeom>
              <a:avLst/>
              <a:gdLst/>
              <a:ahLst/>
              <a:cxnLst/>
              <a:rect l="l" t="t" r="r" b="b"/>
              <a:pathLst>
                <a:path w="109" h="394" extrusionOk="0">
                  <a:moveTo>
                    <a:pt x="1" y="0"/>
                  </a:moveTo>
                  <a:lnTo>
                    <a:pt x="1" y="393"/>
                  </a:lnTo>
                  <a:cubicBezTo>
                    <a:pt x="108" y="286"/>
                    <a:pt x="108" y="108"/>
                    <a:pt x="1" y="0"/>
                  </a:cubicBezTo>
                  <a:close/>
                </a:path>
              </a:pathLst>
            </a:custGeom>
            <a:solidFill>
              <a:srgbClr val="617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4" name="Google Shape;3474;p51"/>
          <p:cNvGrpSpPr/>
          <p:nvPr/>
        </p:nvGrpSpPr>
        <p:grpSpPr>
          <a:xfrm>
            <a:off x="4742963" y="1430370"/>
            <a:ext cx="282730" cy="421853"/>
            <a:chOff x="4742963" y="1430370"/>
            <a:chExt cx="282730" cy="421853"/>
          </a:xfrm>
        </p:grpSpPr>
        <p:sp>
          <p:nvSpPr>
            <p:cNvPr id="3475" name="Google Shape;3475;p51"/>
            <p:cNvSpPr/>
            <p:nvPr/>
          </p:nvSpPr>
          <p:spPr>
            <a:xfrm>
              <a:off x="4926885" y="1430370"/>
              <a:ext cx="65413" cy="33676"/>
            </a:xfrm>
            <a:custGeom>
              <a:avLst/>
              <a:gdLst/>
              <a:ahLst/>
              <a:cxnLst/>
              <a:rect l="l" t="t" r="r" b="b"/>
              <a:pathLst>
                <a:path w="2799" h="1441" extrusionOk="0">
                  <a:moveTo>
                    <a:pt x="144" y="0"/>
                  </a:moveTo>
                  <a:cubicBezTo>
                    <a:pt x="60" y="0"/>
                    <a:pt x="1" y="72"/>
                    <a:pt x="1" y="155"/>
                  </a:cubicBezTo>
                  <a:lnTo>
                    <a:pt x="1" y="1441"/>
                  </a:lnTo>
                  <a:lnTo>
                    <a:pt x="2799" y="1441"/>
                  </a:lnTo>
                  <a:lnTo>
                    <a:pt x="2799" y="143"/>
                  </a:lnTo>
                  <a:cubicBezTo>
                    <a:pt x="2799" y="60"/>
                    <a:pt x="2727" y="0"/>
                    <a:pt x="2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1"/>
            <p:cNvSpPr/>
            <p:nvPr/>
          </p:nvSpPr>
          <p:spPr>
            <a:xfrm>
              <a:off x="4948315" y="1430370"/>
              <a:ext cx="22015" cy="33676"/>
            </a:xfrm>
            <a:custGeom>
              <a:avLst/>
              <a:gdLst/>
              <a:ahLst/>
              <a:cxnLst/>
              <a:rect l="l" t="t" r="r" b="b"/>
              <a:pathLst>
                <a:path w="942" h="1441" extrusionOk="0">
                  <a:moveTo>
                    <a:pt x="96" y="0"/>
                  </a:moveTo>
                  <a:cubicBezTo>
                    <a:pt x="48" y="0"/>
                    <a:pt x="1" y="36"/>
                    <a:pt x="1" y="83"/>
                  </a:cubicBezTo>
                  <a:lnTo>
                    <a:pt x="1" y="1441"/>
                  </a:lnTo>
                  <a:lnTo>
                    <a:pt x="941" y="1441"/>
                  </a:lnTo>
                  <a:lnTo>
                    <a:pt x="941" y="83"/>
                  </a:lnTo>
                  <a:cubicBezTo>
                    <a:pt x="941" y="36"/>
                    <a:pt x="905" y="0"/>
                    <a:pt x="858"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1"/>
            <p:cNvSpPr/>
            <p:nvPr/>
          </p:nvSpPr>
          <p:spPr>
            <a:xfrm>
              <a:off x="4776639" y="1430370"/>
              <a:ext cx="34237" cy="33676"/>
            </a:xfrm>
            <a:custGeom>
              <a:avLst/>
              <a:gdLst/>
              <a:ahLst/>
              <a:cxnLst/>
              <a:rect l="l" t="t" r="r" b="b"/>
              <a:pathLst>
                <a:path w="1465" h="1441" extrusionOk="0">
                  <a:moveTo>
                    <a:pt x="119" y="0"/>
                  </a:moveTo>
                  <a:cubicBezTo>
                    <a:pt x="60" y="0"/>
                    <a:pt x="0" y="60"/>
                    <a:pt x="0" y="131"/>
                  </a:cubicBezTo>
                  <a:lnTo>
                    <a:pt x="0" y="1441"/>
                  </a:lnTo>
                  <a:lnTo>
                    <a:pt x="1465" y="1441"/>
                  </a:lnTo>
                  <a:lnTo>
                    <a:pt x="1465" y="131"/>
                  </a:lnTo>
                  <a:cubicBezTo>
                    <a:pt x="1465" y="60"/>
                    <a:pt x="1405" y="0"/>
                    <a:pt x="1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1"/>
            <p:cNvSpPr/>
            <p:nvPr/>
          </p:nvSpPr>
          <p:spPr>
            <a:xfrm>
              <a:off x="4754367" y="1758135"/>
              <a:ext cx="259921" cy="72377"/>
            </a:xfrm>
            <a:custGeom>
              <a:avLst/>
              <a:gdLst/>
              <a:ahLst/>
              <a:cxnLst/>
              <a:rect l="l" t="t" r="r" b="b"/>
              <a:pathLst>
                <a:path w="11122" h="3097" extrusionOk="0">
                  <a:moveTo>
                    <a:pt x="1" y="1"/>
                  </a:moveTo>
                  <a:lnTo>
                    <a:pt x="1" y="3096"/>
                  </a:lnTo>
                  <a:lnTo>
                    <a:pt x="11121" y="3096"/>
                  </a:lnTo>
                  <a:lnTo>
                    <a:pt x="111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1"/>
            <p:cNvSpPr/>
            <p:nvPr/>
          </p:nvSpPr>
          <p:spPr>
            <a:xfrm>
              <a:off x="4754367" y="1758135"/>
              <a:ext cx="259921" cy="72377"/>
            </a:xfrm>
            <a:custGeom>
              <a:avLst/>
              <a:gdLst/>
              <a:ahLst/>
              <a:cxnLst/>
              <a:rect l="l" t="t" r="r" b="b"/>
              <a:pathLst>
                <a:path w="11122" h="3097" extrusionOk="0">
                  <a:moveTo>
                    <a:pt x="11121" y="1"/>
                  </a:moveTo>
                  <a:lnTo>
                    <a:pt x="9633" y="191"/>
                  </a:lnTo>
                  <a:lnTo>
                    <a:pt x="9633" y="1108"/>
                  </a:lnTo>
                  <a:cubicBezTo>
                    <a:pt x="9633" y="1696"/>
                    <a:pt x="9145" y="2180"/>
                    <a:pt x="8548" y="2180"/>
                  </a:cubicBezTo>
                  <a:cubicBezTo>
                    <a:pt x="8540" y="2180"/>
                    <a:pt x="8533" y="2180"/>
                    <a:pt x="8526" y="2179"/>
                  </a:cubicBezTo>
                  <a:lnTo>
                    <a:pt x="1" y="2179"/>
                  </a:lnTo>
                  <a:lnTo>
                    <a:pt x="1" y="2906"/>
                  </a:lnTo>
                  <a:lnTo>
                    <a:pt x="11121" y="3096"/>
                  </a:lnTo>
                  <a:lnTo>
                    <a:pt x="11121"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1"/>
            <p:cNvSpPr/>
            <p:nvPr/>
          </p:nvSpPr>
          <p:spPr>
            <a:xfrm>
              <a:off x="4754367" y="1560588"/>
              <a:ext cx="259921" cy="186446"/>
            </a:xfrm>
            <a:custGeom>
              <a:avLst/>
              <a:gdLst/>
              <a:ahLst/>
              <a:cxnLst/>
              <a:rect l="l" t="t" r="r" b="b"/>
              <a:pathLst>
                <a:path w="11122" h="7978" extrusionOk="0">
                  <a:moveTo>
                    <a:pt x="1" y="0"/>
                  </a:moveTo>
                  <a:lnTo>
                    <a:pt x="1" y="7977"/>
                  </a:lnTo>
                  <a:lnTo>
                    <a:pt x="11121" y="7977"/>
                  </a:lnTo>
                  <a:lnTo>
                    <a:pt x="111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1"/>
            <p:cNvSpPr/>
            <p:nvPr/>
          </p:nvSpPr>
          <p:spPr>
            <a:xfrm>
              <a:off x="4754648" y="1560868"/>
              <a:ext cx="259641" cy="185885"/>
            </a:xfrm>
            <a:custGeom>
              <a:avLst/>
              <a:gdLst/>
              <a:ahLst/>
              <a:cxnLst/>
              <a:rect l="l" t="t" r="r" b="b"/>
              <a:pathLst>
                <a:path w="11110" h="7954" extrusionOk="0">
                  <a:moveTo>
                    <a:pt x="11109" y="0"/>
                  </a:moveTo>
                  <a:lnTo>
                    <a:pt x="9621" y="441"/>
                  </a:lnTo>
                  <a:lnTo>
                    <a:pt x="9621" y="5703"/>
                  </a:lnTo>
                  <a:cubicBezTo>
                    <a:pt x="9609" y="6299"/>
                    <a:pt x="9121" y="6787"/>
                    <a:pt x="8526" y="6787"/>
                  </a:cubicBezTo>
                  <a:lnTo>
                    <a:pt x="1" y="6787"/>
                  </a:lnTo>
                  <a:lnTo>
                    <a:pt x="1" y="7513"/>
                  </a:lnTo>
                  <a:lnTo>
                    <a:pt x="11109" y="7953"/>
                  </a:lnTo>
                  <a:lnTo>
                    <a:pt x="11109"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1"/>
            <p:cNvSpPr/>
            <p:nvPr/>
          </p:nvSpPr>
          <p:spPr>
            <a:xfrm>
              <a:off x="4754367" y="1476269"/>
              <a:ext cx="259921" cy="74036"/>
            </a:xfrm>
            <a:custGeom>
              <a:avLst/>
              <a:gdLst/>
              <a:ahLst/>
              <a:cxnLst/>
              <a:rect l="l" t="t" r="r" b="b"/>
              <a:pathLst>
                <a:path w="11122" h="3168" extrusionOk="0">
                  <a:moveTo>
                    <a:pt x="1" y="1"/>
                  </a:moveTo>
                  <a:lnTo>
                    <a:pt x="1" y="3168"/>
                  </a:lnTo>
                  <a:lnTo>
                    <a:pt x="11121" y="3168"/>
                  </a:lnTo>
                  <a:lnTo>
                    <a:pt x="111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1"/>
            <p:cNvSpPr/>
            <p:nvPr/>
          </p:nvSpPr>
          <p:spPr>
            <a:xfrm>
              <a:off x="4754648" y="1476269"/>
              <a:ext cx="259641" cy="74036"/>
            </a:xfrm>
            <a:custGeom>
              <a:avLst/>
              <a:gdLst/>
              <a:ahLst/>
              <a:cxnLst/>
              <a:rect l="l" t="t" r="r" b="b"/>
              <a:pathLst>
                <a:path w="11110" h="3168" extrusionOk="0">
                  <a:moveTo>
                    <a:pt x="11109" y="1"/>
                  </a:moveTo>
                  <a:lnTo>
                    <a:pt x="9621" y="227"/>
                  </a:lnTo>
                  <a:lnTo>
                    <a:pt x="9621" y="1144"/>
                  </a:lnTo>
                  <a:cubicBezTo>
                    <a:pt x="9609" y="1739"/>
                    <a:pt x="9121" y="2215"/>
                    <a:pt x="8526" y="2215"/>
                  </a:cubicBezTo>
                  <a:lnTo>
                    <a:pt x="1" y="2215"/>
                  </a:lnTo>
                  <a:lnTo>
                    <a:pt x="1" y="2941"/>
                  </a:lnTo>
                  <a:lnTo>
                    <a:pt x="11109" y="3168"/>
                  </a:lnTo>
                  <a:lnTo>
                    <a:pt x="11109"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1"/>
            <p:cNvSpPr/>
            <p:nvPr/>
          </p:nvSpPr>
          <p:spPr>
            <a:xfrm>
              <a:off x="4742963" y="1455399"/>
              <a:ext cx="282730" cy="26174"/>
            </a:xfrm>
            <a:custGeom>
              <a:avLst/>
              <a:gdLst/>
              <a:ahLst/>
              <a:cxnLst/>
              <a:rect l="l" t="t" r="r" b="b"/>
              <a:pathLst>
                <a:path w="12098" h="1120" extrusionOk="0">
                  <a:moveTo>
                    <a:pt x="346" y="1"/>
                  </a:moveTo>
                  <a:cubicBezTo>
                    <a:pt x="156" y="1"/>
                    <a:pt x="1" y="144"/>
                    <a:pt x="1" y="334"/>
                  </a:cubicBezTo>
                  <a:lnTo>
                    <a:pt x="1" y="786"/>
                  </a:lnTo>
                  <a:cubicBezTo>
                    <a:pt x="1" y="977"/>
                    <a:pt x="156" y="1120"/>
                    <a:pt x="346" y="1120"/>
                  </a:cubicBezTo>
                  <a:lnTo>
                    <a:pt x="11752" y="1120"/>
                  </a:lnTo>
                  <a:cubicBezTo>
                    <a:pt x="11943" y="1120"/>
                    <a:pt x="12098" y="977"/>
                    <a:pt x="12098" y="786"/>
                  </a:cubicBezTo>
                  <a:lnTo>
                    <a:pt x="12098" y="334"/>
                  </a:lnTo>
                  <a:cubicBezTo>
                    <a:pt x="12098" y="144"/>
                    <a:pt x="11943" y="1"/>
                    <a:pt x="117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1"/>
            <p:cNvSpPr/>
            <p:nvPr/>
          </p:nvSpPr>
          <p:spPr>
            <a:xfrm>
              <a:off x="4742963" y="1545000"/>
              <a:ext cx="282730" cy="26174"/>
            </a:xfrm>
            <a:custGeom>
              <a:avLst/>
              <a:gdLst/>
              <a:ahLst/>
              <a:cxnLst/>
              <a:rect l="l" t="t" r="r" b="b"/>
              <a:pathLst>
                <a:path w="12098" h="1120" extrusionOk="0">
                  <a:moveTo>
                    <a:pt x="346" y="0"/>
                  </a:moveTo>
                  <a:cubicBezTo>
                    <a:pt x="156" y="0"/>
                    <a:pt x="1" y="155"/>
                    <a:pt x="1" y="334"/>
                  </a:cubicBezTo>
                  <a:lnTo>
                    <a:pt x="1" y="786"/>
                  </a:lnTo>
                  <a:cubicBezTo>
                    <a:pt x="1" y="977"/>
                    <a:pt x="156" y="1120"/>
                    <a:pt x="346" y="1120"/>
                  </a:cubicBezTo>
                  <a:lnTo>
                    <a:pt x="11752" y="1120"/>
                  </a:lnTo>
                  <a:cubicBezTo>
                    <a:pt x="11943" y="1120"/>
                    <a:pt x="12098" y="977"/>
                    <a:pt x="12098" y="786"/>
                  </a:cubicBezTo>
                  <a:lnTo>
                    <a:pt x="12098" y="334"/>
                  </a:lnTo>
                  <a:cubicBezTo>
                    <a:pt x="12098" y="155"/>
                    <a:pt x="11943" y="0"/>
                    <a:pt x="11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1"/>
            <p:cNvSpPr/>
            <p:nvPr/>
          </p:nvSpPr>
          <p:spPr>
            <a:xfrm>
              <a:off x="4742963" y="1736424"/>
              <a:ext cx="282730" cy="26198"/>
            </a:xfrm>
            <a:custGeom>
              <a:avLst/>
              <a:gdLst/>
              <a:ahLst/>
              <a:cxnLst/>
              <a:rect l="l" t="t" r="r" b="b"/>
              <a:pathLst>
                <a:path w="12098" h="1121" extrusionOk="0">
                  <a:moveTo>
                    <a:pt x="346" y="1"/>
                  </a:moveTo>
                  <a:cubicBezTo>
                    <a:pt x="156" y="1"/>
                    <a:pt x="1" y="144"/>
                    <a:pt x="1" y="334"/>
                  </a:cubicBezTo>
                  <a:lnTo>
                    <a:pt x="1" y="787"/>
                  </a:lnTo>
                  <a:cubicBezTo>
                    <a:pt x="1" y="965"/>
                    <a:pt x="156" y="1120"/>
                    <a:pt x="346" y="1120"/>
                  </a:cubicBezTo>
                  <a:lnTo>
                    <a:pt x="11752" y="1120"/>
                  </a:lnTo>
                  <a:cubicBezTo>
                    <a:pt x="11943" y="1120"/>
                    <a:pt x="12098" y="965"/>
                    <a:pt x="12098" y="787"/>
                  </a:cubicBezTo>
                  <a:lnTo>
                    <a:pt x="12098" y="334"/>
                  </a:lnTo>
                  <a:cubicBezTo>
                    <a:pt x="12098" y="144"/>
                    <a:pt x="11943" y="1"/>
                    <a:pt x="117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1"/>
            <p:cNvSpPr/>
            <p:nvPr/>
          </p:nvSpPr>
          <p:spPr>
            <a:xfrm>
              <a:off x="4742963" y="1826025"/>
              <a:ext cx="282730" cy="26198"/>
            </a:xfrm>
            <a:custGeom>
              <a:avLst/>
              <a:gdLst/>
              <a:ahLst/>
              <a:cxnLst/>
              <a:rect l="l" t="t" r="r" b="b"/>
              <a:pathLst>
                <a:path w="12098" h="1121" extrusionOk="0">
                  <a:moveTo>
                    <a:pt x="346" y="1"/>
                  </a:moveTo>
                  <a:cubicBezTo>
                    <a:pt x="156" y="1"/>
                    <a:pt x="1" y="156"/>
                    <a:pt x="1" y="334"/>
                  </a:cubicBezTo>
                  <a:lnTo>
                    <a:pt x="1" y="787"/>
                  </a:lnTo>
                  <a:cubicBezTo>
                    <a:pt x="1" y="977"/>
                    <a:pt x="156" y="1120"/>
                    <a:pt x="346" y="1120"/>
                  </a:cubicBezTo>
                  <a:lnTo>
                    <a:pt x="11752" y="1120"/>
                  </a:lnTo>
                  <a:cubicBezTo>
                    <a:pt x="11759" y="1120"/>
                    <a:pt x="11766" y="1121"/>
                    <a:pt x="11773" y="1121"/>
                  </a:cubicBezTo>
                  <a:cubicBezTo>
                    <a:pt x="11954" y="1121"/>
                    <a:pt x="12098" y="971"/>
                    <a:pt x="12098" y="798"/>
                  </a:cubicBezTo>
                  <a:lnTo>
                    <a:pt x="12098" y="334"/>
                  </a:lnTo>
                  <a:cubicBezTo>
                    <a:pt x="12098" y="156"/>
                    <a:pt x="11943" y="1"/>
                    <a:pt x="117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1"/>
            <p:cNvSpPr/>
            <p:nvPr/>
          </p:nvSpPr>
          <p:spPr>
            <a:xfrm>
              <a:off x="4742963" y="1455399"/>
              <a:ext cx="282730" cy="26174"/>
            </a:xfrm>
            <a:custGeom>
              <a:avLst/>
              <a:gdLst/>
              <a:ahLst/>
              <a:cxnLst/>
              <a:rect l="l" t="t" r="r" b="b"/>
              <a:pathLst>
                <a:path w="12098" h="1120" extrusionOk="0">
                  <a:moveTo>
                    <a:pt x="10609" y="1"/>
                  </a:moveTo>
                  <a:lnTo>
                    <a:pt x="10609" y="239"/>
                  </a:lnTo>
                  <a:cubicBezTo>
                    <a:pt x="10609" y="429"/>
                    <a:pt x="10454" y="572"/>
                    <a:pt x="10276" y="572"/>
                  </a:cubicBezTo>
                  <a:lnTo>
                    <a:pt x="1" y="572"/>
                  </a:lnTo>
                  <a:lnTo>
                    <a:pt x="1" y="786"/>
                  </a:lnTo>
                  <a:cubicBezTo>
                    <a:pt x="1" y="977"/>
                    <a:pt x="156" y="1120"/>
                    <a:pt x="346" y="1120"/>
                  </a:cubicBezTo>
                  <a:lnTo>
                    <a:pt x="11752" y="1120"/>
                  </a:lnTo>
                  <a:cubicBezTo>
                    <a:pt x="11943" y="1120"/>
                    <a:pt x="12098" y="977"/>
                    <a:pt x="12098" y="786"/>
                  </a:cubicBezTo>
                  <a:lnTo>
                    <a:pt x="12098" y="334"/>
                  </a:lnTo>
                  <a:cubicBezTo>
                    <a:pt x="12098" y="144"/>
                    <a:pt x="11943" y="1"/>
                    <a:pt x="11752"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1"/>
            <p:cNvSpPr/>
            <p:nvPr/>
          </p:nvSpPr>
          <p:spPr>
            <a:xfrm>
              <a:off x="4742963" y="1545000"/>
              <a:ext cx="282730" cy="26174"/>
            </a:xfrm>
            <a:custGeom>
              <a:avLst/>
              <a:gdLst/>
              <a:ahLst/>
              <a:cxnLst/>
              <a:rect l="l" t="t" r="r" b="b"/>
              <a:pathLst>
                <a:path w="12098" h="1120" extrusionOk="0">
                  <a:moveTo>
                    <a:pt x="10609" y="0"/>
                  </a:moveTo>
                  <a:lnTo>
                    <a:pt x="10609" y="251"/>
                  </a:lnTo>
                  <a:cubicBezTo>
                    <a:pt x="10609" y="429"/>
                    <a:pt x="10454" y="584"/>
                    <a:pt x="10276" y="584"/>
                  </a:cubicBezTo>
                  <a:lnTo>
                    <a:pt x="1" y="584"/>
                  </a:lnTo>
                  <a:lnTo>
                    <a:pt x="1" y="786"/>
                  </a:lnTo>
                  <a:cubicBezTo>
                    <a:pt x="1" y="977"/>
                    <a:pt x="156" y="1120"/>
                    <a:pt x="346" y="1120"/>
                  </a:cubicBezTo>
                  <a:lnTo>
                    <a:pt x="11752" y="1120"/>
                  </a:lnTo>
                  <a:cubicBezTo>
                    <a:pt x="11943" y="1120"/>
                    <a:pt x="12098" y="977"/>
                    <a:pt x="12098" y="786"/>
                  </a:cubicBezTo>
                  <a:lnTo>
                    <a:pt x="12098" y="334"/>
                  </a:lnTo>
                  <a:cubicBezTo>
                    <a:pt x="12098" y="155"/>
                    <a:pt x="11943" y="0"/>
                    <a:pt x="11752"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1"/>
            <p:cNvSpPr/>
            <p:nvPr/>
          </p:nvSpPr>
          <p:spPr>
            <a:xfrm>
              <a:off x="4742963" y="1736424"/>
              <a:ext cx="282730" cy="26198"/>
            </a:xfrm>
            <a:custGeom>
              <a:avLst/>
              <a:gdLst/>
              <a:ahLst/>
              <a:cxnLst/>
              <a:rect l="l" t="t" r="r" b="b"/>
              <a:pathLst>
                <a:path w="12098" h="1121" extrusionOk="0">
                  <a:moveTo>
                    <a:pt x="10609" y="1"/>
                  </a:moveTo>
                  <a:lnTo>
                    <a:pt x="10609" y="239"/>
                  </a:lnTo>
                  <a:cubicBezTo>
                    <a:pt x="10609" y="430"/>
                    <a:pt x="10454" y="572"/>
                    <a:pt x="10276" y="572"/>
                  </a:cubicBezTo>
                  <a:lnTo>
                    <a:pt x="1" y="572"/>
                  </a:lnTo>
                  <a:lnTo>
                    <a:pt x="1" y="787"/>
                  </a:lnTo>
                  <a:cubicBezTo>
                    <a:pt x="1" y="965"/>
                    <a:pt x="156" y="1120"/>
                    <a:pt x="346" y="1120"/>
                  </a:cubicBezTo>
                  <a:lnTo>
                    <a:pt x="11752" y="1120"/>
                  </a:lnTo>
                  <a:cubicBezTo>
                    <a:pt x="11943" y="1120"/>
                    <a:pt x="12098" y="965"/>
                    <a:pt x="12098" y="787"/>
                  </a:cubicBezTo>
                  <a:lnTo>
                    <a:pt x="12098" y="334"/>
                  </a:lnTo>
                  <a:cubicBezTo>
                    <a:pt x="12098" y="144"/>
                    <a:pt x="11943" y="1"/>
                    <a:pt x="11752"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1"/>
            <p:cNvSpPr/>
            <p:nvPr/>
          </p:nvSpPr>
          <p:spPr>
            <a:xfrm>
              <a:off x="4742963" y="1826025"/>
              <a:ext cx="282730" cy="26198"/>
            </a:xfrm>
            <a:custGeom>
              <a:avLst/>
              <a:gdLst/>
              <a:ahLst/>
              <a:cxnLst/>
              <a:rect l="l" t="t" r="r" b="b"/>
              <a:pathLst>
                <a:path w="12098" h="1121" extrusionOk="0">
                  <a:moveTo>
                    <a:pt x="10609" y="1"/>
                  </a:moveTo>
                  <a:lnTo>
                    <a:pt x="10609" y="251"/>
                  </a:lnTo>
                  <a:cubicBezTo>
                    <a:pt x="10609" y="423"/>
                    <a:pt x="10465" y="573"/>
                    <a:pt x="10295" y="573"/>
                  </a:cubicBezTo>
                  <a:cubicBezTo>
                    <a:pt x="10289" y="573"/>
                    <a:pt x="10282" y="573"/>
                    <a:pt x="10276" y="572"/>
                  </a:cubicBezTo>
                  <a:lnTo>
                    <a:pt x="1" y="572"/>
                  </a:lnTo>
                  <a:lnTo>
                    <a:pt x="1" y="798"/>
                  </a:lnTo>
                  <a:cubicBezTo>
                    <a:pt x="1" y="971"/>
                    <a:pt x="145" y="1121"/>
                    <a:pt x="325" y="1121"/>
                  </a:cubicBezTo>
                  <a:cubicBezTo>
                    <a:pt x="332" y="1121"/>
                    <a:pt x="339" y="1120"/>
                    <a:pt x="346" y="1120"/>
                  </a:cubicBezTo>
                  <a:lnTo>
                    <a:pt x="11752" y="1120"/>
                  </a:lnTo>
                  <a:cubicBezTo>
                    <a:pt x="11759" y="1120"/>
                    <a:pt x="11766" y="1121"/>
                    <a:pt x="11773" y="1121"/>
                  </a:cubicBezTo>
                  <a:cubicBezTo>
                    <a:pt x="11954" y="1121"/>
                    <a:pt x="12098" y="971"/>
                    <a:pt x="12098" y="798"/>
                  </a:cubicBezTo>
                  <a:lnTo>
                    <a:pt x="12098" y="334"/>
                  </a:lnTo>
                  <a:cubicBezTo>
                    <a:pt x="12098" y="156"/>
                    <a:pt x="11943" y="1"/>
                    <a:pt x="11752"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1"/>
            <p:cNvSpPr/>
            <p:nvPr/>
          </p:nvSpPr>
          <p:spPr>
            <a:xfrm>
              <a:off x="4815316" y="1595059"/>
              <a:ext cx="119397" cy="103552"/>
            </a:xfrm>
            <a:custGeom>
              <a:avLst/>
              <a:gdLst/>
              <a:ahLst/>
              <a:cxnLst/>
              <a:rect l="l" t="t" r="r" b="b"/>
              <a:pathLst>
                <a:path w="5109" h="4431" extrusionOk="0">
                  <a:moveTo>
                    <a:pt x="1186" y="0"/>
                  </a:moveTo>
                  <a:cubicBezTo>
                    <a:pt x="910" y="0"/>
                    <a:pt x="688" y="55"/>
                    <a:pt x="560" y="180"/>
                  </a:cubicBezTo>
                  <a:cubicBezTo>
                    <a:pt x="0" y="740"/>
                    <a:pt x="858" y="3121"/>
                    <a:pt x="1620" y="3859"/>
                  </a:cubicBezTo>
                  <a:cubicBezTo>
                    <a:pt x="2007" y="4240"/>
                    <a:pt x="2508" y="4431"/>
                    <a:pt x="3008" y="4431"/>
                  </a:cubicBezTo>
                  <a:cubicBezTo>
                    <a:pt x="3493" y="4431"/>
                    <a:pt x="3977" y="4252"/>
                    <a:pt x="4358" y="3895"/>
                  </a:cubicBezTo>
                  <a:cubicBezTo>
                    <a:pt x="5108" y="3157"/>
                    <a:pt x="5096" y="1942"/>
                    <a:pt x="4322" y="1216"/>
                  </a:cubicBezTo>
                  <a:lnTo>
                    <a:pt x="4322" y="1228"/>
                  </a:lnTo>
                  <a:cubicBezTo>
                    <a:pt x="3732" y="646"/>
                    <a:pt x="2138" y="0"/>
                    <a:pt x="1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1"/>
            <p:cNvSpPr/>
            <p:nvPr/>
          </p:nvSpPr>
          <p:spPr>
            <a:xfrm>
              <a:off x="4849810" y="1601486"/>
              <a:ext cx="84903" cy="97126"/>
            </a:xfrm>
            <a:custGeom>
              <a:avLst/>
              <a:gdLst/>
              <a:ahLst/>
              <a:cxnLst/>
              <a:rect l="l" t="t" r="r" b="b"/>
              <a:pathLst>
                <a:path w="3633" h="4156" extrusionOk="0">
                  <a:moveTo>
                    <a:pt x="1120" y="0"/>
                  </a:moveTo>
                  <a:lnTo>
                    <a:pt x="1120" y="0"/>
                  </a:lnTo>
                  <a:cubicBezTo>
                    <a:pt x="1203" y="60"/>
                    <a:pt x="1287" y="131"/>
                    <a:pt x="1370" y="215"/>
                  </a:cubicBezTo>
                  <a:cubicBezTo>
                    <a:pt x="2132" y="941"/>
                    <a:pt x="2144" y="2155"/>
                    <a:pt x="1394" y="2894"/>
                  </a:cubicBezTo>
                  <a:cubicBezTo>
                    <a:pt x="1036" y="3240"/>
                    <a:pt x="554" y="3430"/>
                    <a:pt x="47" y="3430"/>
                  </a:cubicBezTo>
                  <a:cubicBezTo>
                    <a:pt x="32" y="3430"/>
                    <a:pt x="16" y="3430"/>
                    <a:pt x="1" y="3429"/>
                  </a:cubicBezTo>
                  <a:lnTo>
                    <a:pt x="1" y="3429"/>
                  </a:lnTo>
                  <a:cubicBezTo>
                    <a:pt x="48" y="3489"/>
                    <a:pt x="96" y="3537"/>
                    <a:pt x="156" y="3584"/>
                  </a:cubicBezTo>
                  <a:cubicBezTo>
                    <a:pt x="537" y="3965"/>
                    <a:pt x="1038" y="4156"/>
                    <a:pt x="1538" y="4156"/>
                  </a:cubicBezTo>
                  <a:cubicBezTo>
                    <a:pt x="2023" y="4156"/>
                    <a:pt x="2507" y="3977"/>
                    <a:pt x="2882" y="3620"/>
                  </a:cubicBezTo>
                  <a:cubicBezTo>
                    <a:pt x="3632" y="2882"/>
                    <a:pt x="3620" y="1667"/>
                    <a:pt x="2858" y="941"/>
                  </a:cubicBezTo>
                  <a:lnTo>
                    <a:pt x="2846" y="941"/>
                  </a:lnTo>
                  <a:cubicBezTo>
                    <a:pt x="2501" y="596"/>
                    <a:pt x="1822" y="239"/>
                    <a:pt x="1120"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1"/>
            <p:cNvSpPr/>
            <p:nvPr/>
          </p:nvSpPr>
          <p:spPr>
            <a:xfrm>
              <a:off x="4754367" y="1506884"/>
              <a:ext cx="259921" cy="12830"/>
            </a:xfrm>
            <a:custGeom>
              <a:avLst/>
              <a:gdLst/>
              <a:ahLst/>
              <a:cxnLst/>
              <a:rect l="l" t="t" r="r" b="b"/>
              <a:pathLst>
                <a:path w="11122" h="549" extrusionOk="0">
                  <a:moveTo>
                    <a:pt x="1" y="0"/>
                  </a:moveTo>
                  <a:lnTo>
                    <a:pt x="1" y="548"/>
                  </a:lnTo>
                  <a:lnTo>
                    <a:pt x="11121" y="548"/>
                  </a:lnTo>
                  <a:lnTo>
                    <a:pt x="11121"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1"/>
            <p:cNvSpPr/>
            <p:nvPr/>
          </p:nvSpPr>
          <p:spPr>
            <a:xfrm>
              <a:off x="4973087" y="1506884"/>
              <a:ext cx="41201" cy="12830"/>
            </a:xfrm>
            <a:custGeom>
              <a:avLst/>
              <a:gdLst/>
              <a:ahLst/>
              <a:cxnLst/>
              <a:rect l="l" t="t" r="r" b="b"/>
              <a:pathLst>
                <a:path w="1763" h="549" extrusionOk="0">
                  <a:moveTo>
                    <a:pt x="262" y="0"/>
                  </a:moveTo>
                  <a:cubicBezTo>
                    <a:pt x="226" y="203"/>
                    <a:pt x="143" y="393"/>
                    <a:pt x="0" y="548"/>
                  </a:cubicBezTo>
                  <a:lnTo>
                    <a:pt x="1762" y="548"/>
                  </a:lnTo>
                  <a:lnTo>
                    <a:pt x="1762"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1"/>
            <p:cNvSpPr/>
            <p:nvPr/>
          </p:nvSpPr>
          <p:spPr>
            <a:xfrm>
              <a:off x="4754367" y="1787908"/>
              <a:ext cx="259921" cy="12830"/>
            </a:xfrm>
            <a:custGeom>
              <a:avLst/>
              <a:gdLst/>
              <a:ahLst/>
              <a:cxnLst/>
              <a:rect l="l" t="t" r="r" b="b"/>
              <a:pathLst>
                <a:path w="11122" h="549" extrusionOk="0">
                  <a:moveTo>
                    <a:pt x="1" y="1"/>
                  </a:moveTo>
                  <a:lnTo>
                    <a:pt x="1" y="548"/>
                  </a:lnTo>
                  <a:lnTo>
                    <a:pt x="11121" y="548"/>
                  </a:lnTo>
                  <a:lnTo>
                    <a:pt x="11121"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1"/>
            <p:cNvSpPr/>
            <p:nvPr/>
          </p:nvSpPr>
          <p:spPr>
            <a:xfrm>
              <a:off x="4973087" y="1787908"/>
              <a:ext cx="41201" cy="12830"/>
            </a:xfrm>
            <a:custGeom>
              <a:avLst/>
              <a:gdLst/>
              <a:ahLst/>
              <a:cxnLst/>
              <a:rect l="l" t="t" r="r" b="b"/>
              <a:pathLst>
                <a:path w="1763" h="549" extrusionOk="0">
                  <a:moveTo>
                    <a:pt x="262" y="1"/>
                  </a:moveTo>
                  <a:cubicBezTo>
                    <a:pt x="226" y="203"/>
                    <a:pt x="131" y="394"/>
                    <a:pt x="0" y="548"/>
                  </a:cubicBezTo>
                  <a:lnTo>
                    <a:pt x="1762" y="548"/>
                  </a:lnTo>
                  <a:lnTo>
                    <a:pt x="1762" y="1"/>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1"/>
            <p:cNvSpPr/>
            <p:nvPr/>
          </p:nvSpPr>
          <p:spPr>
            <a:xfrm>
              <a:off x="4840906" y="1611838"/>
              <a:ext cx="110774" cy="107081"/>
            </a:xfrm>
            <a:custGeom>
              <a:avLst/>
              <a:gdLst/>
              <a:ahLst/>
              <a:cxnLst/>
              <a:rect l="l" t="t" r="r" b="b"/>
              <a:pathLst>
                <a:path w="4740" h="4582" extrusionOk="0">
                  <a:moveTo>
                    <a:pt x="304" y="1"/>
                  </a:moveTo>
                  <a:cubicBezTo>
                    <a:pt x="233" y="1"/>
                    <a:pt x="161" y="28"/>
                    <a:pt x="108" y="81"/>
                  </a:cubicBezTo>
                  <a:cubicBezTo>
                    <a:pt x="1" y="188"/>
                    <a:pt x="1" y="355"/>
                    <a:pt x="108" y="462"/>
                  </a:cubicBezTo>
                  <a:lnTo>
                    <a:pt x="787" y="1129"/>
                  </a:lnTo>
                  <a:lnTo>
                    <a:pt x="537" y="1129"/>
                  </a:lnTo>
                  <a:cubicBezTo>
                    <a:pt x="179" y="1129"/>
                    <a:pt x="179" y="1677"/>
                    <a:pt x="537" y="1677"/>
                  </a:cubicBezTo>
                  <a:lnTo>
                    <a:pt x="1346" y="1677"/>
                  </a:lnTo>
                  <a:lnTo>
                    <a:pt x="1787" y="2105"/>
                  </a:lnTo>
                  <a:lnTo>
                    <a:pt x="1215" y="2105"/>
                  </a:lnTo>
                  <a:cubicBezTo>
                    <a:pt x="858" y="2105"/>
                    <a:pt x="858" y="2641"/>
                    <a:pt x="1215" y="2641"/>
                  </a:cubicBezTo>
                  <a:lnTo>
                    <a:pt x="2346" y="2641"/>
                  </a:lnTo>
                  <a:lnTo>
                    <a:pt x="4239" y="4510"/>
                  </a:lnTo>
                  <a:cubicBezTo>
                    <a:pt x="4287" y="4558"/>
                    <a:pt x="4358" y="4582"/>
                    <a:pt x="4442" y="4582"/>
                  </a:cubicBezTo>
                  <a:cubicBezTo>
                    <a:pt x="4513" y="4582"/>
                    <a:pt x="4585" y="4558"/>
                    <a:pt x="4632" y="4510"/>
                  </a:cubicBezTo>
                  <a:cubicBezTo>
                    <a:pt x="4739" y="4403"/>
                    <a:pt x="4739" y="4225"/>
                    <a:pt x="4632" y="4118"/>
                  </a:cubicBezTo>
                  <a:lnTo>
                    <a:pt x="3156" y="2677"/>
                  </a:lnTo>
                  <a:lnTo>
                    <a:pt x="3156" y="1165"/>
                  </a:lnTo>
                  <a:cubicBezTo>
                    <a:pt x="3156" y="980"/>
                    <a:pt x="3016" y="888"/>
                    <a:pt x="2876" y="888"/>
                  </a:cubicBezTo>
                  <a:cubicBezTo>
                    <a:pt x="2736" y="888"/>
                    <a:pt x="2596" y="980"/>
                    <a:pt x="2596" y="1165"/>
                  </a:cubicBezTo>
                  <a:lnTo>
                    <a:pt x="2596" y="2129"/>
                  </a:lnTo>
                  <a:lnTo>
                    <a:pt x="2120" y="1665"/>
                  </a:lnTo>
                  <a:lnTo>
                    <a:pt x="2120" y="843"/>
                  </a:lnTo>
                  <a:cubicBezTo>
                    <a:pt x="2120" y="653"/>
                    <a:pt x="1980" y="558"/>
                    <a:pt x="1840" y="558"/>
                  </a:cubicBezTo>
                  <a:cubicBezTo>
                    <a:pt x="1700" y="558"/>
                    <a:pt x="1560" y="653"/>
                    <a:pt x="1560" y="843"/>
                  </a:cubicBezTo>
                  <a:lnTo>
                    <a:pt x="1560" y="1117"/>
                  </a:lnTo>
                  <a:lnTo>
                    <a:pt x="501" y="81"/>
                  </a:lnTo>
                  <a:cubicBezTo>
                    <a:pt x="447" y="28"/>
                    <a:pt x="376" y="1"/>
                    <a:pt x="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9" name="Google Shape;3499;p51"/>
          <p:cNvGrpSpPr/>
          <p:nvPr/>
        </p:nvGrpSpPr>
        <p:grpSpPr>
          <a:xfrm>
            <a:off x="4150861" y="1430440"/>
            <a:ext cx="200912" cy="422039"/>
            <a:chOff x="4150861" y="1430440"/>
            <a:chExt cx="200912" cy="422039"/>
          </a:xfrm>
        </p:grpSpPr>
        <p:sp>
          <p:nvSpPr>
            <p:cNvPr id="3500" name="Google Shape;3500;p51"/>
            <p:cNvSpPr/>
            <p:nvPr/>
          </p:nvSpPr>
          <p:spPr>
            <a:xfrm>
              <a:off x="4210127" y="1712236"/>
              <a:ext cx="84319" cy="139986"/>
            </a:xfrm>
            <a:custGeom>
              <a:avLst/>
              <a:gdLst/>
              <a:ahLst/>
              <a:cxnLst/>
              <a:rect l="l" t="t" r="r" b="b"/>
              <a:pathLst>
                <a:path w="3608" h="5990" extrusionOk="0">
                  <a:moveTo>
                    <a:pt x="1643" y="0"/>
                  </a:moveTo>
                  <a:lnTo>
                    <a:pt x="1060" y="536"/>
                  </a:lnTo>
                  <a:lnTo>
                    <a:pt x="48" y="3310"/>
                  </a:lnTo>
                  <a:cubicBezTo>
                    <a:pt x="0" y="3453"/>
                    <a:pt x="107" y="3608"/>
                    <a:pt x="262" y="3608"/>
                  </a:cubicBezTo>
                  <a:lnTo>
                    <a:pt x="1381" y="3608"/>
                  </a:lnTo>
                  <a:cubicBezTo>
                    <a:pt x="1385" y="3606"/>
                    <a:pt x="1389" y="3606"/>
                    <a:pt x="1392" y="3606"/>
                  </a:cubicBezTo>
                  <a:cubicBezTo>
                    <a:pt x="1422" y="3606"/>
                    <a:pt x="1440" y="3647"/>
                    <a:pt x="1429" y="3679"/>
                  </a:cubicBezTo>
                  <a:lnTo>
                    <a:pt x="667" y="5787"/>
                  </a:lnTo>
                  <a:cubicBezTo>
                    <a:pt x="622" y="5888"/>
                    <a:pt x="695" y="5990"/>
                    <a:pt x="794" y="5990"/>
                  </a:cubicBezTo>
                  <a:cubicBezTo>
                    <a:pt x="799" y="5990"/>
                    <a:pt x="804" y="5990"/>
                    <a:pt x="810" y="5989"/>
                  </a:cubicBezTo>
                  <a:lnTo>
                    <a:pt x="1298" y="5989"/>
                  </a:lnTo>
                  <a:cubicBezTo>
                    <a:pt x="1358" y="5989"/>
                    <a:pt x="1405" y="5965"/>
                    <a:pt x="1429" y="5918"/>
                  </a:cubicBezTo>
                  <a:lnTo>
                    <a:pt x="3513" y="2715"/>
                  </a:lnTo>
                  <a:cubicBezTo>
                    <a:pt x="3608" y="2560"/>
                    <a:pt x="3501" y="2369"/>
                    <a:pt x="3322" y="2369"/>
                  </a:cubicBezTo>
                  <a:lnTo>
                    <a:pt x="2536" y="2369"/>
                  </a:lnTo>
                  <a:cubicBezTo>
                    <a:pt x="2531" y="2370"/>
                    <a:pt x="2525" y="2370"/>
                    <a:pt x="2520" y="2370"/>
                  </a:cubicBezTo>
                  <a:cubicBezTo>
                    <a:pt x="2374" y="2370"/>
                    <a:pt x="2276" y="2221"/>
                    <a:pt x="2322" y="2072"/>
                  </a:cubicBezTo>
                  <a:lnTo>
                    <a:pt x="2989" y="274"/>
                  </a:lnTo>
                  <a:cubicBezTo>
                    <a:pt x="3024" y="167"/>
                    <a:pt x="2965" y="48"/>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1"/>
            <p:cNvSpPr/>
            <p:nvPr/>
          </p:nvSpPr>
          <p:spPr>
            <a:xfrm>
              <a:off x="4245789" y="1712517"/>
              <a:ext cx="35032" cy="46763"/>
            </a:xfrm>
            <a:custGeom>
              <a:avLst/>
              <a:gdLst/>
              <a:ahLst/>
              <a:cxnLst/>
              <a:rect l="l" t="t" r="r" b="b"/>
              <a:pathLst>
                <a:path w="1499" h="2001" extrusionOk="0">
                  <a:moveTo>
                    <a:pt x="665" y="0"/>
                  </a:moveTo>
                  <a:lnTo>
                    <a:pt x="606" y="214"/>
                  </a:lnTo>
                  <a:lnTo>
                    <a:pt x="58" y="1703"/>
                  </a:lnTo>
                  <a:cubicBezTo>
                    <a:pt x="0" y="1852"/>
                    <a:pt x="109" y="2001"/>
                    <a:pt x="255" y="2001"/>
                  </a:cubicBezTo>
                  <a:cubicBezTo>
                    <a:pt x="261" y="2001"/>
                    <a:pt x="267" y="2001"/>
                    <a:pt x="272" y="2000"/>
                  </a:cubicBezTo>
                  <a:lnTo>
                    <a:pt x="832" y="2000"/>
                  </a:lnTo>
                  <a:lnTo>
                    <a:pt x="1463" y="274"/>
                  </a:lnTo>
                  <a:cubicBezTo>
                    <a:pt x="1498" y="167"/>
                    <a:pt x="1451" y="48"/>
                    <a:pt x="1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1"/>
            <p:cNvSpPr/>
            <p:nvPr/>
          </p:nvSpPr>
          <p:spPr>
            <a:xfrm>
              <a:off x="4224593" y="1767600"/>
              <a:ext cx="69853" cy="84880"/>
            </a:xfrm>
            <a:custGeom>
              <a:avLst/>
              <a:gdLst/>
              <a:ahLst/>
              <a:cxnLst/>
              <a:rect l="l" t="t" r="r" b="b"/>
              <a:pathLst>
                <a:path w="2989" h="3632" extrusionOk="0">
                  <a:moveTo>
                    <a:pt x="2144" y="0"/>
                  </a:moveTo>
                  <a:lnTo>
                    <a:pt x="203" y="2977"/>
                  </a:lnTo>
                  <a:lnTo>
                    <a:pt x="36" y="3429"/>
                  </a:lnTo>
                  <a:cubicBezTo>
                    <a:pt x="0" y="3525"/>
                    <a:pt x="84" y="3632"/>
                    <a:pt x="191" y="3632"/>
                  </a:cubicBezTo>
                  <a:lnTo>
                    <a:pt x="679" y="3632"/>
                  </a:lnTo>
                  <a:cubicBezTo>
                    <a:pt x="739" y="3632"/>
                    <a:pt x="786" y="3608"/>
                    <a:pt x="810" y="3560"/>
                  </a:cubicBezTo>
                  <a:lnTo>
                    <a:pt x="2894" y="346"/>
                  </a:lnTo>
                  <a:cubicBezTo>
                    <a:pt x="2989" y="203"/>
                    <a:pt x="2882" y="12"/>
                    <a:pt x="2703" y="12"/>
                  </a:cubicBezTo>
                  <a:lnTo>
                    <a:pt x="27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1"/>
            <p:cNvSpPr/>
            <p:nvPr/>
          </p:nvSpPr>
          <p:spPr>
            <a:xfrm>
              <a:off x="4170889" y="1572273"/>
              <a:ext cx="162235" cy="154803"/>
            </a:xfrm>
            <a:custGeom>
              <a:avLst/>
              <a:gdLst/>
              <a:ahLst/>
              <a:cxnLst/>
              <a:rect l="l" t="t" r="r" b="b"/>
              <a:pathLst>
                <a:path w="6942" h="6624" extrusionOk="0">
                  <a:moveTo>
                    <a:pt x="1" y="0"/>
                  </a:moveTo>
                  <a:lnTo>
                    <a:pt x="1" y="1739"/>
                  </a:lnTo>
                  <a:cubicBezTo>
                    <a:pt x="1" y="1941"/>
                    <a:pt x="96" y="2132"/>
                    <a:pt x="251" y="2262"/>
                  </a:cubicBezTo>
                  <a:lnTo>
                    <a:pt x="2013" y="3656"/>
                  </a:lnTo>
                  <a:cubicBezTo>
                    <a:pt x="2215" y="3810"/>
                    <a:pt x="2334" y="4048"/>
                    <a:pt x="2334" y="4310"/>
                  </a:cubicBezTo>
                  <a:lnTo>
                    <a:pt x="2334" y="6573"/>
                  </a:lnTo>
                  <a:cubicBezTo>
                    <a:pt x="2334" y="6602"/>
                    <a:pt x="2358" y="6623"/>
                    <a:pt x="2380" y="6623"/>
                  </a:cubicBezTo>
                  <a:cubicBezTo>
                    <a:pt x="2385" y="6623"/>
                    <a:pt x="2389" y="6622"/>
                    <a:pt x="2394" y="6620"/>
                  </a:cubicBezTo>
                  <a:lnTo>
                    <a:pt x="4573" y="5989"/>
                  </a:lnTo>
                  <a:cubicBezTo>
                    <a:pt x="4596" y="5977"/>
                    <a:pt x="4608" y="5965"/>
                    <a:pt x="4608" y="5942"/>
                  </a:cubicBezTo>
                  <a:lnTo>
                    <a:pt x="4608" y="4298"/>
                  </a:lnTo>
                  <a:cubicBezTo>
                    <a:pt x="4608" y="4048"/>
                    <a:pt x="4727" y="3798"/>
                    <a:pt x="4930" y="3644"/>
                  </a:cubicBezTo>
                  <a:lnTo>
                    <a:pt x="6692" y="2251"/>
                  </a:lnTo>
                  <a:cubicBezTo>
                    <a:pt x="6847" y="2120"/>
                    <a:pt x="6942" y="1929"/>
                    <a:pt x="6942" y="1727"/>
                  </a:cubicBezTo>
                  <a:lnTo>
                    <a:pt x="6942" y="36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1"/>
            <p:cNvSpPr/>
            <p:nvPr/>
          </p:nvSpPr>
          <p:spPr>
            <a:xfrm>
              <a:off x="4225154" y="1580616"/>
              <a:ext cx="107969" cy="146460"/>
            </a:xfrm>
            <a:custGeom>
              <a:avLst/>
              <a:gdLst/>
              <a:ahLst/>
              <a:cxnLst/>
              <a:rect l="l" t="t" r="r" b="b"/>
              <a:pathLst>
                <a:path w="4620" h="6267" extrusionOk="0">
                  <a:moveTo>
                    <a:pt x="4620" y="0"/>
                  </a:moveTo>
                  <a:lnTo>
                    <a:pt x="3143" y="12"/>
                  </a:lnTo>
                  <a:lnTo>
                    <a:pt x="3143" y="643"/>
                  </a:lnTo>
                  <a:cubicBezTo>
                    <a:pt x="3143" y="858"/>
                    <a:pt x="3048" y="1048"/>
                    <a:pt x="2882" y="1179"/>
                  </a:cubicBezTo>
                  <a:lnTo>
                    <a:pt x="1119" y="2572"/>
                  </a:lnTo>
                  <a:cubicBezTo>
                    <a:pt x="917" y="2727"/>
                    <a:pt x="798" y="2965"/>
                    <a:pt x="798" y="3227"/>
                  </a:cubicBezTo>
                  <a:lnTo>
                    <a:pt x="798" y="4382"/>
                  </a:lnTo>
                  <a:cubicBezTo>
                    <a:pt x="798" y="4692"/>
                    <a:pt x="596" y="4953"/>
                    <a:pt x="298" y="5037"/>
                  </a:cubicBezTo>
                  <a:lnTo>
                    <a:pt x="0" y="5120"/>
                  </a:lnTo>
                  <a:lnTo>
                    <a:pt x="0" y="6216"/>
                  </a:lnTo>
                  <a:cubicBezTo>
                    <a:pt x="0" y="6245"/>
                    <a:pt x="24" y="6266"/>
                    <a:pt x="53" y="6266"/>
                  </a:cubicBezTo>
                  <a:cubicBezTo>
                    <a:pt x="59" y="6266"/>
                    <a:pt x="65" y="6265"/>
                    <a:pt x="72" y="6263"/>
                  </a:cubicBezTo>
                  <a:lnTo>
                    <a:pt x="2251" y="5632"/>
                  </a:lnTo>
                  <a:cubicBezTo>
                    <a:pt x="2274" y="5620"/>
                    <a:pt x="2286" y="5608"/>
                    <a:pt x="2286" y="5585"/>
                  </a:cubicBezTo>
                  <a:lnTo>
                    <a:pt x="2286" y="3941"/>
                  </a:lnTo>
                  <a:cubicBezTo>
                    <a:pt x="2286" y="3691"/>
                    <a:pt x="2405" y="3441"/>
                    <a:pt x="2608" y="3287"/>
                  </a:cubicBezTo>
                  <a:lnTo>
                    <a:pt x="4358" y="1894"/>
                  </a:lnTo>
                  <a:cubicBezTo>
                    <a:pt x="4525" y="1763"/>
                    <a:pt x="4620" y="1572"/>
                    <a:pt x="4620" y="1370"/>
                  </a:cubicBezTo>
                  <a:lnTo>
                    <a:pt x="4620" y="0"/>
                  </a:ln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1"/>
            <p:cNvSpPr/>
            <p:nvPr/>
          </p:nvSpPr>
          <p:spPr>
            <a:xfrm>
              <a:off x="4311693" y="1818173"/>
              <a:ext cx="35078" cy="32367"/>
            </a:xfrm>
            <a:custGeom>
              <a:avLst/>
              <a:gdLst/>
              <a:ahLst/>
              <a:cxnLst/>
              <a:rect l="l" t="t" r="r" b="b"/>
              <a:pathLst>
                <a:path w="1501" h="1385" extrusionOk="0">
                  <a:moveTo>
                    <a:pt x="530" y="0"/>
                  </a:moveTo>
                  <a:cubicBezTo>
                    <a:pt x="408" y="0"/>
                    <a:pt x="286" y="45"/>
                    <a:pt x="191" y="134"/>
                  </a:cubicBezTo>
                  <a:cubicBezTo>
                    <a:pt x="0" y="325"/>
                    <a:pt x="0" y="623"/>
                    <a:pt x="191" y="801"/>
                  </a:cubicBezTo>
                  <a:lnTo>
                    <a:pt x="643" y="1242"/>
                  </a:lnTo>
                  <a:cubicBezTo>
                    <a:pt x="738" y="1337"/>
                    <a:pt x="860" y="1385"/>
                    <a:pt x="982" y="1385"/>
                  </a:cubicBezTo>
                  <a:cubicBezTo>
                    <a:pt x="1104" y="1385"/>
                    <a:pt x="1226" y="1337"/>
                    <a:pt x="1322" y="1242"/>
                  </a:cubicBezTo>
                  <a:cubicBezTo>
                    <a:pt x="1500" y="1063"/>
                    <a:pt x="1500" y="765"/>
                    <a:pt x="1322" y="587"/>
                  </a:cubicBezTo>
                  <a:lnTo>
                    <a:pt x="869" y="134"/>
                  </a:lnTo>
                  <a:cubicBezTo>
                    <a:pt x="774" y="45"/>
                    <a:pt x="652" y="0"/>
                    <a:pt x="5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1"/>
            <p:cNvSpPr/>
            <p:nvPr/>
          </p:nvSpPr>
          <p:spPr>
            <a:xfrm>
              <a:off x="4311693" y="1707141"/>
              <a:ext cx="35078" cy="32180"/>
            </a:xfrm>
            <a:custGeom>
              <a:avLst/>
              <a:gdLst/>
              <a:ahLst/>
              <a:cxnLst/>
              <a:rect l="l" t="t" r="r" b="b"/>
              <a:pathLst>
                <a:path w="1501" h="1377" extrusionOk="0">
                  <a:moveTo>
                    <a:pt x="982" y="1"/>
                  </a:moveTo>
                  <a:cubicBezTo>
                    <a:pt x="860" y="1"/>
                    <a:pt x="738" y="45"/>
                    <a:pt x="643" y="135"/>
                  </a:cubicBezTo>
                  <a:lnTo>
                    <a:pt x="191" y="587"/>
                  </a:lnTo>
                  <a:cubicBezTo>
                    <a:pt x="0" y="766"/>
                    <a:pt x="0" y="1063"/>
                    <a:pt x="191" y="1242"/>
                  </a:cubicBezTo>
                  <a:cubicBezTo>
                    <a:pt x="286" y="1331"/>
                    <a:pt x="408" y="1376"/>
                    <a:pt x="530" y="1376"/>
                  </a:cubicBezTo>
                  <a:cubicBezTo>
                    <a:pt x="652" y="1376"/>
                    <a:pt x="774" y="1331"/>
                    <a:pt x="869" y="1242"/>
                  </a:cubicBezTo>
                  <a:lnTo>
                    <a:pt x="1322" y="802"/>
                  </a:lnTo>
                  <a:cubicBezTo>
                    <a:pt x="1500" y="611"/>
                    <a:pt x="1500" y="313"/>
                    <a:pt x="1322" y="135"/>
                  </a:cubicBezTo>
                  <a:cubicBezTo>
                    <a:pt x="1226" y="45"/>
                    <a:pt x="1104" y="1"/>
                    <a:pt x="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1"/>
            <p:cNvSpPr/>
            <p:nvPr/>
          </p:nvSpPr>
          <p:spPr>
            <a:xfrm>
              <a:off x="4150861" y="1430440"/>
              <a:ext cx="114934" cy="103506"/>
            </a:xfrm>
            <a:custGeom>
              <a:avLst/>
              <a:gdLst/>
              <a:ahLst/>
              <a:cxnLst/>
              <a:rect l="l" t="t" r="r" b="b"/>
              <a:pathLst>
                <a:path w="4918" h="4429" extrusionOk="0">
                  <a:moveTo>
                    <a:pt x="1182" y="0"/>
                  </a:moveTo>
                  <a:cubicBezTo>
                    <a:pt x="908" y="0"/>
                    <a:pt x="688" y="53"/>
                    <a:pt x="560" y="176"/>
                  </a:cubicBezTo>
                  <a:cubicBezTo>
                    <a:pt x="0" y="723"/>
                    <a:pt x="858" y="3117"/>
                    <a:pt x="1620" y="3855"/>
                  </a:cubicBezTo>
                  <a:cubicBezTo>
                    <a:pt x="2003" y="4230"/>
                    <a:pt x="2505" y="4429"/>
                    <a:pt x="3013" y="4429"/>
                  </a:cubicBezTo>
                  <a:cubicBezTo>
                    <a:pt x="3261" y="4429"/>
                    <a:pt x="3512" y="4381"/>
                    <a:pt x="3751" y="4283"/>
                  </a:cubicBezTo>
                  <a:lnTo>
                    <a:pt x="4906" y="2628"/>
                  </a:lnTo>
                  <a:cubicBezTo>
                    <a:pt x="4918" y="2093"/>
                    <a:pt x="4703" y="1581"/>
                    <a:pt x="4322" y="1212"/>
                  </a:cubicBezTo>
                  <a:cubicBezTo>
                    <a:pt x="3731" y="638"/>
                    <a:pt x="2134"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1"/>
            <p:cNvSpPr/>
            <p:nvPr/>
          </p:nvSpPr>
          <p:spPr>
            <a:xfrm>
              <a:off x="4184794" y="1437031"/>
              <a:ext cx="81000" cy="96939"/>
            </a:xfrm>
            <a:custGeom>
              <a:avLst/>
              <a:gdLst/>
              <a:ahLst/>
              <a:cxnLst/>
              <a:rect l="l" t="t" r="r" b="b"/>
              <a:pathLst>
                <a:path w="3466" h="4148" extrusionOk="0">
                  <a:moveTo>
                    <a:pt x="1144" y="1"/>
                  </a:moveTo>
                  <a:lnTo>
                    <a:pt x="1144" y="1"/>
                  </a:lnTo>
                  <a:cubicBezTo>
                    <a:pt x="1227" y="60"/>
                    <a:pt x="1311" y="132"/>
                    <a:pt x="1394" y="203"/>
                  </a:cubicBezTo>
                  <a:cubicBezTo>
                    <a:pt x="1477" y="287"/>
                    <a:pt x="1549" y="382"/>
                    <a:pt x="1620" y="477"/>
                  </a:cubicBezTo>
                  <a:cubicBezTo>
                    <a:pt x="1953" y="953"/>
                    <a:pt x="1870" y="1608"/>
                    <a:pt x="1430" y="2001"/>
                  </a:cubicBezTo>
                  <a:lnTo>
                    <a:pt x="1394" y="2025"/>
                  </a:lnTo>
                  <a:cubicBezTo>
                    <a:pt x="1203" y="2215"/>
                    <a:pt x="1060" y="2430"/>
                    <a:pt x="965" y="2680"/>
                  </a:cubicBezTo>
                  <a:cubicBezTo>
                    <a:pt x="787" y="3073"/>
                    <a:pt x="418" y="3335"/>
                    <a:pt x="1" y="3382"/>
                  </a:cubicBezTo>
                  <a:cubicBezTo>
                    <a:pt x="48" y="3454"/>
                    <a:pt x="108" y="3513"/>
                    <a:pt x="168" y="3585"/>
                  </a:cubicBezTo>
                  <a:cubicBezTo>
                    <a:pt x="550" y="3951"/>
                    <a:pt x="1050" y="4147"/>
                    <a:pt x="1557" y="4147"/>
                  </a:cubicBezTo>
                  <a:cubicBezTo>
                    <a:pt x="1807" y="4147"/>
                    <a:pt x="2059" y="4100"/>
                    <a:pt x="2299" y="4001"/>
                  </a:cubicBezTo>
                  <a:lnTo>
                    <a:pt x="3454" y="2346"/>
                  </a:lnTo>
                  <a:cubicBezTo>
                    <a:pt x="3466" y="1811"/>
                    <a:pt x="3251" y="1299"/>
                    <a:pt x="2870" y="930"/>
                  </a:cubicBezTo>
                  <a:cubicBezTo>
                    <a:pt x="2525" y="596"/>
                    <a:pt x="1834" y="239"/>
                    <a:pt x="1144" y="1"/>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1"/>
            <p:cNvSpPr/>
            <p:nvPr/>
          </p:nvSpPr>
          <p:spPr>
            <a:xfrm>
              <a:off x="4234338" y="1473020"/>
              <a:ext cx="117434" cy="88689"/>
            </a:xfrm>
            <a:custGeom>
              <a:avLst/>
              <a:gdLst/>
              <a:ahLst/>
              <a:cxnLst/>
              <a:rect l="l" t="t" r="r" b="b"/>
              <a:pathLst>
                <a:path w="5025" h="3795" extrusionOk="0">
                  <a:moveTo>
                    <a:pt x="3908" y="0"/>
                  </a:moveTo>
                  <a:cubicBezTo>
                    <a:pt x="2959" y="0"/>
                    <a:pt x="1354" y="640"/>
                    <a:pt x="762" y="1223"/>
                  </a:cubicBezTo>
                  <a:cubicBezTo>
                    <a:pt x="131" y="1818"/>
                    <a:pt x="0" y="2759"/>
                    <a:pt x="429" y="3509"/>
                  </a:cubicBezTo>
                  <a:lnTo>
                    <a:pt x="953" y="3795"/>
                  </a:lnTo>
                  <a:lnTo>
                    <a:pt x="3751" y="3509"/>
                  </a:lnTo>
                  <a:cubicBezTo>
                    <a:pt x="4417" y="2545"/>
                    <a:pt x="5025" y="664"/>
                    <a:pt x="4525" y="175"/>
                  </a:cubicBezTo>
                  <a:cubicBezTo>
                    <a:pt x="4400" y="53"/>
                    <a:pt x="4181" y="0"/>
                    <a:pt x="3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1"/>
            <p:cNvSpPr/>
            <p:nvPr/>
          </p:nvSpPr>
          <p:spPr>
            <a:xfrm>
              <a:off x="4238778" y="1473020"/>
              <a:ext cx="112994" cy="88689"/>
            </a:xfrm>
            <a:custGeom>
              <a:avLst/>
              <a:gdLst/>
              <a:ahLst/>
              <a:cxnLst/>
              <a:rect l="l" t="t" r="r" b="b"/>
              <a:pathLst>
                <a:path w="4835" h="3795" extrusionOk="0">
                  <a:moveTo>
                    <a:pt x="3718" y="0"/>
                  </a:moveTo>
                  <a:cubicBezTo>
                    <a:pt x="3514" y="0"/>
                    <a:pt x="3281" y="29"/>
                    <a:pt x="3037" y="80"/>
                  </a:cubicBezTo>
                  <a:cubicBezTo>
                    <a:pt x="3037" y="592"/>
                    <a:pt x="2834" y="1283"/>
                    <a:pt x="2560" y="1902"/>
                  </a:cubicBezTo>
                  <a:cubicBezTo>
                    <a:pt x="2326" y="2429"/>
                    <a:pt x="1804" y="2783"/>
                    <a:pt x="1220" y="2783"/>
                  </a:cubicBezTo>
                  <a:cubicBezTo>
                    <a:pt x="1211" y="2783"/>
                    <a:pt x="1201" y="2783"/>
                    <a:pt x="1191" y="2783"/>
                  </a:cubicBezTo>
                  <a:lnTo>
                    <a:pt x="1" y="2783"/>
                  </a:lnTo>
                  <a:cubicBezTo>
                    <a:pt x="36" y="3045"/>
                    <a:pt x="120" y="3295"/>
                    <a:pt x="251" y="3509"/>
                  </a:cubicBezTo>
                  <a:lnTo>
                    <a:pt x="763" y="3795"/>
                  </a:lnTo>
                  <a:lnTo>
                    <a:pt x="3561" y="3509"/>
                  </a:lnTo>
                  <a:cubicBezTo>
                    <a:pt x="4227" y="2545"/>
                    <a:pt x="4835" y="664"/>
                    <a:pt x="4335" y="175"/>
                  </a:cubicBezTo>
                  <a:cubicBezTo>
                    <a:pt x="4212" y="53"/>
                    <a:pt x="3991" y="0"/>
                    <a:pt x="3718"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1"/>
            <p:cNvSpPr/>
            <p:nvPr/>
          </p:nvSpPr>
          <p:spPr>
            <a:xfrm>
              <a:off x="4248243" y="1489987"/>
              <a:ext cx="79318" cy="69502"/>
            </a:xfrm>
            <a:custGeom>
              <a:avLst/>
              <a:gdLst/>
              <a:ahLst/>
              <a:cxnLst/>
              <a:rect l="l" t="t" r="r" b="b"/>
              <a:pathLst>
                <a:path w="3394" h="2974" extrusionOk="0">
                  <a:moveTo>
                    <a:pt x="3090" y="0"/>
                  </a:moveTo>
                  <a:cubicBezTo>
                    <a:pt x="3019" y="0"/>
                    <a:pt x="2947" y="27"/>
                    <a:pt x="2894" y="80"/>
                  </a:cubicBezTo>
                  <a:lnTo>
                    <a:pt x="2215" y="747"/>
                  </a:lnTo>
                  <a:lnTo>
                    <a:pt x="2215" y="497"/>
                  </a:lnTo>
                  <a:cubicBezTo>
                    <a:pt x="2215" y="313"/>
                    <a:pt x="2075" y="220"/>
                    <a:pt x="1935" y="220"/>
                  </a:cubicBezTo>
                  <a:cubicBezTo>
                    <a:pt x="1795" y="220"/>
                    <a:pt x="1655" y="313"/>
                    <a:pt x="1655" y="497"/>
                  </a:cubicBezTo>
                  <a:lnTo>
                    <a:pt x="1655" y="1295"/>
                  </a:lnTo>
                  <a:lnTo>
                    <a:pt x="1227" y="1723"/>
                  </a:lnTo>
                  <a:lnTo>
                    <a:pt x="1227" y="1164"/>
                  </a:lnTo>
                  <a:cubicBezTo>
                    <a:pt x="1221" y="973"/>
                    <a:pt x="1081" y="878"/>
                    <a:pt x="943" y="878"/>
                  </a:cubicBezTo>
                  <a:cubicBezTo>
                    <a:pt x="804" y="878"/>
                    <a:pt x="667" y="973"/>
                    <a:pt x="667" y="1164"/>
                  </a:cubicBezTo>
                  <a:lnTo>
                    <a:pt x="667" y="2259"/>
                  </a:lnTo>
                  <a:lnTo>
                    <a:pt x="0" y="2914"/>
                  </a:lnTo>
                  <a:lnTo>
                    <a:pt x="715" y="2974"/>
                  </a:lnTo>
                  <a:lnTo>
                    <a:pt x="1667" y="2045"/>
                  </a:lnTo>
                  <a:lnTo>
                    <a:pt x="2513" y="2045"/>
                  </a:lnTo>
                  <a:cubicBezTo>
                    <a:pt x="2870" y="2045"/>
                    <a:pt x="2870" y="1497"/>
                    <a:pt x="2513" y="1497"/>
                  </a:cubicBezTo>
                  <a:lnTo>
                    <a:pt x="2227" y="1497"/>
                  </a:lnTo>
                  <a:lnTo>
                    <a:pt x="3287" y="461"/>
                  </a:lnTo>
                  <a:cubicBezTo>
                    <a:pt x="3394" y="354"/>
                    <a:pt x="3394" y="176"/>
                    <a:pt x="3287" y="68"/>
                  </a:cubicBezTo>
                  <a:lnTo>
                    <a:pt x="3287" y="80"/>
                  </a:lnTo>
                  <a:cubicBezTo>
                    <a:pt x="3233" y="27"/>
                    <a:pt x="3162" y="0"/>
                    <a:pt x="3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1"/>
            <p:cNvSpPr/>
            <p:nvPr/>
          </p:nvSpPr>
          <p:spPr>
            <a:xfrm>
              <a:off x="4251305" y="1489987"/>
              <a:ext cx="76256" cy="65062"/>
            </a:xfrm>
            <a:custGeom>
              <a:avLst/>
              <a:gdLst/>
              <a:ahLst/>
              <a:cxnLst/>
              <a:rect l="l" t="t" r="r" b="b"/>
              <a:pathLst>
                <a:path w="3263" h="2784" extrusionOk="0">
                  <a:moveTo>
                    <a:pt x="2959" y="0"/>
                  </a:moveTo>
                  <a:cubicBezTo>
                    <a:pt x="2888" y="0"/>
                    <a:pt x="2816" y="27"/>
                    <a:pt x="2763" y="80"/>
                  </a:cubicBezTo>
                  <a:lnTo>
                    <a:pt x="2251" y="592"/>
                  </a:lnTo>
                  <a:cubicBezTo>
                    <a:pt x="2191" y="783"/>
                    <a:pt x="2108" y="985"/>
                    <a:pt x="2024" y="1188"/>
                  </a:cubicBezTo>
                  <a:cubicBezTo>
                    <a:pt x="1786" y="1723"/>
                    <a:pt x="1251" y="2069"/>
                    <a:pt x="655" y="2069"/>
                  </a:cubicBezTo>
                  <a:lnTo>
                    <a:pt x="536" y="2069"/>
                  </a:lnTo>
                  <a:lnTo>
                    <a:pt x="536" y="2271"/>
                  </a:lnTo>
                  <a:lnTo>
                    <a:pt x="0" y="2783"/>
                  </a:lnTo>
                  <a:lnTo>
                    <a:pt x="786" y="2783"/>
                  </a:lnTo>
                  <a:lnTo>
                    <a:pt x="1548" y="2045"/>
                  </a:lnTo>
                  <a:lnTo>
                    <a:pt x="2382" y="2045"/>
                  </a:lnTo>
                  <a:cubicBezTo>
                    <a:pt x="2739" y="2045"/>
                    <a:pt x="2739" y="1497"/>
                    <a:pt x="2382" y="1497"/>
                  </a:cubicBezTo>
                  <a:lnTo>
                    <a:pt x="2096" y="1497"/>
                  </a:lnTo>
                  <a:lnTo>
                    <a:pt x="3156" y="461"/>
                  </a:lnTo>
                  <a:cubicBezTo>
                    <a:pt x="3263" y="354"/>
                    <a:pt x="3263" y="176"/>
                    <a:pt x="3156" y="68"/>
                  </a:cubicBezTo>
                  <a:lnTo>
                    <a:pt x="3156" y="80"/>
                  </a:lnTo>
                  <a:cubicBezTo>
                    <a:pt x="3102" y="27"/>
                    <a:pt x="3031" y="0"/>
                    <a:pt x="2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1"/>
            <p:cNvSpPr/>
            <p:nvPr/>
          </p:nvSpPr>
          <p:spPr>
            <a:xfrm>
              <a:off x="4161985" y="1555026"/>
              <a:ext cx="180323" cy="25894"/>
            </a:xfrm>
            <a:custGeom>
              <a:avLst/>
              <a:gdLst/>
              <a:ahLst/>
              <a:cxnLst/>
              <a:rect l="l" t="t" r="r" b="b"/>
              <a:pathLst>
                <a:path w="7716" h="1108" extrusionOk="0">
                  <a:moveTo>
                    <a:pt x="346" y="0"/>
                  </a:moveTo>
                  <a:cubicBezTo>
                    <a:pt x="155" y="0"/>
                    <a:pt x="1" y="155"/>
                    <a:pt x="1" y="345"/>
                  </a:cubicBezTo>
                  <a:lnTo>
                    <a:pt x="1" y="774"/>
                  </a:lnTo>
                  <a:cubicBezTo>
                    <a:pt x="1" y="953"/>
                    <a:pt x="155" y="1107"/>
                    <a:pt x="346" y="1107"/>
                  </a:cubicBezTo>
                  <a:lnTo>
                    <a:pt x="7370" y="1107"/>
                  </a:lnTo>
                  <a:cubicBezTo>
                    <a:pt x="7561" y="1107"/>
                    <a:pt x="7716" y="953"/>
                    <a:pt x="7716" y="774"/>
                  </a:cubicBezTo>
                  <a:lnTo>
                    <a:pt x="7716" y="345"/>
                  </a:lnTo>
                  <a:cubicBezTo>
                    <a:pt x="7716" y="155"/>
                    <a:pt x="7561" y="0"/>
                    <a:pt x="7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1"/>
            <p:cNvSpPr/>
            <p:nvPr/>
          </p:nvSpPr>
          <p:spPr>
            <a:xfrm>
              <a:off x="4161985" y="1555026"/>
              <a:ext cx="180323" cy="25894"/>
            </a:xfrm>
            <a:custGeom>
              <a:avLst/>
              <a:gdLst/>
              <a:ahLst/>
              <a:cxnLst/>
              <a:rect l="l" t="t" r="r" b="b"/>
              <a:pathLst>
                <a:path w="7716" h="1108" extrusionOk="0">
                  <a:moveTo>
                    <a:pt x="6227" y="0"/>
                  </a:moveTo>
                  <a:lnTo>
                    <a:pt x="6227" y="226"/>
                  </a:lnTo>
                  <a:cubicBezTo>
                    <a:pt x="6227" y="417"/>
                    <a:pt x="6073" y="560"/>
                    <a:pt x="5882" y="560"/>
                  </a:cubicBezTo>
                  <a:lnTo>
                    <a:pt x="1" y="560"/>
                  </a:lnTo>
                  <a:lnTo>
                    <a:pt x="1" y="762"/>
                  </a:lnTo>
                  <a:cubicBezTo>
                    <a:pt x="1" y="953"/>
                    <a:pt x="155" y="1107"/>
                    <a:pt x="346" y="1107"/>
                  </a:cubicBezTo>
                  <a:lnTo>
                    <a:pt x="7370" y="1107"/>
                  </a:lnTo>
                  <a:cubicBezTo>
                    <a:pt x="7561" y="1107"/>
                    <a:pt x="7716" y="953"/>
                    <a:pt x="7716" y="762"/>
                  </a:cubicBezTo>
                  <a:lnTo>
                    <a:pt x="7716" y="345"/>
                  </a:lnTo>
                  <a:cubicBezTo>
                    <a:pt x="7716" y="155"/>
                    <a:pt x="7561" y="0"/>
                    <a:pt x="7370" y="0"/>
                  </a:cubicBezTo>
                  <a:close/>
                </a:path>
              </a:pathLst>
            </a:custGeom>
            <a:solidFill>
              <a:srgbClr val="000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2"/>
        <p:cNvGrpSpPr/>
        <p:nvPr/>
      </p:nvGrpSpPr>
      <p:grpSpPr>
        <a:xfrm>
          <a:off x="0" y="0"/>
          <a:ext cx="0" cy="0"/>
          <a:chOff x="0" y="0"/>
          <a:chExt cx="0" cy="0"/>
        </a:xfrm>
      </p:grpSpPr>
      <p:sp>
        <p:nvSpPr>
          <p:cNvPr id="1953" name="Google Shape;1953;p39"/>
          <p:cNvSpPr txBox="1">
            <a:spLocks noGrp="1"/>
          </p:cNvSpPr>
          <p:nvPr>
            <p:ph type="title"/>
          </p:nvPr>
        </p:nvSpPr>
        <p:spPr>
          <a:xfrm>
            <a:off x="796638" y="369475"/>
            <a:ext cx="7550700" cy="56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LET’S THINK  : Wasted Energy Check -List</a:t>
            </a:r>
            <a:endParaRPr>
              <a:solidFill>
                <a:schemeClr val="dk2"/>
              </a:solidFill>
            </a:endParaRPr>
          </a:p>
          <a:p>
            <a:pPr marL="0" lvl="0" indent="0" algn="l" rtl="0">
              <a:spcBef>
                <a:spcPts val="0"/>
              </a:spcBef>
              <a:spcAft>
                <a:spcPts val="0"/>
              </a:spcAft>
              <a:buNone/>
            </a:pPr>
            <a:r>
              <a:rPr lang="en">
                <a:solidFill>
                  <a:schemeClr val="dk2"/>
                </a:solidFill>
              </a:rPr>
              <a:t>DID YOU TURN OFF THE…..</a:t>
            </a:r>
            <a:endParaRPr>
              <a:solidFill>
                <a:schemeClr val="dk2"/>
              </a:solidFill>
            </a:endParaRPr>
          </a:p>
          <a:p>
            <a:pPr marL="0" lvl="0" indent="0" algn="l" rtl="0">
              <a:spcBef>
                <a:spcPts val="0"/>
              </a:spcBef>
              <a:spcAft>
                <a:spcPts val="0"/>
              </a:spcAft>
              <a:buNone/>
            </a:pPr>
            <a:r>
              <a:rPr lang="en">
                <a:solidFill>
                  <a:schemeClr val="dk2"/>
                </a:solidFill>
              </a:rPr>
              <a:t>LIGHTS? </a:t>
            </a:r>
            <a:endParaRPr>
              <a:solidFill>
                <a:schemeClr val="dk2"/>
              </a:solidFill>
            </a:endParaRPr>
          </a:p>
          <a:p>
            <a:pPr marL="0" lvl="0" indent="0" algn="l" rtl="0">
              <a:spcBef>
                <a:spcPts val="0"/>
              </a:spcBef>
              <a:spcAft>
                <a:spcPts val="0"/>
              </a:spcAft>
              <a:buNone/>
            </a:pPr>
            <a:r>
              <a:rPr lang="en">
                <a:solidFill>
                  <a:schemeClr val="dk2"/>
                </a:solidFill>
              </a:rPr>
              <a:t>COMPUTER?</a:t>
            </a:r>
            <a:endParaRPr>
              <a:solidFill>
                <a:schemeClr val="dk2"/>
              </a:solidFill>
            </a:endParaRPr>
          </a:p>
          <a:p>
            <a:pPr marL="0" lvl="0" indent="0" algn="l" rtl="0">
              <a:spcBef>
                <a:spcPts val="0"/>
              </a:spcBef>
              <a:spcAft>
                <a:spcPts val="0"/>
              </a:spcAft>
              <a:buNone/>
            </a:pPr>
            <a:r>
              <a:rPr lang="en">
                <a:solidFill>
                  <a:schemeClr val="dk2"/>
                </a:solidFill>
              </a:rPr>
              <a:t>T.V.?</a:t>
            </a:r>
            <a:endParaRPr>
              <a:solidFill>
                <a:schemeClr val="dk2"/>
              </a:solidFill>
            </a:endParaRPr>
          </a:p>
          <a:p>
            <a:pPr marL="0" lvl="0" indent="0" algn="l" rtl="0">
              <a:spcBef>
                <a:spcPts val="0"/>
              </a:spcBef>
              <a:spcAft>
                <a:spcPts val="0"/>
              </a:spcAft>
              <a:buNone/>
            </a:pPr>
            <a:r>
              <a:rPr lang="en">
                <a:solidFill>
                  <a:schemeClr val="dk2"/>
                </a:solidFill>
              </a:rPr>
              <a:t>DO YOU KEEP YOUR PHONE CHARGING ALL NIGHT? </a:t>
            </a:r>
            <a:endParaRPr>
              <a:solidFill>
                <a:schemeClr val="dk2"/>
              </a:solidFill>
            </a:endParaRPr>
          </a:p>
        </p:txBody>
      </p:sp>
      <p:sp>
        <p:nvSpPr>
          <p:cNvPr id="1954" name="Google Shape;1954;p39"/>
          <p:cNvSpPr txBox="1"/>
          <p:nvPr/>
        </p:nvSpPr>
        <p:spPr>
          <a:xfrm>
            <a:off x="999613" y="4147800"/>
            <a:ext cx="33288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2"/>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S</a:t>
            </a:r>
            <a:endParaRPr sz="1500">
              <a:solidFill>
                <a:schemeClr val="dk2"/>
              </a:solidFill>
              <a:latin typeface="Catamaran"/>
              <a:ea typeface="Catamaran"/>
              <a:cs typeface="Catamaran"/>
              <a:sym typeface="Catamaran"/>
            </a:endParaRPr>
          </a:p>
        </p:txBody>
      </p:sp>
      <p:grpSp>
        <p:nvGrpSpPr>
          <p:cNvPr id="1955" name="Google Shape;1955;p39"/>
          <p:cNvGrpSpPr/>
          <p:nvPr/>
        </p:nvGrpSpPr>
        <p:grpSpPr>
          <a:xfrm rot="141098">
            <a:off x="3811877" y="4768637"/>
            <a:ext cx="472825" cy="148953"/>
            <a:chOff x="1777400" y="3523750"/>
            <a:chExt cx="772950" cy="243500"/>
          </a:xfrm>
        </p:grpSpPr>
        <p:sp>
          <p:nvSpPr>
            <p:cNvPr id="1956" name="Google Shape;1956;p39"/>
            <p:cNvSpPr/>
            <p:nvPr/>
          </p:nvSpPr>
          <p:spPr>
            <a:xfrm>
              <a:off x="1777400" y="3523900"/>
              <a:ext cx="162800" cy="243350"/>
            </a:xfrm>
            <a:custGeom>
              <a:avLst/>
              <a:gdLst/>
              <a:ahLst/>
              <a:cxnLst/>
              <a:rect l="l" t="t" r="r" b="b"/>
              <a:pathLst>
                <a:path w="6512" h="9734" extrusionOk="0">
                  <a:moveTo>
                    <a:pt x="6121" y="1"/>
                  </a:moveTo>
                  <a:cubicBezTo>
                    <a:pt x="5865" y="1"/>
                    <a:pt x="5731" y="184"/>
                    <a:pt x="5723" y="544"/>
                  </a:cubicBezTo>
                  <a:cubicBezTo>
                    <a:pt x="5712" y="630"/>
                    <a:pt x="5695" y="757"/>
                    <a:pt x="5673" y="921"/>
                  </a:cubicBezTo>
                  <a:cubicBezTo>
                    <a:pt x="5649" y="1085"/>
                    <a:pt x="5628" y="1246"/>
                    <a:pt x="5604" y="1408"/>
                  </a:cubicBezTo>
                  <a:cubicBezTo>
                    <a:pt x="5580" y="1574"/>
                    <a:pt x="5559" y="1731"/>
                    <a:pt x="5533" y="1882"/>
                  </a:cubicBezTo>
                  <a:cubicBezTo>
                    <a:pt x="5509" y="2033"/>
                    <a:pt x="5494" y="2149"/>
                    <a:pt x="5486" y="2227"/>
                  </a:cubicBezTo>
                  <a:cubicBezTo>
                    <a:pt x="5477" y="2300"/>
                    <a:pt x="5458" y="2425"/>
                    <a:pt x="5434" y="2600"/>
                  </a:cubicBezTo>
                  <a:cubicBezTo>
                    <a:pt x="5410" y="2772"/>
                    <a:pt x="5380" y="2955"/>
                    <a:pt x="5348" y="3149"/>
                  </a:cubicBezTo>
                  <a:cubicBezTo>
                    <a:pt x="5315" y="3352"/>
                    <a:pt x="5279" y="3606"/>
                    <a:pt x="5238" y="3917"/>
                  </a:cubicBezTo>
                  <a:cubicBezTo>
                    <a:pt x="5197" y="4227"/>
                    <a:pt x="5160" y="4520"/>
                    <a:pt x="5128" y="4800"/>
                  </a:cubicBezTo>
                  <a:cubicBezTo>
                    <a:pt x="5024" y="5669"/>
                    <a:pt x="4945" y="6339"/>
                    <a:pt x="4882" y="6813"/>
                  </a:cubicBezTo>
                  <a:cubicBezTo>
                    <a:pt x="4820" y="7288"/>
                    <a:pt x="4766" y="7641"/>
                    <a:pt x="4718" y="7872"/>
                  </a:cubicBezTo>
                  <a:cubicBezTo>
                    <a:pt x="4671" y="8104"/>
                    <a:pt x="4617" y="8288"/>
                    <a:pt x="4563" y="8419"/>
                  </a:cubicBezTo>
                  <a:cubicBezTo>
                    <a:pt x="4499" y="8589"/>
                    <a:pt x="4453" y="8697"/>
                    <a:pt x="4427" y="8742"/>
                  </a:cubicBezTo>
                  <a:cubicBezTo>
                    <a:pt x="4412" y="8762"/>
                    <a:pt x="4399" y="8768"/>
                    <a:pt x="4386" y="8768"/>
                  </a:cubicBezTo>
                  <a:cubicBezTo>
                    <a:pt x="4367" y="8768"/>
                    <a:pt x="4352" y="8757"/>
                    <a:pt x="4337" y="8734"/>
                  </a:cubicBezTo>
                  <a:cubicBezTo>
                    <a:pt x="4279" y="8626"/>
                    <a:pt x="4186" y="8294"/>
                    <a:pt x="4065" y="7749"/>
                  </a:cubicBezTo>
                  <a:cubicBezTo>
                    <a:pt x="3945" y="7201"/>
                    <a:pt x="3830" y="6602"/>
                    <a:pt x="3731" y="5956"/>
                  </a:cubicBezTo>
                  <a:cubicBezTo>
                    <a:pt x="3626" y="5298"/>
                    <a:pt x="3514" y="4757"/>
                    <a:pt x="3395" y="4333"/>
                  </a:cubicBezTo>
                  <a:cubicBezTo>
                    <a:pt x="3341" y="4156"/>
                    <a:pt x="3292" y="3992"/>
                    <a:pt x="3255" y="3837"/>
                  </a:cubicBezTo>
                  <a:cubicBezTo>
                    <a:pt x="3214" y="3680"/>
                    <a:pt x="3190" y="3570"/>
                    <a:pt x="3182" y="3505"/>
                  </a:cubicBezTo>
                  <a:cubicBezTo>
                    <a:pt x="3141" y="3302"/>
                    <a:pt x="3044" y="3171"/>
                    <a:pt x="2893" y="3111"/>
                  </a:cubicBezTo>
                  <a:cubicBezTo>
                    <a:pt x="2848" y="3093"/>
                    <a:pt x="2800" y="3085"/>
                    <a:pt x="2748" y="3085"/>
                  </a:cubicBezTo>
                  <a:cubicBezTo>
                    <a:pt x="2649" y="3085"/>
                    <a:pt x="2546" y="3130"/>
                    <a:pt x="2447" y="3216"/>
                  </a:cubicBezTo>
                  <a:cubicBezTo>
                    <a:pt x="2354" y="3302"/>
                    <a:pt x="2285" y="3423"/>
                    <a:pt x="2233" y="3578"/>
                  </a:cubicBezTo>
                  <a:cubicBezTo>
                    <a:pt x="2182" y="3733"/>
                    <a:pt x="2138" y="3958"/>
                    <a:pt x="2102" y="4257"/>
                  </a:cubicBezTo>
                  <a:cubicBezTo>
                    <a:pt x="2048" y="4647"/>
                    <a:pt x="1966" y="5147"/>
                    <a:pt x="1863" y="5757"/>
                  </a:cubicBezTo>
                  <a:cubicBezTo>
                    <a:pt x="1757" y="6365"/>
                    <a:pt x="1651" y="6921"/>
                    <a:pt x="1552" y="7421"/>
                  </a:cubicBezTo>
                  <a:cubicBezTo>
                    <a:pt x="1453" y="7923"/>
                    <a:pt x="1384" y="8201"/>
                    <a:pt x="1352" y="8255"/>
                  </a:cubicBezTo>
                  <a:lnTo>
                    <a:pt x="1345" y="8255"/>
                  </a:lnTo>
                  <a:cubicBezTo>
                    <a:pt x="1339" y="8255"/>
                    <a:pt x="1330" y="8234"/>
                    <a:pt x="1317" y="8191"/>
                  </a:cubicBezTo>
                  <a:cubicBezTo>
                    <a:pt x="1304" y="8147"/>
                    <a:pt x="1291" y="8085"/>
                    <a:pt x="1283" y="8007"/>
                  </a:cubicBezTo>
                  <a:cubicBezTo>
                    <a:pt x="1272" y="7921"/>
                    <a:pt x="1253" y="7775"/>
                    <a:pt x="1223" y="7570"/>
                  </a:cubicBezTo>
                  <a:cubicBezTo>
                    <a:pt x="1194" y="7365"/>
                    <a:pt x="1162" y="7150"/>
                    <a:pt x="1123" y="6925"/>
                  </a:cubicBezTo>
                  <a:cubicBezTo>
                    <a:pt x="1078" y="6675"/>
                    <a:pt x="1039" y="6419"/>
                    <a:pt x="1016" y="6165"/>
                  </a:cubicBezTo>
                  <a:cubicBezTo>
                    <a:pt x="990" y="5908"/>
                    <a:pt x="964" y="5540"/>
                    <a:pt x="942" y="5057"/>
                  </a:cubicBezTo>
                  <a:cubicBezTo>
                    <a:pt x="921" y="4576"/>
                    <a:pt x="893" y="3874"/>
                    <a:pt x="854" y="2953"/>
                  </a:cubicBezTo>
                  <a:cubicBezTo>
                    <a:pt x="841" y="2624"/>
                    <a:pt x="832" y="2281"/>
                    <a:pt x="824" y="1932"/>
                  </a:cubicBezTo>
                  <a:cubicBezTo>
                    <a:pt x="817" y="1578"/>
                    <a:pt x="813" y="1311"/>
                    <a:pt x="813" y="1128"/>
                  </a:cubicBezTo>
                  <a:lnTo>
                    <a:pt x="807" y="455"/>
                  </a:lnTo>
                  <a:lnTo>
                    <a:pt x="673" y="324"/>
                  </a:lnTo>
                  <a:cubicBezTo>
                    <a:pt x="585" y="233"/>
                    <a:pt x="496" y="190"/>
                    <a:pt x="404" y="190"/>
                  </a:cubicBezTo>
                  <a:cubicBezTo>
                    <a:pt x="317" y="190"/>
                    <a:pt x="229" y="229"/>
                    <a:pt x="143" y="302"/>
                  </a:cubicBezTo>
                  <a:cubicBezTo>
                    <a:pt x="106" y="328"/>
                    <a:pt x="78" y="358"/>
                    <a:pt x="57" y="391"/>
                  </a:cubicBezTo>
                  <a:cubicBezTo>
                    <a:pt x="37" y="423"/>
                    <a:pt x="24" y="468"/>
                    <a:pt x="16" y="524"/>
                  </a:cubicBezTo>
                  <a:cubicBezTo>
                    <a:pt x="11" y="585"/>
                    <a:pt x="5" y="664"/>
                    <a:pt x="0" y="770"/>
                  </a:cubicBezTo>
                  <a:lnTo>
                    <a:pt x="0" y="921"/>
                  </a:lnTo>
                  <a:cubicBezTo>
                    <a:pt x="0" y="1050"/>
                    <a:pt x="3" y="1255"/>
                    <a:pt x="9" y="1537"/>
                  </a:cubicBezTo>
                  <a:cubicBezTo>
                    <a:pt x="11" y="1817"/>
                    <a:pt x="22" y="2162"/>
                    <a:pt x="35" y="2572"/>
                  </a:cubicBezTo>
                  <a:cubicBezTo>
                    <a:pt x="69" y="3596"/>
                    <a:pt x="100" y="4374"/>
                    <a:pt x="123" y="4908"/>
                  </a:cubicBezTo>
                  <a:cubicBezTo>
                    <a:pt x="145" y="5443"/>
                    <a:pt x="173" y="5854"/>
                    <a:pt x="199" y="6143"/>
                  </a:cubicBezTo>
                  <a:cubicBezTo>
                    <a:pt x="227" y="6434"/>
                    <a:pt x="263" y="6716"/>
                    <a:pt x="309" y="6997"/>
                  </a:cubicBezTo>
                  <a:cubicBezTo>
                    <a:pt x="401" y="7570"/>
                    <a:pt x="477" y="8025"/>
                    <a:pt x="537" y="8365"/>
                  </a:cubicBezTo>
                  <a:cubicBezTo>
                    <a:pt x="595" y="8704"/>
                    <a:pt x="649" y="8962"/>
                    <a:pt x="699" y="9132"/>
                  </a:cubicBezTo>
                  <a:cubicBezTo>
                    <a:pt x="746" y="9303"/>
                    <a:pt x="794" y="9426"/>
                    <a:pt x="845" y="9497"/>
                  </a:cubicBezTo>
                  <a:cubicBezTo>
                    <a:pt x="897" y="9566"/>
                    <a:pt x="962" y="9617"/>
                    <a:pt x="1039" y="9650"/>
                  </a:cubicBezTo>
                  <a:lnTo>
                    <a:pt x="1039" y="9658"/>
                  </a:lnTo>
                  <a:cubicBezTo>
                    <a:pt x="1134" y="9710"/>
                    <a:pt x="1214" y="9734"/>
                    <a:pt x="1279" y="9734"/>
                  </a:cubicBezTo>
                  <a:cubicBezTo>
                    <a:pt x="1341" y="9734"/>
                    <a:pt x="1423" y="9710"/>
                    <a:pt x="1520" y="9663"/>
                  </a:cubicBezTo>
                  <a:cubicBezTo>
                    <a:pt x="1716" y="9555"/>
                    <a:pt x="1886" y="9301"/>
                    <a:pt x="2029" y="8902"/>
                  </a:cubicBezTo>
                  <a:cubicBezTo>
                    <a:pt x="2070" y="8772"/>
                    <a:pt x="2130" y="8516"/>
                    <a:pt x="2214" y="8132"/>
                  </a:cubicBezTo>
                  <a:cubicBezTo>
                    <a:pt x="2296" y="7751"/>
                    <a:pt x="2382" y="7341"/>
                    <a:pt x="2468" y="6902"/>
                  </a:cubicBezTo>
                  <a:cubicBezTo>
                    <a:pt x="2557" y="6462"/>
                    <a:pt x="2623" y="6096"/>
                    <a:pt x="2675" y="5798"/>
                  </a:cubicBezTo>
                  <a:cubicBezTo>
                    <a:pt x="2701" y="5619"/>
                    <a:pt x="2727" y="5475"/>
                    <a:pt x="2748" y="5359"/>
                  </a:cubicBezTo>
                  <a:cubicBezTo>
                    <a:pt x="2770" y="5242"/>
                    <a:pt x="2781" y="5186"/>
                    <a:pt x="2785" y="5186"/>
                  </a:cubicBezTo>
                  <a:cubicBezTo>
                    <a:pt x="2792" y="5197"/>
                    <a:pt x="2807" y="5285"/>
                    <a:pt x="2837" y="5458"/>
                  </a:cubicBezTo>
                  <a:cubicBezTo>
                    <a:pt x="2867" y="5630"/>
                    <a:pt x="2899" y="5846"/>
                    <a:pt x="2936" y="6102"/>
                  </a:cubicBezTo>
                  <a:cubicBezTo>
                    <a:pt x="3031" y="6684"/>
                    <a:pt x="3143" y="7275"/>
                    <a:pt x="3276" y="7867"/>
                  </a:cubicBezTo>
                  <a:cubicBezTo>
                    <a:pt x="3406" y="8460"/>
                    <a:pt x="3509" y="8850"/>
                    <a:pt x="3589" y="9038"/>
                  </a:cubicBezTo>
                  <a:cubicBezTo>
                    <a:pt x="3764" y="9436"/>
                    <a:pt x="4011" y="9637"/>
                    <a:pt x="4333" y="9637"/>
                  </a:cubicBezTo>
                  <a:cubicBezTo>
                    <a:pt x="4382" y="9637"/>
                    <a:pt x="4436" y="9630"/>
                    <a:pt x="4490" y="9624"/>
                  </a:cubicBezTo>
                  <a:cubicBezTo>
                    <a:pt x="4647" y="9604"/>
                    <a:pt x="4774" y="9551"/>
                    <a:pt x="4878" y="9462"/>
                  </a:cubicBezTo>
                  <a:cubicBezTo>
                    <a:pt x="4983" y="9372"/>
                    <a:pt x="5087" y="9225"/>
                    <a:pt x="5186" y="9016"/>
                  </a:cubicBezTo>
                  <a:cubicBezTo>
                    <a:pt x="5283" y="8833"/>
                    <a:pt x="5363" y="8617"/>
                    <a:pt x="5432" y="8374"/>
                  </a:cubicBezTo>
                  <a:cubicBezTo>
                    <a:pt x="5496" y="8128"/>
                    <a:pt x="5568" y="7734"/>
                    <a:pt x="5643" y="7195"/>
                  </a:cubicBezTo>
                  <a:cubicBezTo>
                    <a:pt x="5718" y="6656"/>
                    <a:pt x="5820" y="5854"/>
                    <a:pt x="5943" y="4785"/>
                  </a:cubicBezTo>
                  <a:cubicBezTo>
                    <a:pt x="5977" y="4501"/>
                    <a:pt x="6018" y="4218"/>
                    <a:pt x="6057" y="3936"/>
                  </a:cubicBezTo>
                  <a:cubicBezTo>
                    <a:pt x="6093" y="3654"/>
                    <a:pt x="6124" y="3440"/>
                    <a:pt x="6147" y="3292"/>
                  </a:cubicBezTo>
                  <a:cubicBezTo>
                    <a:pt x="6169" y="3149"/>
                    <a:pt x="6197" y="2977"/>
                    <a:pt x="6225" y="2774"/>
                  </a:cubicBezTo>
                  <a:cubicBezTo>
                    <a:pt x="6255" y="2572"/>
                    <a:pt x="6279" y="2393"/>
                    <a:pt x="6305" y="2231"/>
                  </a:cubicBezTo>
                  <a:cubicBezTo>
                    <a:pt x="6324" y="2063"/>
                    <a:pt x="6343" y="1897"/>
                    <a:pt x="6369" y="1725"/>
                  </a:cubicBezTo>
                  <a:cubicBezTo>
                    <a:pt x="6395" y="1552"/>
                    <a:pt x="6417" y="1414"/>
                    <a:pt x="6443" y="1315"/>
                  </a:cubicBezTo>
                  <a:cubicBezTo>
                    <a:pt x="6460" y="1212"/>
                    <a:pt x="6477" y="1093"/>
                    <a:pt x="6488" y="960"/>
                  </a:cubicBezTo>
                  <a:cubicBezTo>
                    <a:pt x="6499" y="824"/>
                    <a:pt x="6507" y="703"/>
                    <a:pt x="6512" y="598"/>
                  </a:cubicBezTo>
                  <a:cubicBezTo>
                    <a:pt x="6512" y="488"/>
                    <a:pt x="6512" y="404"/>
                    <a:pt x="6509" y="348"/>
                  </a:cubicBezTo>
                  <a:cubicBezTo>
                    <a:pt x="6507" y="292"/>
                    <a:pt x="6499" y="244"/>
                    <a:pt x="6481" y="212"/>
                  </a:cubicBezTo>
                  <a:cubicBezTo>
                    <a:pt x="6466" y="179"/>
                    <a:pt x="6443" y="147"/>
                    <a:pt x="6410" y="115"/>
                  </a:cubicBezTo>
                  <a:cubicBezTo>
                    <a:pt x="6341" y="37"/>
                    <a:pt x="6244" y="1"/>
                    <a:pt x="6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9"/>
            <p:cNvSpPr/>
            <p:nvPr/>
          </p:nvSpPr>
          <p:spPr>
            <a:xfrm>
              <a:off x="2025625" y="3626050"/>
              <a:ext cx="114200" cy="67275"/>
            </a:xfrm>
            <a:custGeom>
              <a:avLst/>
              <a:gdLst/>
              <a:ahLst/>
              <a:cxnLst/>
              <a:rect l="l" t="t" r="r" b="b"/>
              <a:pathLst>
                <a:path w="4568" h="2691" extrusionOk="0">
                  <a:moveTo>
                    <a:pt x="3984" y="1"/>
                  </a:moveTo>
                  <a:cubicBezTo>
                    <a:pt x="3943" y="1"/>
                    <a:pt x="3863" y="1"/>
                    <a:pt x="3747" y="3"/>
                  </a:cubicBezTo>
                  <a:cubicBezTo>
                    <a:pt x="3628" y="5"/>
                    <a:pt x="3464" y="14"/>
                    <a:pt x="3253" y="27"/>
                  </a:cubicBezTo>
                  <a:cubicBezTo>
                    <a:pt x="2387" y="89"/>
                    <a:pt x="1775" y="130"/>
                    <a:pt x="1417" y="143"/>
                  </a:cubicBezTo>
                  <a:cubicBezTo>
                    <a:pt x="1298" y="147"/>
                    <a:pt x="1197" y="152"/>
                    <a:pt x="1115" y="152"/>
                  </a:cubicBezTo>
                  <a:cubicBezTo>
                    <a:pt x="945" y="152"/>
                    <a:pt x="850" y="143"/>
                    <a:pt x="826" y="124"/>
                  </a:cubicBezTo>
                  <a:cubicBezTo>
                    <a:pt x="794" y="111"/>
                    <a:pt x="749" y="98"/>
                    <a:pt x="686" y="89"/>
                  </a:cubicBezTo>
                  <a:cubicBezTo>
                    <a:pt x="624" y="81"/>
                    <a:pt x="561" y="76"/>
                    <a:pt x="496" y="76"/>
                  </a:cubicBezTo>
                  <a:cubicBezTo>
                    <a:pt x="350" y="76"/>
                    <a:pt x="231" y="113"/>
                    <a:pt x="139" y="186"/>
                  </a:cubicBezTo>
                  <a:cubicBezTo>
                    <a:pt x="48" y="262"/>
                    <a:pt x="1" y="354"/>
                    <a:pt x="1" y="469"/>
                  </a:cubicBezTo>
                  <a:cubicBezTo>
                    <a:pt x="1" y="624"/>
                    <a:pt x="40" y="732"/>
                    <a:pt x="117" y="801"/>
                  </a:cubicBezTo>
                  <a:cubicBezTo>
                    <a:pt x="195" y="872"/>
                    <a:pt x="335" y="919"/>
                    <a:pt x="544" y="947"/>
                  </a:cubicBezTo>
                  <a:cubicBezTo>
                    <a:pt x="643" y="956"/>
                    <a:pt x="777" y="960"/>
                    <a:pt x="943" y="962"/>
                  </a:cubicBezTo>
                  <a:cubicBezTo>
                    <a:pt x="1346" y="962"/>
                    <a:pt x="1940" y="932"/>
                    <a:pt x="2731" y="874"/>
                  </a:cubicBezTo>
                  <a:cubicBezTo>
                    <a:pt x="2964" y="854"/>
                    <a:pt x="3197" y="839"/>
                    <a:pt x="3428" y="829"/>
                  </a:cubicBezTo>
                  <a:cubicBezTo>
                    <a:pt x="3660" y="818"/>
                    <a:pt x="3831" y="811"/>
                    <a:pt x="3934" y="811"/>
                  </a:cubicBezTo>
                  <a:cubicBezTo>
                    <a:pt x="4057" y="811"/>
                    <a:pt x="4145" y="809"/>
                    <a:pt x="4204" y="803"/>
                  </a:cubicBezTo>
                  <a:cubicBezTo>
                    <a:pt x="4264" y="798"/>
                    <a:pt x="4309" y="788"/>
                    <a:pt x="4344" y="768"/>
                  </a:cubicBezTo>
                  <a:cubicBezTo>
                    <a:pt x="4380" y="749"/>
                    <a:pt x="4413" y="723"/>
                    <a:pt x="4445" y="684"/>
                  </a:cubicBezTo>
                  <a:cubicBezTo>
                    <a:pt x="4527" y="596"/>
                    <a:pt x="4568" y="507"/>
                    <a:pt x="4568" y="415"/>
                  </a:cubicBezTo>
                  <a:cubicBezTo>
                    <a:pt x="4568" y="369"/>
                    <a:pt x="4553" y="298"/>
                    <a:pt x="4514" y="208"/>
                  </a:cubicBezTo>
                  <a:cubicBezTo>
                    <a:pt x="4477" y="117"/>
                    <a:pt x="4365" y="48"/>
                    <a:pt x="4178" y="10"/>
                  </a:cubicBezTo>
                  <a:cubicBezTo>
                    <a:pt x="4139" y="3"/>
                    <a:pt x="4074" y="1"/>
                    <a:pt x="3984" y="1"/>
                  </a:cubicBezTo>
                  <a:close/>
                  <a:moveTo>
                    <a:pt x="4117" y="1714"/>
                  </a:moveTo>
                  <a:cubicBezTo>
                    <a:pt x="4070" y="1714"/>
                    <a:pt x="3956" y="1723"/>
                    <a:pt x="3779" y="1736"/>
                  </a:cubicBezTo>
                  <a:cubicBezTo>
                    <a:pt x="3600" y="1749"/>
                    <a:pt x="3404" y="1766"/>
                    <a:pt x="3184" y="1783"/>
                  </a:cubicBezTo>
                  <a:cubicBezTo>
                    <a:pt x="2958" y="1801"/>
                    <a:pt x="2673" y="1820"/>
                    <a:pt x="2328" y="1837"/>
                  </a:cubicBezTo>
                  <a:cubicBezTo>
                    <a:pt x="1984" y="1857"/>
                    <a:pt x="1660" y="1870"/>
                    <a:pt x="1359" y="1878"/>
                  </a:cubicBezTo>
                  <a:cubicBezTo>
                    <a:pt x="1117" y="1880"/>
                    <a:pt x="921" y="1887"/>
                    <a:pt x="774" y="1895"/>
                  </a:cubicBezTo>
                  <a:cubicBezTo>
                    <a:pt x="626" y="1902"/>
                    <a:pt x="516" y="1910"/>
                    <a:pt x="440" y="1919"/>
                  </a:cubicBezTo>
                  <a:cubicBezTo>
                    <a:pt x="365" y="1928"/>
                    <a:pt x="311" y="1939"/>
                    <a:pt x="277" y="1949"/>
                  </a:cubicBezTo>
                  <a:cubicBezTo>
                    <a:pt x="242" y="1960"/>
                    <a:pt x="212" y="1977"/>
                    <a:pt x="190" y="1999"/>
                  </a:cubicBezTo>
                  <a:cubicBezTo>
                    <a:pt x="113" y="2079"/>
                    <a:pt x="74" y="2165"/>
                    <a:pt x="74" y="2262"/>
                  </a:cubicBezTo>
                  <a:cubicBezTo>
                    <a:pt x="74" y="2301"/>
                    <a:pt x="91" y="2372"/>
                    <a:pt x="119" y="2471"/>
                  </a:cubicBezTo>
                  <a:cubicBezTo>
                    <a:pt x="149" y="2568"/>
                    <a:pt x="242" y="2635"/>
                    <a:pt x="397" y="2673"/>
                  </a:cubicBezTo>
                  <a:cubicBezTo>
                    <a:pt x="462" y="2684"/>
                    <a:pt x="598" y="2686"/>
                    <a:pt x="803" y="2691"/>
                  </a:cubicBezTo>
                  <a:cubicBezTo>
                    <a:pt x="876" y="2691"/>
                    <a:pt x="1020" y="2689"/>
                    <a:pt x="1234" y="2684"/>
                  </a:cubicBezTo>
                  <a:cubicBezTo>
                    <a:pt x="1445" y="2678"/>
                    <a:pt x="1764" y="2667"/>
                    <a:pt x="2191" y="2645"/>
                  </a:cubicBezTo>
                  <a:cubicBezTo>
                    <a:pt x="2619" y="2624"/>
                    <a:pt x="3007" y="2600"/>
                    <a:pt x="3354" y="2572"/>
                  </a:cubicBezTo>
                  <a:cubicBezTo>
                    <a:pt x="3578" y="2555"/>
                    <a:pt x="3760" y="2538"/>
                    <a:pt x="3893" y="2527"/>
                  </a:cubicBezTo>
                  <a:cubicBezTo>
                    <a:pt x="4029" y="2516"/>
                    <a:pt x="4135" y="2503"/>
                    <a:pt x="4204" y="2492"/>
                  </a:cubicBezTo>
                  <a:cubicBezTo>
                    <a:pt x="4277" y="2482"/>
                    <a:pt x="4329" y="2469"/>
                    <a:pt x="4363" y="2451"/>
                  </a:cubicBezTo>
                  <a:cubicBezTo>
                    <a:pt x="4397" y="2436"/>
                    <a:pt x="4426" y="2415"/>
                    <a:pt x="4449" y="2387"/>
                  </a:cubicBezTo>
                  <a:cubicBezTo>
                    <a:pt x="4527" y="2305"/>
                    <a:pt x="4566" y="2219"/>
                    <a:pt x="4566" y="2126"/>
                  </a:cubicBezTo>
                  <a:cubicBezTo>
                    <a:pt x="4566" y="2072"/>
                    <a:pt x="4542" y="1992"/>
                    <a:pt x="4490" y="1889"/>
                  </a:cubicBezTo>
                  <a:cubicBezTo>
                    <a:pt x="4438" y="1788"/>
                    <a:pt x="4316" y="1727"/>
                    <a:pt x="4117" y="17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9"/>
            <p:cNvSpPr/>
            <p:nvPr/>
          </p:nvSpPr>
          <p:spPr>
            <a:xfrm>
              <a:off x="2240575" y="3523750"/>
              <a:ext cx="67625" cy="242975"/>
            </a:xfrm>
            <a:custGeom>
              <a:avLst/>
              <a:gdLst/>
              <a:ahLst/>
              <a:cxnLst/>
              <a:rect l="l" t="t" r="r" b="b"/>
              <a:pathLst>
                <a:path w="2705" h="9719" extrusionOk="0">
                  <a:moveTo>
                    <a:pt x="1101" y="0"/>
                  </a:moveTo>
                  <a:cubicBezTo>
                    <a:pt x="892" y="0"/>
                    <a:pt x="731" y="22"/>
                    <a:pt x="614" y="63"/>
                  </a:cubicBezTo>
                  <a:cubicBezTo>
                    <a:pt x="517" y="95"/>
                    <a:pt x="444" y="149"/>
                    <a:pt x="394" y="220"/>
                  </a:cubicBezTo>
                  <a:cubicBezTo>
                    <a:pt x="343" y="293"/>
                    <a:pt x="304" y="414"/>
                    <a:pt x="282" y="582"/>
                  </a:cubicBezTo>
                  <a:cubicBezTo>
                    <a:pt x="261" y="748"/>
                    <a:pt x="244" y="994"/>
                    <a:pt x="229" y="1315"/>
                  </a:cubicBezTo>
                  <a:cubicBezTo>
                    <a:pt x="213" y="1567"/>
                    <a:pt x="198" y="1815"/>
                    <a:pt x="183" y="2056"/>
                  </a:cubicBezTo>
                  <a:cubicBezTo>
                    <a:pt x="166" y="2295"/>
                    <a:pt x="151" y="2479"/>
                    <a:pt x="138" y="2601"/>
                  </a:cubicBezTo>
                  <a:cubicBezTo>
                    <a:pt x="86" y="3052"/>
                    <a:pt x="47" y="3576"/>
                    <a:pt x="30" y="4175"/>
                  </a:cubicBezTo>
                  <a:cubicBezTo>
                    <a:pt x="11" y="4776"/>
                    <a:pt x="0" y="5576"/>
                    <a:pt x="0" y="6582"/>
                  </a:cubicBezTo>
                  <a:cubicBezTo>
                    <a:pt x="0" y="7197"/>
                    <a:pt x="2" y="7742"/>
                    <a:pt x="11" y="8222"/>
                  </a:cubicBezTo>
                  <a:cubicBezTo>
                    <a:pt x="19" y="8701"/>
                    <a:pt x="28" y="9003"/>
                    <a:pt x="35" y="9128"/>
                  </a:cubicBezTo>
                  <a:cubicBezTo>
                    <a:pt x="43" y="9235"/>
                    <a:pt x="54" y="9322"/>
                    <a:pt x="65" y="9380"/>
                  </a:cubicBezTo>
                  <a:cubicBezTo>
                    <a:pt x="78" y="9440"/>
                    <a:pt x="93" y="9485"/>
                    <a:pt x="110" y="9518"/>
                  </a:cubicBezTo>
                  <a:cubicBezTo>
                    <a:pt x="129" y="9550"/>
                    <a:pt x="157" y="9582"/>
                    <a:pt x="194" y="9615"/>
                  </a:cubicBezTo>
                  <a:cubicBezTo>
                    <a:pt x="280" y="9682"/>
                    <a:pt x="366" y="9718"/>
                    <a:pt x="446" y="9718"/>
                  </a:cubicBezTo>
                  <a:cubicBezTo>
                    <a:pt x="532" y="9718"/>
                    <a:pt x="616" y="9686"/>
                    <a:pt x="701" y="9615"/>
                  </a:cubicBezTo>
                  <a:lnTo>
                    <a:pt x="823" y="9505"/>
                  </a:lnTo>
                  <a:lnTo>
                    <a:pt x="817" y="7322"/>
                  </a:lnTo>
                  <a:lnTo>
                    <a:pt x="802" y="5140"/>
                  </a:lnTo>
                  <a:lnTo>
                    <a:pt x="1237" y="5162"/>
                  </a:lnTo>
                  <a:cubicBezTo>
                    <a:pt x="1379" y="5171"/>
                    <a:pt x="1481" y="5175"/>
                    <a:pt x="1545" y="5175"/>
                  </a:cubicBezTo>
                  <a:cubicBezTo>
                    <a:pt x="1614" y="5175"/>
                    <a:pt x="1664" y="5166"/>
                    <a:pt x="1701" y="5151"/>
                  </a:cubicBezTo>
                  <a:cubicBezTo>
                    <a:pt x="1735" y="5134"/>
                    <a:pt x="1772" y="5106"/>
                    <a:pt x="1813" y="5065"/>
                  </a:cubicBezTo>
                  <a:cubicBezTo>
                    <a:pt x="1910" y="4968"/>
                    <a:pt x="1959" y="4869"/>
                    <a:pt x="1959" y="4768"/>
                  </a:cubicBezTo>
                  <a:cubicBezTo>
                    <a:pt x="1959" y="4677"/>
                    <a:pt x="1918" y="4582"/>
                    <a:pt x="1834" y="4485"/>
                  </a:cubicBezTo>
                  <a:cubicBezTo>
                    <a:pt x="1802" y="4449"/>
                    <a:pt x="1770" y="4421"/>
                    <a:pt x="1733" y="4401"/>
                  </a:cubicBezTo>
                  <a:cubicBezTo>
                    <a:pt x="1694" y="4384"/>
                    <a:pt x="1640" y="4373"/>
                    <a:pt x="1571" y="4364"/>
                  </a:cubicBezTo>
                  <a:cubicBezTo>
                    <a:pt x="1500" y="4356"/>
                    <a:pt x="1397" y="4347"/>
                    <a:pt x="1259" y="4341"/>
                  </a:cubicBezTo>
                  <a:lnTo>
                    <a:pt x="804" y="4326"/>
                  </a:lnTo>
                  <a:lnTo>
                    <a:pt x="830" y="4052"/>
                  </a:lnTo>
                  <a:cubicBezTo>
                    <a:pt x="841" y="3966"/>
                    <a:pt x="851" y="3836"/>
                    <a:pt x="864" y="3666"/>
                  </a:cubicBezTo>
                  <a:cubicBezTo>
                    <a:pt x="879" y="3496"/>
                    <a:pt x="892" y="3319"/>
                    <a:pt x="899" y="3136"/>
                  </a:cubicBezTo>
                  <a:cubicBezTo>
                    <a:pt x="916" y="2957"/>
                    <a:pt x="929" y="2761"/>
                    <a:pt x="946" y="2548"/>
                  </a:cubicBezTo>
                  <a:cubicBezTo>
                    <a:pt x="961" y="2336"/>
                    <a:pt x="979" y="2158"/>
                    <a:pt x="992" y="2009"/>
                  </a:cubicBezTo>
                  <a:cubicBezTo>
                    <a:pt x="1004" y="1867"/>
                    <a:pt x="1013" y="1716"/>
                    <a:pt x="1022" y="1554"/>
                  </a:cubicBezTo>
                  <a:cubicBezTo>
                    <a:pt x="1030" y="1395"/>
                    <a:pt x="1032" y="1261"/>
                    <a:pt x="1032" y="1155"/>
                  </a:cubicBezTo>
                  <a:lnTo>
                    <a:pt x="1041" y="806"/>
                  </a:lnTo>
                  <a:lnTo>
                    <a:pt x="1343" y="828"/>
                  </a:lnTo>
                  <a:cubicBezTo>
                    <a:pt x="1433" y="830"/>
                    <a:pt x="1545" y="841"/>
                    <a:pt x="1679" y="856"/>
                  </a:cubicBezTo>
                  <a:cubicBezTo>
                    <a:pt x="1811" y="873"/>
                    <a:pt x="1936" y="888"/>
                    <a:pt x="2050" y="903"/>
                  </a:cubicBezTo>
                  <a:lnTo>
                    <a:pt x="2448" y="963"/>
                  </a:lnTo>
                  <a:lnTo>
                    <a:pt x="2582" y="819"/>
                  </a:lnTo>
                  <a:cubicBezTo>
                    <a:pt x="2664" y="716"/>
                    <a:pt x="2705" y="619"/>
                    <a:pt x="2705" y="522"/>
                  </a:cubicBezTo>
                  <a:cubicBezTo>
                    <a:pt x="2705" y="496"/>
                    <a:pt x="2696" y="444"/>
                    <a:pt x="2681" y="371"/>
                  </a:cubicBezTo>
                  <a:cubicBezTo>
                    <a:pt x="2664" y="295"/>
                    <a:pt x="2580" y="231"/>
                    <a:pt x="2429" y="177"/>
                  </a:cubicBezTo>
                  <a:cubicBezTo>
                    <a:pt x="2147" y="97"/>
                    <a:pt x="1813" y="41"/>
                    <a:pt x="1433" y="13"/>
                  </a:cubicBezTo>
                  <a:cubicBezTo>
                    <a:pt x="1313" y="4"/>
                    <a:pt x="1203" y="0"/>
                    <a:pt x="1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9"/>
            <p:cNvSpPr/>
            <p:nvPr/>
          </p:nvSpPr>
          <p:spPr>
            <a:xfrm>
              <a:off x="2482550" y="3579550"/>
              <a:ext cx="67800" cy="179950"/>
            </a:xfrm>
            <a:custGeom>
              <a:avLst/>
              <a:gdLst/>
              <a:ahLst/>
              <a:cxnLst/>
              <a:rect l="l" t="t" r="r" b="b"/>
              <a:pathLst>
                <a:path w="2712" h="7198" extrusionOk="0">
                  <a:moveTo>
                    <a:pt x="890" y="971"/>
                  </a:moveTo>
                  <a:lnTo>
                    <a:pt x="1063" y="1137"/>
                  </a:lnTo>
                  <a:cubicBezTo>
                    <a:pt x="1186" y="1270"/>
                    <a:pt x="1326" y="1507"/>
                    <a:pt x="1485" y="1854"/>
                  </a:cubicBezTo>
                  <a:cubicBezTo>
                    <a:pt x="1643" y="2204"/>
                    <a:pt x="1753" y="2508"/>
                    <a:pt x="1811" y="2775"/>
                  </a:cubicBezTo>
                  <a:cubicBezTo>
                    <a:pt x="1862" y="3025"/>
                    <a:pt x="1886" y="3337"/>
                    <a:pt x="1886" y="3708"/>
                  </a:cubicBezTo>
                  <a:cubicBezTo>
                    <a:pt x="1886" y="4085"/>
                    <a:pt x="1862" y="4398"/>
                    <a:pt x="1811" y="4652"/>
                  </a:cubicBezTo>
                  <a:cubicBezTo>
                    <a:pt x="1772" y="4844"/>
                    <a:pt x="1703" y="5066"/>
                    <a:pt x="1606" y="5324"/>
                  </a:cubicBezTo>
                  <a:cubicBezTo>
                    <a:pt x="1511" y="5581"/>
                    <a:pt x="1429" y="5768"/>
                    <a:pt x="1356" y="5893"/>
                  </a:cubicBezTo>
                  <a:cubicBezTo>
                    <a:pt x="1332" y="5919"/>
                    <a:pt x="1296" y="5958"/>
                    <a:pt x="1248" y="6006"/>
                  </a:cubicBezTo>
                  <a:cubicBezTo>
                    <a:pt x="1203" y="6055"/>
                    <a:pt x="1149" y="6096"/>
                    <a:pt x="1095" y="6133"/>
                  </a:cubicBezTo>
                  <a:cubicBezTo>
                    <a:pt x="1046" y="6171"/>
                    <a:pt x="998" y="6204"/>
                    <a:pt x="955" y="6230"/>
                  </a:cubicBezTo>
                  <a:cubicBezTo>
                    <a:pt x="912" y="6258"/>
                    <a:pt x="888" y="6271"/>
                    <a:pt x="882" y="6271"/>
                  </a:cubicBezTo>
                  <a:cubicBezTo>
                    <a:pt x="860" y="6271"/>
                    <a:pt x="841" y="6046"/>
                    <a:pt x="828" y="5596"/>
                  </a:cubicBezTo>
                  <a:cubicBezTo>
                    <a:pt x="815" y="5148"/>
                    <a:pt x="806" y="4721"/>
                    <a:pt x="806" y="4318"/>
                  </a:cubicBezTo>
                  <a:lnTo>
                    <a:pt x="806" y="3415"/>
                  </a:lnTo>
                  <a:cubicBezTo>
                    <a:pt x="806" y="3025"/>
                    <a:pt x="809" y="2652"/>
                    <a:pt x="815" y="2298"/>
                  </a:cubicBezTo>
                  <a:cubicBezTo>
                    <a:pt x="826" y="1766"/>
                    <a:pt x="839" y="1393"/>
                    <a:pt x="862" y="1184"/>
                  </a:cubicBezTo>
                  <a:lnTo>
                    <a:pt x="890" y="971"/>
                  </a:lnTo>
                  <a:close/>
                  <a:moveTo>
                    <a:pt x="690" y="1"/>
                  </a:moveTo>
                  <a:cubicBezTo>
                    <a:pt x="356" y="1"/>
                    <a:pt x="158" y="195"/>
                    <a:pt x="93" y="581"/>
                  </a:cubicBezTo>
                  <a:cubicBezTo>
                    <a:pt x="61" y="915"/>
                    <a:pt x="37" y="1434"/>
                    <a:pt x="22" y="2135"/>
                  </a:cubicBezTo>
                  <a:cubicBezTo>
                    <a:pt x="9" y="2835"/>
                    <a:pt x="0" y="3436"/>
                    <a:pt x="0" y="3936"/>
                  </a:cubicBezTo>
                  <a:cubicBezTo>
                    <a:pt x="0" y="4309"/>
                    <a:pt x="5" y="4678"/>
                    <a:pt x="9" y="5044"/>
                  </a:cubicBezTo>
                  <a:cubicBezTo>
                    <a:pt x="15" y="5510"/>
                    <a:pt x="22" y="5883"/>
                    <a:pt x="31" y="6152"/>
                  </a:cubicBezTo>
                  <a:cubicBezTo>
                    <a:pt x="39" y="6421"/>
                    <a:pt x="52" y="6622"/>
                    <a:pt x="69" y="6753"/>
                  </a:cubicBezTo>
                  <a:cubicBezTo>
                    <a:pt x="84" y="6883"/>
                    <a:pt x="108" y="6973"/>
                    <a:pt x="145" y="7027"/>
                  </a:cubicBezTo>
                  <a:cubicBezTo>
                    <a:pt x="177" y="7081"/>
                    <a:pt x="224" y="7122"/>
                    <a:pt x="285" y="7150"/>
                  </a:cubicBezTo>
                  <a:cubicBezTo>
                    <a:pt x="354" y="7180"/>
                    <a:pt x="431" y="7197"/>
                    <a:pt x="518" y="7197"/>
                  </a:cubicBezTo>
                  <a:cubicBezTo>
                    <a:pt x="623" y="7197"/>
                    <a:pt x="744" y="7176"/>
                    <a:pt x="878" y="7135"/>
                  </a:cubicBezTo>
                  <a:cubicBezTo>
                    <a:pt x="1132" y="7057"/>
                    <a:pt x="1386" y="6926"/>
                    <a:pt x="1634" y="6736"/>
                  </a:cubicBezTo>
                  <a:cubicBezTo>
                    <a:pt x="1785" y="6626"/>
                    <a:pt x="1897" y="6518"/>
                    <a:pt x="1972" y="6417"/>
                  </a:cubicBezTo>
                  <a:cubicBezTo>
                    <a:pt x="2048" y="6314"/>
                    <a:pt x="2138" y="6148"/>
                    <a:pt x="2238" y="5917"/>
                  </a:cubicBezTo>
                  <a:cubicBezTo>
                    <a:pt x="2356" y="5665"/>
                    <a:pt x="2447" y="5417"/>
                    <a:pt x="2511" y="5178"/>
                  </a:cubicBezTo>
                  <a:cubicBezTo>
                    <a:pt x="2576" y="4936"/>
                    <a:pt x="2630" y="4646"/>
                    <a:pt x="2671" y="4307"/>
                  </a:cubicBezTo>
                  <a:cubicBezTo>
                    <a:pt x="2699" y="4085"/>
                    <a:pt x="2712" y="3867"/>
                    <a:pt x="2712" y="3652"/>
                  </a:cubicBezTo>
                  <a:cubicBezTo>
                    <a:pt x="2712" y="2893"/>
                    <a:pt x="2533" y="2148"/>
                    <a:pt x="2175" y="1423"/>
                  </a:cubicBezTo>
                  <a:cubicBezTo>
                    <a:pt x="2089" y="1240"/>
                    <a:pt x="2016" y="1098"/>
                    <a:pt x="1959" y="1001"/>
                  </a:cubicBezTo>
                  <a:cubicBezTo>
                    <a:pt x="1903" y="900"/>
                    <a:pt x="1841" y="809"/>
                    <a:pt x="1774" y="732"/>
                  </a:cubicBezTo>
                  <a:cubicBezTo>
                    <a:pt x="1705" y="654"/>
                    <a:pt x="1617" y="559"/>
                    <a:pt x="1500" y="449"/>
                  </a:cubicBezTo>
                  <a:cubicBezTo>
                    <a:pt x="1365" y="311"/>
                    <a:pt x="1250" y="212"/>
                    <a:pt x="1164" y="150"/>
                  </a:cubicBezTo>
                  <a:cubicBezTo>
                    <a:pt x="1076" y="87"/>
                    <a:pt x="1000" y="46"/>
                    <a:pt x="931" y="29"/>
                  </a:cubicBezTo>
                  <a:cubicBezTo>
                    <a:pt x="843" y="10"/>
                    <a:pt x="763"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9"/>
            <p:cNvSpPr/>
            <p:nvPr/>
          </p:nvSpPr>
          <p:spPr>
            <a:xfrm>
              <a:off x="2375475" y="3639750"/>
              <a:ext cx="32750" cy="32725"/>
            </a:xfrm>
            <a:custGeom>
              <a:avLst/>
              <a:gdLst/>
              <a:ahLst/>
              <a:cxnLst/>
              <a:rect l="l" t="t" r="r" b="b"/>
              <a:pathLst>
                <a:path w="1310" h="1309" extrusionOk="0">
                  <a:moveTo>
                    <a:pt x="656" y="0"/>
                  </a:moveTo>
                  <a:cubicBezTo>
                    <a:pt x="294" y="0"/>
                    <a:pt x="1" y="291"/>
                    <a:pt x="1" y="653"/>
                  </a:cubicBezTo>
                  <a:cubicBezTo>
                    <a:pt x="1" y="1016"/>
                    <a:pt x="294" y="1309"/>
                    <a:pt x="656" y="1309"/>
                  </a:cubicBezTo>
                  <a:cubicBezTo>
                    <a:pt x="1016" y="1309"/>
                    <a:pt x="1309" y="1016"/>
                    <a:pt x="1309" y="653"/>
                  </a:cubicBezTo>
                  <a:cubicBezTo>
                    <a:pt x="1309" y="291"/>
                    <a:pt x="1016" y="0"/>
                    <a:pt x="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61" name="Google Shape;1961;p39"/>
          <p:cNvPicPr preferRelativeResize="0"/>
          <p:nvPr/>
        </p:nvPicPr>
        <p:blipFill>
          <a:blip r:embed="rId4">
            <a:alphaModFix/>
          </a:blip>
          <a:stretch>
            <a:fillRect/>
          </a:stretch>
        </p:blipFill>
        <p:spPr>
          <a:xfrm>
            <a:off x="8001600" y="3981725"/>
            <a:ext cx="1142400" cy="1161775"/>
          </a:xfrm>
          <a:prstGeom prst="rect">
            <a:avLst/>
          </a:prstGeom>
          <a:noFill/>
          <a:ln>
            <a:noFill/>
          </a:ln>
        </p:spPr>
      </p:pic>
      <p:pic>
        <p:nvPicPr>
          <p:cNvPr id="1962" name="Google Shape;1962;p39"/>
          <p:cNvPicPr preferRelativeResize="0"/>
          <p:nvPr/>
        </p:nvPicPr>
        <p:blipFill>
          <a:blip r:embed="rId5">
            <a:alphaModFix/>
          </a:blip>
          <a:stretch>
            <a:fillRect/>
          </a:stretch>
        </p:blipFill>
        <p:spPr>
          <a:xfrm>
            <a:off x="7787968" y="1064925"/>
            <a:ext cx="1254026" cy="1254025"/>
          </a:xfrm>
          <a:prstGeom prst="rect">
            <a:avLst/>
          </a:prstGeom>
          <a:noFill/>
          <a:ln>
            <a:noFill/>
          </a:ln>
        </p:spPr>
      </p:pic>
      <p:pic>
        <p:nvPicPr>
          <p:cNvPr id="1963" name="Google Shape;1963;p39"/>
          <p:cNvPicPr preferRelativeResize="0"/>
          <p:nvPr/>
        </p:nvPicPr>
        <p:blipFill>
          <a:blip r:embed="rId6">
            <a:alphaModFix/>
          </a:blip>
          <a:stretch>
            <a:fillRect/>
          </a:stretch>
        </p:blipFill>
        <p:spPr>
          <a:xfrm>
            <a:off x="3170538" y="3981725"/>
            <a:ext cx="1755508" cy="1161775"/>
          </a:xfrm>
          <a:prstGeom prst="rect">
            <a:avLst/>
          </a:prstGeom>
          <a:noFill/>
          <a:ln>
            <a:noFill/>
          </a:ln>
        </p:spPr>
      </p:pic>
      <p:pic>
        <p:nvPicPr>
          <p:cNvPr id="1964" name="Google Shape;1964;p39"/>
          <p:cNvPicPr preferRelativeResize="0"/>
          <p:nvPr/>
        </p:nvPicPr>
        <p:blipFill>
          <a:blip r:embed="rId7">
            <a:alphaModFix/>
          </a:blip>
          <a:stretch>
            <a:fillRect/>
          </a:stretch>
        </p:blipFill>
        <p:spPr>
          <a:xfrm>
            <a:off x="3892000" y="1699100"/>
            <a:ext cx="1961750" cy="1102224"/>
          </a:xfrm>
          <a:prstGeom prst="rect">
            <a:avLst/>
          </a:prstGeom>
          <a:noFill/>
          <a:ln>
            <a:noFill/>
          </a:ln>
        </p:spPr>
      </p:pic>
      <p:sp>
        <p:nvSpPr>
          <p:cNvPr id="1965" name="Google Shape;1965;p39"/>
          <p:cNvSpPr txBox="1"/>
          <p:nvPr/>
        </p:nvSpPr>
        <p:spPr>
          <a:xfrm>
            <a:off x="7452625" y="3845225"/>
            <a:ext cx="171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tamaran"/>
              <a:ea typeface="Catamaran"/>
              <a:cs typeface="Catamaran"/>
              <a:sym typeface="Catamar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3"/>
                                        </p:tgtEl>
                                        <p:attrNameLst>
                                          <p:attrName>style.visibility</p:attrName>
                                        </p:attrNameLst>
                                      </p:cBhvr>
                                      <p:to>
                                        <p:strVal val="visible"/>
                                      </p:to>
                                    </p:set>
                                    <p:animEffect transition="in" filter="fade">
                                      <p:cBhvr>
                                        <p:cTn id="7" dur="1000"/>
                                        <p:tgtEl>
                                          <p:spTgt spid="19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964"/>
                                        </p:tgtEl>
                                        <p:attrNameLst>
                                          <p:attrName>style.visibility</p:attrName>
                                        </p:attrNameLst>
                                      </p:cBhvr>
                                      <p:to>
                                        <p:strVal val="visible"/>
                                      </p:to>
                                    </p:set>
                                    <p:anim calcmode="lin" valueType="num">
                                      <p:cBhvr additive="base">
                                        <p:cTn id="12" dur="1000"/>
                                        <p:tgtEl>
                                          <p:spTgt spid="196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2"/>
                                        </p:tgtEl>
                                        <p:attrNameLst>
                                          <p:attrName>style.visibility</p:attrName>
                                        </p:attrNameLst>
                                      </p:cBhvr>
                                      <p:to>
                                        <p:strVal val="visible"/>
                                      </p:to>
                                    </p:set>
                                    <p:animEffect transition="in" filter="fade">
                                      <p:cBhvr>
                                        <p:cTn id="17" dur="1000"/>
                                        <p:tgtEl>
                                          <p:spTgt spid="19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1"/>
                                        </p:tgtEl>
                                        <p:attrNameLst>
                                          <p:attrName>style.visibility</p:attrName>
                                        </p:attrNameLst>
                                      </p:cBhvr>
                                      <p:to>
                                        <p:strVal val="visible"/>
                                      </p:to>
                                    </p:set>
                                    <p:animEffect transition="in" filter="fade">
                                      <p:cBhvr>
                                        <p:cTn id="22" dur="1000"/>
                                        <p:tgtEl>
                                          <p:spTgt spid="1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40"/>
          <p:cNvSpPr/>
          <p:nvPr/>
        </p:nvSpPr>
        <p:spPr>
          <a:xfrm>
            <a:off x="2126040" y="1563385"/>
            <a:ext cx="4072800" cy="786600"/>
          </a:xfrm>
          <a:prstGeom prst="roundRect">
            <a:avLst>
              <a:gd name="adj" fmla="val 50000"/>
            </a:avLst>
          </a:prstGeom>
          <a:solidFill>
            <a:schemeClr val="accent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txBox="1">
            <a:spLocks noGrp="1"/>
          </p:cNvSpPr>
          <p:nvPr>
            <p:ph type="title" idx="2"/>
          </p:nvPr>
        </p:nvSpPr>
        <p:spPr>
          <a:xfrm>
            <a:off x="1963325" y="227900"/>
            <a:ext cx="6130200" cy="115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0000"/>
                </a:solidFill>
              </a:rPr>
              <a:t>Do Now</a:t>
            </a:r>
            <a:r>
              <a:rPr lang="en" sz="2000">
                <a:solidFill>
                  <a:schemeClr val="dk2"/>
                </a:solidFill>
              </a:rPr>
              <a:t>: </a:t>
            </a:r>
            <a:r>
              <a:rPr lang="en" sz="2000">
                <a:solidFill>
                  <a:srgbClr val="000000"/>
                </a:solidFill>
              </a:rPr>
              <a:t>Click Link</a:t>
            </a:r>
            <a:r>
              <a:rPr lang="en" sz="2000">
                <a:solidFill>
                  <a:schemeClr val="dk2"/>
                </a:solidFill>
              </a:rPr>
              <a:t> ,</a:t>
            </a:r>
            <a:r>
              <a:rPr lang="en" sz="2000">
                <a:solidFill>
                  <a:srgbClr val="000000"/>
                </a:solidFill>
              </a:rPr>
              <a:t>Watch Video</a:t>
            </a:r>
            <a:r>
              <a:rPr lang="en" sz="2000">
                <a:solidFill>
                  <a:schemeClr val="dk2"/>
                </a:solidFill>
              </a:rPr>
              <a:t>, </a:t>
            </a:r>
            <a:r>
              <a:rPr lang="en" sz="2000">
                <a:solidFill>
                  <a:schemeClr val="dk1"/>
                </a:solidFill>
              </a:rPr>
              <a:t>and </a:t>
            </a:r>
            <a:r>
              <a:rPr lang="en" sz="2000">
                <a:solidFill>
                  <a:srgbClr val="000000"/>
                </a:solidFill>
              </a:rPr>
              <a:t>Then answer this Question</a:t>
            </a:r>
            <a:r>
              <a:rPr lang="en" sz="2000">
                <a:solidFill>
                  <a:schemeClr val="dk2"/>
                </a:solidFill>
              </a:rPr>
              <a:t>: </a:t>
            </a:r>
            <a:r>
              <a:rPr lang="en" sz="2000">
                <a:solidFill>
                  <a:srgbClr val="FF0000"/>
                </a:solidFill>
              </a:rPr>
              <a:t>How much energy do you waste?</a:t>
            </a:r>
            <a:r>
              <a:rPr lang="en" sz="2000">
                <a:solidFill>
                  <a:schemeClr val="dk2"/>
                </a:solidFill>
              </a:rPr>
              <a:t> </a:t>
            </a:r>
            <a:endParaRPr sz="2000">
              <a:solidFill>
                <a:schemeClr val="dk2"/>
              </a:solidFill>
            </a:endParaRPr>
          </a:p>
          <a:p>
            <a:pPr marL="0" lvl="0" indent="0" algn="l" rtl="0">
              <a:spcBef>
                <a:spcPts val="0"/>
              </a:spcBef>
              <a:spcAft>
                <a:spcPts val="0"/>
              </a:spcAft>
              <a:buNone/>
            </a:pPr>
            <a:r>
              <a:rPr lang="en" sz="2000">
                <a:solidFill>
                  <a:srgbClr val="0000FF"/>
                </a:solidFill>
              </a:rPr>
              <a:t>( Answer in your Journal )</a:t>
            </a:r>
            <a:endParaRPr sz="2000">
              <a:solidFill>
                <a:srgbClr val="0000FF"/>
              </a:solidFill>
            </a:endParaRPr>
          </a:p>
        </p:txBody>
      </p:sp>
      <p:sp>
        <p:nvSpPr>
          <p:cNvPr id="1972" name="Google Shape;1972;p40"/>
          <p:cNvSpPr txBox="1">
            <a:spLocks noGrp="1"/>
          </p:cNvSpPr>
          <p:nvPr>
            <p:ph type="subTitle" idx="1"/>
          </p:nvPr>
        </p:nvSpPr>
        <p:spPr>
          <a:xfrm>
            <a:off x="1340400" y="1407750"/>
            <a:ext cx="6130200" cy="232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400" b="1"/>
          </a:p>
          <a:p>
            <a:pPr marL="0" lvl="0" indent="0" algn="ctr" rtl="0">
              <a:spcBef>
                <a:spcPts val="0"/>
              </a:spcBef>
              <a:spcAft>
                <a:spcPts val="0"/>
              </a:spcAft>
              <a:buNone/>
            </a:pPr>
            <a:endParaRPr sz="1400" b="1"/>
          </a:p>
          <a:p>
            <a:pPr marL="0" lvl="0" indent="0" algn="ctr" rtl="0">
              <a:spcBef>
                <a:spcPts val="0"/>
              </a:spcBef>
              <a:spcAft>
                <a:spcPts val="0"/>
              </a:spcAft>
              <a:buNone/>
            </a:pPr>
            <a:r>
              <a:rPr lang="en" u="sng">
                <a:hlinkClick r:id="rId3"/>
              </a:rPr>
              <a:t>https://youtu.be/Kc7dRXkuXWA</a:t>
            </a:r>
            <a:endParaRPr sz="1400" b="1"/>
          </a:p>
          <a:p>
            <a:pPr marL="0" lvl="0" indent="0" algn="l" rtl="0">
              <a:spcBef>
                <a:spcPts val="0"/>
              </a:spcBef>
              <a:spcAft>
                <a:spcPts val="0"/>
              </a:spcAft>
              <a:buNone/>
            </a:pPr>
            <a:endParaRPr sz="1400" b="1"/>
          </a:p>
          <a:p>
            <a:pPr marL="0" lvl="0" indent="0" algn="ctr" rtl="0">
              <a:spcBef>
                <a:spcPts val="0"/>
              </a:spcBef>
              <a:spcAft>
                <a:spcPts val="0"/>
              </a:spcAft>
              <a:buNone/>
            </a:pPr>
            <a:endParaRPr sz="1400" b="1"/>
          </a:p>
          <a:p>
            <a:pPr marL="0" lvl="0" indent="0" algn="ctr" rtl="0">
              <a:spcBef>
                <a:spcPts val="0"/>
              </a:spcBef>
              <a:spcAft>
                <a:spcPts val="0"/>
              </a:spcAft>
              <a:buNone/>
            </a:pPr>
            <a:endParaRPr sz="1400" b="1"/>
          </a:p>
          <a:p>
            <a:pPr marL="0" lvl="0" indent="0" algn="ctr" rtl="0">
              <a:spcBef>
                <a:spcPts val="0"/>
              </a:spcBef>
              <a:spcAft>
                <a:spcPts val="0"/>
              </a:spcAft>
              <a:buNone/>
            </a:pPr>
            <a:r>
              <a:rPr lang="en" sz="1400" b="1">
                <a:solidFill>
                  <a:srgbClr val="FF0000"/>
                </a:solidFill>
              </a:rPr>
              <a:t>Leaving lights on when you not using them. WASTE!!!!!  </a:t>
            </a:r>
            <a:endParaRPr sz="1400" b="1">
              <a:solidFill>
                <a:srgbClr val="FF0000"/>
              </a:solidFill>
            </a:endParaRPr>
          </a:p>
          <a:p>
            <a:pPr marL="0" lvl="0" indent="0" algn="ctr" rtl="0">
              <a:spcBef>
                <a:spcPts val="0"/>
              </a:spcBef>
              <a:spcAft>
                <a:spcPts val="0"/>
              </a:spcAft>
              <a:buNone/>
            </a:pPr>
            <a:r>
              <a:rPr lang="en" sz="1400" b="1">
                <a:solidFill>
                  <a:srgbClr val="FF0000"/>
                </a:solidFill>
              </a:rPr>
              <a:t>People in households do this for years.</a:t>
            </a:r>
            <a:endParaRPr sz="1400" b="1">
              <a:solidFill>
                <a:srgbClr val="FF0000"/>
              </a:solidFill>
            </a:endParaRPr>
          </a:p>
          <a:p>
            <a:pPr marL="0" lvl="0" indent="0" algn="ctr" rtl="0">
              <a:spcBef>
                <a:spcPts val="0"/>
              </a:spcBef>
              <a:spcAft>
                <a:spcPts val="0"/>
              </a:spcAft>
              <a:buNone/>
            </a:pPr>
            <a:r>
              <a:rPr lang="en" sz="1400" b="1">
                <a:solidFill>
                  <a:srgbClr val="FF0000"/>
                </a:solidFill>
              </a:rPr>
              <a:t>You too have to turn off the lights!!!</a:t>
            </a:r>
            <a:endParaRPr sz="1400" b="1">
              <a:solidFill>
                <a:srgbClr val="FF0000"/>
              </a:solidFill>
            </a:endParaRPr>
          </a:p>
        </p:txBody>
      </p:sp>
      <p:grpSp>
        <p:nvGrpSpPr>
          <p:cNvPr id="1973" name="Google Shape;1973;p40"/>
          <p:cNvGrpSpPr/>
          <p:nvPr/>
        </p:nvGrpSpPr>
        <p:grpSpPr>
          <a:xfrm>
            <a:off x="179397" y="227896"/>
            <a:ext cx="1783925" cy="1335490"/>
            <a:chOff x="5329700" y="599775"/>
            <a:chExt cx="2637771" cy="1974700"/>
          </a:xfrm>
        </p:grpSpPr>
        <p:sp>
          <p:nvSpPr>
            <p:cNvPr id="1974" name="Google Shape;1974;p40"/>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5" name="Google Shape;1975;p40"/>
            <p:cNvGrpSpPr/>
            <p:nvPr/>
          </p:nvGrpSpPr>
          <p:grpSpPr>
            <a:xfrm>
              <a:off x="5329700" y="599835"/>
              <a:ext cx="2637771" cy="1974520"/>
              <a:chOff x="5329700" y="599835"/>
              <a:chExt cx="2637771" cy="1974520"/>
            </a:xfrm>
          </p:grpSpPr>
          <p:sp>
            <p:nvSpPr>
              <p:cNvPr id="1976" name="Google Shape;1976;p40"/>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0"/>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0"/>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0"/>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0"/>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0"/>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0"/>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0"/>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0"/>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0"/>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0"/>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0"/>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0"/>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0"/>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0"/>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0"/>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0"/>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0"/>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0"/>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0"/>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0"/>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0"/>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0"/>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0"/>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0"/>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0"/>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0"/>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0"/>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0"/>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0"/>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0"/>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0"/>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0"/>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0"/>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0"/>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0"/>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5" name="Google Shape;2035;p40"/>
          <p:cNvGrpSpPr/>
          <p:nvPr/>
        </p:nvGrpSpPr>
        <p:grpSpPr>
          <a:xfrm rot="-575619">
            <a:off x="7378837" y="3641881"/>
            <a:ext cx="1662402" cy="1372702"/>
            <a:chOff x="5421675" y="1881350"/>
            <a:chExt cx="2726921" cy="2251712"/>
          </a:xfrm>
        </p:grpSpPr>
        <p:sp>
          <p:nvSpPr>
            <p:cNvPr id="2036" name="Google Shape;2036;p40"/>
            <p:cNvSpPr/>
            <p:nvPr/>
          </p:nvSpPr>
          <p:spPr>
            <a:xfrm>
              <a:off x="5421675" y="1895997"/>
              <a:ext cx="2724933" cy="2237064"/>
            </a:xfrm>
            <a:custGeom>
              <a:avLst/>
              <a:gdLst/>
              <a:ahLst/>
              <a:cxnLst/>
              <a:rect l="l" t="t" r="r" b="b"/>
              <a:pathLst>
                <a:path w="41114" h="33753" extrusionOk="0">
                  <a:moveTo>
                    <a:pt x="22794" y="17416"/>
                  </a:moveTo>
                  <a:lnTo>
                    <a:pt x="22794" y="17416"/>
                  </a:lnTo>
                  <a:cubicBezTo>
                    <a:pt x="22732" y="17478"/>
                    <a:pt x="22667" y="17551"/>
                    <a:pt x="22602" y="17627"/>
                  </a:cubicBezTo>
                  <a:lnTo>
                    <a:pt x="22275" y="17470"/>
                  </a:lnTo>
                  <a:cubicBezTo>
                    <a:pt x="22445" y="17459"/>
                    <a:pt x="22619" y="17444"/>
                    <a:pt x="22794" y="17416"/>
                  </a:cubicBezTo>
                  <a:close/>
                  <a:moveTo>
                    <a:pt x="17643" y="16530"/>
                  </a:moveTo>
                  <a:lnTo>
                    <a:pt x="18936" y="17575"/>
                  </a:lnTo>
                  <a:lnTo>
                    <a:pt x="19300" y="17069"/>
                  </a:lnTo>
                  <a:lnTo>
                    <a:pt x="21934" y="18664"/>
                  </a:lnTo>
                  <a:lnTo>
                    <a:pt x="20897" y="18967"/>
                  </a:lnTo>
                  <a:lnTo>
                    <a:pt x="21223" y="19709"/>
                  </a:lnTo>
                  <a:lnTo>
                    <a:pt x="22671" y="19082"/>
                  </a:lnTo>
                  <a:lnTo>
                    <a:pt x="22671" y="19342"/>
                  </a:lnTo>
                  <a:lnTo>
                    <a:pt x="23005" y="19280"/>
                  </a:lnTo>
                  <a:lnTo>
                    <a:pt x="23059" y="19284"/>
                  </a:lnTo>
                  <a:cubicBezTo>
                    <a:pt x="23059" y="19282"/>
                    <a:pt x="23059" y="19278"/>
                    <a:pt x="23061" y="19269"/>
                  </a:cubicBezTo>
                  <a:lnTo>
                    <a:pt x="23378" y="19209"/>
                  </a:lnTo>
                  <a:lnTo>
                    <a:pt x="23430" y="19217"/>
                  </a:lnTo>
                  <a:cubicBezTo>
                    <a:pt x="23430" y="19213"/>
                    <a:pt x="23432" y="19207"/>
                    <a:pt x="23432" y="19200"/>
                  </a:cubicBezTo>
                  <a:lnTo>
                    <a:pt x="23447" y="19196"/>
                  </a:lnTo>
                  <a:lnTo>
                    <a:pt x="23421" y="20095"/>
                  </a:lnTo>
                  <a:lnTo>
                    <a:pt x="19568" y="20392"/>
                  </a:lnTo>
                  <a:cubicBezTo>
                    <a:pt x="19537" y="20267"/>
                    <a:pt x="19499" y="20149"/>
                    <a:pt x="19451" y="20036"/>
                  </a:cubicBezTo>
                  <a:lnTo>
                    <a:pt x="19908" y="19280"/>
                  </a:lnTo>
                  <a:lnTo>
                    <a:pt x="17606" y="18289"/>
                  </a:lnTo>
                  <a:lnTo>
                    <a:pt x="17721" y="18265"/>
                  </a:lnTo>
                  <a:lnTo>
                    <a:pt x="17643" y="16530"/>
                  </a:lnTo>
                  <a:close/>
                  <a:moveTo>
                    <a:pt x="17665" y="20008"/>
                  </a:moveTo>
                  <a:lnTo>
                    <a:pt x="17430" y="20558"/>
                  </a:lnTo>
                  <a:lnTo>
                    <a:pt x="16104" y="20659"/>
                  </a:lnTo>
                  <a:lnTo>
                    <a:pt x="16104" y="20659"/>
                  </a:lnTo>
                  <a:lnTo>
                    <a:pt x="16111" y="20422"/>
                  </a:lnTo>
                  <a:cubicBezTo>
                    <a:pt x="16658" y="20302"/>
                    <a:pt x="17229" y="20140"/>
                    <a:pt x="17665" y="20008"/>
                  </a:cubicBezTo>
                  <a:close/>
                  <a:moveTo>
                    <a:pt x="17197" y="21108"/>
                  </a:moveTo>
                  <a:lnTo>
                    <a:pt x="16736" y="22203"/>
                  </a:lnTo>
                  <a:cubicBezTo>
                    <a:pt x="16639" y="22243"/>
                    <a:pt x="16542" y="22287"/>
                    <a:pt x="16445" y="22332"/>
                  </a:cubicBezTo>
                  <a:cubicBezTo>
                    <a:pt x="16315" y="22394"/>
                    <a:pt x="16188" y="22459"/>
                    <a:pt x="16061" y="22530"/>
                  </a:cubicBezTo>
                  <a:lnTo>
                    <a:pt x="16091" y="21194"/>
                  </a:lnTo>
                  <a:lnTo>
                    <a:pt x="17197" y="21108"/>
                  </a:lnTo>
                  <a:close/>
                  <a:moveTo>
                    <a:pt x="22865" y="20670"/>
                  </a:moveTo>
                  <a:lnTo>
                    <a:pt x="19042" y="23435"/>
                  </a:lnTo>
                  <a:cubicBezTo>
                    <a:pt x="19057" y="23334"/>
                    <a:pt x="19068" y="23237"/>
                    <a:pt x="19065" y="23138"/>
                  </a:cubicBezTo>
                  <a:lnTo>
                    <a:pt x="19072" y="23136"/>
                  </a:lnTo>
                  <a:lnTo>
                    <a:pt x="19072" y="23071"/>
                  </a:lnTo>
                  <a:lnTo>
                    <a:pt x="19072" y="22821"/>
                  </a:lnTo>
                  <a:cubicBezTo>
                    <a:pt x="19471" y="22069"/>
                    <a:pt x="19626" y="21442"/>
                    <a:pt x="19626" y="20920"/>
                  </a:cubicBezTo>
                  <a:lnTo>
                    <a:pt x="22865" y="20670"/>
                  </a:lnTo>
                  <a:close/>
                  <a:moveTo>
                    <a:pt x="15559" y="21560"/>
                  </a:moveTo>
                  <a:lnTo>
                    <a:pt x="15529" y="22849"/>
                  </a:lnTo>
                  <a:cubicBezTo>
                    <a:pt x="15307" y="22994"/>
                    <a:pt x="15095" y="23147"/>
                    <a:pt x="14886" y="23306"/>
                  </a:cubicBezTo>
                  <a:cubicBezTo>
                    <a:pt x="14811" y="23362"/>
                    <a:pt x="14733" y="23416"/>
                    <a:pt x="14669" y="23489"/>
                  </a:cubicBezTo>
                  <a:lnTo>
                    <a:pt x="14667" y="23491"/>
                  </a:lnTo>
                  <a:cubicBezTo>
                    <a:pt x="14712" y="23442"/>
                    <a:pt x="14733" y="23377"/>
                    <a:pt x="14764" y="23319"/>
                  </a:cubicBezTo>
                  <a:cubicBezTo>
                    <a:pt x="14914" y="23026"/>
                    <a:pt x="15054" y="22726"/>
                    <a:pt x="15188" y="22427"/>
                  </a:cubicBezTo>
                  <a:cubicBezTo>
                    <a:pt x="15317" y="22142"/>
                    <a:pt x="15442" y="21851"/>
                    <a:pt x="15559" y="21560"/>
                  </a:cubicBezTo>
                  <a:close/>
                  <a:moveTo>
                    <a:pt x="26296" y="22707"/>
                  </a:moveTo>
                  <a:cubicBezTo>
                    <a:pt x="26378" y="22812"/>
                    <a:pt x="26447" y="22920"/>
                    <a:pt x="26510" y="23037"/>
                  </a:cubicBezTo>
                  <a:cubicBezTo>
                    <a:pt x="26443" y="23506"/>
                    <a:pt x="26411" y="23834"/>
                    <a:pt x="26411" y="23834"/>
                  </a:cubicBezTo>
                  <a:cubicBezTo>
                    <a:pt x="26411" y="23834"/>
                    <a:pt x="26234" y="23442"/>
                    <a:pt x="25915" y="23127"/>
                  </a:cubicBezTo>
                  <a:lnTo>
                    <a:pt x="26296" y="22707"/>
                  </a:lnTo>
                  <a:close/>
                  <a:moveTo>
                    <a:pt x="23365" y="22058"/>
                  </a:moveTo>
                  <a:lnTo>
                    <a:pt x="23301" y="24310"/>
                  </a:lnTo>
                  <a:lnTo>
                    <a:pt x="22738" y="22412"/>
                  </a:lnTo>
                  <a:cubicBezTo>
                    <a:pt x="22936" y="22271"/>
                    <a:pt x="23147" y="22149"/>
                    <a:pt x="23365" y="22058"/>
                  </a:cubicBezTo>
                  <a:close/>
                  <a:moveTo>
                    <a:pt x="24442" y="21821"/>
                  </a:moveTo>
                  <a:cubicBezTo>
                    <a:pt x="24844" y="21821"/>
                    <a:pt x="25253" y="21920"/>
                    <a:pt x="25648" y="22144"/>
                  </a:cubicBezTo>
                  <a:cubicBezTo>
                    <a:pt x="25846" y="22256"/>
                    <a:pt x="26016" y="22392"/>
                    <a:pt x="26158" y="22545"/>
                  </a:cubicBezTo>
                  <a:lnTo>
                    <a:pt x="25758" y="22987"/>
                  </a:lnTo>
                  <a:cubicBezTo>
                    <a:pt x="25568" y="22847"/>
                    <a:pt x="25342" y="22744"/>
                    <a:pt x="25083" y="22744"/>
                  </a:cubicBezTo>
                  <a:cubicBezTo>
                    <a:pt x="24999" y="22744"/>
                    <a:pt x="24912" y="22754"/>
                    <a:pt x="24822" y="22778"/>
                  </a:cubicBezTo>
                  <a:cubicBezTo>
                    <a:pt x="24449" y="22875"/>
                    <a:pt x="24518" y="23429"/>
                    <a:pt x="24755" y="24086"/>
                  </a:cubicBezTo>
                  <a:lnTo>
                    <a:pt x="23816" y="25119"/>
                  </a:lnTo>
                  <a:cubicBezTo>
                    <a:pt x="23813" y="25119"/>
                    <a:pt x="23813" y="25119"/>
                    <a:pt x="23809" y="25116"/>
                  </a:cubicBezTo>
                  <a:lnTo>
                    <a:pt x="23902" y="21879"/>
                  </a:lnTo>
                  <a:cubicBezTo>
                    <a:pt x="24080" y="21841"/>
                    <a:pt x="24260" y="21821"/>
                    <a:pt x="24442" y="21821"/>
                  </a:cubicBezTo>
                  <a:close/>
                  <a:moveTo>
                    <a:pt x="23395" y="20935"/>
                  </a:moveTo>
                  <a:lnTo>
                    <a:pt x="23376" y="21683"/>
                  </a:lnTo>
                  <a:cubicBezTo>
                    <a:pt x="22350" y="22078"/>
                    <a:pt x="21475" y="22944"/>
                    <a:pt x="20936" y="23925"/>
                  </a:cubicBezTo>
                  <a:cubicBezTo>
                    <a:pt x="20723" y="24315"/>
                    <a:pt x="20565" y="24774"/>
                    <a:pt x="20479" y="25257"/>
                  </a:cubicBezTo>
                  <a:lnTo>
                    <a:pt x="18356" y="25213"/>
                  </a:lnTo>
                  <a:cubicBezTo>
                    <a:pt x="18419" y="25086"/>
                    <a:pt x="18481" y="24961"/>
                    <a:pt x="18540" y="24832"/>
                  </a:cubicBezTo>
                  <a:cubicBezTo>
                    <a:pt x="18561" y="24787"/>
                    <a:pt x="18580" y="24741"/>
                    <a:pt x="18602" y="24698"/>
                  </a:cubicBezTo>
                  <a:lnTo>
                    <a:pt x="19908" y="24927"/>
                  </a:lnTo>
                  <a:cubicBezTo>
                    <a:pt x="19766" y="24455"/>
                    <a:pt x="19471" y="24181"/>
                    <a:pt x="19119" y="24024"/>
                  </a:cubicBezTo>
                  <a:lnTo>
                    <a:pt x="23395" y="20935"/>
                  </a:lnTo>
                  <a:close/>
                  <a:moveTo>
                    <a:pt x="21076" y="24938"/>
                  </a:moveTo>
                  <a:lnTo>
                    <a:pt x="21930" y="25285"/>
                  </a:lnTo>
                  <a:lnTo>
                    <a:pt x="21005" y="25267"/>
                  </a:lnTo>
                  <a:cubicBezTo>
                    <a:pt x="21027" y="25155"/>
                    <a:pt x="21048" y="25045"/>
                    <a:pt x="21076" y="24938"/>
                  </a:cubicBezTo>
                  <a:close/>
                  <a:moveTo>
                    <a:pt x="22557" y="22545"/>
                  </a:moveTo>
                  <a:lnTo>
                    <a:pt x="23281" y="24989"/>
                  </a:lnTo>
                  <a:lnTo>
                    <a:pt x="23279" y="25095"/>
                  </a:lnTo>
                  <a:cubicBezTo>
                    <a:pt x="23096" y="25127"/>
                    <a:pt x="22941" y="25203"/>
                    <a:pt x="22835" y="25304"/>
                  </a:cubicBezTo>
                  <a:lnTo>
                    <a:pt x="22520" y="25300"/>
                  </a:lnTo>
                  <a:lnTo>
                    <a:pt x="21132" y="24733"/>
                  </a:lnTo>
                  <a:cubicBezTo>
                    <a:pt x="21210" y="24461"/>
                    <a:pt x="21309" y="24203"/>
                    <a:pt x="21421" y="23970"/>
                  </a:cubicBezTo>
                  <a:cubicBezTo>
                    <a:pt x="21680" y="23431"/>
                    <a:pt x="22078" y="22929"/>
                    <a:pt x="22557" y="22545"/>
                  </a:cubicBezTo>
                  <a:close/>
                  <a:moveTo>
                    <a:pt x="24835" y="24308"/>
                  </a:moveTo>
                  <a:cubicBezTo>
                    <a:pt x="24973" y="24655"/>
                    <a:pt x="25150" y="25019"/>
                    <a:pt x="25318" y="25349"/>
                  </a:cubicBezTo>
                  <a:lnTo>
                    <a:pt x="24169" y="25328"/>
                  </a:lnTo>
                  <a:cubicBezTo>
                    <a:pt x="24128" y="25282"/>
                    <a:pt x="24076" y="25241"/>
                    <a:pt x="24018" y="25207"/>
                  </a:cubicBezTo>
                  <a:lnTo>
                    <a:pt x="24835" y="24308"/>
                  </a:lnTo>
                  <a:close/>
                  <a:moveTo>
                    <a:pt x="18513" y="0"/>
                  </a:moveTo>
                  <a:cubicBezTo>
                    <a:pt x="17861" y="0"/>
                    <a:pt x="17145" y="131"/>
                    <a:pt x="16365" y="441"/>
                  </a:cubicBezTo>
                  <a:cubicBezTo>
                    <a:pt x="12496" y="1978"/>
                    <a:pt x="12044" y="5807"/>
                    <a:pt x="12022" y="7329"/>
                  </a:cubicBezTo>
                  <a:lnTo>
                    <a:pt x="11988" y="7340"/>
                  </a:lnTo>
                  <a:lnTo>
                    <a:pt x="12020" y="7439"/>
                  </a:lnTo>
                  <a:cubicBezTo>
                    <a:pt x="12020" y="7771"/>
                    <a:pt x="12039" y="7967"/>
                    <a:pt x="12039" y="7967"/>
                  </a:cubicBezTo>
                  <a:lnTo>
                    <a:pt x="12263" y="7892"/>
                  </a:lnTo>
                  <a:lnTo>
                    <a:pt x="12263" y="7892"/>
                  </a:lnTo>
                  <a:lnTo>
                    <a:pt x="11932" y="10043"/>
                  </a:lnTo>
                  <a:cubicBezTo>
                    <a:pt x="10845" y="10435"/>
                    <a:pt x="10136" y="11295"/>
                    <a:pt x="10686" y="12058"/>
                  </a:cubicBezTo>
                  <a:cubicBezTo>
                    <a:pt x="11039" y="12548"/>
                    <a:pt x="11618" y="12711"/>
                    <a:pt x="12232" y="12711"/>
                  </a:cubicBezTo>
                  <a:cubicBezTo>
                    <a:pt x="13461" y="12711"/>
                    <a:pt x="14832" y="12058"/>
                    <a:pt x="14833" y="12058"/>
                  </a:cubicBezTo>
                  <a:lnTo>
                    <a:pt x="14833" y="12058"/>
                  </a:lnTo>
                  <a:cubicBezTo>
                    <a:pt x="14331" y="14465"/>
                    <a:pt x="15719" y="14848"/>
                    <a:pt x="16652" y="14848"/>
                  </a:cubicBezTo>
                  <a:cubicBezTo>
                    <a:pt x="17086" y="14848"/>
                    <a:pt x="17421" y="14765"/>
                    <a:pt x="17421" y="14765"/>
                  </a:cubicBezTo>
                  <a:lnTo>
                    <a:pt x="17421" y="14765"/>
                  </a:lnTo>
                  <a:lnTo>
                    <a:pt x="16923" y="15584"/>
                  </a:lnTo>
                  <a:cubicBezTo>
                    <a:pt x="15294" y="15801"/>
                    <a:pt x="14516" y="16711"/>
                    <a:pt x="14141" y="17545"/>
                  </a:cubicBezTo>
                  <a:cubicBezTo>
                    <a:pt x="14108" y="17573"/>
                    <a:pt x="14076" y="17601"/>
                    <a:pt x="14046" y="17629"/>
                  </a:cubicBezTo>
                  <a:cubicBezTo>
                    <a:pt x="13820" y="17836"/>
                    <a:pt x="13615" y="18069"/>
                    <a:pt x="13427" y="18312"/>
                  </a:cubicBezTo>
                  <a:cubicBezTo>
                    <a:pt x="13169" y="18644"/>
                    <a:pt x="12938" y="18995"/>
                    <a:pt x="12723" y="19358"/>
                  </a:cubicBezTo>
                  <a:cubicBezTo>
                    <a:pt x="12582" y="19595"/>
                    <a:pt x="12457" y="19840"/>
                    <a:pt x="12324" y="20084"/>
                  </a:cubicBezTo>
                  <a:cubicBezTo>
                    <a:pt x="12259" y="20202"/>
                    <a:pt x="12203" y="20325"/>
                    <a:pt x="12156" y="20444"/>
                  </a:cubicBezTo>
                  <a:cubicBezTo>
                    <a:pt x="12151" y="20295"/>
                    <a:pt x="12145" y="20140"/>
                    <a:pt x="12134" y="19987"/>
                  </a:cubicBezTo>
                  <a:cubicBezTo>
                    <a:pt x="12113" y="19711"/>
                    <a:pt x="12085" y="19437"/>
                    <a:pt x="12044" y="19164"/>
                  </a:cubicBezTo>
                  <a:cubicBezTo>
                    <a:pt x="11994" y="18823"/>
                    <a:pt x="11934" y="18480"/>
                    <a:pt x="11817" y="18151"/>
                  </a:cubicBezTo>
                  <a:cubicBezTo>
                    <a:pt x="11750" y="17961"/>
                    <a:pt x="11666" y="17780"/>
                    <a:pt x="11522" y="17627"/>
                  </a:cubicBezTo>
                  <a:cubicBezTo>
                    <a:pt x="11442" y="17543"/>
                    <a:pt x="11331" y="17507"/>
                    <a:pt x="11225" y="17507"/>
                  </a:cubicBezTo>
                  <a:cubicBezTo>
                    <a:pt x="11136" y="17507"/>
                    <a:pt x="11049" y="17532"/>
                    <a:pt x="10988" y="17575"/>
                  </a:cubicBezTo>
                  <a:cubicBezTo>
                    <a:pt x="10880" y="17651"/>
                    <a:pt x="10802" y="17748"/>
                    <a:pt x="10735" y="17855"/>
                  </a:cubicBezTo>
                  <a:cubicBezTo>
                    <a:pt x="10595" y="18084"/>
                    <a:pt x="10513" y="18334"/>
                    <a:pt x="10444" y="18590"/>
                  </a:cubicBezTo>
                  <a:cubicBezTo>
                    <a:pt x="10360" y="18903"/>
                    <a:pt x="10306" y="19222"/>
                    <a:pt x="10266" y="19541"/>
                  </a:cubicBezTo>
                  <a:cubicBezTo>
                    <a:pt x="10250" y="19670"/>
                    <a:pt x="10231" y="19804"/>
                    <a:pt x="10227" y="19929"/>
                  </a:cubicBezTo>
                  <a:cubicBezTo>
                    <a:pt x="10134" y="19681"/>
                    <a:pt x="10035" y="19431"/>
                    <a:pt x="9929" y="19181"/>
                  </a:cubicBezTo>
                  <a:cubicBezTo>
                    <a:pt x="9671" y="18556"/>
                    <a:pt x="9382" y="17944"/>
                    <a:pt x="9059" y="17349"/>
                  </a:cubicBezTo>
                  <a:cubicBezTo>
                    <a:pt x="8815" y="16901"/>
                    <a:pt x="8548" y="16470"/>
                    <a:pt x="8237" y="16066"/>
                  </a:cubicBezTo>
                  <a:cubicBezTo>
                    <a:pt x="8009" y="15769"/>
                    <a:pt x="7759" y="15495"/>
                    <a:pt x="7457" y="15271"/>
                  </a:cubicBezTo>
                  <a:cubicBezTo>
                    <a:pt x="7224" y="15099"/>
                    <a:pt x="6977" y="14954"/>
                    <a:pt x="6673" y="14954"/>
                  </a:cubicBezTo>
                  <a:lnTo>
                    <a:pt x="6673" y="14948"/>
                  </a:lnTo>
                  <a:lnTo>
                    <a:pt x="6440" y="14948"/>
                  </a:lnTo>
                  <a:lnTo>
                    <a:pt x="6440" y="14954"/>
                  </a:lnTo>
                  <a:lnTo>
                    <a:pt x="6438" y="14954"/>
                  </a:lnTo>
                  <a:cubicBezTo>
                    <a:pt x="6166" y="14957"/>
                    <a:pt x="5944" y="15075"/>
                    <a:pt x="5761" y="15267"/>
                  </a:cubicBezTo>
                  <a:cubicBezTo>
                    <a:pt x="5582" y="15452"/>
                    <a:pt x="5474" y="15679"/>
                    <a:pt x="5392" y="15918"/>
                  </a:cubicBezTo>
                  <a:cubicBezTo>
                    <a:pt x="5237" y="16379"/>
                    <a:pt x="5198" y="16862"/>
                    <a:pt x="5183" y="17342"/>
                  </a:cubicBezTo>
                  <a:cubicBezTo>
                    <a:pt x="5173" y="17713"/>
                    <a:pt x="5190" y="18084"/>
                    <a:pt x="5218" y="18452"/>
                  </a:cubicBezTo>
                  <a:cubicBezTo>
                    <a:pt x="5239" y="18739"/>
                    <a:pt x="5265" y="19024"/>
                    <a:pt x="5302" y="19308"/>
                  </a:cubicBezTo>
                  <a:cubicBezTo>
                    <a:pt x="5371" y="19883"/>
                    <a:pt x="5468" y="20457"/>
                    <a:pt x="5578" y="21028"/>
                  </a:cubicBezTo>
                  <a:cubicBezTo>
                    <a:pt x="5651" y="21409"/>
                    <a:pt x="5733" y="21789"/>
                    <a:pt x="5821" y="22166"/>
                  </a:cubicBezTo>
                  <a:cubicBezTo>
                    <a:pt x="5880" y="22407"/>
                    <a:pt x="5929" y="22653"/>
                    <a:pt x="6007" y="22892"/>
                  </a:cubicBezTo>
                  <a:cubicBezTo>
                    <a:pt x="5961" y="22774"/>
                    <a:pt x="5910" y="22659"/>
                    <a:pt x="5856" y="22545"/>
                  </a:cubicBezTo>
                  <a:cubicBezTo>
                    <a:pt x="5739" y="22300"/>
                    <a:pt x="5619" y="22058"/>
                    <a:pt x="5492" y="21819"/>
                  </a:cubicBezTo>
                  <a:cubicBezTo>
                    <a:pt x="5371" y="21595"/>
                    <a:pt x="5248" y="21373"/>
                    <a:pt x="5110" y="21159"/>
                  </a:cubicBezTo>
                  <a:cubicBezTo>
                    <a:pt x="4953" y="20918"/>
                    <a:pt x="4789" y="20681"/>
                    <a:pt x="4595" y="20468"/>
                  </a:cubicBezTo>
                  <a:cubicBezTo>
                    <a:pt x="4436" y="20293"/>
                    <a:pt x="4263" y="20133"/>
                    <a:pt x="4045" y="20034"/>
                  </a:cubicBezTo>
                  <a:cubicBezTo>
                    <a:pt x="3953" y="19991"/>
                    <a:pt x="3859" y="19966"/>
                    <a:pt x="3762" y="19966"/>
                  </a:cubicBezTo>
                  <a:cubicBezTo>
                    <a:pt x="3713" y="19966"/>
                    <a:pt x="3663" y="19972"/>
                    <a:pt x="3612" y="19987"/>
                  </a:cubicBezTo>
                  <a:cubicBezTo>
                    <a:pt x="3405" y="20045"/>
                    <a:pt x="3237" y="20198"/>
                    <a:pt x="3246" y="20498"/>
                  </a:cubicBezTo>
                  <a:lnTo>
                    <a:pt x="3246" y="20508"/>
                  </a:lnTo>
                  <a:cubicBezTo>
                    <a:pt x="3244" y="20517"/>
                    <a:pt x="3237" y="20526"/>
                    <a:pt x="3235" y="20532"/>
                  </a:cubicBezTo>
                  <a:lnTo>
                    <a:pt x="3235" y="20754"/>
                  </a:lnTo>
                  <a:cubicBezTo>
                    <a:pt x="3237" y="20765"/>
                    <a:pt x="3244" y="20776"/>
                    <a:pt x="3246" y="20787"/>
                  </a:cubicBezTo>
                  <a:lnTo>
                    <a:pt x="3246" y="20819"/>
                  </a:lnTo>
                  <a:cubicBezTo>
                    <a:pt x="3246" y="21099"/>
                    <a:pt x="3321" y="21362"/>
                    <a:pt x="3401" y="21623"/>
                  </a:cubicBezTo>
                  <a:cubicBezTo>
                    <a:pt x="3604" y="22274"/>
                    <a:pt x="3879" y="22892"/>
                    <a:pt x="4175" y="23504"/>
                  </a:cubicBezTo>
                  <a:cubicBezTo>
                    <a:pt x="4410" y="23989"/>
                    <a:pt x="4658" y="24470"/>
                    <a:pt x="4918" y="24944"/>
                  </a:cubicBezTo>
                  <a:lnTo>
                    <a:pt x="3927" y="24925"/>
                  </a:lnTo>
                  <a:lnTo>
                    <a:pt x="0" y="30076"/>
                  </a:lnTo>
                  <a:lnTo>
                    <a:pt x="31469" y="33753"/>
                  </a:lnTo>
                  <a:lnTo>
                    <a:pt x="32262" y="33087"/>
                  </a:lnTo>
                  <a:lnTo>
                    <a:pt x="32264" y="33087"/>
                  </a:lnTo>
                  <a:lnTo>
                    <a:pt x="32264" y="33084"/>
                  </a:lnTo>
                  <a:lnTo>
                    <a:pt x="41114" y="25666"/>
                  </a:lnTo>
                  <a:lnTo>
                    <a:pt x="39452" y="25629"/>
                  </a:lnTo>
                  <a:cubicBezTo>
                    <a:pt x="39978" y="24703"/>
                    <a:pt x="40420" y="23534"/>
                    <a:pt x="39530" y="23237"/>
                  </a:cubicBezTo>
                  <a:cubicBezTo>
                    <a:pt x="39310" y="23164"/>
                    <a:pt x="39059" y="23132"/>
                    <a:pt x="38788" y="23132"/>
                  </a:cubicBezTo>
                  <a:cubicBezTo>
                    <a:pt x="37171" y="23132"/>
                    <a:pt x="34883" y="24259"/>
                    <a:pt x="34883" y="24259"/>
                  </a:cubicBezTo>
                  <a:cubicBezTo>
                    <a:pt x="34883" y="24259"/>
                    <a:pt x="36881" y="21338"/>
                    <a:pt x="35469" y="20662"/>
                  </a:cubicBezTo>
                  <a:cubicBezTo>
                    <a:pt x="35355" y="20607"/>
                    <a:pt x="35229" y="20581"/>
                    <a:pt x="35094" y="20581"/>
                  </a:cubicBezTo>
                  <a:cubicBezTo>
                    <a:pt x="33564" y="20581"/>
                    <a:pt x="30883" y="23834"/>
                    <a:pt x="30883" y="23834"/>
                  </a:cubicBezTo>
                  <a:cubicBezTo>
                    <a:pt x="30883" y="23834"/>
                    <a:pt x="31881" y="21987"/>
                    <a:pt x="31469" y="21674"/>
                  </a:cubicBezTo>
                  <a:cubicBezTo>
                    <a:pt x="31444" y="21656"/>
                    <a:pt x="31415" y="21647"/>
                    <a:pt x="31381" y="21647"/>
                  </a:cubicBezTo>
                  <a:cubicBezTo>
                    <a:pt x="30847" y="21647"/>
                    <a:pt x="29234" y="23834"/>
                    <a:pt x="29234" y="23834"/>
                  </a:cubicBezTo>
                  <a:cubicBezTo>
                    <a:pt x="29234" y="23834"/>
                    <a:pt x="28662" y="19521"/>
                    <a:pt x="27776" y="19521"/>
                  </a:cubicBezTo>
                  <a:cubicBezTo>
                    <a:pt x="27763" y="19521"/>
                    <a:pt x="27751" y="19522"/>
                    <a:pt x="27738" y="19524"/>
                  </a:cubicBezTo>
                  <a:cubicBezTo>
                    <a:pt x="27199" y="19599"/>
                    <a:pt x="26831" y="21103"/>
                    <a:pt x="26622" y="22317"/>
                  </a:cubicBezTo>
                  <a:cubicBezTo>
                    <a:pt x="26367" y="22030"/>
                    <a:pt x="26036" y="21799"/>
                    <a:pt x="25615" y="21649"/>
                  </a:cubicBezTo>
                  <a:cubicBezTo>
                    <a:pt x="25254" y="21518"/>
                    <a:pt x="24896" y="21459"/>
                    <a:pt x="24546" y="21459"/>
                  </a:cubicBezTo>
                  <a:cubicBezTo>
                    <a:pt x="24330" y="21459"/>
                    <a:pt x="24118" y="21482"/>
                    <a:pt x="23910" y="21524"/>
                  </a:cubicBezTo>
                  <a:lnTo>
                    <a:pt x="23979" y="19095"/>
                  </a:lnTo>
                  <a:lnTo>
                    <a:pt x="24087" y="19075"/>
                  </a:lnTo>
                  <a:lnTo>
                    <a:pt x="24141" y="19077"/>
                  </a:lnTo>
                  <a:cubicBezTo>
                    <a:pt x="24143" y="19056"/>
                    <a:pt x="24154" y="18873"/>
                    <a:pt x="24152" y="18625"/>
                  </a:cubicBezTo>
                  <a:lnTo>
                    <a:pt x="27592" y="17500"/>
                  </a:lnTo>
                  <a:lnTo>
                    <a:pt x="27495" y="16648"/>
                  </a:lnTo>
                  <a:lnTo>
                    <a:pt x="24111" y="17993"/>
                  </a:lnTo>
                  <a:cubicBezTo>
                    <a:pt x="24072" y="17666"/>
                    <a:pt x="23990" y="17349"/>
                    <a:pt x="23839" y="17161"/>
                  </a:cubicBezTo>
                  <a:cubicBezTo>
                    <a:pt x="24900" y="16801"/>
                    <a:pt x="25997" y="16082"/>
                    <a:pt x="26975" y="14775"/>
                  </a:cubicBezTo>
                  <a:cubicBezTo>
                    <a:pt x="26975" y="14775"/>
                    <a:pt x="27044" y="14780"/>
                    <a:pt x="27152" y="14780"/>
                  </a:cubicBezTo>
                  <a:cubicBezTo>
                    <a:pt x="27206" y="14780"/>
                    <a:pt x="27270" y="14779"/>
                    <a:pt x="27339" y="14775"/>
                  </a:cubicBezTo>
                  <a:cubicBezTo>
                    <a:pt x="27421" y="14795"/>
                    <a:pt x="27508" y="14806"/>
                    <a:pt x="27600" y="14806"/>
                  </a:cubicBezTo>
                  <a:cubicBezTo>
                    <a:pt x="27691" y="14806"/>
                    <a:pt x="27786" y="14795"/>
                    <a:pt x="27885" y="14773"/>
                  </a:cubicBezTo>
                  <a:lnTo>
                    <a:pt x="27870" y="14707"/>
                  </a:lnTo>
                  <a:cubicBezTo>
                    <a:pt x="28225" y="14614"/>
                    <a:pt x="28508" y="14418"/>
                    <a:pt x="28322" y="13993"/>
                  </a:cubicBezTo>
                  <a:cubicBezTo>
                    <a:pt x="28225" y="13773"/>
                    <a:pt x="28018" y="13579"/>
                    <a:pt x="27762" y="13420"/>
                  </a:cubicBezTo>
                  <a:cubicBezTo>
                    <a:pt x="27749" y="13364"/>
                    <a:pt x="27712" y="13314"/>
                    <a:pt x="27658" y="13280"/>
                  </a:cubicBezTo>
                  <a:cubicBezTo>
                    <a:pt x="27533" y="13200"/>
                    <a:pt x="27344" y="13131"/>
                    <a:pt x="27152" y="13077"/>
                  </a:cubicBezTo>
                  <a:cubicBezTo>
                    <a:pt x="27721" y="12340"/>
                    <a:pt x="28751" y="10928"/>
                    <a:pt x="28499" y="10730"/>
                  </a:cubicBezTo>
                  <a:cubicBezTo>
                    <a:pt x="28480" y="10715"/>
                    <a:pt x="28458" y="10708"/>
                    <a:pt x="28434" y="10708"/>
                  </a:cubicBezTo>
                  <a:cubicBezTo>
                    <a:pt x="28019" y="10708"/>
                    <a:pt x="26859" y="12795"/>
                    <a:pt x="26859" y="12795"/>
                  </a:cubicBezTo>
                  <a:cubicBezTo>
                    <a:pt x="26859" y="12795"/>
                    <a:pt x="27980" y="10754"/>
                    <a:pt x="27626" y="10648"/>
                  </a:cubicBezTo>
                  <a:cubicBezTo>
                    <a:pt x="27620" y="10646"/>
                    <a:pt x="27613" y="10645"/>
                    <a:pt x="27606" y="10645"/>
                  </a:cubicBezTo>
                  <a:cubicBezTo>
                    <a:pt x="27332" y="10645"/>
                    <a:pt x="26764" y="12161"/>
                    <a:pt x="26492" y="12933"/>
                  </a:cubicBezTo>
                  <a:cubicBezTo>
                    <a:pt x="26488" y="12933"/>
                    <a:pt x="26482" y="12931"/>
                    <a:pt x="26480" y="12931"/>
                  </a:cubicBezTo>
                  <a:lnTo>
                    <a:pt x="26469" y="13000"/>
                  </a:lnTo>
                  <a:cubicBezTo>
                    <a:pt x="26404" y="12994"/>
                    <a:pt x="26341" y="12992"/>
                    <a:pt x="26279" y="12992"/>
                  </a:cubicBezTo>
                  <a:cubicBezTo>
                    <a:pt x="25885" y="12992"/>
                    <a:pt x="25572" y="13103"/>
                    <a:pt x="25490" y="13364"/>
                  </a:cubicBezTo>
                  <a:cubicBezTo>
                    <a:pt x="25253" y="14118"/>
                    <a:pt x="25917" y="14426"/>
                    <a:pt x="25917" y="14426"/>
                  </a:cubicBezTo>
                  <a:cubicBezTo>
                    <a:pt x="25917" y="14426"/>
                    <a:pt x="24339" y="16383"/>
                    <a:pt x="21256" y="16383"/>
                  </a:cubicBezTo>
                  <a:cubicBezTo>
                    <a:pt x="20829" y="16383"/>
                    <a:pt x="20373" y="16346"/>
                    <a:pt x="19889" y="16260"/>
                  </a:cubicBezTo>
                  <a:lnTo>
                    <a:pt x="20147" y="15898"/>
                  </a:lnTo>
                  <a:cubicBezTo>
                    <a:pt x="19283" y="15670"/>
                    <a:pt x="18537" y="15560"/>
                    <a:pt x="17893" y="15541"/>
                  </a:cubicBezTo>
                  <a:lnTo>
                    <a:pt x="18509" y="14767"/>
                  </a:lnTo>
                  <a:cubicBezTo>
                    <a:pt x="18509" y="14767"/>
                    <a:pt x="26865" y="13267"/>
                    <a:pt x="27010" y="10532"/>
                  </a:cubicBezTo>
                  <a:cubicBezTo>
                    <a:pt x="27085" y="9152"/>
                    <a:pt x="26068" y="7357"/>
                    <a:pt x="25040" y="5913"/>
                  </a:cubicBezTo>
                  <a:lnTo>
                    <a:pt x="25033" y="5396"/>
                  </a:lnTo>
                  <a:lnTo>
                    <a:pt x="24669" y="5400"/>
                  </a:lnTo>
                  <a:cubicBezTo>
                    <a:pt x="24264" y="4863"/>
                    <a:pt x="23880" y="4398"/>
                    <a:pt x="23583" y="4051"/>
                  </a:cubicBezTo>
                  <a:lnTo>
                    <a:pt x="30749" y="1618"/>
                  </a:lnTo>
                  <a:cubicBezTo>
                    <a:pt x="30431" y="1159"/>
                    <a:pt x="29938" y="977"/>
                    <a:pt x="29356" y="977"/>
                  </a:cubicBezTo>
                  <a:cubicBezTo>
                    <a:pt x="27138" y="977"/>
                    <a:pt x="23632" y="3616"/>
                    <a:pt x="23632" y="3616"/>
                  </a:cubicBezTo>
                  <a:cubicBezTo>
                    <a:pt x="23632" y="3616"/>
                    <a:pt x="21950" y="0"/>
                    <a:pt x="18513"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5634627" y="2887382"/>
              <a:ext cx="1049836" cy="787841"/>
            </a:xfrm>
            <a:custGeom>
              <a:avLst/>
              <a:gdLst/>
              <a:ahLst/>
              <a:cxnLst/>
              <a:rect l="l" t="t" r="r" b="b"/>
              <a:pathLst>
                <a:path w="15840" h="11887" extrusionOk="0">
                  <a:moveTo>
                    <a:pt x="2820" y="8063"/>
                  </a:moveTo>
                  <a:cubicBezTo>
                    <a:pt x="2831" y="8095"/>
                    <a:pt x="2840" y="8128"/>
                    <a:pt x="2852" y="8158"/>
                  </a:cubicBezTo>
                  <a:cubicBezTo>
                    <a:pt x="2853" y="8166"/>
                    <a:pt x="2857" y="8172"/>
                    <a:pt x="2860" y="8180"/>
                  </a:cubicBezTo>
                  <a:lnTo>
                    <a:pt x="2860" y="8180"/>
                  </a:lnTo>
                  <a:cubicBezTo>
                    <a:pt x="2857" y="8173"/>
                    <a:pt x="2853" y="8167"/>
                    <a:pt x="2852" y="8161"/>
                  </a:cubicBezTo>
                  <a:cubicBezTo>
                    <a:pt x="2842" y="8127"/>
                    <a:pt x="2827" y="8096"/>
                    <a:pt x="2820" y="8063"/>
                  </a:cubicBezTo>
                  <a:close/>
                  <a:moveTo>
                    <a:pt x="3445" y="1"/>
                  </a:moveTo>
                  <a:cubicBezTo>
                    <a:pt x="3443" y="1"/>
                    <a:pt x="3440" y="1"/>
                    <a:pt x="3438" y="1"/>
                  </a:cubicBezTo>
                  <a:lnTo>
                    <a:pt x="3208" y="1"/>
                  </a:lnTo>
                  <a:cubicBezTo>
                    <a:pt x="2934" y="3"/>
                    <a:pt x="2716" y="121"/>
                    <a:pt x="2531" y="313"/>
                  </a:cubicBezTo>
                  <a:cubicBezTo>
                    <a:pt x="2350" y="499"/>
                    <a:pt x="2242" y="725"/>
                    <a:pt x="2162" y="966"/>
                  </a:cubicBezTo>
                  <a:cubicBezTo>
                    <a:pt x="2005" y="1425"/>
                    <a:pt x="1964" y="1908"/>
                    <a:pt x="1951" y="2391"/>
                  </a:cubicBezTo>
                  <a:cubicBezTo>
                    <a:pt x="1940" y="2762"/>
                    <a:pt x="1960" y="3132"/>
                    <a:pt x="1985" y="3501"/>
                  </a:cubicBezTo>
                  <a:cubicBezTo>
                    <a:pt x="2007" y="3785"/>
                    <a:pt x="2035" y="4072"/>
                    <a:pt x="2070" y="4354"/>
                  </a:cubicBezTo>
                  <a:cubicBezTo>
                    <a:pt x="2141" y="4934"/>
                    <a:pt x="2238" y="5505"/>
                    <a:pt x="2348" y="6076"/>
                  </a:cubicBezTo>
                  <a:cubicBezTo>
                    <a:pt x="2421" y="6456"/>
                    <a:pt x="2501" y="6835"/>
                    <a:pt x="2589" y="7212"/>
                  </a:cubicBezTo>
                  <a:cubicBezTo>
                    <a:pt x="2646" y="7449"/>
                    <a:pt x="2694" y="7691"/>
                    <a:pt x="2770" y="7923"/>
                  </a:cubicBezTo>
                  <a:lnTo>
                    <a:pt x="2770" y="7923"/>
                  </a:lnTo>
                  <a:cubicBezTo>
                    <a:pt x="2726" y="7812"/>
                    <a:pt x="2676" y="7703"/>
                    <a:pt x="2626" y="7596"/>
                  </a:cubicBezTo>
                  <a:cubicBezTo>
                    <a:pt x="2509" y="7350"/>
                    <a:pt x="2391" y="7107"/>
                    <a:pt x="2261" y="6867"/>
                  </a:cubicBezTo>
                  <a:cubicBezTo>
                    <a:pt x="2143" y="6643"/>
                    <a:pt x="2016" y="6423"/>
                    <a:pt x="1878" y="6210"/>
                  </a:cubicBezTo>
                  <a:cubicBezTo>
                    <a:pt x="1723" y="5969"/>
                    <a:pt x="1559" y="5732"/>
                    <a:pt x="1365" y="5518"/>
                  </a:cubicBezTo>
                  <a:cubicBezTo>
                    <a:pt x="1205" y="5344"/>
                    <a:pt x="1033" y="5184"/>
                    <a:pt x="815" y="5085"/>
                  </a:cubicBezTo>
                  <a:cubicBezTo>
                    <a:pt x="721" y="5042"/>
                    <a:pt x="625" y="5015"/>
                    <a:pt x="527" y="5015"/>
                  </a:cubicBezTo>
                  <a:cubicBezTo>
                    <a:pt x="478" y="5015"/>
                    <a:pt x="430" y="5021"/>
                    <a:pt x="380" y="5035"/>
                  </a:cubicBezTo>
                  <a:cubicBezTo>
                    <a:pt x="173" y="5096"/>
                    <a:pt x="7" y="5249"/>
                    <a:pt x="13" y="5548"/>
                  </a:cubicBezTo>
                  <a:cubicBezTo>
                    <a:pt x="1" y="5656"/>
                    <a:pt x="11" y="5764"/>
                    <a:pt x="13" y="5872"/>
                  </a:cubicBezTo>
                  <a:cubicBezTo>
                    <a:pt x="13" y="6147"/>
                    <a:pt x="89" y="6415"/>
                    <a:pt x="171" y="6676"/>
                  </a:cubicBezTo>
                  <a:cubicBezTo>
                    <a:pt x="373" y="7326"/>
                    <a:pt x="647" y="7945"/>
                    <a:pt x="945" y="8557"/>
                  </a:cubicBezTo>
                  <a:cubicBezTo>
                    <a:pt x="1197" y="9085"/>
                    <a:pt x="1466" y="9605"/>
                    <a:pt x="1753" y="10117"/>
                  </a:cubicBezTo>
                  <a:cubicBezTo>
                    <a:pt x="1953" y="10475"/>
                    <a:pt x="2156" y="10833"/>
                    <a:pt x="2367" y="11186"/>
                  </a:cubicBezTo>
                  <a:cubicBezTo>
                    <a:pt x="2391" y="11230"/>
                    <a:pt x="2421" y="11249"/>
                    <a:pt x="2468" y="11253"/>
                  </a:cubicBezTo>
                  <a:cubicBezTo>
                    <a:pt x="2647" y="11275"/>
                    <a:pt x="2824" y="11279"/>
                    <a:pt x="3003" y="11290"/>
                  </a:cubicBezTo>
                  <a:cubicBezTo>
                    <a:pt x="3305" y="11305"/>
                    <a:pt x="3602" y="11322"/>
                    <a:pt x="3904" y="11340"/>
                  </a:cubicBezTo>
                  <a:cubicBezTo>
                    <a:pt x="4201" y="11359"/>
                    <a:pt x="4501" y="11376"/>
                    <a:pt x="4798" y="11391"/>
                  </a:cubicBezTo>
                  <a:cubicBezTo>
                    <a:pt x="5106" y="11408"/>
                    <a:pt x="5410" y="11426"/>
                    <a:pt x="5714" y="11443"/>
                  </a:cubicBezTo>
                  <a:cubicBezTo>
                    <a:pt x="6012" y="11458"/>
                    <a:pt x="6311" y="11477"/>
                    <a:pt x="6609" y="11495"/>
                  </a:cubicBezTo>
                  <a:cubicBezTo>
                    <a:pt x="6917" y="11510"/>
                    <a:pt x="7221" y="11529"/>
                    <a:pt x="7525" y="11544"/>
                  </a:cubicBezTo>
                  <a:cubicBezTo>
                    <a:pt x="7822" y="11562"/>
                    <a:pt x="8122" y="11581"/>
                    <a:pt x="8419" y="11596"/>
                  </a:cubicBezTo>
                  <a:cubicBezTo>
                    <a:pt x="8721" y="11613"/>
                    <a:pt x="9020" y="11630"/>
                    <a:pt x="9322" y="11648"/>
                  </a:cubicBezTo>
                  <a:cubicBezTo>
                    <a:pt x="9624" y="11663"/>
                    <a:pt x="9928" y="11682"/>
                    <a:pt x="10229" y="11699"/>
                  </a:cubicBezTo>
                  <a:cubicBezTo>
                    <a:pt x="10531" y="11715"/>
                    <a:pt x="10831" y="11732"/>
                    <a:pt x="11132" y="11749"/>
                  </a:cubicBezTo>
                  <a:cubicBezTo>
                    <a:pt x="11430" y="11768"/>
                    <a:pt x="11727" y="11786"/>
                    <a:pt x="12027" y="11801"/>
                  </a:cubicBezTo>
                  <a:cubicBezTo>
                    <a:pt x="12329" y="11818"/>
                    <a:pt x="12628" y="11835"/>
                    <a:pt x="12930" y="11852"/>
                  </a:cubicBezTo>
                  <a:cubicBezTo>
                    <a:pt x="13247" y="11868"/>
                    <a:pt x="13566" y="11872"/>
                    <a:pt x="13887" y="11883"/>
                  </a:cubicBezTo>
                  <a:lnTo>
                    <a:pt x="14070" y="11883"/>
                  </a:lnTo>
                  <a:cubicBezTo>
                    <a:pt x="14073" y="11883"/>
                    <a:pt x="14075" y="11883"/>
                    <a:pt x="14078" y="11883"/>
                  </a:cubicBezTo>
                  <a:cubicBezTo>
                    <a:pt x="14091" y="11883"/>
                    <a:pt x="14105" y="11880"/>
                    <a:pt x="14118" y="11880"/>
                  </a:cubicBezTo>
                  <a:cubicBezTo>
                    <a:pt x="14128" y="11880"/>
                    <a:pt x="14138" y="11882"/>
                    <a:pt x="14148" y="11887"/>
                  </a:cubicBezTo>
                  <a:lnTo>
                    <a:pt x="14161" y="11887"/>
                  </a:lnTo>
                  <a:cubicBezTo>
                    <a:pt x="14169" y="11883"/>
                    <a:pt x="14180" y="11878"/>
                    <a:pt x="14189" y="11874"/>
                  </a:cubicBezTo>
                  <a:cubicBezTo>
                    <a:pt x="14217" y="11861"/>
                    <a:pt x="14234" y="11833"/>
                    <a:pt x="14249" y="11809"/>
                  </a:cubicBezTo>
                  <a:cubicBezTo>
                    <a:pt x="14298" y="11734"/>
                    <a:pt x="14346" y="11659"/>
                    <a:pt x="14393" y="11581"/>
                  </a:cubicBezTo>
                  <a:cubicBezTo>
                    <a:pt x="14730" y="11027"/>
                    <a:pt x="15040" y="10462"/>
                    <a:pt x="15311" y="9874"/>
                  </a:cubicBezTo>
                  <a:cubicBezTo>
                    <a:pt x="15460" y="9555"/>
                    <a:pt x="15594" y="9227"/>
                    <a:pt x="15702" y="8891"/>
                  </a:cubicBezTo>
                  <a:cubicBezTo>
                    <a:pt x="15775" y="8661"/>
                    <a:pt x="15839" y="8426"/>
                    <a:pt x="15833" y="8178"/>
                  </a:cubicBezTo>
                  <a:cubicBezTo>
                    <a:pt x="15837" y="8154"/>
                    <a:pt x="15827" y="8132"/>
                    <a:pt x="15839" y="8111"/>
                  </a:cubicBezTo>
                  <a:lnTo>
                    <a:pt x="15839" y="7749"/>
                  </a:lnTo>
                  <a:cubicBezTo>
                    <a:pt x="15827" y="7729"/>
                    <a:pt x="15837" y="7712"/>
                    <a:pt x="15839" y="7693"/>
                  </a:cubicBezTo>
                  <a:cubicBezTo>
                    <a:pt x="15833" y="7602"/>
                    <a:pt x="15831" y="7512"/>
                    <a:pt x="15790" y="7428"/>
                  </a:cubicBezTo>
                  <a:cubicBezTo>
                    <a:pt x="15704" y="7245"/>
                    <a:pt x="15561" y="7124"/>
                    <a:pt x="15374" y="7057"/>
                  </a:cubicBezTo>
                  <a:cubicBezTo>
                    <a:pt x="15177" y="6986"/>
                    <a:pt x="14977" y="6957"/>
                    <a:pt x="14774" y="6957"/>
                  </a:cubicBezTo>
                  <a:cubicBezTo>
                    <a:pt x="14646" y="6957"/>
                    <a:pt x="14517" y="6969"/>
                    <a:pt x="14387" y="6988"/>
                  </a:cubicBezTo>
                  <a:cubicBezTo>
                    <a:pt x="13977" y="7053"/>
                    <a:pt x="13592" y="7197"/>
                    <a:pt x="13221" y="7374"/>
                  </a:cubicBezTo>
                  <a:cubicBezTo>
                    <a:pt x="12663" y="7641"/>
                    <a:pt x="12148" y="7973"/>
                    <a:pt x="11660" y="8346"/>
                  </a:cubicBezTo>
                  <a:cubicBezTo>
                    <a:pt x="11585" y="8404"/>
                    <a:pt x="11505" y="8458"/>
                    <a:pt x="11443" y="8529"/>
                  </a:cubicBezTo>
                  <a:lnTo>
                    <a:pt x="11441" y="8533"/>
                  </a:lnTo>
                  <a:lnTo>
                    <a:pt x="11436" y="8533"/>
                  </a:lnTo>
                  <a:cubicBezTo>
                    <a:pt x="11484" y="8484"/>
                    <a:pt x="11505" y="8419"/>
                    <a:pt x="11533" y="8361"/>
                  </a:cubicBezTo>
                  <a:cubicBezTo>
                    <a:pt x="11684" y="8066"/>
                    <a:pt x="11824" y="7770"/>
                    <a:pt x="11960" y="7469"/>
                  </a:cubicBezTo>
                  <a:cubicBezTo>
                    <a:pt x="12158" y="7025"/>
                    <a:pt x="12348" y="6574"/>
                    <a:pt x="12523" y="6115"/>
                  </a:cubicBezTo>
                  <a:cubicBezTo>
                    <a:pt x="12719" y="5607"/>
                    <a:pt x="12895" y="5089"/>
                    <a:pt x="13027" y="4561"/>
                  </a:cubicBezTo>
                  <a:cubicBezTo>
                    <a:pt x="13154" y="4055"/>
                    <a:pt x="13255" y="3544"/>
                    <a:pt x="13212" y="3012"/>
                  </a:cubicBezTo>
                  <a:cubicBezTo>
                    <a:pt x="13199" y="2835"/>
                    <a:pt x="13165" y="2662"/>
                    <a:pt x="13085" y="2501"/>
                  </a:cubicBezTo>
                  <a:cubicBezTo>
                    <a:pt x="12999" y="2322"/>
                    <a:pt x="12870" y="2184"/>
                    <a:pt x="12684" y="2106"/>
                  </a:cubicBezTo>
                  <a:cubicBezTo>
                    <a:pt x="12526" y="2043"/>
                    <a:pt x="12367" y="2014"/>
                    <a:pt x="12209" y="2014"/>
                  </a:cubicBezTo>
                  <a:cubicBezTo>
                    <a:pt x="12035" y="2014"/>
                    <a:pt x="11861" y="2049"/>
                    <a:pt x="11688" y="2111"/>
                  </a:cubicBezTo>
                  <a:cubicBezTo>
                    <a:pt x="11354" y="2231"/>
                    <a:pt x="11074" y="2438"/>
                    <a:pt x="10816" y="2675"/>
                  </a:cubicBezTo>
                  <a:cubicBezTo>
                    <a:pt x="10589" y="2887"/>
                    <a:pt x="10385" y="3117"/>
                    <a:pt x="10195" y="3361"/>
                  </a:cubicBezTo>
                  <a:cubicBezTo>
                    <a:pt x="9936" y="3695"/>
                    <a:pt x="9708" y="4044"/>
                    <a:pt x="9492" y="4406"/>
                  </a:cubicBezTo>
                  <a:cubicBezTo>
                    <a:pt x="9350" y="4643"/>
                    <a:pt x="9223" y="4889"/>
                    <a:pt x="9094" y="5130"/>
                  </a:cubicBezTo>
                  <a:cubicBezTo>
                    <a:pt x="9029" y="5251"/>
                    <a:pt x="8973" y="5374"/>
                    <a:pt x="8923" y="5492"/>
                  </a:cubicBezTo>
                  <a:cubicBezTo>
                    <a:pt x="8921" y="5346"/>
                    <a:pt x="8912" y="5191"/>
                    <a:pt x="8902" y="5033"/>
                  </a:cubicBezTo>
                  <a:cubicBezTo>
                    <a:pt x="8880" y="4759"/>
                    <a:pt x="8854" y="4484"/>
                    <a:pt x="8813" y="4212"/>
                  </a:cubicBezTo>
                  <a:cubicBezTo>
                    <a:pt x="8762" y="3869"/>
                    <a:pt x="8703" y="3527"/>
                    <a:pt x="8587" y="3199"/>
                  </a:cubicBezTo>
                  <a:cubicBezTo>
                    <a:pt x="8520" y="3007"/>
                    <a:pt x="8434" y="2824"/>
                    <a:pt x="8290" y="2673"/>
                  </a:cubicBezTo>
                  <a:cubicBezTo>
                    <a:pt x="8211" y="2590"/>
                    <a:pt x="8100" y="2554"/>
                    <a:pt x="7993" y="2554"/>
                  </a:cubicBezTo>
                  <a:cubicBezTo>
                    <a:pt x="7904" y="2554"/>
                    <a:pt x="7818" y="2579"/>
                    <a:pt x="7757" y="2621"/>
                  </a:cubicBezTo>
                  <a:cubicBezTo>
                    <a:pt x="7650" y="2695"/>
                    <a:pt x="7572" y="2794"/>
                    <a:pt x="7503" y="2902"/>
                  </a:cubicBezTo>
                  <a:cubicBezTo>
                    <a:pt x="7361" y="3128"/>
                    <a:pt x="7281" y="3382"/>
                    <a:pt x="7212" y="3639"/>
                  </a:cubicBezTo>
                  <a:cubicBezTo>
                    <a:pt x="7130" y="3951"/>
                    <a:pt x="7076" y="4268"/>
                    <a:pt x="7035" y="4589"/>
                  </a:cubicBezTo>
                  <a:cubicBezTo>
                    <a:pt x="7018" y="4721"/>
                    <a:pt x="7001" y="4850"/>
                    <a:pt x="6994" y="4977"/>
                  </a:cubicBezTo>
                  <a:cubicBezTo>
                    <a:pt x="6904" y="4729"/>
                    <a:pt x="6800" y="4479"/>
                    <a:pt x="6699" y="4227"/>
                  </a:cubicBezTo>
                  <a:cubicBezTo>
                    <a:pt x="6440" y="3600"/>
                    <a:pt x="6154" y="2988"/>
                    <a:pt x="5828" y="2395"/>
                  </a:cubicBezTo>
                  <a:cubicBezTo>
                    <a:pt x="5585" y="1949"/>
                    <a:pt x="5320" y="1518"/>
                    <a:pt x="5007" y="1113"/>
                  </a:cubicBezTo>
                  <a:cubicBezTo>
                    <a:pt x="4777" y="818"/>
                    <a:pt x="4527" y="542"/>
                    <a:pt x="4225" y="320"/>
                  </a:cubicBezTo>
                  <a:cubicBezTo>
                    <a:pt x="3996" y="144"/>
                    <a:pt x="3750" y="1"/>
                    <a:pt x="3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7002410" y="3189742"/>
              <a:ext cx="1142624" cy="485483"/>
            </a:xfrm>
            <a:custGeom>
              <a:avLst/>
              <a:gdLst/>
              <a:ahLst/>
              <a:cxnLst/>
              <a:rect l="l" t="t" r="r" b="b"/>
              <a:pathLst>
                <a:path w="17240" h="7325" extrusionOk="0">
                  <a:moveTo>
                    <a:pt x="3956" y="1"/>
                  </a:moveTo>
                  <a:cubicBezTo>
                    <a:pt x="3944" y="1"/>
                    <a:pt x="3931" y="2"/>
                    <a:pt x="3918" y="4"/>
                  </a:cubicBezTo>
                  <a:cubicBezTo>
                    <a:pt x="3009" y="129"/>
                    <a:pt x="2589" y="4314"/>
                    <a:pt x="2589" y="4314"/>
                  </a:cubicBezTo>
                  <a:cubicBezTo>
                    <a:pt x="2589" y="4314"/>
                    <a:pt x="2102" y="3223"/>
                    <a:pt x="1262" y="3223"/>
                  </a:cubicBezTo>
                  <a:cubicBezTo>
                    <a:pt x="1178" y="3223"/>
                    <a:pt x="1091" y="3234"/>
                    <a:pt x="1000" y="3258"/>
                  </a:cubicBezTo>
                  <a:cubicBezTo>
                    <a:pt x="0" y="3519"/>
                    <a:pt x="2177" y="7040"/>
                    <a:pt x="2177" y="7040"/>
                  </a:cubicBezTo>
                  <a:lnTo>
                    <a:pt x="14826" y="7325"/>
                  </a:lnTo>
                  <a:cubicBezTo>
                    <a:pt x="14826" y="7325"/>
                    <a:pt x="17240" y="4232"/>
                    <a:pt x="15710" y="3717"/>
                  </a:cubicBezTo>
                  <a:cubicBezTo>
                    <a:pt x="15491" y="3644"/>
                    <a:pt x="15239" y="3612"/>
                    <a:pt x="14969" y="3612"/>
                  </a:cubicBezTo>
                  <a:cubicBezTo>
                    <a:pt x="13351" y="3612"/>
                    <a:pt x="11063" y="4739"/>
                    <a:pt x="11063" y="4739"/>
                  </a:cubicBezTo>
                  <a:cubicBezTo>
                    <a:pt x="11063" y="4739"/>
                    <a:pt x="13061" y="1820"/>
                    <a:pt x="11649" y="1142"/>
                  </a:cubicBezTo>
                  <a:cubicBezTo>
                    <a:pt x="11535" y="1087"/>
                    <a:pt x="11409" y="1061"/>
                    <a:pt x="11274" y="1061"/>
                  </a:cubicBezTo>
                  <a:cubicBezTo>
                    <a:pt x="9744" y="1061"/>
                    <a:pt x="7061" y="4314"/>
                    <a:pt x="7061" y="4314"/>
                  </a:cubicBezTo>
                  <a:cubicBezTo>
                    <a:pt x="7061" y="4314"/>
                    <a:pt x="8061" y="2467"/>
                    <a:pt x="7649" y="2154"/>
                  </a:cubicBezTo>
                  <a:cubicBezTo>
                    <a:pt x="7625" y="2136"/>
                    <a:pt x="7595" y="2127"/>
                    <a:pt x="7561" y="2127"/>
                  </a:cubicBezTo>
                  <a:cubicBezTo>
                    <a:pt x="7027" y="2127"/>
                    <a:pt x="5412" y="4314"/>
                    <a:pt x="5412" y="4314"/>
                  </a:cubicBezTo>
                  <a:cubicBezTo>
                    <a:pt x="5412" y="4314"/>
                    <a:pt x="4842" y="1"/>
                    <a:pt x="3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0"/>
            <p:cNvSpPr/>
            <p:nvPr/>
          </p:nvSpPr>
          <p:spPr>
            <a:xfrm>
              <a:off x="5423199" y="3548040"/>
              <a:ext cx="2725397" cy="584899"/>
            </a:xfrm>
            <a:custGeom>
              <a:avLst/>
              <a:gdLst/>
              <a:ahLst/>
              <a:cxnLst/>
              <a:rect l="l" t="t" r="r" b="b"/>
              <a:pathLst>
                <a:path w="41121" h="8825" extrusionOk="0">
                  <a:moveTo>
                    <a:pt x="3930" y="1"/>
                  </a:moveTo>
                  <a:lnTo>
                    <a:pt x="1" y="5152"/>
                  </a:lnTo>
                  <a:lnTo>
                    <a:pt x="31474" y="8824"/>
                  </a:lnTo>
                  <a:lnTo>
                    <a:pt x="41121" y="736"/>
                  </a:lnTo>
                  <a:lnTo>
                    <a:pt x="39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0"/>
            <p:cNvSpPr/>
            <p:nvPr/>
          </p:nvSpPr>
          <p:spPr>
            <a:xfrm>
              <a:off x="5510952" y="3803873"/>
              <a:ext cx="2055464" cy="285060"/>
            </a:xfrm>
            <a:custGeom>
              <a:avLst/>
              <a:gdLst/>
              <a:ahLst/>
              <a:cxnLst/>
              <a:rect l="l" t="t" r="r" b="b"/>
              <a:pathLst>
                <a:path w="31013" h="4301" extrusionOk="0">
                  <a:moveTo>
                    <a:pt x="63" y="1"/>
                  </a:moveTo>
                  <a:lnTo>
                    <a:pt x="0" y="527"/>
                  </a:lnTo>
                  <a:lnTo>
                    <a:pt x="30947" y="4301"/>
                  </a:lnTo>
                  <a:lnTo>
                    <a:pt x="31012" y="3777"/>
                  </a:lnTo>
                  <a:lnTo>
                    <a:pt x="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5687451" y="3557783"/>
              <a:ext cx="2314013" cy="153896"/>
            </a:xfrm>
            <a:custGeom>
              <a:avLst/>
              <a:gdLst/>
              <a:ahLst/>
              <a:cxnLst/>
              <a:rect l="l" t="t" r="r" b="b"/>
              <a:pathLst>
                <a:path w="34914" h="2322" extrusionOk="0">
                  <a:moveTo>
                    <a:pt x="29" y="0"/>
                  </a:moveTo>
                  <a:lnTo>
                    <a:pt x="1" y="531"/>
                  </a:lnTo>
                  <a:lnTo>
                    <a:pt x="34886" y="2322"/>
                  </a:lnTo>
                  <a:lnTo>
                    <a:pt x="34914" y="1794"/>
                  </a:lnTo>
                  <a:lnTo>
                    <a:pt x="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6203559" y="2170852"/>
              <a:ext cx="426893" cy="473752"/>
            </a:xfrm>
            <a:custGeom>
              <a:avLst/>
              <a:gdLst/>
              <a:ahLst/>
              <a:cxnLst/>
              <a:rect l="l" t="t" r="r" b="b"/>
              <a:pathLst>
                <a:path w="6441" h="7148" extrusionOk="0">
                  <a:moveTo>
                    <a:pt x="6441" y="1"/>
                  </a:moveTo>
                  <a:lnTo>
                    <a:pt x="794" y="1766"/>
                  </a:lnTo>
                  <a:lnTo>
                    <a:pt x="1" y="6913"/>
                  </a:lnTo>
                  <a:lnTo>
                    <a:pt x="4736" y="7148"/>
                  </a:lnTo>
                  <a:lnTo>
                    <a:pt x="6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6082402" y="2122138"/>
              <a:ext cx="1140702" cy="877315"/>
            </a:xfrm>
            <a:custGeom>
              <a:avLst/>
              <a:gdLst/>
              <a:ahLst/>
              <a:cxnLst/>
              <a:rect l="l" t="t" r="r" b="b"/>
              <a:pathLst>
                <a:path w="17211" h="13237" extrusionOk="0">
                  <a:moveTo>
                    <a:pt x="13064" y="1"/>
                  </a:moveTo>
                  <a:lnTo>
                    <a:pt x="7271" y="1676"/>
                  </a:lnTo>
                  <a:lnTo>
                    <a:pt x="6152" y="6587"/>
                  </a:lnTo>
                  <a:lnTo>
                    <a:pt x="5624" y="5762"/>
                  </a:lnTo>
                  <a:lnTo>
                    <a:pt x="5271" y="7174"/>
                  </a:lnTo>
                  <a:cubicBezTo>
                    <a:pt x="4682" y="6628"/>
                    <a:pt x="3946" y="6409"/>
                    <a:pt x="3231" y="6409"/>
                  </a:cubicBezTo>
                  <a:cubicBezTo>
                    <a:pt x="1556" y="6409"/>
                    <a:pt x="1" y="7614"/>
                    <a:pt x="743" y="8646"/>
                  </a:cubicBezTo>
                  <a:cubicBezTo>
                    <a:pt x="1095" y="9136"/>
                    <a:pt x="1674" y="9299"/>
                    <a:pt x="2288" y="9299"/>
                  </a:cubicBezTo>
                  <a:cubicBezTo>
                    <a:pt x="3517" y="9299"/>
                    <a:pt x="4889" y="8646"/>
                    <a:pt x="4889" y="8646"/>
                  </a:cubicBezTo>
                  <a:lnTo>
                    <a:pt x="4889" y="8646"/>
                  </a:lnTo>
                  <a:cubicBezTo>
                    <a:pt x="4387" y="11053"/>
                    <a:pt x="5772" y="11436"/>
                    <a:pt x="6704" y="11436"/>
                  </a:cubicBezTo>
                  <a:cubicBezTo>
                    <a:pt x="7140" y="11436"/>
                    <a:pt x="7478" y="11353"/>
                    <a:pt x="7478" y="11353"/>
                  </a:cubicBezTo>
                  <a:lnTo>
                    <a:pt x="7478" y="11353"/>
                  </a:lnTo>
                  <a:lnTo>
                    <a:pt x="6329" y="13236"/>
                  </a:lnTo>
                  <a:lnTo>
                    <a:pt x="7066" y="13236"/>
                  </a:lnTo>
                  <a:lnTo>
                    <a:pt x="8566" y="11353"/>
                  </a:lnTo>
                  <a:cubicBezTo>
                    <a:pt x="8566" y="11353"/>
                    <a:pt x="16918" y="9853"/>
                    <a:pt x="17067" y="7118"/>
                  </a:cubicBezTo>
                  <a:cubicBezTo>
                    <a:pt x="17211" y="4383"/>
                    <a:pt x="13064" y="1"/>
                    <a:pt x="13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6554038" y="2584293"/>
              <a:ext cx="181136" cy="226802"/>
            </a:xfrm>
            <a:custGeom>
              <a:avLst/>
              <a:gdLst/>
              <a:ahLst/>
              <a:cxnLst/>
              <a:rect l="l" t="t" r="r" b="b"/>
              <a:pathLst>
                <a:path w="2733" h="3422" extrusionOk="0">
                  <a:moveTo>
                    <a:pt x="1689" y="0"/>
                  </a:moveTo>
                  <a:cubicBezTo>
                    <a:pt x="1689" y="0"/>
                    <a:pt x="92" y="1293"/>
                    <a:pt x="32" y="2440"/>
                  </a:cubicBezTo>
                  <a:cubicBezTo>
                    <a:pt x="0" y="3102"/>
                    <a:pt x="396" y="3421"/>
                    <a:pt x="957" y="3421"/>
                  </a:cubicBezTo>
                  <a:cubicBezTo>
                    <a:pt x="1234" y="3421"/>
                    <a:pt x="1551" y="3343"/>
                    <a:pt x="1877" y="3190"/>
                  </a:cubicBezTo>
                  <a:lnTo>
                    <a:pt x="1692" y="2410"/>
                  </a:lnTo>
                  <a:lnTo>
                    <a:pt x="2733" y="1244"/>
                  </a:lnTo>
                  <a:cubicBezTo>
                    <a:pt x="1808" y="1224"/>
                    <a:pt x="1689"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0"/>
            <p:cNvSpPr/>
            <p:nvPr/>
          </p:nvSpPr>
          <p:spPr>
            <a:xfrm>
              <a:off x="6548736" y="2572695"/>
              <a:ext cx="256428" cy="244034"/>
            </a:xfrm>
            <a:custGeom>
              <a:avLst/>
              <a:gdLst/>
              <a:ahLst/>
              <a:cxnLst/>
              <a:rect l="l" t="t" r="r" b="b"/>
              <a:pathLst>
                <a:path w="3869" h="3682" extrusionOk="0">
                  <a:moveTo>
                    <a:pt x="1845" y="1"/>
                  </a:moveTo>
                  <a:lnTo>
                    <a:pt x="1718" y="104"/>
                  </a:lnTo>
                  <a:cubicBezTo>
                    <a:pt x="1651" y="158"/>
                    <a:pt x="88" y="1438"/>
                    <a:pt x="30" y="2611"/>
                  </a:cubicBezTo>
                  <a:cubicBezTo>
                    <a:pt x="0" y="3165"/>
                    <a:pt x="256" y="3430"/>
                    <a:pt x="474" y="3550"/>
                  </a:cubicBezTo>
                  <a:cubicBezTo>
                    <a:pt x="636" y="3639"/>
                    <a:pt x="828" y="3682"/>
                    <a:pt x="1039" y="3682"/>
                  </a:cubicBezTo>
                  <a:cubicBezTo>
                    <a:pt x="1474" y="3682"/>
                    <a:pt x="1994" y="3501"/>
                    <a:pt x="2489" y="3162"/>
                  </a:cubicBezTo>
                  <a:lnTo>
                    <a:pt x="2388" y="3016"/>
                  </a:lnTo>
                  <a:cubicBezTo>
                    <a:pt x="1926" y="3337"/>
                    <a:pt x="1434" y="3510"/>
                    <a:pt x="1034" y="3510"/>
                  </a:cubicBezTo>
                  <a:cubicBezTo>
                    <a:pt x="853" y="3510"/>
                    <a:pt x="692" y="3475"/>
                    <a:pt x="560" y="3402"/>
                  </a:cubicBezTo>
                  <a:cubicBezTo>
                    <a:pt x="308" y="3262"/>
                    <a:pt x="185" y="2992"/>
                    <a:pt x="205" y="2624"/>
                  </a:cubicBezTo>
                  <a:cubicBezTo>
                    <a:pt x="250" y="1708"/>
                    <a:pt x="1343" y="669"/>
                    <a:pt x="1709" y="345"/>
                  </a:cubicBezTo>
                  <a:cubicBezTo>
                    <a:pt x="1767" y="623"/>
                    <a:pt x="1931" y="1180"/>
                    <a:pt x="2392" y="1410"/>
                  </a:cubicBezTo>
                  <a:cubicBezTo>
                    <a:pt x="2527" y="1477"/>
                    <a:pt x="2675" y="1511"/>
                    <a:pt x="2837" y="1511"/>
                  </a:cubicBezTo>
                  <a:cubicBezTo>
                    <a:pt x="3137" y="1511"/>
                    <a:pt x="3483" y="1395"/>
                    <a:pt x="3869" y="1162"/>
                  </a:cubicBezTo>
                  <a:lnTo>
                    <a:pt x="3776" y="1011"/>
                  </a:lnTo>
                  <a:cubicBezTo>
                    <a:pt x="3421" y="1226"/>
                    <a:pt x="3108" y="1334"/>
                    <a:pt x="2841" y="1334"/>
                  </a:cubicBezTo>
                  <a:cubicBezTo>
                    <a:pt x="2706" y="1334"/>
                    <a:pt x="2583" y="1306"/>
                    <a:pt x="2472" y="1251"/>
                  </a:cubicBezTo>
                  <a:cubicBezTo>
                    <a:pt x="1948" y="988"/>
                    <a:pt x="1862" y="173"/>
                    <a:pt x="1862" y="167"/>
                  </a:cubicBezTo>
                  <a:lnTo>
                    <a:pt x="18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0"/>
            <p:cNvSpPr/>
            <p:nvPr/>
          </p:nvSpPr>
          <p:spPr>
            <a:xfrm>
              <a:off x="6557153" y="2722151"/>
              <a:ext cx="76749" cy="24059"/>
            </a:xfrm>
            <a:custGeom>
              <a:avLst/>
              <a:gdLst/>
              <a:ahLst/>
              <a:cxnLst/>
              <a:rect l="l" t="t" r="r" b="b"/>
              <a:pathLst>
                <a:path w="1158" h="363" extrusionOk="0">
                  <a:moveTo>
                    <a:pt x="78" y="0"/>
                  </a:moveTo>
                  <a:lnTo>
                    <a:pt x="0" y="274"/>
                  </a:lnTo>
                  <a:lnTo>
                    <a:pt x="1158" y="362"/>
                  </a:lnTo>
                  <a:lnTo>
                    <a:pt x="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0"/>
            <p:cNvSpPr/>
            <p:nvPr/>
          </p:nvSpPr>
          <p:spPr>
            <a:xfrm>
              <a:off x="6613556" y="2567856"/>
              <a:ext cx="84040" cy="27174"/>
            </a:xfrm>
            <a:custGeom>
              <a:avLst/>
              <a:gdLst/>
              <a:ahLst/>
              <a:cxnLst/>
              <a:rect l="l" t="t" r="r" b="b"/>
              <a:pathLst>
                <a:path w="1268" h="410" extrusionOk="0">
                  <a:moveTo>
                    <a:pt x="867" y="0"/>
                  </a:moveTo>
                  <a:cubicBezTo>
                    <a:pt x="381" y="0"/>
                    <a:pt x="0" y="410"/>
                    <a:pt x="0" y="410"/>
                  </a:cubicBezTo>
                  <a:cubicBezTo>
                    <a:pt x="210" y="240"/>
                    <a:pt x="472" y="196"/>
                    <a:pt x="688" y="196"/>
                  </a:cubicBezTo>
                  <a:cubicBezTo>
                    <a:pt x="922" y="196"/>
                    <a:pt x="1102" y="248"/>
                    <a:pt x="1102" y="248"/>
                  </a:cubicBezTo>
                  <a:lnTo>
                    <a:pt x="1268" y="99"/>
                  </a:lnTo>
                  <a:cubicBezTo>
                    <a:pt x="1130" y="28"/>
                    <a:pt x="995" y="0"/>
                    <a:pt x="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0"/>
            <p:cNvSpPr/>
            <p:nvPr/>
          </p:nvSpPr>
          <p:spPr>
            <a:xfrm>
              <a:off x="6834991" y="2462541"/>
              <a:ext cx="131163" cy="164633"/>
            </a:xfrm>
            <a:custGeom>
              <a:avLst/>
              <a:gdLst/>
              <a:ahLst/>
              <a:cxnLst/>
              <a:rect l="l" t="t" r="r" b="b"/>
              <a:pathLst>
                <a:path w="1979" h="2484" extrusionOk="0">
                  <a:moveTo>
                    <a:pt x="918" y="1"/>
                  </a:moveTo>
                  <a:lnTo>
                    <a:pt x="793" y="126"/>
                  </a:lnTo>
                  <a:cubicBezTo>
                    <a:pt x="800" y="130"/>
                    <a:pt x="1246" y="594"/>
                    <a:pt x="774" y="1676"/>
                  </a:cubicBezTo>
                  <a:lnTo>
                    <a:pt x="666" y="1919"/>
                  </a:lnTo>
                  <a:lnTo>
                    <a:pt x="899" y="1785"/>
                  </a:lnTo>
                  <a:cubicBezTo>
                    <a:pt x="1099" y="1670"/>
                    <a:pt x="1452" y="1510"/>
                    <a:pt x="1652" y="1510"/>
                  </a:cubicBezTo>
                  <a:cubicBezTo>
                    <a:pt x="1680" y="1510"/>
                    <a:pt x="1705" y="1513"/>
                    <a:pt x="1727" y="1520"/>
                  </a:cubicBezTo>
                  <a:cubicBezTo>
                    <a:pt x="1752" y="1529"/>
                    <a:pt x="1770" y="1546"/>
                    <a:pt x="1780" y="1568"/>
                  </a:cubicBezTo>
                  <a:cubicBezTo>
                    <a:pt x="1785" y="1579"/>
                    <a:pt x="1783" y="1626"/>
                    <a:pt x="1716" y="1714"/>
                  </a:cubicBezTo>
                  <a:cubicBezTo>
                    <a:pt x="1528" y="1967"/>
                    <a:pt x="1008" y="2310"/>
                    <a:pt x="602" y="2310"/>
                  </a:cubicBezTo>
                  <a:cubicBezTo>
                    <a:pt x="575" y="2310"/>
                    <a:pt x="548" y="2308"/>
                    <a:pt x="522" y="2305"/>
                  </a:cubicBezTo>
                  <a:cubicBezTo>
                    <a:pt x="349" y="2283"/>
                    <a:pt x="231" y="2193"/>
                    <a:pt x="162" y="2025"/>
                  </a:cubicBezTo>
                  <a:lnTo>
                    <a:pt x="0" y="2092"/>
                  </a:lnTo>
                  <a:cubicBezTo>
                    <a:pt x="93" y="2316"/>
                    <a:pt x="270" y="2451"/>
                    <a:pt x="502" y="2477"/>
                  </a:cubicBezTo>
                  <a:cubicBezTo>
                    <a:pt x="535" y="2479"/>
                    <a:pt x="567" y="2484"/>
                    <a:pt x="599" y="2484"/>
                  </a:cubicBezTo>
                  <a:cubicBezTo>
                    <a:pt x="1069" y="2484"/>
                    <a:pt x="1645" y="2107"/>
                    <a:pt x="1858" y="1826"/>
                  </a:cubicBezTo>
                  <a:cubicBezTo>
                    <a:pt x="1953" y="1697"/>
                    <a:pt x="1979" y="1589"/>
                    <a:pt x="1942" y="1499"/>
                  </a:cubicBezTo>
                  <a:cubicBezTo>
                    <a:pt x="1912" y="1432"/>
                    <a:pt x="1858" y="1380"/>
                    <a:pt x="1783" y="1357"/>
                  </a:cubicBezTo>
                  <a:cubicBezTo>
                    <a:pt x="1744" y="1344"/>
                    <a:pt x="1700" y="1338"/>
                    <a:pt x="1654" y="1338"/>
                  </a:cubicBezTo>
                  <a:cubicBezTo>
                    <a:pt x="1457" y="1338"/>
                    <a:pt x="1204" y="1439"/>
                    <a:pt x="1026" y="1525"/>
                  </a:cubicBezTo>
                  <a:cubicBezTo>
                    <a:pt x="1388" y="492"/>
                    <a:pt x="940" y="22"/>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0"/>
            <p:cNvSpPr/>
            <p:nvPr/>
          </p:nvSpPr>
          <p:spPr>
            <a:xfrm>
              <a:off x="6683214" y="2424630"/>
              <a:ext cx="186836" cy="168610"/>
            </a:xfrm>
            <a:custGeom>
              <a:avLst/>
              <a:gdLst/>
              <a:ahLst/>
              <a:cxnLst/>
              <a:rect l="l" t="t" r="r" b="b"/>
              <a:pathLst>
                <a:path w="2819" h="2544" extrusionOk="0">
                  <a:moveTo>
                    <a:pt x="2684" y="1"/>
                  </a:moveTo>
                  <a:cubicBezTo>
                    <a:pt x="2606" y="1"/>
                    <a:pt x="2502" y="48"/>
                    <a:pt x="2508" y="116"/>
                  </a:cubicBezTo>
                  <a:cubicBezTo>
                    <a:pt x="2555" y="799"/>
                    <a:pt x="2562" y="1855"/>
                    <a:pt x="1937" y="2306"/>
                  </a:cubicBezTo>
                  <a:cubicBezTo>
                    <a:pt x="1811" y="2397"/>
                    <a:pt x="1687" y="2437"/>
                    <a:pt x="1567" y="2437"/>
                  </a:cubicBezTo>
                  <a:cubicBezTo>
                    <a:pt x="858" y="2437"/>
                    <a:pt x="297" y="1023"/>
                    <a:pt x="260" y="523"/>
                  </a:cubicBezTo>
                  <a:cubicBezTo>
                    <a:pt x="258" y="489"/>
                    <a:pt x="224" y="475"/>
                    <a:pt x="182" y="475"/>
                  </a:cubicBezTo>
                  <a:cubicBezTo>
                    <a:pt x="105" y="475"/>
                    <a:pt x="0" y="522"/>
                    <a:pt x="6" y="590"/>
                  </a:cubicBezTo>
                  <a:cubicBezTo>
                    <a:pt x="68" y="1407"/>
                    <a:pt x="664" y="2544"/>
                    <a:pt x="1567" y="2544"/>
                  </a:cubicBezTo>
                  <a:cubicBezTo>
                    <a:pt x="1664" y="2544"/>
                    <a:pt x="1765" y="2530"/>
                    <a:pt x="1870" y="2502"/>
                  </a:cubicBezTo>
                  <a:cubicBezTo>
                    <a:pt x="2810" y="2248"/>
                    <a:pt x="2818" y="804"/>
                    <a:pt x="2764" y="49"/>
                  </a:cubicBezTo>
                  <a:cubicBezTo>
                    <a:pt x="2761" y="15"/>
                    <a:pt x="2727" y="1"/>
                    <a:pt x="2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0"/>
            <p:cNvSpPr/>
            <p:nvPr/>
          </p:nvSpPr>
          <p:spPr>
            <a:xfrm>
              <a:off x="6906837" y="2362660"/>
              <a:ext cx="186770" cy="168743"/>
            </a:xfrm>
            <a:custGeom>
              <a:avLst/>
              <a:gdLst/>
              <a:ahLst/>
              <a:cxnLst/>
              <a:rect l="l" t="t" r="r" b="b"/>
              <a:pathLst>
                <a:path w="2818" h="2546" extrusionOk="0">
                  <a:moveTo>
                    <a:pt x="2684" y="0"/>
                  </a:moveTo>
                  <a:cubicBezTo>
                    <a:pt x="2606" y="0"/>
                    <a:pt x="2501" y="48"/>
                    <a:pt x="2507" y="116"/>
                  </a:cubicBezTo>
                  <a:cubicBezTo>
                    <a:pt x="2554" y="801"/>
                    <a:pt x="2561" y="1857"/>
                    <a:pt x="1936" y="2305"/>
                  </a:cubicBezTo>
                  <a:cubicBezTo>
                    <a:pt x="1810" y="2397"/>
                    <a:pt x="1686" y="2437"/>
                    <a:pt x="1566" y="2437"/>
                  </a:cubicBezTo>
                  <a:cubicBezTo>
                    <a:pt x="857" y="2437"/>
                    <a:pt x="296" y="1023"/>
                    <a:pt x="259" y="523"/>
                  </a:cubicBezTo>
                  <a:cubicBezTo>
                    <a:pt x="257" y="489"/>
                    <a:pt x="224" y="474"/>
                    <a:pt x="181" y="474"/>
                  </a:cubicBezTo>
                  <a:cubicBezTo>
                    <a:pt x="105" y="474"/>
                    <a:pt x="0" y="522"/>
                    <a:pt x="5" y="590"/>
                  </a:cubicBezTo>
                  <a:cubicBezTo>
                    <a:pt x="67" y="1405"/>
                    <a:pt x="663" y="2545"/>
                    <a:pt x="1566" y="2545"/>
                  </a:cubicBezTo>
                  <a:cubicBezTo>
                    <a:pt x="1664" y="2545"/>
                    <a:pt x="1765" y="2532"/>
                    <a:pt x="1869" y="2504"/>
                  </a:cubicBezTo>
                  <a:cubicBezTo>
                    <a:pt x="2809" y="2247"/>
                    <a:pt x="2817" y="803"/>
                    <a:pt x="2763" y="49"/>
                  </a:cubicBezTo>
                  <a:cubicBezTo>
                    <a:pt x="2761" y="15"/>
                    <a:pt x="2727" y="0"/>
                    <a:pt x="2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6650141" y="2302612"/>
              <a:ext cx="201749" cy="142033"/>
            </a:xfrm>
            <a:custGeom>
              <a:avLst/>
              <a:gdLst/>
              <a:ahLst/>
              <a:cxnLst/>
              <a:rect l="l" t="t" r="r" b="b"/>
              <a:pathLst>
                <a:path w="3044" h="2143" extrusionOk="0">
                  <a:moveTo>
                    <a:pt x="2696" y="0"/>
                  </a:moveTo>
                  <a:lnTo>
                    <a:pt x="0" y="1528"/>
                  </a:lnTo>
                  <a:lnTo>
                    <a:pt x="347" y="2142"/>
                  </a:lnTo>
                  <a:lnTo>
                    <a:pt x="3043" y="612"/>
                  </a:lnTo>
                  <a:lnTo>
                    <a:pt x="26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0"/>
            <p:cNvSpPr/>
            <p:nvPr/>
          </p:nvSpPr>
          <p:spPr>
            <a:xfrm>
              <a:off x="6873963" y="2253567"/>
              <a:ext cx="209172" cy="50371"/>
            </a:xfrm>
            <a:custGeom>
              <a:avLst/>
              <a:gdLst/>
              <a:ahLst/>
              <a:cxnLst/>
              <a:rect l="l" t="t" r="r" b="b"/>
              <a:pathLst>
                <a:path w="3156" h="760" extrusionOk="0">
                  <a:moveTo>
                    <a:pt x="3143" y="1"/>
                  </a:moveTo>
                  <a:lnTo>
                    <a:pt x="1" y="55"/>
                  </a:lnTo>
                  <a:lnTo>
                    <a:pt x="16" y="759"/>
                  </a:lnTo>
                  <a:lnTo>
                    <a:pt x="3156" y="706"/>
                  </a:lnTo>
                  <a:lnTo>
                    <a:pt x="3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0"/>
            <p:cNvSpPr/>
            <p:nvPr/>
          </p:nvSpPr>
          <p:spPr>
            <a:xfrm>
              <a:off x="6133171" y="2605568"/>
              <a:ext cx="217059" cy="104122"/>
            </a:xfrm>
            <a:custGeom>
              <a:avLst/>
              <a:gdLst/>
              <a:ahLst/>
              <a:cxnLst/>
              <a:rect l="l" t="t" r="r" b="b"/>
              <a:pathLst>
                <a:path w="3275" h="1571" extrusionOk="0">
                  <a:moveTo>
                    <a:pt x="1884" y="0"/>
                  </a:moveTo>
                  <a:cubicBezTo>
                    <a:pt x="1749" y="0"/>
                    <a:pt x="1605" y="10"/>
                    <a:pt x="1455" y="31"/>
                  </a:cubicBezTo>
                  <a:cubicBezTo>
                    <a:pt x="356" y="181"/>
                    <a:pt x="0" y="1181"/>
                    <a:pt x="0" y="1181"/>
                  </a:cubicBezTo>
                  <a:cubicBezTo>
                    <a:pt x="610" y="361"/>
                    <a:pt x="1318" y="113"/>
                    <a:pt x="1891" y="113"/>
                  </a:cubicBezTo>
                  <a:cubicBezTo>
                    <a:pt x="2301" y="113"/>
                    <a:pt x="2643" y="240"/>
                    <a:pt x="2828" y="375"/>
                  </a:cubicBezTo>
                  <a:cubicBezTo>
                    <a:pt x="3274" y="699"/>
                    <a:pt x="2845" y="1418"/>
                    <a:pt x="2028" y="1459"/>
                  </a:cubicBezTo>
                  <a:cubicBezTo>
                    <a:pt x="2008" y="1460"/>
                    <a:pt x="1988" y="1461"/>
                    <a:pt x="1969" y="1461"/>
                  </a:cubicBezTo>
                  <a:cubicBezTo>
                    <a:pt x="1239" y="1461"/>
                    <a:pt x="1804" y="785"/>
                    <a:pt x="1804" y="785"/>
                  </a:cubicBezTo>
                  <a:lnTo>
                    <a:pt x="1804" y="785"/>
                  </a:lnTo>
                  <a:lnTo>
                    <a:pt x="985" y="1031"/>
                  </a:lnTo>
                  <a:lnTo>
                    <a:pt x="1578" y="936"/>
                  </a:lnTo>
                  <a:lnTo>
                    <a:pt x="1578" y="936"/>
                  </a:lnTo>
                  <a:cubicBezTo>
                    <a:pt x="1312" y="1397"/>
                    <a:pt x="1519" y="1570"/>
                    <a:pt x="1857" y="1570"/>
                  </a:cubicBezTo>
                  <a:cubicBezTo>
                    <a:pt x="2308" y="1570"/>
                    <a:pt x="2993" y="1261"/>
                    <a:pt x="3104" y="914"/>
                  </a:cubicBezTo>
                  <a:cubicBezTo>
                    <a:pt x="3271" y="391"/>
                    <a:pt x="2740" y="0"/>
                    <a:pt x="1884" y="0"/>
                  </a:cubicBez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0"/>
            <p:cNvSpPr/>
            <p:nvPr/>
          </p:nvSpPr>
          <p:spPr>
            <a:xfrm>
              <a:off x="6184007" y="1896064"/>
              <a:ext cx="1276969" cy="528298"/>
            </a:xfrm>
            <a:custGeom>
              <a:avLst/>
              <a:gdLst/>
              <a:ahLst/>
              <a:cxnLst/>
              <a:rect l="l" t="t" r="r" b="b"/>
              <a:pathLst>
                <a:path w="19267" h="7971" extrusionOk="0">
                  <a:moveTo>
                    <a:pt x="7027" y="0"/>
                  </a:moveTo>
                  <a:cubicBezTo>
                    <a:pt x="6376" y="0"/>
                    <a:pt x="5661" y="130"/>
                    <a:pt x="4882" y="440"/>
                  </a:cubicBezTo>
                  <a:cubicBezTo>
                    <a:pt x="1" y="2382"/>
                    <a:pt x="559" y="7970"/>
                    <a:pt x="559" y="7970"/>
                  </a:cubicBezTo>
                  <a:lnTo>
                    <a:pt x="19266" y="1617"/>
                  </a:lnTo>
                  <a:cubicBezTo>
                    <a:pt x="18949" y="1158"/>
                    <a:pt x="18455" y="976"/>
                    <a:pt x="17874" y="976"/>
                  </a:cubicBezTo>
                  <a:cubicBezTo>
                    <a:pt x="15656" y="976"/>
                    <a:pt x="12150" y="3617"/>
                    <a:pt x="12150" y="3617"/>
                  </a:cubicBezTo>
                  <a:cubicBezTo>
                    <a:pt x="12150" y="3617"/>
                    <a:pt x="10464" y="0"/>
                    <a:pt x="7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0"/>
            <p:cNvSpPr/>
            <p:nvPr/>
          </p:nvSpPr>
          <p:spPr>
            <a:xfrm>
              <a:off x="6487826" y="1881350"/>
              <a:ext cx="62235" cy="29493"/>
            </a:xfrm>
            <a:custGeom>
              <a:avLst/>
              <a:gdLst/>
              <a:ahLst/>
              <a:cxnLst/>
              <a:rect l="l" t="t" r="r" b="b"/>
              <a:pathLst>
                <a:path w="939" h="445" extrusionOk="0">
                  <a:moveTo>
                    <a:pt x="722" y="1"/>
                  </a:moveTo>
                  <a:cubicBezTo>
                    <a:pt x="635" y="1"/>
                    <a:pt x="526" y="20"/>
                    <a:pt x="413" y="58"/>
                  </a:cubicBezTo>
                  <a:cubicBezTo>
                    <a:pt x="169" y="138"/>
                    <a:pt x="1" y="278"/>
                    <a:pt x="29" y="371"/>
                  </a:cubicBezTo>
                  <a:cubicBezTo>
                    <a:pt x="46" y="419"/>
                    <a:pt x="117" y="444"/>
                    <a:pt x="217" y="444"/>
                  </a:cubicBezTo>
                  <a:cubicBezTo>
                    <a:pt x="304" y="444"/>
                    <a:pt x="412" y="425"/>
                    <a:pt x="525" y="386"/>
                  </a:cubicBezTo>
                  <a:cubicBezTo>
                    <a:pt x="768" y="306"/>
                    <a:pt x="938" y="166"/>
                    <a:pt x="908" y="73"/>
                  </a:cubicBezTo>
                  <a:cubicBezTo>
                    <a:pt x="891" y="25"/>
                    <a:pt x="820" y="1"/>
                    <a:pt x="722" y="1"/>
                  </a:cubicBezTo>
                  <a:close/>
                </a:path>
              </a:pathLst>
            </a:custGeom>
            <a:solidFill>
              <a:srgbClr val="AFE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0"/>
            <p:cNvSpPr/>
            <p:nvPr/>
          </p:nvSpPr>
          <p:spPr>
            <a:xfrm>
              <a:off x="6217610" y="2128301"/>
              <a:ext cx="767560" cy="267629"/>
            </a:xfrm>
            <a:custGeom>
              <a:avLst/>
              <a:gdLst/>
              <a:ahLst/>
              <a:cxnLst/>
              <a:rect l="l" t="t" r="r" b="b"/>
              <a:pathLst>
                <a:path w="11581" h="4038" extrusionOk="0">
                  <a:moveTo>
                    <a:pt x="11514" y="1"/>
                  </a:moveTo>
                  <a:lnTo>
                    <a:pt x="0" y="3837"/>
                  </a:lnTo>
                  <a:lnTo>
                    <a:pt x="67" y="4037"/>
                  </a:lnTo>
                  <a:lnTo>
                    <a:pt x="11580" y="199"/>
                  </a:lnTo>
                  <a:lnTo>
                    <a:pt x="11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6456543" y="1937355"/>
              <a:ext cx="67934" cy="335033"/>
            </a:xfrm>
            <a:custGeom>
              <a:avLst/>
              <a:gdLst/>
              <a:ahLst/>
              <a:cxnLst/>
              <a:rect l="l" t="t" r="r" b="b"/>
              <a:pathLst>
                <a:path w="1025" h="5055" extrusionOk="0">
                  <a:moveTo>
                    <a:pt x="824" y="0"/>
                  </a:moveTo>
                  <a:cubicBezTo>
                    <a:pt x="779" y="56"/>
                    <a:pt x="738" y="116"/>
                    <a:pt x="699" y="175"/>
                  </a:cubicBezTo>
                  <a:lnTo>
                    <a:pt x="874" y="293"/>
                  </a:lnTo>
                  <a:cubicBezTo>
                    <a:pt x="910" y="237"/>
                    <a:pt x="951" y="181"/>
                    <a:pt x="994" y="125"/>
                  </a:cubicBezTo>
                  <a:lnTo>
                    <a:pt x="824" y="0"/>
                  </a:lnTo>
                  <a:close/>
                  <a:moveTo>
                    <a:pt x="583" y="356"/>
                  </a:moveTo>
                  <a:cubicBezTo>
                    <a:pt x="544" y="420"/>
                    <a:pt x="510" y="483"/>
                    <a:pt x="475" y="543"/>
                  </a:cubicBezTo>
                  <a:lnTo>
                    <a:pt x="660" y="644"/>
                  </a:lnTo>
                  <a:cubicBezTo>
                    <a:pt x="693" y="584"/>
                    <a:pt x="725" y="526"/>
                    <a:pt x="764" y="466"/>
                  </a:cubicBezTo>
                  <a:lnTo>
                    <a:pt x="583" y="356"/>
                  </a:lnTo>
                  <a:close/>
                  <a:moveTo>
                    <a:pt x="378" y="735"/>
                  </a:moveTo>
                  <a:cubicBezTo>
                    <a:pt x="346" y="802"/>
                    <a:pt x="316" y="871"/>
                    <a:pt x="290" y="935"/>
                  </a:cubicBezTo>
                  <a:lnTo>
                    <a:pt x="484" y="1015"/>
                  </a:lnTo>
                  <a:cubicBezTo>
                    <a:pt x="510" y="953"/>
                    <a:pt x="538" y="888"/>
                    <a:pt x="570" y="828"/>
                  </a:cubicBezTo>
                  <a:lnTo>
                    <a:pt x="378" y="735"/>
                  </a:lnTo>
                  <a:close/>
                  <a:moveTo>
                    <a:pt x="214" y="1140"/>
                  </a:moveTo>
                  <a:cubicBezTo>
                    <a:pt x="188" y="1209"/>
                    <a:pt x="167" y="1280"/>
                    <a:pt x="150" y="1347"/>
                  </a:cubicBezTo>
                  <a:lnTo>
                    <a:pt x="350" y="1403"/>
                  </a:lnTo>
                  <a:cubicBezTo>
                    <a:pt x="367" y="1336"/>
                    <a:pt x="389" y="1272"/>
                    <a:pt x="413" y="1209"/>
                  </a:cubicBezTo>
                  <a:lnTo>
                    <a:pt x="214" y="1140"/>
                  </a:lnTo>
                  <a:close/>
                  <a:moveTo>
                    <a:pt x="91" y="1554"/>
                  </a:moveTo>
                  <a:cubicBezTo>
                    <a:pt x="76" y="1623"/>
                    <a:pt x="63" y="1696"/>
                    <a:pt x="53" y="1767"/>
                  </a:cubicBezTo>
                  <a:lnTo>
                    <a:pt x="259" y="1802"/>
                  </a:lnTo>
                  <a:cubicBezTo>
                    <a:pt x="272" y="1735"/>
                    <a:pt x="283" y="1668"/>
                    <a:pt x="300" y="1599"/>
                  </a:cubicBezTo>
                  <a:lnTo>
                    <a:pt x="91" y="1554"/>
                  </a:lnTo>
                  <a:close/>
                  <a:moveTo>
                    <a:pt x="25" y="1983"/>
                  </a:moveTo>
                  <a:cubicBezTo>
                    <a:pt x="16" y="2054"/>
                    <a:pt x="12" y="2127"/>
                    <a:pt x="9" y="2198"/>
                  </a:cubicBezTo>
                  <a:lnTo>
                    <a:pt x="219" y="2209"/>
                  </a:lnTo>
                  <a:cubicBezTo>
                    <a:pt x="221" y="2142"/>
                    <a:pt x="227" y="2073"/>
                    <a:pt x="236" y="2004"/>
                  </a:cubicBezTo>
                  <a:lnTo>
                    <a:pt x="25" y="1983"/>
                  </a:lnTo>
                  <a:close/>
                  <a:moveTo>
                    <a:pt x="1" y="2416"/>
                  </a:moveTo>
                  <a:cubicBezTo>
                    <a:pt x="3" y="2489"/>
                    <a:pt x="3" y="2563"/>
                    <a:pt x="9" y="2632"/>
                  </a:cubicBezTo>
                  <a:lnTo>
                    <a:pt x="216" y="2621"/>
                  </a:lnTo>
                  <a:cubicBezTo>
                    <a:pt x="214" y="2554"/>
                    <a:pt x="210" y="2487"/>
                    <a:pt x="210" y="2416"/>
                  </a:cubicBezTo>
                  <a:close/>
                  <a:moveTo>
                    <a:pt x="238" y="2823"/>
                  </a:moveTo>
                  <a:lnTo>
                    <a:pt x="27" y="2847"/>
                  </a:lnTo>
                  <a:cubicBezTo>
                    <a:pt x="35" y="2920"/>
                    <a:pt x="46" y="2994"/>
                    <a:pt x="57" y="3063"/>
                  </a:cubicBezTo>
                  <a:lnTo>
                    <a:pt x="264" y="3028"/>
                  </a:lnTo>
                  <a:cubicBezTo>
                    <a:pt x="253" y="2961"/>
                    <a:pt x="247" y="2892"/>
                    <a:pt x="238" y="2823"/>
                  </a:cubicBezTo>
                  <a:close/>
                  <a:moveTo>
                    <a:pt x="305" y="3233"/>
                  </a:moveTo>
                  <a:lnTo>
                    <a:pt x="98" y="3276"/>
                  </a:lnTo>
                  <a:cubicBezTo>
                    <a:pt x="111" y="3349"/>
                    <a:pt x="128" y="3418"/>
                    <a:pt x="145" y="3485"/>
                  </a:cubicBezTo>
                  <a:lnTo>
                    <a:pt x="354" y="3435"/>
                  </a:lnTo>
                  <a:cubicBezTo>
                    <a:pt x="335" y="3367"/>
                    <a:pt x="318" y="3300"/>
                    <a:pt x="305" y="3233"/>
                  </a:cubicBezTo>
                  <a:close/>
                  <a:moveTo>
                    <a:pt x="408" y="3632"/>
                  </a:moveTo>
                  <a:lnTo>
                    <a:pt x="206" y="3694"/>
                  </a:lnTo>
                  <a:cubicBezTo>
                    <a:pt x="227" y="3763"/>
                    <a:pt x="249" y="3830"/>
                    <a:pt x="272" y="3899"/>
                  </a:cubicBezTo>
                  <a:lnTo>
                    <a:pt x="473" y="3828"/>
                  </a:lnTo>
                  <a:cubicBezTo>
                    <a:pt x="451" y="3763"/>
                    <a:pt x="430" y="3698"/>
                    <a:pt x="408" y="3632"/>
                  </a:cubicBezTo>
                  <a:close/>
                  <a:moveTo>
                    <a:pt x="544" y="4020"/>
                  </a:moveTo>
                  <a:lnTo>
                    <a:pt x="348" y="4097"/>
                  </a:lnTo>
                  <a:cubicBezTo>
                    <a:pt x="376" y="4168"/>
                    <a:pt x="404" y="4235"/>
                    <a:pt x="432" y="4298"/>
                  </a:cubicBezTo>
                  <a:lnTo>
                    <a:pt x="626" y="4209"/>
                  </a:lnTo>
                  <a:cubicBezTo>
                    <a:pt x="598" y="4149"/>
                    <a:pt x="572" y="4086"/>
                    <a:pt x="544" y="4020"/>
                  </a:cubicBezTo>
                  <a:close/>
                  <a:moveTo>
                    <a:pt x="714" y="4397"/>
                  </a:moveTo>
                  <a:lnTo>
                    <a:pt x="527" y="4492"/>
                  </a:lnTo>
                  <a:cubicBezTo>
                    <a:pt x="561" y="4561"/>
                    <a:pt x="594" y="4625"/>
                    <a:pt x="626" y="4681"/>
                  </a:cubicBezTo>
                  <a:lnTo>
                    <a:pt x="811" y="4580"/>
                  </a:lnTo>
                  <a:cubicBezTo>
                    <a:pt x="779" y="4524"/>
                    <a:pt x="747" y="4464"/>
                    <a:pt x="714" y="4397"/>
                  </a:cubicBezTo>
                  <a:close/>
                  <a:moveTo>
                    <a:pt x="915" y="4761"/>
                  </a:moveTo>
                  <a:lnTo>
                    <a:pt x="734" y="4871"/>
                  </a:lnTo>
                  <a:cubicBezTo>
                    <a:pt x="807" y="4989"/>
                    <a:pt x="854" y="5054"/>
                    <a:pt x="854" y="5054"/>
                  </a:cubicBezTo>
                  <a:lnTo>
                    <a:pt x="1025" y="4929"/>
                  </a:lnTo>
                  <a:cubicBezTo>
                    <a:pt x="1025" y="4927"/>
                    <a:pt x="982" y="4869"/>
                    <a:pt x="915" y="47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0"/>
            <p:cNvSpPr/>
            <p:nvPr/>
          </p:nvSpPr>
          <p:spPr>
            <a:xfrm>
              <a:off x="6721722" y="1984744"/>
              <a:ext cx="91927" cy="142430"/>
            </a:xfrm>
            <a:custGeom>
              <a:avLst/>
              <a:gdLst/>
              <a:ahLst/>
              <a:cxnLst/>
              <a:rect l="l" t="t" r="r" b="b"/>
              <a:pathLst>
                <a:path w="1387" h="2149" extrusionOk="0">
                  <a:moveTo>
                    <a:pt x="539" y="195"/>
                  </a:moveTo>
                  <a:cubicBezTo>
                    <a:pt x="979" y="245"/>
                    <a:pt x="1204" y="529"/>
                    <a:pt x="1218" y="1001"/>
                  </a:cubicBezTo>
                  <a:cubicBezTo>
                    <a:pt x="1198" y="1345"/>
                    <a:pt x="1035" y="1643"/>
                    <a:pt x="761" y="1850"/>
                  </a:cubicBezTo>
                  <a:cubicBezTo>
                    <a:pt x="660" y="1926"/>
                    <a:pt x="573" y="1958"/>
                    <a:pt x="499" y="1958"/>
                  </a:cubicBezTo>
                  <a:cubicBezTo>
                    <a:pt x="263" y="1958"/>
                    <a:pt x="163" y="1632"/>
                    <a:pt x="207" y="1352"/>
                  </a:cubicBezTo>
                  <a:cubicBezTo>
                    <a:pt x="268" y="992"/>
                    <a:pt x="537" y="576"/>
                    <a:pt x="539" y="195"/>
                  </a:cubicBezTo>
                  <a:close/>
                  <a:moveTo>
                    <a:pt x="461" y="1"/>
                  </a:moveTo>
                  <a:cubicBezTo>
                    <a:pt x="396" y="1"/>
                    <a:pt x="356" y="94"/>
                    <a:pt x="366" y="147"/>
                  </a:cubicBezTo>
                  <a:cubicBezTo>
                    <a:pt x="412" y="356"/>
                    <a:pt x="241" y="718"/>
                    <a:pt x="181" y="914"/>
                  </a:cubicBezTo>
                  <a:cubicBezTo>
                    <a:pt x="127" y="1089"/>
                    <a:pt x="65" y="1266"/>
                    <a:pt x="35" y="1449"/>
                  </a:cubicBezTo>
                  <a:cubicBezTo>
                    <a:pt x="0" y="1658"/>
                    <a:pt x="41" y="2089"/>
                    <a:pt x="315" y="2139"/>
                  </a:cubicBezTo>
                  <a:cubicBezTo>
                    <a:pt x="354" y="2146"/>
                    <a:pt x="392" y="2149"/>
                    <a:pt x="430" y="2149"/>
                  </a:cubicBezTo>
                  <a:cubicBezTo>
                    <a:pt x="987" y="2149"/>
                    <a:pt x="1358" y="1419"/>
                    <a:pt x="1386" y="938"/>
                  </a:cubicBezTo>
                  <a:cubicBezTo>
                    <a:pt x="1386" y="923"/>
                    <a:pt x="1384" y="911"/>
                    <a:pt x="1380" y="902"/>
                  </a:cubicBezTo>
                  <a:lnTo>
                    <a:pt x="1380" y="902"/>
                  </a:lnTo>
                  <a:cubicBezTo>
                    <a:pt x="1369" y="653"/>
                    <a:pt x="1299" y="422"/>
                    <a:pt x="1140" y="225"/>
                  </a:cubicBezTo>
                  <a:cubicBezTo>
                    <a:pt x="976" y="22"/>
                    <a:pt x="703" y="7"/>
                    <a:pt x="463" y="1"/>
                  </a:cubicBezTo>
                  <a:cubicBezTo>
                    <a:pt x="463" y="1"/>
                    <a:pt x="462" y="1"/>
                    <a:pt x="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0"/>
            <p:cNvSpPr/>
            <p:nvPr/>
          </p:nvSpPr>
          <p:spPr>
            <a:xfrm>
              <a:off x="6735441" y="2004229"/>
              <a:ext cx="47190" cy="155818"/>
            </a:xfrm>
            <a:custGeom>
              <a:avLst/>
              <a:gdLst/>
              <a:ahLst/>
              <a:cxnLst/>
              <a:rect l="l" t="t" r="r" b="b"/>
              <a:pathLst>
                <a:path w="712" h="2351" extrusionOk="0">
                  <a:moveTo>
                    <a:pt x="550" y="1"/>
                  </a:moveTo>
                  <a:cubicBezTo>
                    <a:pt x="524" y="1"/>
                    <a:pt x="426" y="107"/>
                    <a:pt x="435" y="159"/>
                  </a:cubicBezTo>
                  <a:cubicBezTo>
                    <a:pt x="565" y="845"/>
                    <a:pt x="625" y="1685"/>
                    <a:pt x="80" y="2211"/>
                  </a:cubicBezTo>
                  <a:cubicBezTo>
                    <a:pt x="47" y="2238"/>
                    <a:pt x="1" y="2351"/>
                    <a:pt x="31" y="2351"/>
                  </a:cubicBezTo>
                  <a:cubicBezTo>
                    <a:pt x="39" y="2351"/>
                    <a:pt x="52" y="2343"/>
                    <a:pt x="71" y="2325"/>
                  </a:cubicBezTo>
                  <a:cubicBezTo>
                    <a:pt x="707" y="1717"/>
                    <a:pt x="711" y="817"/>
                    <a:pt x="556" y="6"/>
                  </a:cubicBezTo>
                  <a:cubicBezTo>
                    <a:pt x="555" y="3"/>
                    <a:pt x="553" y="1"/>
                    <a:pt x="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6628866" y="1963866"/>
              <a:ext cx="252186" cy="218649"/>
            </a:xfrm>
            <a:custGeom>
              <a:avLst/>
              <a:gdLst/>
              <a:ahLst/>
              <a:cxnLst/>
              <a:rect l="l" t="t" r="r" b="b"/>
              <a:pathLst>
                <a:path w="3805" h="3299" extrusionOk="0">
                  <a:moveTo>
                    <a:pt x="1903" y="212"/>
                  </a:moveTo>
                  <a:cubicBezTo>
                    <a:pt x="2834" y="212"/>
                    <a:pt x="3595" y="859"/>
                    <a:pt x="3595" y="1650"/>
                  </a:cubicBezTo>
                  <a:cubicBezTo>
                    <a:pt x="3595" y="2445"/>
                    <a:pt x="2834" y="3089"/>
                    <a:pt x="1903" y="3089"/>
                  </a:cubicBezTo>
                  <a:cubicBezTo>
                    <a:pt x="970" y="3089"/>
                    <a:pt x="211" y="2443"/>
                    <a:pt x="211" y="1650"/>
                  </a:cubicBezTo>
                  <a:cubicBezTo>
                    <a:pt x="211" y="854"/>
                    <a:pt x="970" y="212"/>
                    <a:pt x="1903" y="212"/>
                  </a:cubicBezTo>
                  <a:close/>
                  <a:moveTo>
                    <a:pt x="1903" y="1"/>
                  </a:moveTo>
                  <a:cubicBezTo>
                    <a:pt x="854" y="1"/>
                    <a:pt x="0" y="742"/>
                    <a:pt x="0" y="1650"/>
                  </a:cubicBezTo>
                  <a:cubicBezTo>
                    <a:pt x="0" y="2557"/>
                    <a:pt x="854" y="3298"/>
                    <a:pt x="1903" y="3298"/>
                  </a:cubicBezTo>
                  <a:cubicBezTo>
                    <a:pt x="2951" y="3298"/>
                    <a:pt x="3804" y="2557"/>
                    <a:pt x="3804" y="1650"/>
                  </a:cubicBezTo>
                  <a:cubicBezTo>
                    <a:pt x="3804" y="742"/>
                    <a:pt x="2951" y="1"/>
                    <a:pt x="19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0"/>
            <p:cNvSpPr/>
            <p:nvPr/>
          </p:nvSpPr>
          <p:spPr>
            <a:xfrm>
              <a:off x="6500419" y="3123530"/>
              <a:ext cx="410324" cy="446843"/>
            </a:xfrm>
            <a:custGeom>
              <a:avLst/>
              <a:gdLst/>
              <a:ahLst/>
              <a:cxnLst/>
              <a:rect l="l" t="t" r="r" b="b"/>
              <a:pathLst>
                <a:path w="6191" h="6742" extrusionOk="0">
                  <a:moveTo>
                    <a:pt x="1212" y="0"/>
                  </a:moveTo>
                  <a:lnTo>
                    <a:pt x="772" y="371"/>
                  </a:lnTo>
                  <a:cubicBezTo>
                    <a:pt x="3902" y="2860"/>
                    <a:pt x="1" y="6742"/>
                    <a:pt x="1" y="6742"/>
                  </a:cubicBezTo>
                  <a:lnTo>
                    <a:pt x="1054" y="6705"/>
                  </a:lnTo>
                  <a:cubicBezTo>
                    <a:pt x="6190" y="1070"/>
                    <a:pt x="1212" y="0"/>
                    <a:pt x="1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0"/>
            <p:cNvSpPr/>
            <p:nvPr/>
          </p:nvSpPr>
          <p:spPr>
            <a:xfrm>
              <a:off x="6677846" y="2756881"/>
              <a:ext cx="643687" cy="297785"/>
            </a:xfrm>
            <a:custGeom>
              <a:avLst/>
              <a:gdLst/>
              <a:ahLst/>
              <a:cxnLst/>
              <a:rect l="l" t="t" r="r" b="b"/>
              <a:pathLst>
                <a:path w="9712" h="4493" extrusionOk="0">
                  <a:moveTo>
                    <a:pt x="7343" y="0"/>
                  </a:moveTo>
                  <a:cubicBezTo>
                    <a:pt x="6953" y="0"/>
                    <a:pt x="6642" y="113"/>
                    <a:pt x="6561" y="373"/>
                  </a:cubicBezTo>
                  <a:cubicBezTo>
                    <a:pt x="6324" y="1127"/>
                    <a:pt x="6988" y="1433"/>
                    <a:pt x="6988" y="1433"/>
                  </a:cubicBezTo>
                  <a:cubicBezTo>
                    <a:pt x="6988" y="1433"/>
                    <a:pt x="5409" y="3392"/>
                    <a:pt x="2326" y="3392"/>
                  </a:cubicBezTo>
                  <a:cubicBezTo>
                    <a:pt x="1667" y="3392"/>
                    <a:pt x="940" y="3303"/>
                    <a:pt x="145" y="3086"/>
                  </a:cubicBezTo>
                  <a:lnTo>
                    <a:pt x="0" y="3847"/>
                  </a:lnTo>
                  <a:cubicBezTo>
                    <a:pt x="0" y="3847"/>
                    <a:pt x="1265" y="4492"/>
                    <a:pt x="2948" y="4492"/>
                  </a:cubicBezTo>
                  <a:cubicBezTo>
                    <a:pt x="4513" y="4492"/>
                    <a:pt x="6439" y="3935"/>
                    <a:pt x="8050" y="1786"/>
                  </a:cubicBezTo>
                  <a:cubicBezTo>
                    <a:pt x="8050" y="1786"/>
                    <a:pt x="8126" y="1792"/>
                    <a:pt x="8243" y="1792"/>
                  </a:cubicBezTo>
                  <a:cubicBezTo>
                    <a:pt x="8685" y="1792"/>
                    <a:pt x="9712" y="1717"/>
                    <a:pt x="9393" y="1006"/>
                  </a:cubicBezTo>
                  <a:cubicBezTo>
                    <a:pt x="9130" y="414"/>
                    <a:pt x="8091"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7169232" y="2601393"/>
              <a:ext cx="165893" cy="190945"/>
            </a:xfrm>
            <a:custGeom>
              <a:avLst/>
              <a:gdLst/>
              <a:ahLst/>
              <a:cxnLst/>
              <a:rect l="l" t="t" r="r" b="b"/>
              <a:pathLst>
                <a:path w="2503" h="2881" extrusionOk="0">
                  <a:moveTo>
                    <a:pt x="1267" y="0"/>
                  </a:moveTo>
                  <a:cubicBezTo>
                    <a:pt x="898" y="0"/>
                    <a:pt x="0" y="2729"/>
                    <a:pt x="0" y="2729"/>
                  </a:cubicBezTo>
                  <a:lnTo>
                    <a:pt x="460" y="2880"/>
                  </a:lnTo>
                  <a:cubicBezTo>
                    <a:pt x="460" y="2880"/>
                    <a:pt x="2503" y="356"/>
                    <a:pt x="2160" y="83"/>
                  </a:cubicBezTo>
                  <a:cubicBezTo>
                    <a:pt x="2141" y="68"/>
                    <a:pt x="2120" y="61"/>
                    <a:pt x="2096" y="61"/>
                  </a:cubicBezTo>
                  <a:cubicBezTo>
                    <a:pt x="1680" y="61"/>
                    <a:pt x="520" y="2150"/>
                    <a:pt x="520" y="2150"/>
                  </a:cubicBezTo>
                  <a:cubicBezTo>
                    <a:pt x="520" y="2150"/>
                    <a:pt x="1641" y="109"/>
                    <a:pt x="1287" y="3"/>
                  </a:cubicBezTo>
                  <a:cubicBezTo>
                    <a:pt x="1281" y="1"/>
                    <a:pt x="1274" y="0"/>
                    <a:pt x="1267" y="0"/>
                  </a:cubicBezTo>
                  <a:close/>
                </a:path>
              </a:pathLst>
            </a:custGeom>
            <a:solidFill>
              <a:srgbClr val="FFD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7148222" y="2752971"/>
              <a:ext cx="123342" cy="124469"/>
            </a:xfrm>
            <a:custGeom>
              <a:avLst/>
              <a:gdLst/>
              <a:ahLst/>
              <a:cxnLst/>
              <a:rect l="l" t="t" r="r" b="b"/>
              <a:pathLst>
                <a:path w="1861" h="1878" extrusionOk="0">
                  <a:moveTo>
                    <a:pt x="451" y="1"/>
                  </a:moveTo>
                  <a:lnTo>
                    <a:pt x="430" y="141"/>
                  </a:lnTo>
                  <a:cubicBezTo>
                    <a:pt x="438" y="143"/>
                    <a:pt x="1242" y="270"/>
                    <a:pt x="1557" y="470"/>
                  </a:cubicBezTo>
                  <a:cubicBezTo>
                    <a:pt x="1591" y="492"/>
                    <a:pt x="1604" y="520"/>
                    <a:pt x="1602" y="554"/>
                  </a:cubicBezTo>
                  <a:cubicBezTo>
                    <a:pt x="1596" y="621"/>
                    <a:pt x="1520" y="725"/>
                    <a:pt x="1367" y="787"/>
                  </a:cubicBezTo>
                  <a:cubicBezTo>
                    <a:pt x="1319" y="806"/>
                    <a:pt x="1222" y="836"/>
                    <a:pt x="1087" y="836"/>
                  </a:cubicBezTo>
                  <a:cubicBezTo>
                    <a:pt x="874" y="836"/>
                    <a:pt x="564" y="761"/>
                    <a:pt x="195" y="447"/>
                  </a:cubicBezTo>
                  <a:lnTo>
                    <a:pt x="1" y="281"/>
                  </a:lnTo>
                  <a:lnTo>
                    <a:pt x="1" y="281"/>
                  </a:lnTo>
                  <a:lnTo>
                    <a:pt x="85" y="522"/>
                  </a:lnTo>
                  <a:cubicBezTo>
                    <a:pt x="87" y="539"/>
                    <a:pt x="557" y="1878"/>
                    <a:pt x="1578" y="1878"/>
                  </a:cubicBezTo>
                  <a:cubicBezTo>
                    <a:pt x="1667" y="1878"/>
                    <a:pt x="1764" y="1867"/>
                    <a:pt x="1861" y="1848"/>
                  </a:cubicBezTo>
                  <a:lnTo>
                    <a:pt x="1828" y="1710"/>
                  </a:lnTo>
                  <a:cubicBezTo>
                    <a:pt x="1741" y="1730"/>
                    <a:pt x="1658" y="1739"/>
                    <a:pt x="1578" y="1739"/>
                  </a:cubicBezTo>
                  <a:cubicBezTo>
                    <a:pt x="911" y="1739"/>
                    <a:pt x="497" y="1088"/>
                    <a:pt x="320" y="723"/>
                  </a:cubicBezTo>
                  <a:lnTo>
                    <a:pt x="320" y="723"/>
                  </a:lnTo>
                  <a:cubicBezTo>
                    <a:pt x="622" y="924"/>
                    <a:pt x="882" y="981"/>
                    <a:pt x="1080" y="981"/>
                  </a:cubicBezTo>
                  <a:cubicBezTo>
                    <a:pt x="1233" y="981"/>
                    <a:pt x="1349" y="947"/>
                    <a:pt x="1419" y="919"/>
                  </a:cubicBezTo>
                  <a:cubicBezTo>
                    <a:pt x="1602" y="843"/>
                    <a:pt x="1729" y="705"/>
                    <a:pt x="1742" y="567"/>
                  </a:cubicBezTo>
                  <a:cubicBezTo>
                    <a:pt x="1749" y="483"/>
                    <a:pt x="1710" y="404"/>
                    <a:pt x="1632" y="352"/>
                  </a:cubicBezTo>
                  <a:cubicBezTo>
                    <a:pt x="1292" y="134"/>
                    <a:pt x="486" y="5"/>
                    <a:pt x="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7208204" y="2802546"/>
              <a:ext cx="75821" cy="59915"/>
            </a:xfrm>
            <a:custGeom>
              <a:avLst/>
              <a:gdLst/>
              <a:ahLst/>
              <a:cxnLst/>
              <a:rect l="l" t="t" r="r" b="b"/>
              <a:pathLst>
                <a:path w="1144" h="904" extrusionOk="0">
                  <a:moveTo>
                    <a:pt x="1001" y="0"/>
                  </a:moveTo>
                  <a:cubicBezTo>
                    <a:pt x="997" y="33"/>
                    <a:pt x="897" y="761"/>
                    <a:pt x="12" y="761"/>
                  </a:cubicBezTo>
                  <a:lnTo>
                    <a:pt x="1" y="761"/>
                  </a:lnTo>
                  <a:lnTo>
                    <a:pt x="1" y="903"/>
                  </a:lnTo>
                  <a:lnTo>
                    <a:pt x="16" y="903"/>
                  </a:lnTo>
                  <a:cubicBezTo>
                    <a:pt x="1029" y="903"/>
                    <a:pt x="1143" y="31"/>
                    <a:pt x="1141" y="18"/>
                  </a:cubicBez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6114282" y="3540948"/>
              <a:ext cx="175370" cy="52889"/>
            </a:xfrm>
            <a:custGeom>
              <a:avLst/>
              <a:gdLst/>
              <a:ahLst/>
              <a:cxnLst/>
              <a:rect l="l" t="t" r="r" b="b"/>
              <a:pathLst>
                <a:path w="2646" h="798" extrusionOk="0">
                  <a:moveTo>
                    <a:pt x="2598" y="0"/>
                  </a:moveTo>
                  <a:lnTo>
                    <a:pt x="1" y="593"/>
                  </a:lnTo>
                  <a:lnTo>
                    <a:pt x="46" y="797"/>
                  </a:lnTo>
                  <a:lnTo>
                    <a:pt x="2645" y="205"/>
                  </a:lnTo>
                  <a:lnTo>
                    <a:pt x="25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6804967" y="3586945"/>
              <a:ext cx="183655" cy="131031"/>
            </a:xfrm>
            <a:custGeom>
              <a:avLst/>
              <a:gdLst/>
              <a:ahLst/>
              <a:cxnLst/>
              <a:rect l="l" t="t" r="r" b="b"/>
              <a:pathLst>
                <a:path w="2771" h="1977" extrusionOk="0">
                  <a:moveTo>
                    <a:pt x="2652" y="0"/>
                  </a:moveTo>
                  <a:lnTo>
                    <a:pt x="1" y="1802"/>
                  </a:lnTo>
                  <a:lnTo>
                    <a:pt x="119" y="1976"/>
                  </a:lnTo>
                  <a:lnTo>
                    <a:pt x="2770" y="175"/>
                  </a:lnTo>
                  <a:lnTo>
                    <a:pt x="26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6914525" y="3373663"/>
              <a:ext cx="143093" cy="441408"/>
            </a:xfrm>
            <a:custGeom>
              <a:avLst/>
              <a:gdLst/>
              <a:ahLst/>
              <a:cxnLst/>
              <a:rect l="l" t="t" r="r" b="b"/>
              <a:pathLst>
                <a:path w="2159" h="6660" extrusionOk="0">
                  <a:moveTo>
                    <a:pt x="203" y="0"/>
                  </a:moveTo>
                  <a:lnTo>
                    <a:pt x="1" y="61"/>
                  </a:lnTo>
                  <a:lnTo>
                    <a:pt x="1955" y="6660"/>
                  </a:lnTo>
                  <a:lnTo>
                    <a:pt x="2158" y="660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797809" y="3526235"/>
              <a:ext cx="150516" cy="72044"/>
            </a:xfrm>
            <a:custGeom>
              <a:avLst/>
              <a:gdLst/>
              <a:ahLst/>
              <a:cxnLst/>
              <a:rect l="l" t="t" r="r" b="b"/>
              <a:pathLst>
                <a:path w="2271" h="1087" extrusionOk="0">
                  <a:moveTo>
                    <a:pt x="81" y="0"/>
                  </a:moveTo>
                  <a:lnTo>
                    <a:pt x="1" y="194"/>
                  </a:lnTo>
                  <a:lnTo>
                    <a:pt x="2193" y="1086"/>
                  </a:lnTo>
                  <a:lnTo>
                    <a:pt x="2270" y="892"/>
                  </a:lnTo>
                  <a:lnTo>
                    <a:pt x="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7005658" y="3592910"/>
              <a:ext cx="205924" cy="19751"/>
            </a:xfrm>
            <a:custGeom>
              <a:avLst/>
              <a:gdLst/>
              <a:ahLst/>
              <a:cxnLst/>
              <a:rect l="l" t="t" r="r" b="b"/>
              <a:pathLst>
                <a:path w="3107" h="298" extrusionOk="0">
                  <a:moveTo>
                    <a:pt x="7" y="1"/>
                  </a:moveTo>
                  <a:lnTo>
                    <a:pt x="1" y="210"/>
                  </a:lnTo>
                  <a:lnTo>
                    <a:pt x="3100" y="298"/>
                  </a:lnTo>
                  <a:lnTo>
                    <a:pt x="3106" y="89"/>
                  </a:lnTo>
                  <a:lnTo>
                    <a:pt x="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6989552" y="3379098"/>
              <a:ext cx="188626" cy="205328"/>
            </a:xfrm>
            <a:custGeom>
              <a:avLst/>
              <a:gdLst/>
              <a:ahLst/>
              <a:cxnLst/>
              <a:rect l="l" t="t" r="r" b="b"/>
              <a:pathLst>
                <a:path w="2846" h="3098" extrusionOk="0">
                  <a:moveTo>
                    <a:pt x="2690" y="0"/>
                  </a:moveTo>
                  <a:lnTo>
                    <a:pt x="0" y="2955"/>
                  </a:lnTo>
                  <a:lnTo>
                    <a:pt x="155" y="3097"/>
                  </a:lnTo>
                  <a:lnTo>
                    <a:pt x="2845" y="142"/>
                  </a:lnTo>
                  <a:lnTo>
                    <a:pt x="26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6910813" y="3592314"/>
              <a:ext cx="71381" cy="228922"/>
            </a:xfrm>
            <a:custGeom>
              <a:avLst/>
              <a:gdLst/>
              <a:ahLst/>
              <a:cxnLst/>
              <a:rect l="l" t="t" r="r" b="b"/>
              <a:pathLst>
                <a:path w="1077" h="3454" extrusionOk="0">
                  <a:moveTo>
                    <a:pt x="871" y="1"/>
                  </a:moveTo>
                  <a:lnTo>
                    <a:pt x="1" y="3402"/>
                  </a:lnTo>
                  <a:lnTo>
                    <a:pt x="205" y="3454"/>
                  </a:lnTo>
                  <a:lnTo>
                    <a:pt x="1076" y="55"/>
                  </a:lnTo>
                  <a:lnTo>
                    <a:pt x="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5818019" y="3292406"/>
              <a:ext cx="515109" cy="511331"/>
            </a:xfrm>
            <a:custGeom>
              <a:avLst/>
              <a:gdLst/>
              <a:ahLst/>
              <a:cxnLst/>
              <a:rect l="l" t="t" r="r" b="b"/>
              <a:pathLst>
                <a:path w="7772" h="7715" extrusionOk="0">
                  <a:moveTo>
                    <a:pt x="4468" y="303"/>
                  </a:moveTo>
                  <a:cubicBezTo>
                    <a:pt x="4989" y="303"/>
                    <a:pt x="5514" y="476"/>
                    <a:pt x="5997" y="879"/>
                  </a:cubicBezTo>
                  <a:cubicBezTo>
                    <a:pt x="7275" y="1948"/>
                    <a:pt x="7029" y="3966"/>
                    <a:pt x="6393" y="5289"/>
                  </a:cubicBezTo>
                  <a:cubicBezTo>
                    <a:pt x="5771" y="6423"/>
                    <a:pt x="4614" y="7424"/>
                    <a:pt x="3398" y="7424"/>
                  </a:cubicBezTo>
                  <a:cubicBezTo>
                    <a:pt x="2891" y="7424"/>
                    <a:pt x="2373" y="7250"/>
                    <a:pt x="1880" y="6839"/>
                  </a:cubicBezTo>
                  <a:cubicBezTo>
                    <a:pt x="604" y="5767"/>
                    <a:pt x="850" y="3752"/>
                    <a:pt x="1486" y="2427"/>
                  </a:cubicBezTo>
                  <a:cubicBezTo>
                    <a:pt x="2047" y="1258"/>
                    <a:pt x="3245" y="303"/>
                    <a:pt x="4468" y="303"/>
                  </a:cubicBezTo>
                  <a:close/>
                  <a:moveTo>
                    <a:pt x="4604" y="1"/>
                  </a:moveTo>
                  <a:cubicBezTo>
                    <a:pt x="3072" y="1"/>
                    <a:pt x="1672" y="1236"/>
                    <a:pt x="979" y="2506"/>
                  </a:cubicBezTo>
                  <a:cubicBezTo>
                    <a:pt x="1" y="4289"/>
                    <a:pt x="335" y="7026"/>
                    <a:pt x="2546" y="7619"/>
                  </a:cubicBezTo>
                  <a:cubicBezTo>
                    <a:pt x="2791" y="7684"/>
                    <a:pt x="3034" y="7715"/>
                    <a:pt x="3275" y="7715"/>
                  </a:cubicBezTo>
                  <a:cubicBezTo>
                    <a:pt x="4806" y="7715"/>
                    <a:pt x="6207" y="6480"/>
                    <a:pt x="6902" y="5211"/>
                  </a:cubicBezTo>
                  <a:cubicBezTo>
                    <a:pt x="6905" y="5206"/>
                    <a:pt x="6906" y="5201"/>
                    <a:pt x="6907" y="5197"/>
                  </a:cubicBezTo>
                  <a:lnTo>
                    <a:pt x="6907" y="5197"/>
                  </a:lnTo>
                  <a:cubicBezTo>
                    <a:pt x="7772" y="3376"/>
                    <a:pt x="7614" y="709"/>
                    <a:pt x="5333" y="97"/>
                  </a:cubicBezTo>
                  <a:cubicBezTo>
                    <a:pt x="5088" y="31"/>
                    <a:pt x="4845" y="1"/>
                    <a:pt x="4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6753005" y="3318255"/>
              <a:ext cx="504968" cy="514115"/>
            </a:xfrm>
            <a:custGeom>
              <a:avLst/>
              <a:gdLst/>
              <a:ahLst/>
              <a:cxnLst/>
              <a:rect l="l" t="t" r="r" b="b"/>
              <a:pathLst>
                <a:path w="7619" h="7757" extrusionOk="0">
                  <a:moveTo>
                    <a:pt x="4386" y="361"/>
                  </a:moveTo>
                  <a:cubicBezTo>
                    <a:pt x="4787" y="361"/>
                    <a:pt x="5193" y="461"/>
                    <a:pt x="5586" y="685"/>
                  </a:cubicBezTo>
                  <a:cubicBezTo>
                    <a:pt x="7164" y="1591"/>
                    <a:pt x="6953" y="3869"/>
                    <a:pt x="6293" y="5246"/>
                  </a:cubicBezTo>
                  <a:cubicBezTo>
                    <a:pt x="5677" y="6376"/>
                    <a:pt x="4534" y="7402"/>
                    <a:pt x="3277" y="7402"/>
                  </a:cubicBezTo>
                  <a:cubicBezTo>
                    <a:pt x="2882" y="7402"/>
                    <a:pt x="2476" y="7301"/>
                    <a:pt x="2071" y="7069"/>
                  </a:cubicBezTo>
                  <a:cubicBezTo>
                    <a:pt x="494" y="6166"/>
                    <a:pt x="703" y="3888"/>
                    <a:pt x="1362" y="2509"/>
                  </a:cubicBezTo>
                  <a:cubicBezTo>
                    <a:pt x="1918" y="1349"/>
                    <a:pt x="3123" y="361"/>
                    <a:pt x="4386" y="361"/>
                  </a:cubicBezTo>
                  <a:close/>
                  <a:moveTo>
                    <a:pt x="4492" y="0"/>
                  </a:moveTo>
                  <a:cubicBezTo>
                    <a:pt x="2973" y="0"/>
                    <a:pt x="1612" y="1127"/>
                    <a:pt x="877" y="2466"/>
                  </a:cubicBezTo>
                  <a:cubicBezTo>
                    <a:pt x="0" y="4069"/>
                    <a:pt x="86" y="6843"/>
                    <a:pt x="2101" y="7567"/>
                  </a:cubicBezTo>
                  <a:cubicBezTo>
                    <a:pt x="2461" y="7697"/>
                    <a:pt x="2819" y="7757"/>
                    <a:pt x="3168" y="7757"/>
                  </a:cubicBezTo>
                  <a:cubicBezTo>
                    <a:pt x="4686" y="7757"/>
                    <a:pt x="6046" y="6630"/>
                    <a:pt x="6780" y="5291"/>
                  </a:cubicBezTo>
                  <a:cubicBezTo>
                    <a:pt x="6788" y="5278"/>
                    <a:pt x="6793" y="5265"/>
                    <a:pt x="6796" y="5253"/>
                  </a:cubicBezTo>
                  <a:lnTo>
                    <a:pt x="6796" y="5253"/>
                  </a:lnTo>
                  <a:cubicBezTo>
                    <a:pt x="7566" y="3610"/>
                    <a:pt x="7618" y="932"/>
                    <a:pt x="5558" y="190"/>
                  </a:cubicBezTo>
                  <a:cubicBezTo>
                    <a:pt x="5198" y="60"/>
                    <a:pt x="4841" y="0"/>
                    <a:pt x="4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6048335" y="3226659"/>
              <a:ext cx="945979" cy="407872"/>
            </a:xfrm>
            <a:custGeom>
              <a:avLst/>
              <a:gdLst/>
              <a:ahLst/>
              <a:cxnLst/>
              <a:rect l="l" t="t" r="r" b="b"/>
              <a:pathLst>
                <a:path w="14273" h="6154" extrusionOk="0">
                  <a:moveTo>
                    <a:pt x="6130" y="1365"/>
                  </a:moveTo>
                  <a:lnTo>
                    <a:pt x="6031" y="5604"/>
                  </a:lnTo>
                  <a:lnTo>
                    <a:pt x="1375" y="5460"/>
                  </a:lnTo>
                  <a:lnTo>
                    <a:pt x="6130" y="1365"/>
                  </a:lnTo>
                  <a:close/>
                  <a:moveTo>
                    <a:pt x="14231" y="0"/>
                  </a:moveTo>
                  <a:lnTo>
                    <a:pt x="6679" y="585"/>
                  </a:lnTo>
                  <a:lnTo>
                    <a:pt x="6688" y="181"/>
                  </a:lnTo>
                  <a:lnTo>
                    <a:pt x="6160" y="169"/>
                  </a:lnTo>
                  <a:lnTo>
                    <a:pt x="6149" y="656"/>
                  </a:lnTo>
                  <a:lnTo>
                    <a:pt x="0" y="5947"/>
                  </a:lnTo>
                  <a:lnTo>
                    <a:pt x="6550" y="6154"/>
                  </a:lnTo>
                  <a:lnTo>
                    <a:pt x="6666" y="1119"/>
                  </a:lnTo>
                  <a:lnTo>
                    <a:pt x="14272" y="528"/>
                  </a:lnTo>
                  <a:lnTo>
                    <a:pt x="142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6473576" y="3241505"/>
              <a:ext cx="519549" cy="389181"/>
            </a:xfrm>
            <a:custGeom>
              <a:avLst/>
              <a:gdLst/>
              <a:ahLst/>
              <a:cxnLst/>
              <a:rect l="l" t="t" r="r" b="b"/>
              <a:pathLst>
                <a:path w="7839" h="5872" extrusionOk="0">
                  <a:moveTo>
                    <a:pt x="7529" y="1"/>
                  </a:moveTo>
                  <a:lnTo>
                    <a:pt x="0" y="5443"/>
                  </a:lnTo>
                  <a:lnTo>
                    <a:pt x="309" y="5872"/>
                  </a:lnTo>
                  <a:lnTo>
                    <a:pt x="7839" y="429"/>
                  </a:lnTo>
                  <a:lnTo>
                    <a:pt x="7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6965228" y="3116836"/>
              <a:ext cx="48780" cy="480578"/>
            </a:xfrm>
            <a:custGeom>
              <a:avLst/>
              <a:gdLst/>
              <a:ahLst/>
              <a:cxnLst/>
              <a:rect l="l" t="t" r="r" b="b"/>
              <a:pathLst>
                <a:path w="736" h="7251" extrusionOk="0">
                  <a:moveTo>
                    <a:pt x="208" y="0"/>
                  </a:moveTo>
                  <a:lnTo>
                    <a:pt x="1" y="7235"/>
                  </a:lnTo>
                  <a:lnTo>
                    <a:pt x="531" y="7250"/>
                  </a:lnTo>
                  <a:lnTo>
                    <a:pt x="736" y="15"/>
                  </a:lnTo>
                  <a:lnTo>
                    <a:pt x="2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5991601" y="3506285"/>
              <a:ext cx="157475" cy="162446"/>
            </a:xfrm>
            <a:custGeom>
              <a:avLst/>
              <a:gdLst/>
              <a:ahLst/>
              <a:cxnLst/>
              <a:rect l="l" t="t" r="r" b="b"/>
              <a:pathLst>
                <a:path w="2376" h="2451" extrusionOk="0">
                  <a:moveTo>
                    <a:pt x="1540" y="0"/>
                  </a:moveTo>
                  <a:cubicBezTo>
                    <a:pt x="1159" y="0"/>
                    <a:pt x="719" y="258"/>
                    <a:pt x="419" y="698"/>
                  </a:cubicBezTo>
                  <a:cubicBezTo>
                    <a:pt x="0" y="1308"/>
                    <a:pt x="5" y="2040"/>
                    <a:pt x="432" y="2331"/>
                  </a:cubicBezTo>
                  <a:cubicBezTo>
                    <a:pt x="550" y="2412"/>
                    <a:pt x="688" y="2451"/>
                    <a:pt x="836" y="2451"/>
                  </a:cubicBezTo>
                  <a:cubicBezTo>
                    <a:pt x="1217" y="2451"/>
                    <a:pt x="1658" y="2193"/>
                    <a:pt x="1960" y="1752"/>
                  </a:cubicBezTo>
                  <a:cubicBezTo>
                    <a:pt x="2376" y="1139"/>
                    <a:pt x="2371" y="411"/>
                    <a:pt x="1945" y="120"/>
                  </a:cubicBezTo>
                  <a:cubicBezTo>
                    <a:pt x="1826" y="39"/>
                    <a:pt x="1688" y="0"/>
                    <a:pt x="1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6364747" y="3523186"/>
              <a:ext cx="210762" cy="153366"/>
            </a:xfrm>
            <a:custGeom>
              <a:avLst/>
              <a:gdLst/>
              <a:ahLst/>
              <a:cxnLst/>
              <a:rect l="l" t="t" r="r" b="b"/>
              <a:pathLst>
                <a:path w="3180" h="2314" extrusionOk="0">
                  <a:moveTo>
                    <a:pt x="1591" y="1"/>
                  </a:moveTo>
                  <a:cubicBezTo>
                    <a:pt x="711" y="1"/>
                    <a:pt x="0" y="518"/>
                    <a:pt x="0" y="1158"/>
                  </a:cubicBezTo>
                  <a:cubicBezTo>
                    <a:pt x="0" y="1796"/>
                    <a:pt x="711" y="2313"/>
                    <a:pt x="1591" y="2313"/>
                  </a:cubicBezTo>
                  <a:cubicBezTo>
                    <a:pt x="2468" y="2313"/>
                    <a:pt x="3179" y="1796"/>
                    <a:pt x="3179" y="1158"/>
                  </a:cubicBezTo>
                  <a:cubicBezTo>
                    <a:pt x="3179" y="518"/>
                    <a:pt x="2468" y="1"/>
                    <a:pt x="1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5893311" y="3581643"/>
              <a:ext cx="175768" cy="146341"/>
            </a:xfrm>
            <a:custGeom>
              <a:avLst/>
              <a:gdLst/>
              <a:ahLst/>
              <a:cxnLst/>
              <a:rect l="l" t="t" r="r" b="b"/>
              <a:pathLst>
                <a:path w="2652" h="2208" extrusionOk="0">
                  <a:moveTo>
                    <a:pt x="2518" y="0"/>
                  </a:moveTo>
                  <a:lnTo>
                    <a:pt x="1" y="2043"/>
                  </a:lnTo>
                  <a:lnTo>
                    <a:pt x="132" y="2207"/>
                  </a:lnTo>
                  <a:lnTo>
                    <a:pt x="2652" y="164"/>
                  </a:lnTo>
                  <a:lnTo>
                    <a:pt x="25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6071002" y="3304933"/>
              <a:ext cx="22534" cy="273196"/>
            </a:xfrm>
            <a:custGeom>
              <a:avLst/>
              <a:gdLst/>
              <a:ahLst/>
              <a:cxnLst/>
              <a:rect l="l" t="t" r="r" b="b"/>
              <a:pathLst>
                <a:path w="340" h="4122" extrusionOk="0">
                  <a:moveTo>
                    <a:pt x="130" y="1"/>
                  </a:moveTo>
                  <a:lnTo>
                    <a:pt x="1" y="4115"/>
                  </a:lnTo>
                  <a:lnTo>
                    <a:pt x="212" y="4121"/>
                  </a:lnTo>
                  <a:lnTo>
                    <a:pt x="339" y="7"/>
                  </a:lnTo>
                  <a:lnTo>
                    <a:pt x="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5900005" y="3445906"/>
              <a:ext cx="166091" cy="135339"/>
            </a:xfrm>
            <a:custGeom>
              <a:avLst/>
              <a:gdLst/>
              <a:ahLst/>
              <a:cxnLst/>
              <a:rect l="l" t="t" r="r" b="b"/>
              <a:pathLst>
                <a:path w="2506" h="2042" extrusionOk="0">
                  <a:moveTo>
                    <a:pt x="132" y="1"/>
                  </a:moveTo>
                  <a:lnTo>
                    <a:pt x="1" y="165"/>
                  </a:lnTo>
                  <a:lnTo>
                    <a:pt x="2376" y="2042"/>
                  </a:lnTo>
                  <a:lnTo>
                    <a:pt x="2505" y="1876"/>
                  </a:lnTo>
                  <a:lnTo>
                    <a:pt x="1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6103611" y="3343507"/>
              <a:ext cx="135339" cy="216926"/>
            </a:xfrm>
            <a:custGeom>
              <a:avLst/>
              <a:gdLst/>
              <a:ahLst/>
              <a:cxnLst/>
              <a:rect l="l" t="t" r="r" b="b"/>
              <a:pathLst>
                <a:path w="2042" h="3273" extrusionOk="0">
                  <a:moveTo>
                    <a:pt x="1860" y="0"/>
                  </a:moveTo>
                  <a:lnTo>
                    <a:pt x="0" y="3167"/>
                  </a:lnTo>
                  <a:lnTo>
                    <a:pt x="181" y="3272"/>
                  </a:lnTo>
                  <a:lnTo>
                    <a:pt x="2041" y="106"/>
                  </a:lnTo>
                  <a:lnTo>
                    <a:pt x="18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6032429" y="3615180"/>
              <a:ext cx="35657" cy="177624"/>
            </a:xfrm>
            <a:custGeom>
              <a:avLst/>
              <a:gdLst/>
              <a:ahLst/>
              <a:cxnLst/>
              <a:rect l="l" t="t" r="r" b="b"/>
              <a:pathLst>
                <a:path w="538" h="2680" extrusionOk="0">
                  <a:moveTo>
                    <a:pt x="328" y="1"/>
                  </a:moveTo>
                  <a:lnTo>
                    <a:pt x="1" y="2654"/>
                  </a:lnTo>
                  <a:lnTo>
                    <a:pt x="208" y="2680"/>
                  </a:lnTo>
                  <a:lnTo>
                    <a:pt x="538" y="27"/>
                  </a:lnTo>
                  <a:lnTo>
                    <a:pt x="3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6081010" y="3617035"/>
              <a:ext cx="109623" cy="126656"/>
            </a:xfrm>
            <a:custGeom>
              <a:avLst/>
              <a:gdLst/>
              <a:ahLst/>
              <a:cxnLst/>
              <a:rect l="l" t="t" r="r" b="b"/>
              <a:pathLst>
                <a:path w="1654" h="1911" extrusionOk="0">
                  <a:moveTo>
                    <a:pt x="162" y="1"/>
                  </a:moveTo>
                  <a:lnTo>
                    <a:pt x="1" y="137"/>
                  </a:lnTo>
                  <a:lnTo>
                    <a:pt x="1492" y="1910"/>
                  </a:lnTo>
                  <a:lnTo>
                    <a:pt x="1654" y="1775"/>
                  </a:lnTo>
                  <a:lnTo>
                    <a:pt x="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6927847" y="3557915"/>
              <a:ext cx="105050" cy="68929"/>
            </a:xfrm>
            <a:custGeom>
              <a:avLst/>
              <a:gdLst/>
              <a:ahLst/>
              <a:cxnLst/>
              <a:rect l="l" t="t" r="r" b="b"/>
              <a:pathLst>
                <a:path w="1585" h="1040" extrusionOk="0">
                  <a:moveTo>
                    <a:pt x="797" y="0"/>
                  </a:moveTo>
                  <a:cubicBezTo>
                    <a:pt x="795" y="0"/>
                    <a:pt x="793" y="0"/>
                    <a:pt x="791" y="0"/>
                  </a:cubicBezTo>
                  <a:cubicBezTo>
                    <a:pt x="356" y="0"/>
                    <a:pt x="0" y="231"/>
                    <a:pt x="0" y="520"/>
                  </a:cubicBezTo>
                  <a:cubicBezTo>
                    <a:pt x="0" y="807"/>
                    <a:pt x="356" y="1039"/>
                    <a:pt x="791" y="1039"/>
                  </a:cubicBezTo>
                  <a:cubicBezTo>
                    <a:pt x="1229" y="1039"/>
                    <a:pt x="1584" y="809"/>
                    <a:pt x="1584" y="520"/>
                  </a:cubicBezTo>
                  <a:cubicBezTo>
                    <a:pt x="1584" y="232"/>
                    <a:pt x="1232" y="0"/>
                    <a:pt x="797" y="0"/>
                  </a:cubicBez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6468407" y="3522324"/>
              <a:ext cx="97627" cy="109093"/>
            </a:xfrm>
            <a:custGeom>
              <a:avLst/>
              <a:gdLst/>
              <a:ahLst/>
              <a:cxnLst/>
              <a:rect l="l" t="t" r="r" b="b"/>
              <a:pathLst>
                <a:path w="1473" h="1646" extrusionOk="0">
                  <a:moveTo>
                    <a:pt x="1315" y="1"/>
                  </a:moveTo>
                  <a:lnTo>
                    <a:pt x="1" y="1507"/>
                  </a:lnTo>
                  <a:lnTo>
                    <a:pt x="158" y="1645"/>
                  </a:lnTo>
                  <a:lnTo>
                    <a:pt x="1473" y="141"/>
                  </a:lnTo>
                  <a:lnTo>
                    <a:pt x="13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6500286" y="3499922"/>
              <a:ext cx="155023" cy="77942"/>
            </a:xfrm>
            <a:custGeom>
              <a:avLst/>
              <a:gdLst/>
              <a:ahLst/>
              <a:cxnLst/>
              <a:rect l="l" t="t" r="r" b="b"/>
              <a:pathLst>
                <a:path w="2339" h="1176" extrusionOk="0">
                  <a:moveTo>
                    <a:pt x="315" y="0"/>
                  </a:moveTo>
                  <a:lnTo>
                    <a:pt x="0" y="791"/>
                  </a:lnTo>
                  <a:lnTo>
                    <a:pt x="1727" y="1175"/>
                  </a:lnTo>
                  <a:lnTo>
                    <a:pt x="2339" y="410"/>
                  </a:lnTo>
                  <a:lnTo>
                    <a:pt x="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6412269" y="3568189"/>
              <a:ext cx="122481" cy="94048"/>
            </a:xfrm>
            <a:custGeom>
              <a:avLst/>
              <a:gdLst/>
              <a:ahLst/>
              <a:cxnLst/>
              <a:rect l="l" t="t" r="r" b="b"/>
              <a:pathLst>
                <a:path w="1848" h="1419" extrusionOk="0">
                  <a:moveTo>
                    <a:pt x="925" y="214"/>
                  </a:moveTo>
                  <a:cubicBezTo>
                    <a:pt x="1318" y="214"/>
                    <a:pt x="1637" y="436"/>
                    <a:pt x="1637" y="710"/>
                  </a:cubicBezTo>
                  <a:cubicBezTo>
                    <a:pt x="1637" y="981"/>
                    <a:pt x="1318" y="1205"/>
                    <a:pt x="925" y="1205"/>
                  </a:cubicBezTo>
                  <a:cubicBezTo>
                    <a:pt x="533" y="1205"/>
                    <a:pt x="214" y="986"/>
                    <a:pt x="214" y="710"/>
                  </a:cubicBezTo>
                  <a:cubicBezTo>
                    <a:pt x="214" y="438"/>
                    <a:pt x="531" y="214"/>
                    <a:pt x="925" y="214"/>
                  </a:cubicBezTo>
                  <a:close/>
                  <a:moveTo>
                    <a:pt x="925" y="1"/>
                  </a:moveTo>
                  <a:cubicBezTo>
                    <a:pt x="415" y="1"/>
                    <a:pt x="1" y="320"/>
                    <a:pt x="1" y="710"/>
                  </a:cubicBezTo>
                  <a:cubicBezTo>
                    <a:pt x="1" y="1100"/>
                    <a:pt x="415" y="1419"/>
                    <a:pt x="925" y="1419"/>
                  </a:cubicBezTo>
                  <a:cubicBezTo>
                    <a:pt x="1434" y="1419"/>
                    <a:pt x="1848" y="1100"/>
                    <a:pt x="1848" y="710"/>
                  </a:cubicBezTo>
                  <a:cubicBezTo>
                    <a:pt x="1848" y="320"/>
                    <a:pt x="1434" y="1"/>
                    <a:pt x="9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6110040" y="3520601"/>
              <a:ext cx="7158" cy="14117"/>
            </a:xfrm>
            <a:custGeom>
              <a:avLst/>
              <a:gdLst/>
              <a:ahLst/>
              <a:cxnLst/>
              <a:rect l="l" t="t" r="r" b="b"/>
              <a:pathLst>
                <a:path w="108" h="213" extrusionOk="0">
                  <a:moveTo>
                    <a:pt x="2" y="1"/>
                  </a:moveTo>
                  <a:lnTo>
                    <a:pt x="0" y="210"/>
                  </a:lnTo>
                  <a:lnTo>
                    <a:pt x="104" y="212"/>
                  </a:lnTo>
                  <a:lnTo>
                    <a:pt x="108" y="3"/>
                  </a:lnTo>
                  <a:lnTo>
                    <a:pt x="2" y="1"/>
                  </a:ln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6131448" y="3520601"/>
              <a:ext cx="297188" cy="19353"/>
            </a:xfrm>
            <a:custGeom>
              <a:avLst/>
              <a:gdLst/>
              <a:ahLst/>
              <a:cxnLst/>
              <a:rect l="l" t="t" r="r" b="b"/>
              <a:pathLst>
                <a:path w="4484" h="292" extrusionOk="0">
                  <a:moveTo>
                    <a:pt x="3" y="1"/>
                  </a:moveTo>
                  <a:lnTo>
                    <a:pt x="0" y="210"/>
                  </a:lnTo>
                  <a:lnTo>
                    <a:pt x="212" y="212"/>
                  </a:lnTo>
                  <a:lnTo>
                    <a:pt x="216" y="3"/>
                  </a:lnTo>
                  <a:lnTo>
                    <a:pt x="3" y="1"/>
                  </a:lnTo>
                  <a:close/>
                  <a:moveTo>
                    <a:pt x="432" y="7"/>
                  </a:moveTo>
                  <a:lnTo>
                    <a:pt x="427" y="219"/>
                  </a:lnTo>
                  <a:lnTo>
                    <a:pt x="641" y="221"/>
                  </a:lnTo>
                  <a:lnTo>
                    <a:pt x="643" y="12"/>
                  </a:lnTo>
                  <a:lnTo>
                    <a:pt x="432" y="7"/>
                  </a:lnTo>
                  <a:close/>
                  <a:moveTo>
                    <a:pt x="856" y="16"/>
                  </a:moveTo>
                  <a:lnTo>
                    <a:pt x="854" y="227"/>
                  </a:lnTo>
                  <a:lnTo>
                    <a:pt x="1067" y="229"/>
                  </a:lnTo>
                  <a:lnTo>
                    <a:pt x="1070" y="18"/>
                  </a:lnTo>
                  <a:lnTo>
                    <a:pt x="856" y="16"/>
                  </a:lnTo>
                  <a:close/>
                  <a:moveTo>
                    <a:pt x="1283" y="25"/>
                  </a:moveTo>
                  <a:lnTo>
                    <a:pt x="1279" y="234"/>
                  </a:lnTo>
                  <a:lnTo>
                    <a:pt x="1492" y="238"/>
                  </a:lnTo>
                  <a:lnTo>
                    <a:pt x="1494" y="27"/>
                  </a:lnTo>
                  <a:lnTo>
                    <a:pt x="1283" y="25"/>
                  </a:lnTo>
                  <a:close/>
                  <a:moveTo>
                    <a:pt x="1710" y="29"/>
                  </a:moveTo>
                  <a:lnTo>
                    <a:pt x="1707" y="240"/>
                  </a:lnTo>
                  <a:lnTo>
                    <a:pt x="1921" y="242"/>
                  </a:lnTo>
                  <a:lnTo>
                    <a:pt x="1923" y="33"/>
                  </a:lnTo>
                  <a:lnTo>
                    <a:pt x="1710" y="29"/>
                  </a:lnTo>
                  <a:close/>
                  <a:moveTo>
                    <a:pt x="2136" y="38"/>
                  </a:moveTo>
                  <a:lnTo>
                    <a:pt x="2134" y="249"/>
                  </a:lnTo>
                  <a:lnTo>
                    <a:pt x="2345" y="251"/>
                  </a:lnTo>
                  <a:lnTo>
                    <a:pt x="2350" y="40"/>
                  </a:lnTo>
                  <a:lnTo>
                    <a:pt x="2136" y="38"/>
                  </a:lnTo>
                  <a:close/>
                  <a:moveTo>
                    <a:pt x="2565" y="46"/>
                  </a:moveTo>
                  <a:lnTo>
                    <a:pt x="2561" y="255"/>
                  </a:lnTo>
                  <a:lnTo>
                    <a:pt x="2774" y="260"/>
                  </a:lnTo>
                  <a:lnTo>
                    <a:pt x="2776" y="48"/>
                  </a:lnTo>
                  <a:lnTo>
                    <a:pt x="2565" y="46"/>
                  </a:lnTo>
                  <a:close/>
                  <a:moveTo>
                    <a:pt x="2990" y="55"/>
                  </a:moveTo>
                  <a:lnTo>
                    <a:pt x="2988" y="264"/>
                  </a:lnTo>
                  <a:lnTo>
                    <a:pt x="3201" y="266"/>
                  </a:lnTo>
                  <a:lnTo>
                    <a:pt x="3203" y="57"/>
                  </a:lnTo>
                  <a:lnTo>
                    <a:pt x="2990" y="55"/>
                  </a:lnTo>
                  <a:close/>
                  <a:moveTo>
                    <a:pt x="3417" y="61"/>
                  </a:moveTo>
                  <a:lnTo>
                    <a:pt x="3412" y="273"/>
                  </a:lnTo>
                  <a:lnTo>
                    <a:pt x="3626" y="275"/>
                  </a:lnTo>
                  <a:lnTo>
                    <a:pt x="3628" y="66"/>
                  </a:lnTo>
                  <a:lnTo>
                    <a:pt x="3417" y="61"/>
                  </a:lnTo>
                  <a:close/>
                  <a:moveTo>
                    <a:pt x="3843" y="70"/>
                  </a:moveTo>
                  <a:lnTo>
                    <a:pt x="3841" y="281"/>
                  </a:lnTo>
                  <a:lnTo>
                    <a:pt x="4055" y="283"/>
                  </a:lnTo>
                  <a:lnTo>
                    <a:pt x="4057" y="72"/>
                  </a:lnTo>
                  <a:lnTo>
                    <a:pt x="3843" y="70"/>
                  </a:lnTo>
                  <a:close/>
                  <a:moveTo>
                    <a:pt x="4270" y="79"/>
                  </a:moveTo>
                  <a:lnTo>
                    <a:pt x="4268" y="288"/>
                  </a:lnTo>
                  <a:lnTo>
                    <a:pt x="4479" y="292"/>
                  </a:lnTo>
                  <a:lnTo>
                    <a:pt x="4483" y="81"/>
                  </a:lnTo>
                  <a:lnTo>
                    <a:pt x="4270" y="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p:nvPr/>
          </p:nvSpPr>
          <p:spPr>
            <a:xfrm>
              <a:off x="6442293" y="3526632"/>
              <a:ext cx="7357" cy="14051"/>
            </a:xfrm>
            <a:custGeom>
              <a:avLst/>
              <a:gdLst/>
              <a:ahLst/>
              <a:cxnLst/>
              <a:rect l="l" t="t" r="r" b="b"/>
              <a:pathLst>
                <a:path w="111" h="212" extrusionOk="0">
                  <a:moveTo>
                    <a:pt x="5" y="0"/>
                  </a:moveTo>
                  <a:lnTo>
                    <a:pt x="0" y="210"/>
                  </a:lnTo>
                  <a:lnTo>
                    <a:pt x="106" y="212"/>
                  </a:lnTo>
                  <a:lnTo>
                    <a:pt x="110" y="3"/>
                  </a:lnTo>
                  <a:lnTo>
                    <a:pt x="5" y="0"/>
                  </a:ln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0"/>
            <p:cNvSpPr/>
            <p:nvPr/>
          </p:nvSpPr>
          <p:spPr>
            <a:xfrm>
              <a:off x="6064706" y="3645203"/>
              <a:ext cx="7357" cy="14051"/>
            </a:xfrm>
            <a:custGeom>
              <a:avLst/>
              <a:gdLst/>
              <a:ahLst/>
              <a:cxnLst/>
              <a:rect l="l" t="t" r="r" b="b"/>
              <a:pathLst>
                <a:path w="111" h="212" extrusionOk="0">
                  <a:moveTo>
                    <a:pt x="5" y="0"/>
                  </a:moveTo>
                  <a:lnTo>
                    <a:pt x="1" y="209"/>
                  </a:lnTo>
                  <a:lnTo>
                    <a:pt x="107" y="212"/>
                  </a:lnTo>
                  <a:lnTo>
                    <a:pt x="111" y="3"/>
                  </a:lnTo>
                  <a:lnTo>
                    <a:pt x="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0"/>
            <p:cNvSpPr/>
            <p:nvPr/>
          </p:nvSpPr>
          <p:spPr>
            <a:xfrm>
              <a:off x="6085849" y="3645336"/>
              <a:ext cx="323766" cy="20347"/>
            </a:xfrm>
            <a:custGeom>
              <a:avLst/>
              <a:gdLst/>
              <a:ahLst/>
              <a:cxnLst/>
              <a:rect l="l" t="t" r="r" b="b"/>
              <a:pathLst>
                <a:path w="4885" h="307" extrusionOk="0">
                  <a:moveTo>
                    <a:pt x="5" y="1"/>
                  </a:moveTo>
                  <a:lnTo>
                    <a:pt x="1" y="212"/>
                  </a:lnTo>
                  <a:lnTo>
                    <a:pt x="214" y="216"/>
                  </a:lnTo>
                  <a:lnTo>
                    <a:pt x="219" y="7"/>
                  </a:lnTo>
                  <a:lnTo>
                    <a:pt x="5" y="1"/>
                  </a:lnTo>
                  <a:close/>
                  <a:moveTo>
                    <a:pt x="430" y="9"/>
                  </a:moveTo>
                  <a:lnTo>
                    <a:pt x="423" y="220"/>
                  </a:lnTo>
                  <a:lnTo>
                    <a:pt x="637" y="225"/>
                  </a:lnTo>
                  <a:lnTo>
                    <a:pt x="641" y="16"/>
                  </a:lnTo>
                  <a:lnTo>
                    <a:pt x="430" y="9"/>
                  </a:lnTo>
                  <a:close/>
                  <a:moveTo>
                    <a:pt x="852" y="18"/>
                  </a:moveTo>
                  <a:lnTo>
                    <a:pt x="846" y="227"/>
                  </a:lnTo>
                  <a:lnTo>
                    <a:pt x="1059" y="233"/>
                  </a:lnTo>
                  <a:lnTo>
                    <a:pt x="1066" y="22"/>
                  </a:lnTo>
                  <a:lnTo>
                    <a:pt x="852" y="18"/>
                  </a:lnTo>
                  <a:close/>
                  <a:moveTo>
                    <a:pt x="1277" y="26"/>
                  </a:moveTo>
                  <a:lnTo>
                    <a:pt x="1273" y="235"/>
                  </a:lnTo>
                  <a:lnTo>
                    <a:pt x="1486" y="242"/>
                  </a:lnTo>
                  <a:lnTo>
                    <a:pt x="1490" y="31"/>
                  </a:lnTo>
                  <a:lnTo>
                    <a:pt x="1277" y="26"/>
                  </a:lnTo>
                  <a:close/>
                  <a:moveTo>
                    <a:pt x="1701" y="33"/>
                  </a:moveTo>
                  <a:lnTo>
                    <a:pt x="1695" y="244"/>
                  </a:lnTo>
                  <a:lnTo>
                    <a:pt x="1908" y="248"/>
                  </a:lnTo>
                  <a:lnTo>
                    <a:pt x="1913" y="39"/>
                  </a:lnTo>
                  <a:lnTo>
                    <a:pt x="1701" y="33"/>
                  </a:lnTo>
                  <a:close/>
                  <a:moveTo>
                    <a:pt x="2126" y="41"/>
                  </a:moveTo>
                  <a:lnTo>
                    <a:pt x="2122" y="253"/>
                  </a:lnTo>
                  <a:lnTo>
                    <a:pt x="2333" y="257"/>
                  </a:lnTo>
                  <a:lnTo>
                    <a:pt x="2339" y="46"/>
                  </a:lnTo>
                  <a:lnTo>
                    <a:pt x="2126" y="41"/>
                  </a:lnTo>
                  <a:close/>
                  <a:moveTo>
                    <a:pt x="2548" y="50"/>
                  </a:moveTo>
                  <a:lnTo>
                    <a:pt x="2544" y="259"/>
                  </a:lnTo>
                  <a:lnTo>
                    <a:pt x="2758" y="266"/>
                  </a:lnTo>
                  <a:lnTo>
                    <a:pt x="2762" y="54"/>
                  </a:lnTo>
                  <a:lnTo>
                    <a:pt x="2548" y="50"/>
                  </a:lnTo>
                  <a:close/>
                  <a:moveTo>
                    <a:pt x="2975" y="59"/>
                  </a:moveTo>
                  <a:lnTo>
                    <a:pt x="2969" y="268"/>
                  </a:lnTo>
                  <a:lnTo>
                    <a:pt x="3182" y="274"/>
                  </a:lnTo>
                  <a:lnTo>
                    <a:pt x="3189" y="63"/>
                  </a:lnTo>
                  <a:lnTo>
                    <a:pt x="2975" y="59"/>
                  </a:lnTo>
                  <a:close/>
                  <a:moveTo>
                    <a:pt x="3398" y="65"/>
                  </a:moveTo>
                  <a:lnTo>
                    <a:pt x="3393" y="276"/>
                  </a:lnTo>
                  <a:lnTo>
                    <a:pt x="3605" y="281"/>
                  </a:lnTo>
                  <a:lnTo>
                    <a:pt x="3611" y="72"/>
                  </a:lnTo>
                  <a:lnTo>
                    <a:pt x="3398" y="65"/>
                  </a:lnTo>
                  <a:close/>
                  <a:moveTo>
                    <a:pt x="3824" y="74"/>
                  </a:moveTo>
                  <a:lnTo>
                    <a:pt x="3818" y="285"/>
                  </a:lnTo>
                  <a:lnTo>
                    <a:pt x="4031" y="289"/>
                  </a:lnTo>
                  <a:lnTo>
                    <a:pt x="4036" y="80"/>
                  </a:lnTo>
                  <a:lnTo>
                    <a:pt x="3824" y="74"/>
                  </a:lnTo>
                  <a:close/>
                  <a:moveTo>
                    <a:pt x="4247" y="82"/>
                  </a:moveTo>
                  <a:lnTo>
                    <a:pt x="4240" y="291"/>
                  </a:lnTo>
                  <a:lnTo>
                    <a:pt x="4454" y="298"/>
                  </a:lnTo>
                  <a:lnTo>
                    <a:pt x="4460" y="87"/>
                  </a:lnTo>
                  <a:lnTo>
                    <a:pt x="4247" y="82"/>
                  </a:lnTo>
                  <a:close/>
                  <a:moveTo>
                    <a:pt x="4671" y="91"/>
                  </a:moveTo>
                  <a:lnTo>
                    <a:pt x="4667" y="300"/>
                  </a:lnTo>
                  <a:lnTo>
                    <a:pt x="4880" y="307"/>
                  </a:lnTo>
                  <a:lnTo>
                    <a:pt x="4885" y="95"/>
                  </a:lnTo>
                  <a:lnTo>
                    <a:pt x="4671" y="9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6423271" y="3652163"/>
              <a:ext cx="7224" cy="14117"/>
            </a:xfrm>
            <a:custGeom>
              <a:avLst/>
              <a:gdLst/>
              <a:ahLst/>
              <a:cxnLst/>
              <a:rect l="l" t="t" r="r" b="b"/>
              <a:pathLst>
                <a:path w="109" h="213" extrusionOk="0">
                  <a:moveTo>
                    <a:pt x="3" y="1"/>
                  </a:moveTo>
                  <a:lnTo>
                    <a:pt x="1" y="210"/>
                  </a:lnTo>
                  <a:lnTo>
                    <a:pt x="104" y="212"/>
                  </a:lnTo>
                  <a:lnTo>
                    <a:pt x="108" y="3"/>
                  </a:lnTo>
                  <a:lnTo>
                    <a:pt x="3" y="1"/>
                  </a:ln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a:off x="6338568" y="3160248"/>
              <a:ext cx="305937" cy="102465"/>
            </a:xfrm>
            <a:custGeom>
              <a:avLst/>
              <a:gdLst/>
              <a:ahLst/>
              <a:cxnLst/>
              <a:rect l="l" t="t" r="r" b="b"/>
              <a:pathLst>
                <a:path w="4616" h="1546" extrusionOk="0">
                  <a:moveTo>
                    <a:pt x="4326" y="0"/>
                  </a:moveTo>
                  <a:lnTo>
                    <a:pt x="751" y="192"/>
                  </a:lnTo>
                  <a:cubicBezTo>
                    <a:pt x="751" y="192"/>
                    <a:pt x="1" y="1102"/>
                    <a:pt x="593" y="1472"/>
                  </a:cubicBezTo>
                  <a:cubicBezTo>
                    <a:pt x="675" y="1523"/>
                    <a:pt x="811" y="1545"/>
                    <a:pt x="985" y="1545"/>
                  </a:cubicBezTo>
                  <a:cubicBezTo>
                    <a:pt x="2069" y="1545"/>
                    <a:pt x="4615" y="692"/>
                    <a:pt x="4615" y="692"/>
                  </a:cubicBezTo>
                  <a:lnTo>
                    <a:pt x="43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a:off x="6936529" y="2999392"/>
              <a:ext cx="315746" cy="153631"/>
            </a:xfrm>
            <a:custGeom>
              <a:avLst/>
              <a:gdLst/>
              <a:ahLst/>
              <a:cxnLst/>
              <a:rect l="l" t="t" r="r" b="b"/>
              <a:pathLst>
                <a:path w="4764" h="2318" extrusionOk="0">
                  <a:moveTo>
                    <a:pt x="4667" y="0"/>
                  </a:moveTo>
                  <a:lnTo>
                    <a:pt x="1" y="1854"/>
                  </a:lnTo>
                  <a:lnTo>
                    <a:pt x="291" y="2317"/>
                  </a:lnTo>
                  <a:lnTo>
                    <a:pt x="4764" y="852"/>
                  </a:lnTo>
                  <a:lnTo>
                    <a:pt x="46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a:off x="6319413" y="3089927"/>
              <a:ext cx="423778" cy="458044"/>
            </a:xfrm>
            <a:custGeom>
              <a:avLst/>
              <a:gdLst/>
              <a:ahLst/>
              <a:cxnLst/>
              <a:rect l="l" t="t" r="r" b="b"/>
              <a:pathLst>
                <a:path w="6394" h="6911" extrusionOk="0">
                  <a:moveTo>
                    <a:pt x="3451" y="1"/>
                  </a:moveTo>
                  <a:lnTo>
                    <a:pt x="658" y="382"/>
                  </a:lnTo>
                  <a:cubicBezTo>
                    <a:pt x="0" y="1507"/>
                    <a:pt x="767" y="1808"/>
                    <a:pt x="1772" y="1808"/>
                  </a:cubicBezTo>
                  <a:cubicBezTo>
                    <a:pt x="2924" y="1808"/>
                    <a:pt x="4390" y="1414"/>
                    <a:pt x="4391" y="1413"/>
                  </a:cubicBezTo>
                  <a:lnTo>
                    <a:pt x="4391" y="1413"/>
                  </a:lnTo>
                  <a:lnTo>
                    <a:pt x="2363" y="6204"/>
                  </a:lnTo>
                  <a:lnTo>
                    <a:pt x="6393" y="6911"/>
                  </a:lnTo>
                  <a:cubicBezTo>
                    <a:pt x="6129" y="6041"/>
                    <a:pt x="5343" y="5835"/>
                    <a:pt x="4661" y="5835"/>
                  </a:cubicBezTo>
                  <a:cubicBezTo>
                    <a:pt x="4052" y="5835"/>
                    <a:pt x="3525" y="5999"/>
                    <a:pt x="3525" y="5999"/>
                  </a:cubicBezTo>
                  <a:lnTo>
                    <a:pt x="6393" y="1264"/>
                  </a:lnTo>
                  <a:lnTo>
                    <a:pt x="34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a:off x="6655245" y="2961547"/>
              <a:ext cx="373871" cy="216330"/>
            </a:xfrm>
            <a:custGeom>
              <a:avLst/>
              <a:gdLst/>
              <a:ahLst/>
              <a:cxnLst/>
              <a:rect l="l" t="t" r="r" b="b"/>
              <a:pathLst>
                <a:path w="5641" h="3264" extrusionOk="0">
                  <a:moveTo>
                    <a:pt x="647" y="0"/>
                  </a:moveTo>
                  <a:lnTo>
                    <a:pt x="1" y="554"/>
                  </a:lnTo>
                  <a:lnTo>
                    <a:pt x="3650" y="2761"/>
                  </a:lnTo>
                  <a:lnTo>
                    <a:pt x="4092" y="2498"/>
                  </a:lnTo>
                  <a:lnTo>
                    <a:pt x="4092" y="3263"/>
                  </a:lnTo>
                  <a:lnTo>
                    <a:pt x="5501" y="2998"/>
                  </a:lnTo>
                  <a:cubicBezTo>
                    <a:pt x="5501" y="2998"/>
                    <a:pt x="5641" y="971"/>
                    <a:pt x="4924" y="971"/>
                  </a:cubicBezTo>
                  <a:cubicBezTo>
                    <a:pt x="4711" y="971"/>
                    <a:pt x="4422" y="1150"/>
                    <a:pt x="4031" y="1617"/>
                  </a:cubicBezTo>
                  <a:lnTo>
                    <a:pt x="6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a:off x="6696669" y="2958233"/>
              <a:ext cx="334503" cy="202213"/>
            </a:xfrm>
            <a:custGeom>
              <a:avLst/>
              <a:gdLst/>
              <a:ahLst/>
              <a:cxnLst/>
              <a:rect l="l" t="t" r="r" b="b"/>
              <a:pathLst>
                <a:path w="5047" h="3051" extrusionOk="0">
                  <a:moveTo>
                    <a:pt x="46" y="1"/>
                  </a:moveTo>
                  <a:lnTo>
                    <a:pt x="1" y="96"/>
                  </a:lnTo>
                  <a:lnTo>
                    <a:pt x="3419" y="1731"/>
                  </a:lnTo>
                  <a:lnTo>
                    <a:pt x="3447" y="1699"/>
                  </a:lnTo>
                  <a:cubicBezTo>
                    <a:pt x="3794" y="1285"/>
                    <a:pt x="4087" y="1071"/>
                    <a:pt x="4302" y="1071"/>
                  </a:cubicBezTo>
                  <a:cubicBezTo>
                    <a:pt x="4340" y="1071"/>
                    <a:pt x="4376" y="1078"/>
                    <a:pt x="4408" y="1091"/>
                  </a:cubicBezTo>
                  <a:cubicBezTo>
                    <a:pt x="4848" y="1270"/>
                    <a:pt x="4857" y="2561"/>
                    <a:pt x="4824" y="3044"/>
                  </a:cubicBezTo>
                  <a:lnTo>
                    <a:pt x="4928" y="3050"/>
                  </a:lnTo>
                  <a:cubicBezTo>
                    <a:pt x="4934" y="2975"/>
                    <a:pt x="5046" y="1238"/>
                    <a:pt x="4449" y="999"/>
                  </a:cubicBezTo>
                  <a:cubicBezTo>
                    <a:pt x="4401" y="979"/>
                    <a:pt x="4351" y="969"/>
                    <a:pt x="4298" y="969"/>
                  </a:cubicBezTo>
                  <a:cubicBezTo>
                    <a:pt x="4054" y="969"/>
                    <a:pt x="3755" y="1179"/>
                    <a:pt x="3393" y="1602"/>
                  </a:cubicBez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a:off x="6930100" y="3093639"/>
              <a:ext cx="28764" cy="80395"/>
            </a:xfrm>
            <a:custGeom>
              <a:avLst/>
              <a:gdLst/>
              <a:ahLst/>
              <a:cxnLst/>
              <a:rect l="l" t="t" r="r" b="b"/>
              <a:pathLst>
                <a:path w="434" h="1213" extrusionOk="0">
                  <a:moveTo>
                    <a:pt x="63" y="1"/>
                  </a:moveTo>
                  <a:lnTo>
                    <a:pt x="1" y="87"/>
                  </a:lnTo>
                  <a:cubicBezTo>
                    <a:pt x="324" y="322"/>
                    <a:pt x="225" y="1191"/>
                    <a:pt x="225" y="1199"/>
                  </a:cubicBezTo>
                  <a:lnTo>
                    <a:pt x="328" y="1212"/>
                  </a:lnTo>
                  <a:cubicBezTo>
                    <a:pt x="335" y="1175"/>
                    <a:pt x="434" y="272"/>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a:off x="6954690" y="3069381"/>
              <a:ext cx="33934" cy="100079"/>
            </a:xfrm>
            <a:custGeom>
              <a:avLst/>
              <a:gdLst/>
              <a:ahLst/>
              <a:cxnLst/>
              <a:rect l="l" t="t" r="r" b="b"/>
              <a:pathLst>
                <a:path w="512" h="1510" extrusionOk="0">
                  <a:moveTo>
                    <a:pt x="30" y="0"/>
                  </a:moveTo>
                  <a:lnTo>
                    <a:pt x="0" y="102"/>
                  </a:lnTo>
                  <a:cubicBezTo>
                    <a:pt x="332" y="199"/>
                    <a:pt x="276" y="1141"/>
                    <a:pt x="224" y="1492"/>
                  </a:cubicBezTo>
                  <a:lnTo>
                    <a:pt x="330" y="1509"/>
                  </a:lnTo>
                  <a:cubicBezTo>
                    <a:pt x="349" y="1371"/>
                    <a:pt x="511" y="143"/>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0"/>
            <p:cNvSpPr/>
            <p:nvPr/>
          </p:nvSpPr>
          <p:spPr>
            <a:xfrm>
              <a:off x="6977092" y="3057783"/>
              <a:ext cx="37182" cy="107966"/>
            </a:xfrm>
            <a:custGeom>
              <a:avLst/>
              <a:gdLst/>
              <a:ahLst/>
              <a:cxnLst/>
              <a:rect l="l" t="t" r="r" b="b"/>
              <a:pathLst>
                <a:path w="561" h="1629" extrusionOk="0">
                  <a:moveTo>
                    <a:pt x="50" y="1"/>
                  </a:moveTo>
                  <a:lnTo>
                    <a:pt x="1" y="91"/>
                  </a:lnTo>
                  <a:cubicBezTo>
                    <a:pt x="442" y="337"/>
                    <a:pt x="210" y="1596"/>
                    <a:pt x="208" y="1609"/>
                  </a:cubicBezTo>
                  <a:lnTo>
                    <a:pt x="313" y="1628"/>
                  </a:lnTo>
                  <a:cubicBezTo>
                    <a:pt x="320" y="1574"/>
                    <a:pt x="561" y="28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0"/>
            <p:cNvSpPr/>
            <p:nvPr/>
          </p:nvSpPr>
          <p:spPr>
            <a:xfrm>
              <a:off x="6333464" y="2925624"/>
              <a:ext cx="425303" cy="234357"/>
            </a:xfrm>
            <a:custGeom>
              <a:avLst/>
              <a:gdLst/>
              <a:ahLst/>
              <a:cxnLst/>
              <a:rect l="l" t="t" r="r" b="b"/>
              <a:pathLst>
                <a:path w="6417" h="3536" extrusionOk="0">
                  <a:moveTo>
                    <a:pt x="3955" y="0"/>
                  </a:moveTo>
                  <a:cubicBezTo>
                    <a:pt x="1" y="0"/>
                    <a:pt x="62" y="3536"/>
                    <a:pt x="63" y="3536"/>
                  </a:cubicBezTo>
                  <a:cubicBezTo>
                    <a:pt x="63" y="3536"/>
                    <a:pt x="63" y="3536"/>
                    <a:pt x="63" y="3536"/>
                  </a:cubicBezTo>
                  <a:lnTo>
                    <a:pt x="3994" y="2728"/>
                  </a:lnTo>
                  <a:lnTo>
                    <a:pt x="3916" y="991"/>
                  </a:lnTo>
                  <a:lnTo>
                    <a:pt x="5209" y="2038"/>
                  </a:lnTo>
                  <a:lnTo>
                    <a:pt x="6416" y="361"/>
                  </a:lnTo>
                  <a:cubicBezTo>
                    <a:pt x="5459" y="108"/>
                    <a:pt x="4646" y="0"/>
                    <a:pt x="3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0"/>
            <p:cNvSpPr/>
            <p:nvPr/>
          </p:nvSpPr>
          <p:spPr>
            <a:xfrm>
              <a:off x="6808811" y="3116836"/>
              <a:ext cx="123475" cy="85299"/>
            </a:xfrm>
            <a:custGeom>
              <a:avLst/>
              <a:gdLst/>
              <a:ahLst/>
              <a:cxnLst/>
              <a:rect l="l" t="t" r="r" b="b"/>
              <a:pathLst>
                <a:path w="1863" h="1287" extrusionOk="0">
                  <a:moveTo>
                    <a:pt x="1863" y="0"/>
                  </a:moveTo>
                  <a:lnTo>
                    <a:pt x="1" y="545"/>
                  </a:lnTo>
                  <a:lnTo>
                    <a:pt x="326" y="1287"/>
                  </a:lnTo>
                  <a:lnTo>
                    <a:pt x="1781" y="655"/>
                  </a:lnTo>
                  <a:lnTo>
                    <a:pt x="18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Google Shape;2110;p41"/>
          <p:cNvSpPr txBox="1"/>
          <p:nvPr/>
        </p:nvSpPr>
        <p:spPr>
          <a:xfrm>
            <a:off x="123575" y="1629425"/>
            <a:ext cx="80814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Catamaran"/>
                <a:ea typeface="Catamaran"/>
                <a:cs typeface="Catamaran"/>
                <a:sym typeface="Catamaran"/>
              </a:rPr>
              <a:t> </a:t>
            </a:r>
            <a:r>
              <a:rPr lang="en" sz="1900" b="1" i="1">
                <a:latin typeface="Catamaran"/>
                <a:ea typeface="Catamaran"/>
                <a:cs typeface="Catamaran"/>
                <a:sym typeface="Catamaran"/>
              </a:rPr>
              <a:t>We will use the 6 Steps in </a:t>
            </a:r>
            <a:r>
              <a:rPr lang="en" sz="1900" b="1" i="1">
                <a:solidFill>
                  <a:srgbClr val="0000FF"/>
                </a:solidFill>
                <a:latin typeface="Catamaran"/>
                <a:ea typeface="Catamaran"/>
                <a:cs typeface="Catamaran"/>
                <a:sym typeface="Catamaran"/>
              </a:rPr>
              <a:t>Public Policy Analyst (PPA) </a:t>
            </a:r>
            <a:r>
              <a:rPr lang="en" sz="1900" b="1" i="1">
                <a:latin typeface="Catamaran"/>
                <a:ea typeface="Catamaran"/>
                <a:cs typeface="Catamaran"/>
                <a:sym typeface="Catamaran"/>
              </a:rPr>
              <a:t>in this week’s  </a:t>
            </a:r>
            <a:r>
              <a:rPr lang="en" sz="1900" b="1" i="1">
                <a:solidFill>
                  <a:srgbClr val="FF0000"/>
                </a:solidFill>
                <a:latin typeface="Catamaran"/>
                <a:ea typeface="Catamaran"/>
                <a:cs typeface="Catamaran"/>
                <a:sym typeface="Catamaran"/>
              </a:rPr>
              <a:t>lesson</a:t>
            </a:r>
            <a:r>
              <a:rPr lang="en" sz="1900" b="1" i="1">
                <a:latin typeface="Catamaran"/>
                <a:ea typeface="Catamaran"/>
                <a:cs typeface="Catamaran"/>
                <a:sym typeface="Catamaran"/>
              </a:rPr>
              <a:t>. </a:t>
            </a:r>
            <a:endParaRPr sz="1900" b="1" i="1">
              <a:latin typeface="Catamaran"/>
              <a:ea typeface="Catamaran"/>
              <a:cs typeface="Catamaran"/>
              <a:sym typeface="Catamaran"/>
            </a:endParaRPr>
          </a:p>
        </p:txBody>
      </p:sp>
      <p:sp>
        <p:nvSpPr>
          <p:cNvPr id="2111" name="Google Shape;2111;p41"/>
          <p:cNvSpPr txBox="1"/>
          <p:nvPr/>
        </p:nvSpPr>
        <p:spPr>
          <a:xfrm>
            <a:off x="61775" y="284200"/>
            <a:ext cx="898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tamaran"/>
              <a:ea typeface="Catamaran"/>
              <a:cs typeface="Catamaran"/>
              <a:sym typeface="Catamaran"/>
            </a:endParaRPr>
          </a:p>
        </p:txBody>
      </p:sp>
      <p:sp>
        <p:nvSpPr>
          <p:cNvPr id="2112" name="Google Shape;2112;p41"/>
          <p:cNvSpPr txBox="1"/>
          <p:nvPr/>
        </p:nvSpPr>
        <p:spPr>
          <a:xfrm>
            <a:off x="1173475" y="910613"/>
            <a:ext cx="7117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FF0000"/>
                </a:solidFill>
                <a:latin typeface="Catamaran"/>
                <a:ea typeface="Catamaran"/>
                <a:cs typeface="Catamaran"/>
                <a:sym typeface="Catamaran"/>
              </a:rPr>
              <a:t>ENERGY WASTED IN US HOMES OVER THE YEARS:</a:t>
            </a:r>
            <a:endParaRPr sz="2200" b="1">
              <a:solidFill>
                <a:srgbClr val="FF0000"/>
              </a:solidFill>
              <a:latin typeface="Catamaran"/>
              <a:ea typeface="Catamaran"/>
              <a:cs typeface="Catamaran"/>
              <a:sym typeface="Catamaran"/>
            </a:endParaRPr>
          </a:p>
        </p:txBody>
      </p:sp>
      <p:sp>
        <p:nvSpPr>
          <p:cNvPr id="2113" name="Google Shape;2113;p41"/>
          <p:cNvSpPr txBox="1"/>
          <p:nvPr/>
        </p:nvSpPr>
        <p:spPr>
          <a:xfrm>
            <a:off x="1964725" y="2122025"/>
            <a:ext cx="7117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00FF"/>
                </a:solidFill>
                <a:latin typeface="Catamaran"/>
                <a:ea typeface="Catamaran"/>
                <a:cs typeface="Catamaran"/>
                <a:sym typeface="Catamaran"/>
              </a:rPr>
              <a:t>REFRESH YOUR MEMORY CLICK STEPS BELOW :</a:t>
            </a:r>
            <a:endParaRPr sz="2000" b="1">
              <a:solidFill>
                <a:srgbClr val="0000FF"/>
              </a:solidFill>
              <a:latin typeface="Catamaran"/>
              <a:ea typeface="Catamaran"/>
              <a:cs typeface="Catamaran"/>
              <a:sym typeface="Catamaran"/>
            </a:endParaRPr>
          </a:p>
        </p:txBody>
      </p:sp>
      <p:sp>
        <p:nvSpPr>
          <p:cNvPr id="2114" name="Google Shape;2114;p41"/>
          <p:cNvSpPr txBox="1"/>
          <p:nvPr/>
        </p:nvSpPr>
        <p:spPr>
          <a:xfrm>
            <a:off x="1173475" y="2527875"/>
            <a:ext cx="5911200" cy="240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600">
              <a:latin typeface="Catamaran"/>
              <a:ea typeface="Catamaran"/>
              <a:cs typeface="Catamaran"/>
              <a:sym typeface="Catamaran"/>
            </a:endParaRPr>
          </a:p>
          <a:p>
            <a:pPr marL="457200" lvl="0" indent="0" algn="l" rtl="0">
              <a:lnSpc>
                <a:spcPct val="115000"/>
              </a:lnSpc>
              <a:spcBef>
                <a:spcPts val="0"/>
              </a:spcBef>
              <a:spcAft>
                <a:spcPts val="0"/>
              </a:spcAft>
              <a:buNone/>
            </a:pPr>
            <a:r>
              <a:rPr lang="en" sz="1800">
                <a:solidFill>
                  <a:srgbClr val="365F91"/>
                </a:solidFill>
                <a:highlight>
                  <a:srgbClr val="FFFFFF"/>
                </a:highlight>
                <a:latin typeface="Calibri"/>
                <a:ea typeface="Calibri"/>
                <a:cs typeface="Calibri"/>
                <a:sym typeface="Calibri"/>
              </a:rPr>
              <a:t>1.</a:t>
            </a:r>
            <a:r>
              <a:rPr lang="en" sz="100">
                <a:solidFill>
                  <a:srgbClr val="365F91"/>
                </a:solidFill>
                <a:highlight>
                  <a:srgbClr val="FFFFFF"/>
                </a:highlight>
                <a:latin typeface="Times New Roman"/>
                <a:ea typeface="Times New Roman"/>
                <a:cs typeface="Times New Roman"/>
                <a:sym typeface="Times New Roman"/>
              </a:rPr>
              <a:t>                       </a:t>
            </a:r>
            <a:r>
              <a:rPr lang="en" sz="1800" u="sng">
                <a:solidFill>
                  <a:srgbClr val="0000FF"/>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Define the Problem</a:t>
            </a:r>
            <a:endParaRPr sz="1800" u="sng">
              <a:solidFill>
                <a:srgbClr val="0000FF"/>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r>
              <a:rPr lang="en" sz="1800">
                <a:solidFill>
                  <a:srgbClr val="365F91"/>
                </a:solidFill>
                <a:highlight>
                  <a:srgbClr val="FFFFFF"/>
                </a:highlight>
                <a:latin typeface="Calibri"/>
                <a:ea typeface="Calibri"/>
                <a:cs typeface="Calibri"/>
                <a:sym typeface="Calibri"/>
              </a:rPr>
              <a:t>2.</a:t>
            </a:r>
            <a:r>
              <a:rPr lang="en" sz="100">
                <a:solidFill>
                  <a:srgbClr val="365F91"/>
                </a:solidFill>
                <a:highlight>
                  <a:srgbClr val="FFFFFF"/>
                </a:highlight>
                <a:latin typeface="Times New Roman"/>
                <a:ea typeface="Times New Roman"/>
                <a:cs typeface="Times New Roman"/>
                <a:sym typeface="Times New Roman"/>
              </a:rPr>
              <a:t>                       </a:t>
            </a:r>
            <a:r>
              <a:rPr lang="en" sz="1800" u="sng">
                <a:solidFill>
                  <a:srgbClr val="0000FF"/>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Gather the Evidence</a:t>
            </a:r>
            <a:endParaRPr sz="1800" u="sng">
              <a:solidFill>
                <a:srgbClr val="0000FF"/>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r>
              <a:rPr lang="en" sz="1800">
                <a:solidFill>
                  <a:srgbClr val="365F91"/>
                </a:solidFill>
                <a:highlight>
                  <a:srgbClr val="FFFFFF"/>
                </a:highlight>
                <a:latin typeface="Calibri"/>
                <a:ea typeface="Calibri"/>
                <a:cs typeface="Calibri"/>
                <a:sym typeface="Calibri"/>
              </a:rPr>
              <a:t>3.</a:t>
            </a:r>
            <a:r>
              <a:rPr lang="en" sz="100">
                <a:solidFill>
                  <a:srgbClr val="365F91"/>
                </a:solidFill>
                <a:highlight>
                  <a:srgbClr val="FFFFFF"/>
                </a:highlight>
                <a:latin typeface="Times New Roman"/>
                <a:ea typeface="Times New Roman"/>
                <a:cs typeface="Times New Roman"/>
                <a:sym typeface="Times New Roman"/>
              </a:rPr>
              <a:t>                       </a:t>
            </a:r>
            <a:r>
              <a:rPr lang="en" sz="1800" u="sng">
                <a:solidFill>
                  <a:srgbClr val="0000FF"/>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Identify the Causes</a:t>
            </a:r>
            <a:endParaRPr sz="1800" u="sng">
              <a:solidFill>
                <a:srgbClr val="0000FF"/>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r>
              <a:rPr lang="en" sz="1800">
                <a:solidFill>
                  <a:srgbClr val="365F91"/>
                </a:solidFill>
                <a:highlight>
                  <a:srgbClr val="FFFFFF"/>
                </a:highlight>
                <a:latin typeface="Calibri"/>
                <a:ea typeface="Calibri"/>
                <a:cs typeface="Calibri"/>
                <a:sym typeface="Calibri"/>
              </a:rPr>
              <a:t>4.</a:t>
            </a:r>
            <a:r>
              <a:rPr lang="en" sz="100">
                <a:solidFill>
                  <a:srgbClr val="365F91"/>
                </a:solidFill>
                <a:highlight>
                  <a:srgbClr val="FFFFFF"/>
                </a:highlight>
                <a:latin typeface="Times New Roman"/>
                <a:ea typeface="Times New Roman"/>
                <a:cs typeface="Times New Roman"/>
                <a:sym typeface="Times New Roman"/>
              </a:rPr>
              <a:t>                       </a:t>
            </a:r>
            <a:r>
              <a:rPr lang="en" sz="1800" u="sng">
                <a:solidFill>
                  <a:srgbClr val="0000FF"/>
                </a:solidFill>
                <a:highlight>
                  <a:srgbClr val="FFFFFF"/>
                </a:highlight>
                <a:latin typeface="Calibri"/>
                <a:ea typeface="Calibri"/>
                <a:cs typeface="Calibri"/>
                <a:sym typeface="Calibri"/>
                <a:hlinkClick r:id="rId6">
                  <a:extLst>
                    <a:ext uri="{A12FA001-AC4F-418D-AE19-62706E023703}">
                      <ahyp:hlinkClr xmlns:ahyp="http://schemas.microsoft.com/office/drawing/2018/hyperlinkcolor" val="tx"/>
                    </a:ext>
                  </a:extLst>
                </a:hlinkClick>
              </a:rPr>
              <a:t>Evaluate an Existing Policy</a:t>
            </a:r>
            <a:endParaRPr sz="1800" u="sng">
              <a:solidFill>
                <a:srgbClr val="0000FF"/>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r>
              <a:rPr lang="en" sz="1800">
                <a:solidFill>
                  <a:srgbClr val="365F91"/>
                </a:solidFill>
                <a:highlight>
                  <a:srgbClr val="FFFFFF"/>
                </a:highlight>
                <a:latin typeface="Calibri"/>
                <a:ea typeface="Calibri"/>
                <a:cs typeface="Calibri"/>
                <a:sym typeface="Calibri"/>
              </a:rPr>
              <a:t>5.</a:t>
            </a:r>
            <a:r>
              <a:rPr lang="en" sz="100">
                <a:solidFill>
                  <a:srgbClr val="365F91"/>
                </a:solidFill>
                <a:highlight>
                  <a:srgbClr val="FFFFFF"/>
                </a:highlight>
                <a:latin typeface="Times New Roman"/>
                <a:ea typeface="Times New Roman"/>
                <a:cs typeface="Times New Roman"/>
                <a:sym typeface="Times New Roman"/>
              </a:rPr>
              <a:t>                       </a:t>
            </a:r>
            <a:r>
              <a:rPr lang="en" sz="1800" u="sng">
                <a:solidFill>
                  <a:srgbClr val="0000FF"/>
                </a:solidFill>
                <a:highlight>
                  <a:srgbClr val="FFFFFF"/>
                </a:highlight>
                <a:latin typeface="Calibri"/>
                <a:ea typeface="Calibri"/>
                <a:cs typeface="Calibri"/>
                <a:sym typeface="Calibri"/>
                <a:hlinkClick r:id="rId7">
                  <a:extLst>
                    <a:ext uri="{A12FA001-AC4F-418D-AE19-62706E023703}">
                      <ahyp:hlinkClr xmlns:ahyp="http://schemas.microsoft.com/office/drawing/2018/hyperlinkcolor" val="tx"/>
                    </a:ext>
                  </a:extLst>
                </a:hlinkClick>
              </a:rPr>
              <a:t>Develop Solutions</a:t>
            </a:r>
            <a:endParaRPr sz="1800" u="sng">
              <a:solidFill>
                <a:srgbClr val="0000FF"/>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r>
              <a:rPr lang="en" sz="1800">
                <a:solidFill>
                  <a:srgbClr val="365F91"/>
                </a:solidFill>
                <a:highlight>
                  <a:srgbClr val="FFFFFF"/>
                </a:highlight>
                <a:latin typeface="Calibri"/>
                <a:ea typeface="Calibri"/>
                <a:cs typeface="Calibri"/>
                <a:sym typeface="Calibri"/>
              </a:rPr>
              <a:t>6.</a:t>
            </a:r>
            <a:r>
              <a:rPr lang="en" sz="100">
                <a:solidFill>
                  <a:srgbClr val="365F91"/>
                </a:solidFill>
                <a:highlight>
                  <a:srgbClr val="FFFFFF"/>
                </a:highlight>
                <a:latin typeface="Times New Roman"/>
                <a:ea typeface="Times New Roman"/>
                <a:cs typeface="Times New Roman"/>
                <a:sym typeface="Times New Roman"/>
              </a:rPr>
              <a:t>                       </a:t>
            </a:r>
            <a:r>
              <a:rPr lang="en" sz="1800" u="sng">
                <a:solidFill>
                  <a:srgbClr val="0000FF"/>
                </a:solidFill>
                <a:highlight>
                  <a:srgbClr val="FFFFFF"/>
                </a:highlight>
                <a:latin typeface="Calibri"/>
                <a:ea typeface="Calibri"/>
                <a:cs typeface="Calibri"/>
                <a:sym typeface="Calibri"/>
                <a:hlinkClick r:id="rId8">
                  <a:extLst>
                    <a:ext uri="{A12FA001-AC4F-418D-AE19-62706E023703}">
                      <ahyp:hlinkClr xmlns:ahyp="http://schemas.microsoft.com/office/drawing/2018/hyperlinkcolor" val="tx"/>
                    </a:ext>
                  </a:extLst>
                </a:hlinkClick>
              </a:rPr>
              <a:t>Select the Best Solution </a:t>
            </a:r>
            <a:r>
              <a:rPr lang="en" sz="1800">
                <a:solidFill>
                  <a:srgbClr val="365F91"/>
                </a:solidFill>
                <a:highlight>
                  <a:srgbClr val="FFFFFF"/>
                </a:highlight>
                <a:latin typeface="Calibri"/>
                <a:ea typeface="Calibri"/>
                <a:cs typeface="Calibri"/>
                <a:sym typeface="Calibri"/>
              </a:rPr>
              <a:t> (Feasibility vs. Effectiveness)</a:t>
            </a:r>
            <a:endParaRPr sz="1800">
              <a:solidFill>
                <a:srgbClr val="365F91"/>
              </a:solidFill>
              <a:highlight>
                <a:srgbClr val="FFFFFF"/>
              </a:highlight>
              <a:latin typeface="Calibri"/>
              <a:ea typeface="Calibri"/>
              <a:cs typeface="Calibri"/>
              <a:sym typeface="Calibri"/>
            </a:endParaRPr>
          </a:p>
          <a:p>
            <a:pPr marL="0" lvl="0" indent="0" algn="l" rtl="0">
              <a:spcBef>
                <a:spcPts val="0"/>
              </a:spcBef>
              <a:spcAft>
                <a:spcPts val="0"/>
              </a:spcAft>
              <a:buNone/>
            </a:pPr>
            <a:endParaRPr>
              <a:latin typeface="Catamaran"/>
              <a:ea typeface="Catamaran"/>
              <a:cs typeface="Catamaran"/>
              <a:sym typeface="Catamar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42"/>
          <p:cNvSpPr txBox="1">
            <a:spLocks noGrp="1"/>
          </p:cNvSpPr>
          <p:nvPr>
            <p:ph type="subTitle" idx="4"/>
          </p:nvPr>
        </p:nvSpPr>
        <p:spPr>
          <a:xfrm>
            <a:off x="5175325" y="3932400"/>
            <a:ext cx="2985300" cy="1211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b="1"/>
          </a:p>
        </p:txBody>
      </p:sp>
      <p:sp>
        <p:nvSpPr>
          <p:cNvPr id="2120" name="Google Shape;2120;p42"/>
          <p:cNvSpPr txBox="1">
            <a:spLocks noGrp="1"/>
          </p:cNvSpPr>
          <p:nvPr>
            <p:ph type="subTitle" idx="2"/>
          </p:nvPr>
        </p:nvSpPr>
        <p:spPr>
          <a:xfrm>
            <a:off x="65800" y="1242800"/>
            <a:ext cx="9026700" cy="3787800"/>
          </a:xfrm>
          <a:prstGeom prst="rect">
            <a:avLst/>
          </a:prstGeom>
        </p:spPr>
        <p:txBody>
          <a:bodyPr spcFirstLastPara="1" wrap="square" lIns="91425" tIns="91425" rIns="91425" bIns="91425" anchor="t" anchorCtr="0">
            <a:noAutofit/>
          </a:bodyPr>
          <a:lstStyle/>
          <a:p>
            <a:pPr marL="457200" lvl="0" indent="-314325" algn="l" rtl="0">
              <a:lnSpc>
                <a:spcPct val="120000"/>
              </a:lnSpc>
              <a:spcBef>
                <a:spcPts val="0"/>
              </a:spcBef>
              <a:spcAft>
                <a:spcPts val="0"/>
              </a:spcAft>
              <a:buClr>
                <a:srgbClr val="444444"/>
              </a:buClr>
              <a:buSzPts val="1350"/>
              <a:buFont typeface="Montserrat"/>
              <a:buChar char="●"/>
            </a:pPr>
            <a:r>
              <a:rPr lang="en" sz="1350" b="1">
                <a:solidFill>
                  <a:srgbClr val="444444"/>
                </a:solidFill>
                <a:highlight>
                  <a:srgbClr val="FFFFFF"/>
                </a:highlight>
                <a:latin typeface="Montserrat"/>
                <a:ea typeface="Montserrat"/>
                <a:cs typeface="Montserrat"/>
                <a:sym typeface="Montserrat"/>
              </a:rPr>
              <a:t>T</a:t>
            </a:r>
            <a:r>
              <a:rPr lang="en" sz="1250" b="1">
                <a:solidFill>
                  <a:srgbClr val="444444"/>
                </a:solidFill>
                <a:highlight>
                  <a:srgbClr val="FFFFFF"/>
                </a:highlight>
                <a:latin typeface="Montserrat"/>
                <a:ea typeface="Montserrat"/>
                <a:cs typeface="Montserrat"/>
                <a:sym typeface="Montserrat"/>
              </a:rPr>
              <a:t>he U.S. economy wastes 61 to 86 percent of the energy that flows through it</a:t>
            </a:r>
            <a:br>
              <a:rPr lang="en" sz="1250" b="1">
                <a:solidFill>
                  <a:srgbClr val="444444"/>
                </a:solidFill>
                <a:highlight>
                  <a:srgbClr val="FFFFFF"/>
                </a:highlight>
                <a:latin typeface="Montserrat"/>
                <a:ea typeface="Montserrat"/>
                <a:cs typeface="Montserrat"/>
                <a:sym typeface="Montserrat"/>
              </a:rPr>
            </a:br>
            <a:r>
              <a:rPr lang="en" sz="1250">
                <a:solidFill>
                  <a:srgbClr val="444444"/>
                </a:solidFill>
                <a:highlight>
                  <a:srgbClr val="FFFFFF"/>
                </a:highlight>
                <a:latin typeface="Montserrat"/>
                <a:ea typeface="Montserrat"/>
                <a:cs typeface="Montserrat"/>
                <a:sym typeface="Montserrat"/>
              </a:rPr>
              <a:t>Lawrence Livermore National found in its 2012 annual report on national energy waste that the U.S. economy is 39 percent efficient, less efficient than ever before. The study factors in energy wasted in everything fro electricity plants and cars to home appliances and furnaces. The U.S. gets a failing grade for efficiency.</a:t>
            </a:r>
            <a:endParaRPr sz="1250">
              <a:solidFill>
                <a:srgbClr val="444444"/>
              </a:solidFill>
              <a:highlight>
                <a:srgbClr val="FFFFFF"/>
              </a:highlight>
              <a:latin typeface="Montserrat"/>
              <a:ea typeface="Montserrat"/>
              <a:cs typeface="Montserrat"/>
              <a:sym typeface="Montserrat"/>
            </a:endParaRPr>
          </a:p>
          <a:p>
            <a:pPr marL="457200" lvl="0" indent="-307975" algn="l" rtl="0">
              <a:lnSpc>
                <a:spcPct val="120000"/>
              </a:lnSpc>
              <a:spcBef>
                <a:spcPts val="0"/>
              </a:spcBef>
              <a:spcAft>
                <a:spcPts val="0"/>
              </a:spcAft>
              <a:buClr>
                <a:srgbClr val="444444"/>
              </a:buClr>
              <a:buSzPts val="1250"/>
              <a:buFont typeface="Montserrat"/>
              <a:buChar char="●"/>
            </a:pPr>
            <a:r>
              <a:rPr lang="en" sz="1250" b="1">
                <a:solidFill>
                  <a:srgbClr val="444444"/>
                </a:solidFill>
                <a:highlight>
                  <a:srgbClr val="FFFFFF"/>
                </a:highlight>
                <a:latin typeface="Montserrat"/>
                <a:ea typeface="Montserrat"/>
                <a:cs typeface="Montserrat"/>
                <a:sym typeface="Montserrat"/>
              </a:rPr>
              <a:t>Americans spend $130 billion a year on wasted energy</a:t>
            </a:r>
            <a:br>
              <a:rPr lang="en" sz="1250" b="1">
                <a:solidFill>
                  <a:srgbClr val="444444"/>
                </a:solidFill>
                <a:highlight>
                  <a:srgbClr val="FFFFFF"/>
                </a:highlight>
                <a:latin typeface="Montserrat"/>
                <a:ea typeface="Montserrat"/>
                <a:cs typeface="Montserrat"/>
                <a:sym typeface="Montserrat"/>
              </a:rPr>
            </a:br>
            <a:r>
              <a:rPr lang="en" sz="1250">
                <a:solidFill>
                  <a:srgbClr val="444444"/>
                </a:solidFill>
                <a:highlight>
                  <a:srgbClr val="FFFFFF"/>
                </a:highlight>
                <a:latin typeface="Montserrat"/>
                <a:ea typeface="Montserrat"/>
                <a:cs typeface="Montserrat"/>
                <a:sym typeface="Montserrat"/>
              </a:rPr>
              <a:t>A 2009 McKinsey &amp; Company study found that American homes and businesses collectively pay for $130 billion worth of energy that powers standby appliances and heat that warms the air on the other side of the cracks in their walls.</a:t>
            </a:r>
            <a:endParaRPr sz="1250">
              <a:solidFill>
                <a:srgbClr val="444444"/>
              </a:solidFill>
              <a:highlight>
                <a:srgbClr val="FFFFFF"/>
              </a:highlight>
              <a:latin typeface="Montserrat"/>
              <a:ea typeface="Montserrat"/>
              <a:cs typeface="Montserrat"/>
              <a:sym typeface="Montserrat"/>
            </a:endParaRPr>
          </a:p>
          <a:p>
            <a:pPr marL="457200" lvl="0" indent="-307975" algn="l" rtl="0">
              <a:lnSpc>
                <a:spcPct val="120000"/>
              </a:lnSpc>
              <a:spcBef>
                <a:spcPts val="0"/>
              </a:spcBef>
              <a:spcAft>
                <a:spcPts val="0"/>
              </a:spcAft>
              <a:buClr>
                <a:srgbClr val="444444"/>
              </a:buClr>
              <a:buSzPts val="1250"/>
              <a:buFont typeface="Montserrat"/>
              <a:buChar char="●"/>
            </a:pPr>
            <a:r>
              <a:rPr lang="en" sz="1250" b="1">
                <a:solidFill>
                  <a:srgbClr val="444444"/>
                </a:solidFill>
                <a:highlight>
                  <a:srgbClr val="FFFFFF"/>
                </a:highlight>
                <a:latin typeface="Montserrat"/>
                <a:ea typeface="Montserrat"/>
                <a:cs typeface="Montserrat"/>
                <a:sym typeface="Montserrat"/>
              </a:rPr>
              <a:t>The percentage of household income spent on utilities has climbed 70 to 119 percent since 2001.</a:t>
            </a:r>
            <a:br>
              <a:rPr lang="en" sz="1250" b="1">
                <a:solidFill>
                  <a:srgbClr val="444444"/>
                </a:solidFill>
                <a:highlight>
                  <a:srgbClr val="FFFFFF"/>
                </a:highlight>
                <a:latin typeface="Montserrat"/>
                <a:ea typeface="Montserrat"/>
                <a:cs typeface="Montserrat"/>
                <a:sym typeface="Montserrat"/>
              </a:rPr>
            </a:br>
            <a:r>
              <a:rPr lang="en" sz="1250">
                <a:solidFill>
                  <a:srgbClr val="444444"/>
                </a:solidFill>
                <a:highlight>
                  <a:srgbClr val="FFFFFF"/>
                </a:highlight>
                <a:latin typeface="Montserrat"/>
                <a:ea typeface="Montserrat"/>
                <a:cs typeface="Montserrat"/>
                <a:sym typeface="Montserrat"/>
              </a:rPr>
              <a:t>Average Americans making more than $50,000 a year spent 9 percent of their income on utilities in 2012, up from 5 percent in 2001. Families making less than $10,000 a year spend 78 percent of their income on utilities, up from 36 percent in 2001, according to data from the American Coalition for Clean Coal Electricity.</a:t>
            </a:r>
            <a:endParaRPr sz="1250">
              <a:solidFill>
                <a:srgbClr val="444444"/>
              </a:solidFill>
              <a:highlight>
                <a:srgbClr val="FFFFFF"/>
              </a:highlight>
              <a:latin typeface="Montserrat"/>
              <a:ea typeface="Montserrat"/>
              <a:cs typeface="Montserrat"/>
              <a:sym typeface="Montserrat"/>
            </a:endParaRPr>
          </a:p>
          <a:p>
            <a:pPr marL="457200" lvl="0" indent="-314325" algn="l" rtl="0">
              <a:lnSpc>
                <a:spcPct val="155000"/>
              </a:lnSpc>
              <a:spcBef>
                <a:spcPts val="0"/>
              </a:spcBef>
              <a:spcAft>
                <a:spcPts val="0"/>
              </a:spcAft>
              <a:buClr>
                <a:srgbClr val="444444"/>
              </a:buClr>
              <a:buSzPts val="1350"/>
              <a:buFont typeface="Montserrat"/>
              <a:buChar char="●"/>
            </a:pPr>
            <a:r>
              <a:rPr lang="en" sz="1200" b="1" u="sng">
                <a:solidFill>
                  <a:schemeClr val="hlink"/>
                </a:solidFill>
                <a:highlight>
                  <a:schemeClr val="accent6"/>
                </a:highlight>
                <a:latin typeface="Arial"/>
                <a:ea typeface="Arial"/>
                <a:cs typeface="Arial"/>
                <a:sym typeface="Arial"/>
                <a:hlinkClick r:id="rId3"/>
              </a:rPr>
              <a:t>https://www.constellation.com/energy-101/energy-choice/energy-activities-for-kids.html</a:t>
            </a:r>
            <a:r>
              <a:rPr lang="en" sz="1200" b="1" u="sng">
                <a:solidFill>
                  <a:srgbClr val="000000"/>
                </a:solidFill>
                <a:highlight>
                  <a:schemeClr val="accent6"/>
                </a:highlight>
                <a:latin typeface="Arial"/>
                <a:ea typeface="Arial"/>
                <a:cs typeface="Arial"/>
                <a:sym typeface="Arial"/>
              </a:rPr>
              <a:t> -Click here for more facts!!!</a:t>
            </a:r>
            <a:endParaRPr sz="1350">
              <a:solidFill>
                <a:srgbClr val="444444"/>
              </a:solidFill>
              <a:highlight>
                <a:srgbClr val="FFFFFF"/>
              </a:highlight>
              <a:latin typeface="Montserrat"/>
              <a:ea typeface="Montserrat"/>
              <a:cs typeface="Montserrat"/>
              <a:sym typeface="Montserrat"/>
            </a:endParaRPr>
          </a:p>
        </p:txBody>
      </p:sp>
      <p:sp>
        <p:nvSpPr>
          <p:cNvPr id="2121" name="Google Shape;2121;p42"/>
          <p:cNvSpPr txBox="1">
            <a:spLocks noGrp="1"/>
          </p:cNvSpPr>
          <p:nvPr>
            <p:ph type="title"/>
          </p:nvPr>
        </p:nvSpPr>
        <p:spPr>
          <a:xfrm>
            <a:off x="162000" y="131600"/>
            <a:ext cx="8818800" cy="111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FF0000"/>
                </a:solidFill>
              </a:rPr>
              <a:t>Problem: Energy Wasted in US Homes Over the Years</a:t>
            </a:r>
            <a:endParaRPr sz="3200">
              <a:solidFill>
                <a:srgbClr val="FF0000"/>
              </a:solidFill>
            </a:endParaRPr>
          </a:p>
          <a:p>
            <a:pPr marL="0" lvl="0" indent="0" algn="ctr" rtl="0">
              <a:spcBef>
                <a:spcPts val="0"/>
              </a:spcBef>
              <a:spcAft>
                <a:spcPts val="0"/>
              </a:spcAft>
              <a:buNone/>
            </a:pPr>
            <a:r>
              <a:rPr lang="en" sz="2400">
                <a:solidFill>
                  <a:srgbClr val="0000FF"/>
                </a:solidFill>
              </a:rPr>
              <a:t>What can your group do about it? Read the Problems :</a:t>
            </a:r>
            <a:endParaRPr sz="2400">
              <a:solidFill>
                <a:srgbClr val="0000FF"/>
              </a:solidFill>
            </a:endParaRPr>
          </a:p>
        </p:txBody>
      </p:sp>
      <p:sp>
        <p:nvSpPr>
          <p:cNvPr id="2122" name="Google Shape;2122;p42"/>
          <p:cNvSpPr txBox="1"/>
          <p:nvPr/>
        </p:nvSpPr>
        <p:spPr>
          <a:xfrm>
            <a:off x="65800" y="3993650"/>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55000"/>
              </a:lnSpc>
              <a:spcBef>
                <a:spcPts val="0"/>
              </a:spcBef>
              <a:spcAft>
                <a:spcPts val="15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p43"/>
          <p:cNvSpPr txBox="1">
            <a:spLocks noGrp="1"/>
          </p:cNvSpPr>
          <p:nvPr>
            <p:ph type="body" idx="1"/>
          </p:nvPr>
        </p:nvSpPr>
        <p:spPr>
          <a:xfrm>
            <a:off x="5356500" y="766125"/>
            <a:ext cx="3813600" cy="3315600"/>
          </a:xfrm>
          <a:prstGeom prst="rect">
            <a:avLst/>
          </a:prstGeom>
        </p:spPr>
        <p:txBody>
          <a:bodyPr spcFirstLastPara="1" wrap="square" lIns="91425" tIns="91425" rIns="91425" bIns="91425" anchor="t" anchorCtr="0">
            <a:noAutofit/>
          </a:bodyPr>
          <a:lstStyle/>
          <a:p>
            <a:pPr marL="241300" lvl="0" indent="-215900" algn="l" rtl="0">
              <a:spcBef>
                <a:spcPts val="0"/>
              </a:spcBef>
              <a:spcAft>
                <a:spcPts val="0"/>
              </a:spcAft>
              <a:buSzPts val="1400"/>
              <a:buFont typeface="Tajawal"/>
              <a:buChar char="●"/>
            </a:pPr>
            <a:r>
              <a:rPr lang="en" sz="1300" b="1">
                <a:solidFill>
                  <a:srgbClr val="000000"/>
                </a:solidFill>
                <a:highlight>
                  <a:srgbClr val="FFFFFF"/>
                </a:highlight>
                <a:latin typeface="Arial"/>
                <a:ea typeface="Arial"/>
                <a:cs typeface="Arial"/>
                <a:sym typeface="Arial"/>
              </a:rPr>
              <a:t>The U.S. is estimated to have consumed 97.5 quads of energy in 2015</a:t>
            </a:r>
            <a:endParaRPr sz="13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13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b="1">
                <a:solidFill>
                  <a:srgbClr val="000000"/>
                </a:solidFill>
                <a:highlight>
                  <a:srgbClr val="FFFFFF"/>
                </a:highlight>
                <a:latin typeface="Arial"/>
                <a:ea typeface="Arial"/>
                <a:cs typeface="Arial"/>
                <a:sym typeface="Arial"/>
              </a:rPr>
              <a:t>What’s a quad? It’s equal to a quadrillion </a:t>
            </a:r>
            <a:r>
              <a:rPr lang="en" b="1">
                <a:solidFill>
                  <a:srgbClr val="FF0000"/>
                </a:solidFill>
                <a:highlight>
                  <a:srgbClr val="FFFFFF"/>
                </a:highlight>
                <a:latin typeface="Arial"/>
                <a:ea typeface="Arial"/>
                <a:cs typeface="Arial"/>
                <a:sym typeface="Arial"/>
              </a:rPr>
              <a:t>BTU</a:t>
            </a:r>
            <a:r>
              <a:rPr lang="en" b="1">
                <a:solidFill>
                  <a:srgbClr val="000000"/>
                </a:solidFill>
                <a:highlight>
                  <a:srgbClr val="FFFFFF"/>
                </a:highlight>
                <a:latin typeface="Arial"/>
                <a:ea typeface="Arial"/>
                <a:cs typeface="Arial"/>
                <a:sym typeface="Arial"/>
              </a:rPr>
              <a:t>s.</a:t>
            </a:r>
            <a:endParaRPr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450">
                <a:solidFill>
                  <a:srgbClr val="FF0000"/>
                </a:solidFill>
                <a:highlight>
                  <a:srgbClr val="FFFFFF"/>
                </a:highlight>
                <a:latin typeface="Roboto"/>
                <a:ea typeface="Roboto"/>
                <a:cs typeface="Roboto"/>
                <a:sym typeface="Roboto"/>
              </a:rPr>
              <a:t>The BTU is often used </a:t>
            </a:r>
            <a:r>
              <a:rPr lang="en" sz="1450" b="1">
                <a:solidFill>
                  <a:srgbClr val="FF0000"/>
                </a:solidFill>
                <a:highlight>
                  <a:srgbClr val="FFFFFF"/>
                </a:highlight>
                <a:latin typeface="Roboto"/>
                <a:ea typeface="Roboto"/>
                <a:cs typeface="Roboto"/>
                <a:sym typeface="Roboto"/>
              </a:rPr>
              <a:t>to describe the heat value of fuels</a:t>
            </a:r>
            <a:r>
              <a:rPr lang="en" sz="1450">
                <a:solidFill>
                  <a:srgbClr val="FF0000"/>
                </a:solidFill>
                <a:highlight>
                  <a:srgbClr val="FFFFFF"/>
                </a:highlight>
                <a:latin typeface="Roboto"/>
                <a:ea typeface="Roboto"/>
                <a:cs typeface="Roboto"/>
                <a:sym typeface="Roboto"/>
              </a:rPr>
              <a:t>, or the heating and cooling power of a system (such as a barbecue grill). One BTU is approximately:</a:t>
            </a:r>
            <a:endParaRPr sz="1450">
              <a:solidFill>
                <a:srgbClr val="FF0000"/>
              </a:solidFill>
              <a:highlight>
                <a:srgbClr val="FFFFFF"/>
              </a:highlight>
              <a:latin typeface="Roboto"/>
              <a:ea typeface="Roboto"/>
              <a:cs typeface="Roboto"/>
              <a:sym typeface="Roboto"/>
            </a:endParaRPr>
          </a:p>
          <a:p>
            <a:pPr marL="0" lvl="0" indent="0" algn="l" rtl="0">
              <a:lnSpc>
                <a:spcPct val="115000"/>
              </a:lnSpc>
              <a:spcBef>
                <a:spcPts val="900"/>
              </a:spcBef>
              <a:spcAft>
                <a:spcPts val="0"/>
              </a:spcAft>
              <a:buNone/>
            </a:pPr>
            <a:r>
              <a:rPr lang="en" sz="1200" b="1">
                <a:solidFill>
                  <a:srgbClr val="202124"/>
                </a:solidFill>
                <a:highlight>
                  <a:srgbClr val="FFFFFF"/>
                </a:highlight>
                <a:latin typeface="Roboto"/>
                <a:ea typeface="Roboto"/>
                <a:cs typeface="Roboto"/>
                <a:sym typeface="Roboto"/>
              </a:rPr>
              <a:t>What is a quadrillion BTUs?</a:t>
            </a:r>
            <a:endParaRPr sz="1200" b="1">
              <a:solidFill>
                <a:srgbClr val="202124"/>
              </a:solidFill>
              <a:highlight>
                <a:srgbClr val="FFFFFF"/>
              </a:highlight>
              <a:latin typeface="Roboto"/>
              <a:ea typeface="Roboto"/>
              <a:cs typeface="Roboto"/>
              <a:sym typeface="Roboto"/>
            </a:endParaRPr>
          </a:p>
          <a:p>
            <a:pPr marL="0" lvl="0" indent="0" algn="l" rtl="0">
              <a:lnSpc>
                <a:spcPct val="115000"/>
              </a:lnSpc>
              <a:spcBef>
                <a:spcPts val="900"/>
              </a:spcBef>
              <a:spcAft>
                <a:spcPts val="0"/>
              </a:spcAft>
              <a:buNone/>
            </a:pPr>
            <a:r>
              <a:rPr lang="en" sz="1300" b="1">
                <a:solidFill>
                  <a:srgbClr val="0000FF"/>
                </a:solidFill>
                <a:highlight>
                  <a:srgbClr val="FFFFFF"/>
                </a:highlight>
                <a:latin typeface="Roboto"/>
                <a:ea typeface="Roboto"/>
                <a:cs typeface="Roboto"/>
                <a:sym typeface="Roboto"/>
              </a:rPr>
              <a:t>It's about equal to the amount of energy in 45 million tons of coal, or 1 trillion cubic feet of natural gas, or 170 million barrels of crude oil</a:t>
            </a:r>
            <a:r>
              <a:rPr lang="en" sz="1200" b="1">
                <a:solidFill>
                  <a:srgbClr val="0000FF"/>
                </a:solidFill>
                <a:highlight>
                  <a:srgbClr val="FFFFFF"/>
                </a:highlight>
                <a:latin typeface="Roboto"/>
                <a:ea typeface="Roboto"/>
                <a:cs typeface="Roboto"/>
                <a:sym typeface="Roboto"/>
              </a:rPr>
              <a:t>.</a:t>
            </a:r>
            <a:endParaRPr sz="1450">
              <a:solidFill>
                <a:srgbClr val="0000FF"/>
              </a:solidFill>
              <a:highlight>
                <a:srgbClr val="FFFFFF"/>
              </a:highlight>
              <a:latin typeface="Roboto"/>
              <a:ea typeface="Roboto"/>
              <a:cs typeface="Roboto"/>
              <a:sym typeface="Roboto"/>
            </a:endParaRPr>
          </a:p>
        </p:txBody>
      </p:sp>
      <p:grpSp>
        <p:nvGrpSpPr>
          <p:cNvPr id="2128" name="Google Shape;2128;p43"/>
          <p:cNvGrpSpPr/>
          <p:nvPr/>
        </p:nvGrpSpPr>
        <p:grpSpPr>
          <a:xfrm rot="311134">
            <a:off x="6989434" y="4167386"/>
            <a:ext cx="1934045" cy="890615"/>
            <a:chOff x="826450" y="721263"/>
            <a:chExt cx="2359008" cy="1107713"/>
          </a:xfrm>
        </p:grpSpPr>
        <p:grpSp>
          <p:nvGrpSpPr>
            <p:cNvPr id="2129" name="Google Shape;2129;p43"/>
            <p:cNvGrpSpPr/>
            <p:nvPr/>
          </p:nvGrpSpPr>
          <p:grpSpPr>
            <a:xfrm>
              <a:off x="826450" y="721263"/>
              <a:ext cx="2357958" cy="1107713"/>
              <a:chOff x="826450" y="721263"/>
              <a:chExt cx="2357958" cy="1107713"/>
            </a:xfrm>
          </p:grpSpPr>
          <p:sp>
            <p:nvSpPr>
              <p:cNvPr id="2130" name="Google Shape;2130;p43"/>
              <p:cNvSpPr/>
              <p:nvPr/>
            </p:nvSpPr>
            <p:spPr>
              <a:xfrm>
                <a:off x="1047221" y="1023281"/>
                <a:ext cx="2010922" cy="805695"/>
              </a:xfrm>
              <a:custGeom>
                <a:avLst/>
                <a:gdLst/>
                <a:ahLst/>
                <a:cxnLst/>
                <a:rect l="l" t="t" r="r" b="b"/>
                <a:pathLst>
                  <a:path w="49723" h="19922" extrusionOk="0">
                    <a:moveTo>
                      <a:pt x="35213" y="0"/>
                    </a:moveTo>
                    <a:lnTo>
                      <a:pt x="35131" y="412"/>
                    </a:lnTo>
                    <a:lnTo>
                      <a:pt x="35398" y="466"/>
                    </a:lnTo>
                    <a:lnTo>
                      <a:pt x="36659" y="13581"/>
                    </a:lnTo>
                    <a:cubicBezTo>
                      <a:pt x="34243" y="13408"/>
                      <a:pt x="31588" y="13290"/>
                      <a:pt x="28782" y="13240"/>
                    </a:cubicBezTo>
                    <a:lnTo>
                      <a:pt x="30323" y="7179"/>
                    </a:lnTo>
                    <a:lnTo>
                      <a:pt x="29982" y="5783"/>
                    </a:lnTo>
                    <a:lnTo>
                      <a:pt x="30094" y="5759"/>
                    </a:lnTo>
                    <a:lnTo>
                      <a:pt x="29987" y="5250"/>
                    </a:lnTo>
                    <a:lnTo>
                      <a:pt x="29859" y="5276"/>
                    </a:lnTo>
                    <a:lnTo>
                      <a:pt x="29698" y="4612"/>
                    </a:lnTo>
                    <a:lnTo>
                      <a:pt x="29814" y="4587"/>
                    </a:lnTo>
                    <a:lnTo>
                      <a:pt x="29702" y="4078"/>
                    </a:lnTo>
                    <a:lnTo>
                      <a:pt x="29577" y="4106"/>
                    </a:lnTo>
                    <a:lnTo>
                      <a:pt x="29346" y="3160"/>
                    </a:lnTo>
                    <a:lnTo>
                      <a:pt x="16109" y="5899"/>
                    </a:lnTo>
                    <a:lnTo>
                      <a:pt x="16109" y="7041"/>
                    </a:lnTo>
                    <a:lnTo>
                      <a:pt x="15939" y="7080"/>
                    </a:lnTo>
                    <a:lnTo>
                      <a:pt x="16049" y="7589"/>
                    </a:lnTo>
                    <a:lnTo>
                      <a:pt x="16109" y="7576"/>
                    </a:lnTo>
                    <a:lnTo>
                      <a:pt x="16109" y="8195"/>
                    </a:lnTo>
                    <a:lnTo>
                      <a:pt x="15939" y="8229"/>
                    </a:lnTo>
                    <a:lnTo>
                      <a:pt x="16046" y="8740"/>
                    </a:lnTo>
                    <a:lnTo>
                      <a:pt x="16107" y="8725"/>
                    </a:lnTo>
                    <a:lnTo>
                      <a:pt x="16107" y="9680"/>
                    </a:lnTo>
                    <a:lnTo>
                      <a:pt x="17758" y="13408"/>
                    </a:lnTo>
                    <a:cubicBezTo>
                      <a:pt x="16995" y="13445"/>
                      <a:pt x="16251" y="13488"/>
                      <a:pt x="15527" y="13537"/>
                    </a:cubicBezTo>
                    <a:lnTo>
                      <a:pt x="17018" y="12225"/>
                    </a:lnTo>
                    <a:lnTo>
                      <a:pt x="17018" y="12225"/>
                    </a:lnTo>
                    <a:cubicBezTo>
                      <a:pt x="17018" y="12225"/>
                      <a:pt x="15734" y="12863"/>
                      <a:pt x="14602" y="13602"/>
                    </a:cubicBezTo>
                    <a:cubicBezTo>
                      <a:pt x="13801" y="13660"/>
                      <a:pt x="13025" y="13725"/>
                      <a:pt x="12275" y="13798"/>
                    </a:cubicBezTo>
                    <a:lnTo>
                      <a:pt x="13725" y="2311"/>
                    </a:lnTo>
                    <a:lnTo>
                      <a:pt x="14180" y="2214"/>
                    </a:lnTo>
                    <a:lnTo>
                      <a:pt x="14092" y="1804"/>
                    </a:lnTo>
                    <a:lnTo>
                      <a:pt x="0" y="4813"/>
                    </a:lnTo>
                    <a:lnTo>
                      <a:pt x="89" y="5222"/>
                    </a:lnTo>
                    <a:lnTo>
                      <a:pt x="397" y="5158"/>
                    </a:lnTo>
                    <a:lnTo>
                      <a:pt x="3533" y="15318"/>
                    </a:lnTo>
                    <a:cubicBezTo>
                      <a:pt x="2417" y="15701"/>
                      <a:pt x="1800" y="16124"/>
                      <a:pt x="1800" y="16568"/>
                    </a:cubicBezTo>
                    <a:cubicBezTo>
                      <a:pt x="1800" y="18419"/>
                      <a:pt x="12529" y="19921"/>
                      <a:pt x="25762" y="19921"/>
                    </a:cubicBezTo>
                    <a:cubicBezTo>
                      <a:pt x="38996" y="19921"/>
                      <a:pt x="49722" y="18421"/>
                      <a:pt x="49722" y="16568"/>
                    </a:cubicBezTo>
                    <a:cubicBezTo>
                      <a:pt x="49722" y="15714"/>
                      <a:pt x="47440" y="14932"/>
                      <a:pt x="43679" y="14344"/>
                    </a:cubicBezTo>
                    <a:lnTo>
                      <a:pt x="47095" y="2781"/>
                    </a:lnTo>
                    <a:lnTo>
                      <a:pt x="47427" y="2845"/>
                    </a:lnTo>
                    <a:lnTo>
                      <a:pt x="47509" y="2431"/>
                    </a:lnTo>
                    <a:lnTo>
                      <a:pt x="35213" y="0"/>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3"/>
              <p:cNvSpPr/>
              <p:nvPr/>
            </p:nvSpPr>
            <p:spPr>
              <a:xfrm>
                <a:off x="826450" y="741564"/>
                <a:ext cx="347806" cy="649668"/>
              </a:xfrm>
              <a:custGeom>
                <a:avLst/>
                <a:gdLst/>
                <a:ahLst/>
                <a:cxnLst/>
                <a:rect l="l" t="t" r="r" b="b"/>
                <a:pathLst>
                  <a:path w="8600" h="16064" extrusionOk="0">
                    <a:moveTo>
                      <a:pt x="6720" y="0"/>
                    </a:moveTo>
                    <a:lnTo>
                      <a:pt x="4371" y="436"/>
                    </a:lnTo>
                    <a:cubicBezTo>
                      <a:pt x="4371" y="436"/>
                      <a:pt x="3811" y="1722"/>
                      <a:pt x="4524" y="2791"/>
                    </a:cubicBezTo>
                    <a:lnTo>
                      <a:pt x="4580" y="2990"/>
                    </a:lnTo>
                    <a:cubicBezTo>
                      <a:pt x="2530" y="3238"/>
                      <a:pt x="4567" y="5042"/>
                      <a:pt x="4567" y="5042"/>
                    </a:cubicBezTo>
                    <a:cubicBezTo>
                      <a:pt x="4567" y="5042"/>
                      <a:pt x="0" y="7259"/>
                      <a:pt x="828" y="11367"/>
                    </a:cubicBezTo>
                    <a:cubicBezTo>
                      <a:pt x="1655" y="15475"/>
                      <a:pt x="6720" y="16064"/>
                      <a:pt x="6720" y="16064"/>
                    </a:cubicBezTo>
                    <a:lnTo>
                      <a:pt x="6613" y="15473"/>
                    </a:lnTo>
                    <a:cubicBezTo>
                      <a:pt x="6613" y="15473"/>
                      <a:pt x="1330" y="14126"/>
                      <a:pt x="1526" y="10863"/>
                    </a:cubicBezTo>
                    <a:cubicBezTo>
                      <a:pt x="1722" y="7604"/>
                      <a:pt x="4875" y="5255"/>
                      <a:pt x="4875" y="5255"/>
                    </a:cubicBezTo>
                    <a:lnTo>
                      <a:pt x="5354" y="5130"/>
                    </a:lnTo>
                    <a:cubicBezTo>
                      <a:pt x="5581" y="5417"/>
                      <a:pt x="5986" y="5626"/>
                      <a:pt x="6688" y="5626"/>
                    </a:cubicBezTo>
                    <a:cubicBezTo>
                      <a:pt x="6699" y="5626"/>
                      <a:pt x="6710" y="5626"/>
                      <a:pt x="6720" y="5626"/>
                    </a:cubicBezTo>
                    <a:lnTo>
                      <a:pt x="6826" y="5975"/>
                    </a:lnTo>
                    <a:lnTo>
                      <a:pt x="6567" y="6121"/>
                    </a:lnTo>
                    <a:lnTo>
                      <a:pt x="6720" y="6496"/>
                    </a:lnTo>
                    <a:lnTo>
                      <a:pt x="7947" y="6389"/>
                    </a:lnTo>
                    <a:lnTo>
                      <a:pt x="7656" y="5496"/>
                    </a:lnTo>
                    <a:lnTo>
                      <a:pt x="7432" y="5626"/>
                    </a:lnTo>
                    <a:lnTo>
                      <a:pt x="7328" y="5389"/>
                    </a:lnTo>
                    <a:cubicBezTo>
                      <a:pt x="7328" y="5389"/>
                      <a:pt x="8600" y="3988"/>
                      <a:pt x="7490" y="3227"/>
                    </a:cubicBezTo>
                    <a:lnTo>
                      <a:pt x="7328" y="2414"/>
                    </a:lnTo>
                    <a:cubicBezTo>
                      <a:pt x="7531" y="1688"/>
                      <a:pt x="7679" y="507"/>
                      <a:pt x="6720"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3"/>
              <p:cNvSpPr/>
              <p:nvPr/>
            </p:nvSpPr>
            <p:spPr>
              <a:xfrm>
                <a:off x="1198958" y="835955"/>
                <a:ext cx="567489" cy="487373"/>
              </a:xfrm>
              <a:custGeom>
                <a:avLst/>
                <a:gdLst/>
                <a:ahLst/>
                <a:cxnLst/>
                <a:rect l="l" t="t" r="r" b="b"/>
                <a:pathLst>
                  <a:path w="14032" h="12051" extrusionOk="0">
                    <a:moveTo>
                      <a:pt x="2087" y="1"/>
                    </a:moveTo>
                    <a:lnTo>
                      <a:pt x="346" y="845"/>
                    </a:lnTo>
                    <a:lnTo>
                      <a:pt x="453" y="1802"/>
                    </a:lnTo>
                    <a:lnTo>
                      <a:pt x="884" y="1686"/>
                    </a:lnTo>
                    <a:lnTo>
                      <a:pt x="884" y="1686"/>
                    </a:lnTo>
                    <a:cubicBezTo>
                      <a:pt x="826" y="1852"/>
                      <a:pt x="753" y="2009"/>
                      <a:pt x="697" y="2154"/>
                    </a:cubicBezTo>
                    <a:cubicBezTo>
                      <a:pt x="199" y="3324"/>
                      <a:pt x="1" y="5087"/>
                      <a:pt x="600" y="6309"/>
                    </a:cubicBezTo>
                    <a:cubicBezTo>
                      <a:pt x="684" y="6315"/>
                      <a:pt x="768" y="6317"/>
                      <a:pt x="852" y="6317"/>
                    </a:cubicBezTo>
                    <a:cubicBezTo>
                      <a:pt x="1078" y="6317"/>
                      <a:pt x="1295" y="6299"/>
                      <a:pt x="1475" y="6277"/>
                    </a:cubicBezTo>
                    <a:cubicBezTo>
                      <a:pt x="2546" y="6152"/>
                      <a:pt x="3704" y="5749"/>
                      <a:pt x="4678" y="5139"/>
                    </a:cubicBezTo>
                    <a:cubicBezTo>
                      <a:pt x="4686" y="4615"/>
                      <a:pt x="4652" y="4117"/>
                      <a:pt x="4492" y="3658"/>
                    </a:cubicBezTo>
                    <a:cubicBezTo>
                      <a:pt x="4706" y="3548"/>
                      <a:pt x="4753" y="2936"/>
                      <a:pt x="4749" y="2320"/>
                    </a:cubicBezTo>
                    <a:cubicBezTo>
                      <a:pt x="5916" y="1266"/>
                      <a:pt x="7453" y="519"/>
                      <a:pt x="9037" y="519"/>
                    </a:cubicBezTo>
                    <a:cubicBezTo>
                      <a:pt x="9251" y="519"/>
                      <a:pt x="9467" y="532"/>
                      <a:pt x="9682" y="561"/>
                    </a:cubicBezTo>
                    <a:cubicBezTo>
                      <a:pt x="11303" y="776"/>
                      <a:pt x="12187" y="2085"/>
                      <a:pt x="12501" y="3572"/>
                    </a:cubicBezTo>
                    <a:cubicBezTo>
                      <a:pt x="13135" y="6544"/>
                      <a:pt x="11575" y="9699"/>
                      <a:pt x="9480" y="11755"/>
                    </a:cubicBezTo>
                    <a:lnTo>
                      <a:pt x="9674" y="12051"/>
                    </a:lnTo>
                    <a:cubicBezTo>
                      <a:pt x="9682" y="12046"/>
                      <a:pt x="9687" y="12040"/>
                      <a:pt x="9693" y="12036"/>
                    </a:cubicBezTo>
                    <a:cubicBezTo>
                      <a:pt x="12197" y="9693"/>
                      <a:pt x="14032" y="5818"/>
                      <a:pt x="12704" y="2417"/>
                    </a:cubicBezTo>
                    <a:cubicBezTo>
                      <a:pt x="12078" y="815"/>
                      <a:pt x="10790" y="215"/>
                      <a:pt x="9358" y="215"/>
                    </a:cubicBezTo>
                    <a:cubicBezTo>
                      <a:pt x="7754" y="215"/>
                      <a:pt x="5971" y="967"/>
                      <a:pt x="4736" y="1906"/>
                    </a:cubicBezTo>
                    <a:cubicBezTo>
                      <a:pt x="4710" y="1382"/>
                      <a:pt x="4663" y="947"/>
                      <a:pt x="4663" y="947"/>
                    </a:cubicBezTo>
                    <a:cubicBezTo>
                      <a:pt x="4663" y="947"/>
                      <a:pt x="4581" y="934"/>
                      <a:pt x="4449" y="934"/>
                    </a:cubicBezTo>
                    <a:cubicBezTo>
                      <a:pt x="4055" y="934"/>
                      <a:pt x="3214" y="1051"/>
                      <a:pt x="2777" y="1988"/>
                    </a:cubicBezTo>
                    <a:cubicBezTo>
                      <a:pt x="2538" y="1856"/>
                      <a:pt x="2313" y="1712"/>
                      <a:pt x="2152" y="1498"/>
                    </a:cubicBezTo>
                    <a:cubicBezTo>
                      <a:pt x="2119" y="1455"/>
                      <a:pt x="2089" y="1412"/>
                      <a:pt x="2066" y="1367"/>
                    </a:cubicBezTo>
                    <a:lnTo>
                      <a:pt x="2458" y="1259"/>
                    </a:lnTo>
                    <a:lnTo>
                      <a:pt x="20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3"/>
              <p:cNvSpPr/>
              <p:nvPr/>
            </p:nvSpPr>
            <p:spPr>
              <a:xfrm>
                <a:off x="2749570" y="721263"/>
                <a:ext cx="434838" cy="605020"/>
              </a:xfrm>
              <a:custGeom>
                <a:avLst/>
                <a:gdLst/>
                <a:ahLst/>
                <a:cxnLst/>
                <a:rect l="l" t="t" r="r" b="b"/>
                <a:pathLst>
                  <a:path w="10752" h="14960" extrusionOk="0">
                    <a:moveTo>
                      <a:pt x="2076" y="0"/>
                    </a:moveTo>
                    <a:lnTo>
                      <a:pt x="1223" y="714"/>
                    </a:lnTo>
                    <a:lnTo>
                      <a:pt x="1374" y="1296"/>
                    </a:lnTo>
                    <a:lnTo>
                      <a:pt x="1014" y="1099"/>
                    </a:lnTo>
                    <a:lnTo>
                      <a:pt x="501" y="3069"/>
                    </a:lnTo>
                    <a:lnTo>
                      <a:pt x="762" y="3569"/>
                    </a:lnTo>
                    <a:lnTo>
                      <a:pt x="518" y="3507"/>
                    </a:lnTo>
                    <a:lnTo>
                      <a:pt x="1" y="4664"/>
                    </a:lnTo>
                    <a:lnTo>
                      <a:pt x="619" y="5328"/>
                    </a:lnTo>
                    <a:lnTo>
                      <a:pt x="688" y="5201"/>
                    </a:lnTo>
                    <a:cubicBezTo>
                      <a:pt x="706" y="5171"/>
                      <a:pt x="759" y="5074"/>
                      <a:pt x="966" y="5074"/>
                    </a:cubicBezTo>
                    <a:cubicBezTo>
                      <a:pt x="1055" y="5074"/>
                      <a:pt x="1143" y="5091"/>
                      <a:pt x="1219" y="5110"/>
                    </a:cubicBezTo>
                    <a:lnTo>
                      <a:pt x="867" y="5416"/>
                    </a:lnTo>
                    <a:lnTo>
                      <a:pt x="2275" y="6483"/>
                    </a:lnTo>
                    <a:lnTo>
                      <a:pt x="2292" y="6294"/>
                    </a:lnTo>
                    <a:cubicBezTo>
                      <a:pt x="2333" y="5772"/>
                      <a:pt x="2451" y="5339"/>
                      <a:pt x="2596" y="4985"/>
                    </a:cubicBezTo>
                    <a:cubicBezTo>
                      <a:pt x="2635" y="5035"/>
                      <a:pt x="2701" y="5067"/>
                      <a:pt x="2807" y="5067"/>
                    </a:cubicBezTo>
                    <a:cubicBezTo>
                      <a:pt x="2811" y="5067"/>
                      <a:pt x="2814" y="5067"/>
                      <a:pt x="2818" y="5067"/>
                    </a:cubicBezTo>
                    <a:cubicBezTo>
                      <a:pt x="3038" y="5061"/>
                      <a:pt x="3307" y="4597"/>
                      <a:pt x="3542" y="4080"/>
                    </a:cubicBezTo>
                    <a:cubicBezTo>
                      <a:pt x="4063" y="3949"/>
                      <a:pt x="4613" y="3881"/>
                      <a:pt x="5160" y="3881"/>
                    </a:cubicBezTo>
                    <a:cubicBezTo>
                      <a:pt x="7570" y="3881"/>
                      <a:pt x="9930" y="5183"/>
                      <a:pt x="9581" y="8011"/>
                    </a:cubicBezTo>
                    <a:cubicBezTo>
                      <a:pt x="9221" y="10949"/>
                      <a:pt x="6693" y="13225"/>
                      <a:pt x="4059" y="14348"/>
                    </a:cubicBezTo>
                    <a:lnTo>
                      <a:pt x="4059" y="14960"/>
                    </a:lnTo>
                    <a:cubicBezTo>
                      <a:pt x="7214" y="13766"/>
                      <a:pt x="10751" y="10792"/>
                      <a:pt x="10631" y="7117"/>
                    </a:cubicBezTo>
                    <a:cubicBezTo>
                      <a:pt x="10541" y="4322"/>
                      <a:pt x="8045" y="3313"/>
                      <a:pt x="5565" y="3313"/>
                    </a:cubicBezTo>
                    <a:cubicBezTo>
                      <a:pt x="4957" y="3313"/>
                      <a:pt x="4349" y="3373"/>
                      <a:pt x="3779" y="3483"/>
                    </a:cubicBezTo>
                    <a:cubicBezTo>
                      <a:pt x="3951" y="3033"/>
                      <a:pt x="4070" y="2662"/>
                      <a:pt x="4070" y="2662"/>
                    </a:cubicBezTo>
                    <a:cubicBezTo>
                      <a:pt x="4070" y="2662"/>
                      <a:pt x="4035" y="2636"/>
                      <a:pt x="3967" y="2604"/>
                    </a:cubicBezTo>
                    <a:lnTo>
                      <a:pt x="4568" y="1373"/>
                    </a:lnTo>
                    <a:lnTo>
                      <a:pt x="3285" y="1145"/>
                    </a:lnTo>
                    <a:lnTo>
                      <a:pt x="3070" y="1319"/>
                    </a:lnTo>
                    <a:lnTo>
                      <a:pt x="3148" y="1046"/>
                    </a:lnTo>
                    <a:lnTo>
                      <a:pt x="3044" y="1018"/>
                    </a:lnTo>
                    <a:cubicBezTo>
                      <a:pt x="2156" y="798"/>
                      <a:pt x="2096" y="227"/>
                      <a:pt x="2091" y="201"/>
                    </a:cubicBezTo>
                    <a:lnTo>
                      <a:pt x="2076" y="0"/>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3"/>
              <p:cNvSpPr/>
              <p:nvPr/>
            </p:nvSpPr>
            <p:spPr>
              <a:xfrm>
                <a:off x="2003746" y="724579"/>
                <a:ext cx="733344" cy="682103"/>
              </a:xfrm>
              <a:custGeom>
                <a:avLst/>
                <a:gdLst/>
                <a:ahLst/>
                <a:cxnLst/>
                <a:rect l="l" t="t" r="r" b="b"/>
                <a:pathLst>
                  <a:path w="18133" h="16866" extrusionOk="0">
                    <a:moveTo>
                      <a:pt x="2183" y="6021"/>
                    </a:moveTo>
                    <a:cubicBezTo>
                      <a:pt x="2196" y="6021"/>
                      <a:pt x="2210" y="6021"/>
                      <a:pt x="2225" y="6022"/>
                    </a:cubicBezTo>
                    <a:cubicBezTo>
                      <a:pt x="2802" y="6056"/>
                      <a:pt x="2522" y="6766"/>
                      <a:pt x="2522" y="6766"/>
                    </a:cubicBezTo>
                    <a:lnTo>
                      <a:pt x="2067" y="6612"/>
                    </a:lnTo>
                    <a:cubicBezTo>
                      <a:pt x="2095" y="6604"/>
                      <a:pt x="2128" y="6595"/>
                      <a:pt x="2160" y="6589"/>
                    </a:cubicBezTo>
                    <a:lnTo>
                      <a:pt x="2125" y="6419"/>
                    </a:lnTo>
                    <a:cubicBezTo>
                      <a:pt x="1897" y="6466"/>
                      <a:pt x="1724" y="6561"/>
                      <a:pt x="1595" y="6686"/>
                    </a:cubicBezTo>
                    <a:cubicBezTo>
                      <a:pt x="1597" y="6656"/>
                      <a:pt x="1657" y="6021"/>
                      <a:pt x="2183" y="6021"/>
                    </a:cubicBezTo>
                    <a:close/>
                    <a:moveTo>
                      <a:pt x="9067" y="8143"/>
                    </a:moveTo>
                    <a:cubicBezTo>
                      <a:pt x="9462" y="8692"/>
                      <a:pt x="9690" y="9371"/>
                      <a:pt x="9647" y="10216"/>
                    </a:cubicBezTo>
                    <a:cubicBezTo>
                      <a:pt x="9643" y="10332"/>
                      <a:pt x="9634" y="10447"/>
                      <a:pt x="9624" y="10557"/>
                    </a:cubicBezTo>
                    <a:cubicBezTo>
                      <a:pt x="9216" y="9802"/>
                      <a:pt x="8958" y="8970"/>
                      <a:pt x="9067" y="8143"/>
                    </a:cubicBezTo>
                    <a:close/>
                    <a:moveTo>
                      <a:pt x="15809" y="0"/>
                    </a:moveTo>
                    <a:lnTo>
                      <a:pt x="14122" y="168"/>
                    </a:lnTo>
                    <a:lnTo>
                      <a:pt x="14268" y="323"/>
                    </a:lnTo>
                    <a:cubicBezTo>
                      <a:pt x="14272" y="330"/>
                      <a:pt x="14587" y="673"/>
                      <a:pt x="14671" y="1168"/>
                    </a:cubicBezTo>
                    <a:cubicBezTo>
                      <a:pt x="13693" y="1326"/>
                      <a:pt x="14509" y="3123"/>
                      <a:pt x="14509" y="3123"/>
                    </a:cubicBezTo>
                    <a:cubicBezTo>
                      <a:pt x="14509" y="3123"/>
                      <a:pt x="9878" y="3280"/>
                      <a:pt x="8669" y="6860"/>
                    </a:cubicBezTo>
                    <a:cubicBezTo>
                      <a:pt x="6879" y="5849"/>
                      <a:pt x="5274" y="5602"/>
                      <a:pt x="4134" y="5602"/>
                    </a:cubicBezTo>
                    <a:cubicBezTo>
                      <a:pt x="3316" y="5602"/>
                      <a:pt x="2738" y="5729"/>
                      <a:pt x="2503" y="5791"/>
                    </a:cubicBezTo>
                    <a:cubicBezTo>
                      <a:pt x="2405" y="5509"/>
                      <a:pt x="2123" y="4771"/>
                      <a:pt x="1850" y="4771"/>
                    </a:cubicBezTo>
                    <a:cubicBezTo>
                      <a:pt x="1846" y="4771"/>
                      <a:pt x="1843" y="4772"/>
                      <a:pt x="1839" y="4772"/>
                    </a:cubicBezTo>
                    <a:cubicBezTo>
                      <a:pt x="1500" y="4800"/>
                      <a:pt x="2311" y="5630"/>
                      <a:pt x="2311" y="5630"/>
                    </a:cubicBezTo>
                    <a:cubicBezTo>
                      <a:pt x="2311" y="5630"/>
                      <a:pt x="1224" y="4903"/>
                      <a:pt x="905" y="4903"/>
                    </a:cubicBezTo>
                    <a:cubicBezTo>
                      <a:pt x="885" y="4903"/>
                      <a:pt x="867" y="4906"/>
                      <a:pt x="854" y="4912"/>
                    </a:cubicBezTo>
                    <a:cubicBezTo>
                      <a:pt x="627" y="5018"/>
                      <a:pt x="2119" y="5690"/>
                      <a:pt x="2119" y="5690"/>
                    </a:cubicBezTo>
                    <a:cubicBezTo>
                      <a:pt x="2119" y="5690"/>
                      <a:pt x="1114" y="5481"/>
                      <a:pt x="698" y="5481"/>
                    </a:cubicBezTo>
                    <a:cubicBezTo>
                      <a:pt x="597" y="5481"/>
                      <a:pt x="530" y="5493"/>
                      <a:pt x="522" y="5524"/>
                    </a:cubicBezTo>
                    <a:cubicBezTo>
                      <a:pt x="479" y="5679"/>
                      <a:pt x="2160" y="5873"/>
                      <a:pt x="2160" y="5873"/>
                    </a:cubicBezTo>
                    <a:cubicBezTo>
                      <a:pt x="716" y="5979"/>
                      <a:pt x="1199" y="6843"/>
                      <a:pt x="1199" y="6843"/>
                    </a:cubicBezTo>
                    <a:lnTo>
                      <a:pt x="1591" y="6686"/>
                    </a:lnTo>
                    <a:lnTo>
                      <a:pt x="1591" y="6686"/>
                    </a:lnTo>
                    <a:cubicBezTo>
                      <a:pt x="1149" y="7106"/>
                      <a:pt x="1209" y="7839"/>
                      <a:pt x="1231" y="8013"/>
                    </a:cubicBezTo>
                    <a:cubicBezTo>
                      <a:pt x="1090" y="7811"/>
                      <a:pt x="936" y="7757"/>
                      <a:pt x="810" y="7757"/>
                    </a:cubicBezTo>
                    <a:cubicBezTo>
                      <a:pt x="663" y="7757"/>
                      <a:pt x="556" y="7830"/>
                      <a:pt x="556" y="7830"/>
                    </a:cubicBezTo>
                    <a:lnTo>
                      <a:pt x="690" y="7942"/>
                    </a:lnTo>
                    <a:cubicBezTo>
                      <a:pt x="694" y="7953"/>
                      <a:pt x="1037" y="8740"/>
                      <a:pt x="250" y="9802"/>
                    </a:cubicBezTo>
                    <a:lnTo>
                      <a:pt x="0" y="9856"/>
                    </a:lnTo>
                    <a:cubicBezTo>
                      <a:pt x="86" y="10044"/>
                      <a:pt x="231" y="10102"/>
                      <a:pt x="378" y="10102"/>
                    </a:cubicBezTo>
                    <a:cubicBezTo>
                      <a:pt x="622" y="10102"/>
                      <a:pt x="873" y="9942"/>
                      <a:pt x="873" y="9942"/>
                    </a:cubicBezTo>
                    <a:cubicBezTo>
                      <a:pt x="949" y="10140"/>
                      <a:pt x="1127" y="10200"/>
                      <a:pt x="1312" y="10200"/>
                    </a:cubicBezTo>
                    <a:cubicBezTo>
                      <a:pt x="1594" y="10200"/>
                      <a:pt x="1895" y="10063"/>
                      <a:pt x="1895" y="10063"/>
                    </a:cubicBezTo>
                    <a:lnTo>
                      <a:pt x="1468" y="9785"/>
                    </a:lnTo>
                    <a:cubicBezTo>
                      <a:pt x="1468" y="9785"/>
                      <a:pt x="1270" y="8522"/>
                      <a:pt x="1722" y="8121"/>
                    </a:cubicBezTo>
                    <a:lnTo>
                      <a:pt x="1895" y="8048"/>
                    </a:lnTo>
                    <a:cubicBezTo>
                      <a:pt x="1777" y="7935"/>
                      <a:pt x="1658" y="7899"/>
                      <a:pt x="1553" y="7899"/>
                    </a:cubicBezTo>
                    <a:cubicBezTo>
                      <a:pt x="1391" y="7899"/>
                      <a:pt x="1265" y="7985"/>
                      <a:pt x="1237" y="8005"/>
                    </a:cubicBezTo>
                    <a:cubicBezTo>
                      <a:pt x="1242" y="7817"/>
                      <a:pt x="1293" y="7052"/>
                      <a:pt x="1824" y="6714"/>
                    </a:cubicBezTo>
                    <a:lnTo>
                      <a:pt x="1824" y="6714"/>
                    </a:lnTo>
                    <a:lnTo>
                      <a:pt x="1813" y="6722"/>
                    </a:lnTo>
                    <a:cubicBezTo>
                      <a:pt x="2099" y="6884"/>
                      <a:pt x="2311" y="6949"/>
                      <a:pt x="2467" y="6949"/>
                    </a:cubicBezTo>
                    <a:cubicBezTo>
                      <a:pt x="3110" y="6949"/>
                      <a:pt x="2800" y="5845"/>
                      <a:pt x="2800" y="5845"/>
                    </a:cubicBezTo>
                    <a:cubicBezTo>
                      <a:pt x="2800" y="5845"/>
                      <a:pt x="2801" y="5845"/>
                      <a:pt x="2802" y="5845"/>
                    </a:cubicBezTo>
                    <a:cubicBezTo>
                      <a:pt x="2894" y="5845"/>
                      <a:pt x="6566" y="5856"/>
                      <a:pt x="8494" y="7520"/>
                    </a:cubicBezTo>
                    <a:cubicBezTo>
                      <a:pt x="8169" y="9177"/>
                      <a:pt x="8723" y="10537"/>
                      <a:pt x="9486" y="11563"/>
                    </a:cubicBezTo>
                    <a:cubicBezTo>
                      <a:pt x="8820" y="15001"/>
                      <a:pt x="6475" y="16518"/>
                      <a:pt x="6475" y="16518"/>
                    </a:cubicBezTo>
                    <a:lnTo>
                      <a:pt x="6475" y="16865"/>
                    </a:lnTo>
                    <a:cubicBezTo>
                      <a:pt x="7632" y="16466"/>
                      <a:pt x="9272" y="14419"/>
                      <a:pt x="10052" y="12236"/>
                    </a:cubicBezTo>
                    <a:cubicBezTo>
                      <a:pt x="11022" y="13255"/>
                      <a:pt x="12061" y="13800"/>
                      <a:pt x="12061" y="13800"/>
                    </a:cubicBezTo>
                    <a:lnTo>
                      <a:pt x="12137" y="13488"/>
                    </a:lnTo>
                    <a:cubicBezTo>
                      <a:pt x="12137" y="13488"/>
                      <a:pt x="11132" y="12692"/>
                      <a:pt x="10268" y="11546"/>
                    </a:cubicBezTo>
                    <a:cubicBezTo>
                      <a:pt x="10705" y="9897"/>
                      <a:pt x="10583" y="8261"/>
                      <a:pt x="9326" y="7278"/>
                    </a:cubicBezTo>
                    <a:cubicBezTo>
                      <a:pt x="9337" y="7253"/>
                      <a:pt x="9348" y="7231"/>
                      <a:pt x="9361" y="7207"/>
                    </a:cubicBezTo>
                    <a:cubicBezTo>
                      <a:pt x="10865" y="4309"/>
                      <a:pt x="14701" y="3444"/>
                      <a:pt x="14701" y="3444"/>
                    </a:cubicBezTo>
                    <a:lnTo>
                      <a:pt x="14818" y="3464"/>
                    </a:lnTo>
                    <a:cubicBezTo>
                      <a:pt x="14932" y="3938"/>
                      <a:pt x="14981" y="4630"/>
                      <a:pt x="14484" y="5102"/>
                    </a:cubicBezTo>
                    <a:lnTo>
                      <a:pt x="14292" y="5281"/>
                    </a:lnTo>
                    <a:lnTo>
                      <a:pt x="16074" y="5281"/>
                    </a:lnTo>
                    <a:lnTo>
                      <a:pt x="16272" y="4813"/>
                    </a:lnTo>
                    <a:lnTo>
                      <a:pt x="16512" y="5278"/>
                    </a:lnTo>
                    <a:lnTo>
                      <a:pt x="16676" y="4977"/>
                    </a:lnTo>
                    <a:lnTo>
                      <a:pt x="16676" y="5496"/>
                    </a:lnTo>
                    <a:lnTo>
                      <a:pt x="18132" y="5664"/>
                    </a:lnTo>
                    <a:lnTo>
                      <a:pt x="17796" y="3528"/>
                    </a:lnTo>
                    <a:lnTo>
                      <a:pt x="17602" y="3528"/>
                    </a:lnTo>
                    <a:lnTo>
                      <a:pt x="17863" y="3259"/>
                    </a:lnTo>
                    <a:lnTo>
                      <a:pt x="17986" y="375"/>
                    </a:lnTo>
                    <a:lnTo>
                      <a:pt x="17846" y="416"/>
                    </a:lnTo>
                    <a:cubicBezTo>
                      <a:pt x="17842" y="417"/>
                      <a:pt x="17648" y="471"/>
                      <a:pt x="17379" y="471"/>
                    </a:cubicBezTo>
                    <a:cubicBezTo>
                      <a:pt x="17078" y="471"/>
                      <a:pt x="16682" y="404"/>
                      <a:pt x="16350" y="123"/>
                    </a:cubicBezTo>
                    <a:lnTo>
                      <a:pt x="16223" y="15"/>
                    </a:lnTo>
                    <a:lnTo>
                      <a:pt x="16091" y="502"/>
                    </a:lnTo>
                    <a:lnTo>
                      <a:pt x="15809" y="0"/>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5" name="Google Shape;2135;p43"/>
            <p:cNvGrpSpPr/>
            <p:nvPr/>
          </p:nvGrpSpPr>
          <p:grpSpPr>
            <a:xfrm>
              <a:off x="827582" y="721424"/>
              <a:ext cx="2357875" cy="1107540"/>
              <a:chOff x="827582" y="721424"/>
              <a:chExt cx="2357875" cy="1107540"/>
            </a:xfrm>
          </p:grpSpPr>
          <p:sp>
            <p:nvSpPr>
              <p:cNvPr id="2136" name="Google Shape;2136;p43"/>
              <p:cNvSpPr/>
              <p:nvPr/>
            </p:nvSpPr>
            <p:spPr>
              <a:xfrm>
                <a:off x="1120946" y="1557676"/>
                <a:ext cx="1938126" cy="271288"/>
              </a:xfrm>
              <a:custGeom>
                <a:avLst/>
                <a:gdLst/>
                <a:ahLst/>
                <a:cxnLst/>
                <a:rect l="l" t="t" r="r" b="b"/>
                <a:pathLst>
                  <a:path w="47923" h="6708" extrusionOk="0">
                    <a:moveTo>
                      <a:pt x="23963" y="0"/>
                    </a:moveTo>
                    <a:cubicBezTo>
                      <a:pt x="10730" y="0"/>
                      <a:pt x="1" y="1502"/>
                      <a:pt x="1" y="3354"/>
                    </a:cubicBezTo>
                    <a:cubicBezTo>
                      <a:pt x="1" y="5207"/>
                      <a:pt x="10730" y="6707"/>
                      <a:pt x="23963" y="6707"/>
                    </a:cubicBezTo>
                    <a:cubicBezTo>
                      <a:pt x="37196" y="6707"/>
                      <a:pt x="47923" y="5205"/>
                      <a:pt x="47923" y="3354"/>
                    </a:cubicBezTo>
                    <a:cubicBezTo>
                      <a:pt x="47923" y="1502"/>
                      <a:pt x="37196" y="0"/>
                      <a:pt x="23963" y="0"/>
                    </a:cubicBezTo>
                    <a:close/>
                  </a:path>
                </a:pathLst>
              </a:custGeom>
              <a:solidFill>
                <a:srgbClr val="FF8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3"/>
              <p:cNvSpPr/>
              <p:nvPr/>
            </p:nvSpPr>
            <p:spPr>
              <a:xfrm>
                <a:off x="1061011" y="1104406"/>
                <a:ext cx="543992" cy="594424"/>
              </a:xfrm>
              <a:custGeom>
                <a:avLst/>
                <a:gdLst/>
                <a:ahLst/>
                <a:cxnLst/>
                <a:rect l="l" t="t" r="r" b="b"/>
                <a:pathLst>
                  <a:path w="13451" h="14698" extrusionOk="0">
                    <a:moveTo>
                      <a:pt x="13451" y="1"/>
                    </a:moveTo>
                    <a:lnTo>
                      <a:pt x="0" y="2869"/>
                    </a:lnTo>
                    <a:lnTo>
                      <a:pt x="3653" y="14698"/>
                    </a:lnTo>
                    <a:lnTo>
                      <a:pt x="11595" y="14698"/>
                    </a:lnTo>
                    <a:lnTo>
                      <a:pt x="134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3"/>
              <p:cNvSpPr/>
              <p:nvPr/>
            </p:nvSpPr>
            <p:spPr>
              <a:xfrm>
                <a:off x="1264918" y="1453660"/>
                <a:ext cx="93503" cy="152711"/>
              </a:xfrm>
              <a:custGeom>
                <a:avLst/>
                <a:gdLst/>
                <a:ahLst/>
                <a:cxnLst/>
                <a:rect l="l" t="t" r="r" b="b"/>
                <a:pathLst>
                  <a:path w="2312" h="3776" extrusionOk="0">
                    <a:moveTo>
                      <a:pt x="1639" y="1"/>
                    </a:moveTo>
                    <a:cubicBezTo>
                      <a:pt x="1639" y="1"/>
                      <a:pt x="277" y="1001"/>
                      <a:pt x="103" y="2467"/>
                    </a:cubicBezTo>
                    <a:cubicBezTo>
                      <a:pt x="0" y="3321"/>
                      <a:pt x="348" y="3775"/>
                      <a:pt x="886" y="3775"/>
                    </a:cubicBezTo>
                    <a:cubicBezTo>
                      <a:pt x="1140" y="3775"/>
                      <a:pt x="1437" y="3673"/>
                      <a:pt x="1749" y="3464"/>
                    </a:cubicBezTo>
                    <a:lnTo>
                      <a:pt x="2312" y="1087"/>
                    </a:lnTo>
                    <a:lnTo>
                      <a:pt x="2312" y="1087"/>
                    </a:lnTo>
                    <a:cubicBezTo>
                      <a:pt x="2278" y="1091"/>
                      <a:pt x="2245" y="1093"/>
                      <a:pt x="2214" y="1093"/>
                    </a:cubicBezTo>
                    <a:cubicBezTo>
                      <a:pt x="1475" y="1093"/>
                      <a:pt x="1639" y="1"/>
                      <a:pt x="1639" y="1"/>
                    </a:cubicBez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3"/>
              <p:cNvSpPr/>
              <p:nvPr/>
            </p:nvSpPr>
            <p:spPr>
              <a:xfrm>
                <a:off x="1262411" y="1445815"/>
                <a:ext cx="131479" cy="164116"/>
              </a:xfrm>
              <a:custGeom>
                <a:avLst/>
                <a:gdLst/>
                <a:ahLst/>
                <a:cxnLst/>
                <a:rect l="l" t="t" r="r" b="b"/>
                <a:pathLst>
                  <a:path w="3251" h="4058" extrusionOk="0">
                    <a:moveTo>
                      <a:pt x="1816" y="1"/>
                    </a:moveTo>
                    <a:lnTo>
                      <a:pt x="1650" y="126"/>
                    </a:lnTo>
                    <a:cubicBezTo>
                      <a:pt x="1594" y="169"/>
                      <a:pt x="253" y="1165"/>
                      <a:pt x="78" y="2650"/>
                    </a:cubicBezTo>
                    <a:cubicBezTo>
                      <a:pt x="1" y="3303"/>
                      <a:pt x="178" y="3783"/>
                      <a:pt x="565" y="3973"/>
                    </a:cubicBezTo>
                    <a:cubicBezTo>
                      <a:pt x="682" y="4029"/>
                      <a:pt x="809" y="4057"/>
                      <a:pt x="947" y="4057"/>
                    </a:cubicBezTo>
                    <a:cubicBezTo>
                      <a:pt x="1369" y="4057"/>
                      <a:pt x="1878" y="3794"/>
                      <a:pt x="2359" y="3318"/>
                    </a:cubicBezTo>
                    <a:lnTo>
                      <a:pt x="2234" y="3195"/>
                    </a:lnTo>
                    <a:cubicBezTo>
                      <a:pt x="1788" y="3639"/>
                      <a:pt x="1322" y="3882"/>
                      <a:pt x="949" y="3882"/>
                    </a:cubicBezTo>
                    <a:cubicBezTo>
                      <a:pt x="837" y="3882"/>
                      <a:pt x="733" y="3861"/>
                      <a:pt x="641" y="3816"/>
                    </a:cubicBezTo>
                    <a:cubicBezTo>
                      <a:pt x="326" y="3663"/>
                      <a:pt x="184" y="3245"/>
                      <a:pt x="251" y="2671"/>
                    </a:cubicBezTo>
                    <a:cubicBezTo>
                      <a:pt x="382" y="1553"/>
                      <a:pt x="1242" y="701"/>
                      <a:pt x="1598" y="393"/>
                    </a:cubicBezTo>
                    <a:lnTo>
                      <a:pt x="1598" y="393"/>
                    </a:lnTo>
                    <a:cubicBezTo>
                      <a:pt x="1589" y="652"/>
                      <a:pt x="1630" y="1083"/>
                      <a:pt x="1923" y="1277"/>
                    </a:cubicBezTo>
                    <a:cubicBezTo>
                      <a:pt x="2021" y="1341"/>
                      <a:pt x="2137" y="1373"/>
                      <a:pt x="2271" y="1373"/>
                    </a:cubicBezTo>
                    <a:cubicBezTo>
                      <a:pt x="2532" y="1373"/>
                      <a:pt x="2859" y="1252"/>
                      <a:pt x="3251" y="1010"/>
                    </a:cubicBezTo>
                    <a:lnTo>
                      <a:pt x="3160" y="861"/>
                    </a:lnTo>
                    <a:cubicBezTo>
                      <a:pt x="2799" y="1085"/>
                      <a:pt x="2499" y="1198"/>
                      <a:pt x="2275" y="1198"/>
                    </a:cubicBezTo>
                    <a:cubicBezTo>
                      <a:pt x="2175" y="1198"/>
                      <a:pt x="2089" y="1175"/>
                      <a:pt x="2020" y="1130"/>
                    </a:cubicBezTo>
                    <a:cubicBezTo>
                      <a:pt x="1686" y="910"/>
                      <a:pt x="1788" y="216"/>
                      <a:pt x="1788" y="210"/>
                    </a:cubicBezTo>
                    <a:lnTo>
                      <a:pt x="18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3"/>
              <p:cNvSpPr/>
              <p:nvPr/>
            </p:nvSpPr>
            <p:spPr>
              <a:xfrm>
                <a:off x="1300668" y="1463447"/>
                <a:ext cx="51038" cy="58965"/>
              </a:xfrm>
              <a:custGeom>
                <a:avLst/>
                <a:gdLst/>
                <a:ahLst/>
                <a:cxnLst/>
                <a:rect l="l" t="t" r="r" b="b"/>
                <a:pathLst>
                  <a:path w="1262" h="1458" extrusionOk="0">
                    <a:moveTo>
                      <a:pt x="609" y="0"/>
                    </a:moveTo>
                    <a:cubicBezTo>
                      <a:pt x="229" y="186"/>
                      <a:pt x="3" y="729"/>
                      <a:pt x="1" y="729"/>
                    </a:cubicBezTo>
                    <a:lnTo>
                      <a:pt x="1154" y="1457"/>
                    </a:lnTo>
                    <a:lnTo>
                      <a:pt x="1262" y="923"/>
                    </a:lnTo>
                    <a:cubicBezTo>
                      <a:pt x="423" y="890"/>
                      <a:pt x="609" y="0"/>
                      <a:pt x="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3"/>
              <p:cNvSpPr/>
              <p:nvPr/>
            </p:nvSpPr>
            <p:spPr>
              <a:xfrm>
                <a:off x="1266819" y="1548374"/>
                <a:ext cx="44446" cy="53425"/>
              </a:xfrm>
              <a:custGeom>
                <a:avLst/>
                <a:gdLst/>
                <a:ahLst/>
                <a:cxnLst/>
                <a:rect l="l" t="t" r="r" b="b"/>
                <a:pathLst>
                  <a:path w="1099" h="1321" extrusionOk="0">
                    <a:moveTo>
                      <a:pt x="465" y="0"/>
                    </a:moveTo>
                    <a:cubicBezTo>
                      <a:pt x="363" y="0"/>
                      <a:pt x="246" y="35"/>
                      <a:pt x="109" y="116"/>
                    </a:cubicBezTo>
                    <a:cubicBezTo>
                      <a:pt x="109" y="116"/>
                      <a:pt x="0" y="1320"/>
                      <a:pt x="850" y="1320"/>
                    </a:cubicBezTo>
                    <a:cubicBezTo>
                      <a:pt x="925" y="1320"/>
                      <a:pt x="1008" y="1311"/>
                      <a:pt x="1099" y="1291"/>
                    </a:cubicBezTo>
                    <a:cubicBezTo>
                      <a:pt x="1099" y="1291"/>
                      <a:pt x="1083" y="0"/>
                      <a:pt x="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3"/>
              <p:cNvSpPr/>
              <p:nvPr/>
            </p:nvSpPr>
            <p:spPr>
              <a:xfrm>
                <a:off x="1295896" y="1442741"/>
                <a:ext cx="49299" cy="16379"/>
              </a:xfrm>
              <a:custGeom>
                <a:avLst/>
                <a:gdLst/>
                <a:ahLst/>
                <a:cxnLst/>
                <a:rect l="l" t="t" r="r" b="b"/>
                <a:pathLst>
                  <a:path w="1219" h="405" extrusionOk="0">
                    <a:moveTo>
                      <a:pt x="963" y="0"/>
                    </a:moveTo>
                    <a:cubicBezTo>
                      <a:pt x="392" y="0"/>
                      <a:pt x="0" y="405"/>
                      <a:pt x="0" y="405"/>
                    </a:cubicBezTo>
                    <a:lnTo>
                      <a:pt x="1153" y="174"/>
                    </a:lnTo>
                    <a:lnTo>
                      <a:pt x="1218" y="27"/>
                    </a:lnTo>
                    <a:cubicBezTo>
                      <a:pt x="1130" y="9"/>
                      <a:pt x="1044"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3"/>
              <p:cNvSpPr/>
              <p:nvPr/>
            </p:nvSpPr>
            <p:spPr>
              <a:xfrm>
                <a:off x="1285624" y="1334519"/>
                <a:ext cx="95121" cy="95161"/>
              </a:xfrm>
              <a:custGeom>
                <a:avLst/>
                <a:gdLst/>
                <a:ahLst/>
                <a:cxnLst/>
                <a:rect l="l" t="t" r="r" b="b"/>
                <a:pathLst>
                  <a:path w="2352" h="2353" extrusionOk="0">
                    <a:moveTo>
                      <a:pt x="1179" y="1"/>
                    </a:moveTo>
                    <a:cubicBezTo>
                      <a:pt x="1177" y="1"/>
                      <a:pt x="1176" y="1"/>
                      <a:pt x="1175" y="1"/>
                    </a:cubicBezTo>
                    <a:cubicBezTo>
                      <a:pt x="526" y="1"/>
                      <a:pt x="0" y="527"/>
                      <a:pt x="0" y="1175"/>
                    </a:cubicBezTo>
                    <a:cubicBezTo>
                      <a:pt x="0" y="1824"/>
                      <a:pt x="526" y="2352"/>
                      <a:pt x="1175" y="2352"/>
                    </a:cubicBezTo>
                    <a:cubicBezTo>
                      <a:pt x="1828" y="2352"/>
                      <a:pt x="2351" y="1824"/>
                      <a:pt x="2351" y="1175"/>
                    </a:cubicBezTo>
                    <a:cubicBezTo>
                      <a:pt x="2351" y="528"/>
                      <a:pt x="1830" y="1"/>
                      <a:pt x="1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3"/>
              <p:cNvSpPr/>
              <p:nvPr/>
            </p:nvSpPr>
            <p:spPr>
              <a:xfrm>
                <a:off x="1289870" y="1362424"/>
                <a:ext cx="33608" cy="35064"/>
              </a:xfrm>
              <a:custGeom>
                <a:avLst/>
                <a:gdLst/>
                <a:ahLst/>
                <a:cxnLst/>
                <a:rect l="l" t="t" r="r" b="b"/>
                <a:pathLst>
                  <a:path w="831" h="867" extrusionOk="0">
                    <a:moveTo>
                      <a:pt x="415" y="0"/>
                    </a:moveTo>
                    <a:cubicBezTo>
                      <a:pt x="186" y="0"/>
                      <a:pt x="1" y="194"/>
                      <a:pt x="1" y="434"/>
                    </a:cubicBezTo>
                    <a:cubicBezTo>
                      <a:pt x="1" y="673"/>
                      <a:pt x="186" y="867"/>
                      <a:pt x="415" y="867"/>
                    </a:cubicBezTo>
                    <a:cubicBezTo>
                      <a:pt x="645" y="867"/>
                      <a:pt x="830" y="673"/>
                      <a:pt x="830" y="434"/>
                    </a:cubicBezTo>
                    <a:cubicBezTo>
                      <a:pt x="830" y="196"/>
                      <a:pt x="645" y="3"/>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3"/>
              <p:cNvSpPr/>
              <p:nvPr/>
            </p:nvSpPr>
            <p:spPr>
              <a:xfrm>
                <a:off x="1383938" y="1295372"/>
                <a:ext cx="140012" cy="140214"/>
              </a:xfrm>
              <a:custGeom>
                <a:avLst/>
                <a:gdLst/>
                <a:ahLst/>
                <a:cxnLst/>
                <a:rect l="l" t="t" r="r" b="b"/>
                <a:pathLst>
                  <a:path w="3462" h="3467" extrusionOk="0">
                    <a:moveTo>
                      <a:pt x="1731" y="1"/>
                    </a:moveTo>
                    <a:cubicBezTo>
                      <a:pt x="776" y="1"/>
                      <a:pt x="0" y="777"/>
                      <a:pt x="0" y="1734"/>
                    </a:cubicBezTo>
                    <a:cubicBezTo>
                      <a:pt x="0" y="2691"/>
                      <a:pt x="776" y="3467"/>
                      <a:pt x="1731" y="3467"/>
                    </a:cubicBezTo>
                    <a:cubicBezTo>
                      <a:pt x="2686" y="3467"/>
                      <a:pt x="3462" y="2691"/>
                      <a:pt x="3462" y="1734"/>
                    </a:cubicBezTo>
                    <a:cubicBezTo>
                      <a:pt x="3462" y="777"/>
                      <a:pt x="2688" y="1"/>
                      <a:pt x="17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3"/>
              <p:cNvSpPr/>
              <p:nvPr/>
            </p:nvSpPr>
            <p:spPr>
              <a:xfrm>
                <a:off x="1391177" y="1347946"/>
                <a:ext cx="33567" cy="35104"/>
              </a:xfrm>
              <a:custGeom>
                <a:avLst/>
                <a:gdLst/>
                <a:ahLst/>
                <a:cxnLst/>
                <a:rect l="l" t="t" r="r" b="b"/>
                <a:pathLst>
                  <a:path w="830" h="868" extrusionOk="0">
                    <a:moveTo>
                      <a:pt x="416" y="1"/>
                    </a:moveTo>
                    <a:cubicBezTo>
                      <a:pt x="188" y="1"/>
                      <a:pt x="0" y="195"/>
                      <a:pt x="0" y="434"/>
                    </a:cubicBezTo>
                    <a:cubicBezTo>
                      <a:pt x="0" y="673"/>
                      <a:pt x="188" y="867"/>
                      <a:pt x="416" y="867"/>
                    </a:cubicBezTo>
                    <a:cubicBezTo>
                      <a:pt x="645" y="867"/>
                      <a:pt x="830" y="673"/>
                      <a:pt x="830" y="434"/>
                    </a:cubicBezTo>
                    <a:cubicBezTo>
                      <a:pt x="830" y="195"/>
                      <a:pt x="645"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3"/>
              <p:cNvSpPr/>
              <p:nvPr/>
            </p:nvSpPr>
            <p:spPr>
              <a:xfrm>
                <a:off x="1187391" y="1192003"/>
                <a:ext cx="72554" cy="506825"/>
              </a:xfrm>
              <a:custGeom>
                <a:avLst/>
                <a:gdLst/>
                <a:ahLst/>
                <a:cxnLst/>
                <a:rect l="l" t="t" r="r" b="b"/>
                <a:pathLst>
                  <a:path w="1794" h="12532" extrusionOk="0">
                    <a:moveTo>
                      <a:pt x="209" y="1"/>
                    </a:moveTo>
                    <a:lnTo>
                      <a:pt x="0" y="29"/>
                    </a:lnTo>
                    <a:lnTo>
                      <a:pt x="1584" y="12532"/>
                    </a:lnTo>
                    <a:lnTo>
                      <a:pt x="1793" y="12506"/>
                    </a:lnTo>
                    <a:lnTo>
                      <a:pt x="2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3"/>
              <p:cNvSpPr/>
              <p:nvPr/>
            </p:nvSpPr>
            <p:spPr>
              <a:xfrm>
                <a:off x="1048515" y="1095954"/>
                <a:ext cx="573434" cy="138475"/>
              </a:xfrm>
              <a:custGeom>
                <a:avLst/>
                <a:gdLst/>
                <a:ahLst/>
                <a:cxnLst/>
                <a:rect l="l" t="t" r="r" b="b"/>
                <a:pathLst>
                  <a:path w="14179" h="3424" extrusionOk="0">
                    <a:moveTo>
                      <a:pt x="14090" y="1"/>
                    </a:moveTo>
                    <a:lnTo>
                      <a:pt x="1" y="3014"/>
                    </a:lnTo>
                    <a:lnTo>
                      <a:pt x="89" y="3423"/>
                    </a:lnTo>
                    <a:lnTo>
                      <a:pt x="14178" y="412"/>
                    </a:lnTo>
                    <a:lnTo>
                      <a:pt x="14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3"/>
              <p:cNvSpPr/>
              <p:nvPr/>
            </p:nvSpPr>
            <p:spPr>
              <a:xfrm>
                <a:off x="1328411" y="1236650"/>
                <a:ext cx="46590" cy="52090"/>
              </a:xfrm>
              <a:custGeom>
                <a:avLst/>
                <a:gdLst/>
                <a:ahLst/>
                <a:cxnLst/>
                <a:rect l="l" t="t" r="r" b="b"/>
                <a:pathLst>
                  <a:path w="1152" h="1288" extrusionOk="0">
                    <a:moveTo>
                      <a:pt x="406" y="0"/>
                    </a:moveTo>
                    <a:lnTo>
                      <a:pt x="0" y="464"/>
                    </a:lnTo>
                    <a:lnTo>
                      <a:pt x="270" y="464"/>
                    </a:lnTo>
                    <a:lnTo>
                      <a:pt x="119" y="1287"/>
                    </a:lnTo>
                    <a:lnTo>
                      <a:pt x="119" y="1287"/>
                    </a:lnTo>
                    <a:lnTo>
                      <a:pt x="1151" y="944"/>
                    </a:lnTo>
                    <a:lnTo>
                      <a:pt x="1151" y="763"/>
                    </a:lnTo>
                    <a:lnTo>
                      <a:pt x="436" y="944"/>
                    </a:lnTo>
                    <a:lnTo>
                      <a:pt x="436" y="406"/>
                    </a:lnTo>
                    <a:lnTo>
                      <a:pt x="733" y="406"/>
                    </a:lnTo>
                    <a:lnTo>
                      <a:pt x="4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3"/>
              <p:cNvSpPr/>
              <p:nvPr/>
            </p:nvSpPr>
            <p:spPr>
              <a:xfrm>
                <a:off x="1338158" y="1197786"/>
                <a:ext cx="55932" cy="45862"/>
              </a:xfrm>
              <a:custGeom>
                <a:avLst/>
                <a:gdLst/>
                <a:ahLst/>
                <a:cxnLst/>
                <a:rect l="l" t="t" r="r" b="b"/>
                <a:pathLst>
                  <a:path w="1383" h="1134" extrusionOk="0">
                    <a:moveTo>
                      <a:pt x="335" y="0"/>
                    </a:moveTo>
                    <a:lnTo>
                      <a:pt x="1" y="961"/>
                    </a:lnTo>
                    <a:lnTo>
                      <a:pt x="1" y="961"/>
                    </a:lnTo>
                    <a:lnTo>
                      <a:pt x="335" y="890"/>
                    </a:lnTo>
                    <a:lnTo>
                      <a:pt x="402" y="201"/>
                    </a:lnTo>
                    <a:lnTo>
                      <a:pt x="1134" y="873"/>
                    </a:lnTo>
                    <a:lnTo>
                      <a:pt x="949" y="1076"/>
                    </a:lnTo>
                    <a:lnTo>
                      <a:pt x="1382" y="1134"/>
                    </a:lnTo>
                    <a:lnTo>
                      <a:pt x="1382" y="709"/>
                    </a:lnTo>
                    <a:lnTo>
                      <a:pt x="1246" y="793"/>
                    </a:lnTo>
                    <a:lnTo>
                      <a:pt x="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3"/>
              <p:cNvSpPr/>
              <p:nvPr/>
            </p:nvSpPr>
            <p:spPr>
              <a:xfrm>
                <a:off x="1377022" y="1242151"/>
                <a:ext cx="39715" cy="35428"/>
              </a:xfrm>
              <a:custGeom>
                <a:avLst/>
                <a:gdLst/>
                <a:ahLst/>
                <a:cxnLst/>
                <a:rect l="l" t="t" r="r" b="b"/>
                <a:pathLst>
                  <a:path w="982" h="876" extrusionOk="0">
                    <a:moveTo>
                      <a:pt x="598" y="0"/>
                    </a:moveTo>
                    <a:lnTo>
                      <a:pt x="324" y="151"/>
                    </a:lnTo>
                    <a:lnTo>
                      <a:pt x="749" y="440"/>
                    </a:lnTo>
                    <a:lnTo>
                      <a:pt x="188" y="614"/>
                    </a:lnTo>
                    <a:lnTo>
                      <a:pt x="113" y="440"/>
                    </a:lnTo>
                    <a:lnTo>
                      <a:pt x="1" y="742"/>
                    </a:lnTo>
                    <a:lnTo>
                      <a:pt x="227" y="875"/>
                    </a:lnTo>
                    <a:lnTo>
                      <a:pt x="227" y="724"/>
                    </a:lnTo>
                    <a:lnTo>
                      <a:pt x="982" y="509"/>
                    </a:lnTo>
                    <a:lnTo>
                      <a:pt x="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3"/>
              <p:cNvSpPr/>
              <p:nvPr/>
            </p:nvSpPr>
            <p:spPr>
              <a:xfrm>
                <a:off x="1305157" y="1186462"/>
                <a:ext cx="120397" cy="126909"/>
              </a:xfrm>
              <a:custGeom>
                <a:avLst/>
                <a:gdLst/>
                <a:ahLst/>
                <a:cxnLst/>
                <a:rect l="l" t="t" r="r" b="b"/>
                <a:pathLst>
                  <a:path w="2977" h="3138" extrusionOk="0">
                    <a:moveTo>
                      <a:pt x="1530" y="224"/>
                    </a:moveTo>
                    <a:cubicBezTo>
                      <a:pt x="1551" y="224"/>
                      <a:pt x="1573" y="225"/>
                      <a:pt x="1595" y="226"/>
                    </a:cubicBezTo>
                    <a:cubicBezTo>
                      <a:pt x="2276" y="265"/>
                      <a:pt x="2666" y="972"/>
                      <a:pt x="2694" y="1580"/>
                    </a:cubicBezTo>
                    <a:cubicBezTo>
                      <a:pt x="2663" y="2273"/>
                      <a:pt x="2231" y="2918"/>
                      <a:pt x="1488" y="2918"/>
                    </a:cubicBezTo>
                    <a:cubicBezTo>
                      <a:pt x="1464" y="2918"/>
                      <a:pt x="1440" y="2917"/>
                      <a:pt x="1416" y="2916"/>
                    </a:cubicBezTo>
                    <a:cubicBezTo>
                      <a:pt x="735" y="2877"/>
                      <a:pt x="347" y="2168"/>
                      <a:pt x="317" y="1562"/>
                    </a:cubicBezTo>
                    <a:cubicBezTo>
                      <a:pt x="285" y="864"/>
                      <a:pt x="828" y="224"/>
                      <a:pt x="1530" y="224"/>
                    </a:cubicBezTo>
                    <a:close/>
                    <a:moveTo>
                      <a:pt x="1588" y="0"/>
                    </a:moveTo>
                    <a:cubicBezTo>
                      <a:pt x="1565" y="0"/>
                      <a:pt x="1541" y="1"/>
                      <a:pt x="1517" y="2"/>
                    </a:cubicBezTo>
                    <a:cubicBezTo>
                      <a:pt x="649" y="52"/>
                      <a:pt x="71" y="731"/>
                      <a:pt x="34" y="1580"/>
                    </a:cubicBezTo>
                    <a:cubicBezTo>
                      <a:pt x="1" y="2339"/>
                      <a:pt x="643" y="3138"/>
                      <a:pt x="1431" y="3138"/>
                    </a:cubicBezTo>
                    <a:cubicBezTo>
                      <a:pt x="1452" y="3138"/>
                      <a:pt x="1474" y="3137"/>
                      <a:pt x="1496" y="3136"/>
                    </a:cubicBezTo>
                    <a:cubicBezTo>
                      <a:pt x="2356" y="3089"/>
                      <a:pt x="2932" y="2419"/>
                      <a:pt x="2975" y="1578"/>
                    </a:cubicBezTo>
                    <a:lnTo>
                      <a:pt x="2975" y="1578"/>
                    </a:lnTo>
                    <a:cubicBezTo>
                      <a:pt x="2976" y="1572"/>
                      <a:pt x="2977" y="1566"/>
                      <a:pt x="2976" y="1560"/>
                    </a:cubicBezTo>
                    <a:lnTo>
                      <a:pt x="2976" y="1560"/>
                    </a:lnTo>
                    <a:cubicBezTo>
                      <a:pt x="2976" y="1560"/>
                      <a:pt x="2976" y="1560"/>
                      <a:pt x="2976" y="1560"/>
                    </a:cubicBezTo>
                    <a:cubicBezTo>
                      <a:pt x="2977" y="1552"/>
                      <a:pt x="2976" y="1544"/>
                      <a:pt x="2975" y="1537"/>
                    </a:cubicBezTo>
                    <a:lnTo>
                      <a:pt x="2975" y="1537"/>
                    </a:lnTo>
                    <a:cubicBezTo>
                      <a:pt x="2932" y="787"/>
                      <a:pt x="2407" y="0"/>
                      <a:pt x="15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3"/>
              <p:cNvSpPr/>
              <p:nvPr/>
            </p:nvSpPr>
            <p:spPr>
              <a:xfrm>
                <a:off x="970099" y="741281"/>
                <a:ext cx="215397" cy="247791"/>
              </a:xfrm>
              <a:custGeom>
                <a:avLst/>
                <a:gdLst/>
                <a:ahLst/>
                <a:cxnLst/>
                <a:rect l="l" t="t" r="r" b="b"/>
                <a:pathLst>
                  <a:path w="5326" h="6127" extrusionOk="0">
                    <a:moveTo>
                      <a:pt x="3194" y="1"/>
                    </a:moveTo>
                    <a:lnTo>
                      <a:pt x="845" y="434"/>
                    </a:lnTo>
                    <a:cubicBezTo>
                      <a:pt x="849" y="434"/>
                      <a:pt x="0" y="2383"/>
                      <a:pt x="1720" y="3473"/>
                    </a:cubicBezTo>
                    <a:cubicBezTo>
                      <a:pt x="1720" y="3473"/>
                      <a:pt x="900" y="5631"/>
                      <a:pt x="3165" y="5631"/>
                    </a:cubicBezTo>
                    <a:cubicBezTo>
                      <a:pt x="3176" y="5631"/>
                      <a:pt x="3187" y="5631"/>
                      <a:pt x="3198" y="5630"/>
                    </a:cubicBezTo>
                    <a:lnTo>
                      <a:pt x="3349" y="6126"/>
                    </a:lnTo>
                    <a:lnTo>
                      <a:pt x="3979" y="5799"/>
                    </a:lnTo>
                    <a:lnTo>
                      <a:pt x="3804" y="5391"/>
                    </a:lnTo>
                    <a:cubicBezTo>
                      <a:pt x="3804" y="5391"/>
                      <a:pt x="5326" y="3712"/>
                      <a:pt x="3586" y="3031"/>
                    </a:cubicBezTo>
                    <a:cubicBezTo>
                      <a:pt x="3586" y="3031"/>
                      <a:pt x="4627" y="762"/>
                      <a:pt x="3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3"/>
              <p:cNvSpPr/>
              <p:nvPr/>
            </p:nvSpPr>
            <p:spPr>
              <a:xfrm>
                <a:off x="1010621" y="838907"/>
                <a:ext cx="119872" cy="60178"/>
              </a:xfrm>
              <a:custGeom>
                <a:avLst/>
                <a:gdLst/>
                <a:ahLst/>
                <a:cxnLst/>
                <a:rect l="l" t="t" r="r" b="b"/>
                <a:pathLst>
                  <a:path w="2964" h="1488" extrusionOk="0">
                    <a:moveTo>
                      <a:pt x="2802" y="1"/>
                    </a:moveTo>
                    <a:lnTo>
                      <a:pt x="0" y="378"/>
                    </a:lnTo>
                    <a:lnTo>
                      <a:pt x="315" y="1488"/>
                    </a:lnTo>
                    <a:lnTo>
                      <a:pt x="2964" y="813"/>
                    </a:lnTo>
                    <a:lnTo>
                      <a:pt x="28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3"/>
              <p:cNvSpPr/>
              <p:nvPr/>
            </p:nvSpPr>
            <p:spPr>
              <a:xfrm>
                <a:off x="1093243" y="963750"/>
                <a:ext cx="55649" cy="40483"/>
              </a:xfrm>
              <a:custGeom>
                <a:avLst/>
                <a:gdLst/>
                <a:ahLst/>
                <a:cxnLst/>
                <a:rect l="l" t="t" r="r" b="b"/>
                <a:pathLst>
                  <a:path w="1376" h="1001" extrusionOk="0">
                    <a:moveTo>
                      <a:pt x="1089" y="0"/>
                    </a:moveTo>
                    <a:lnTo>
                      <a:pt x="0" y="625"/>
                    </a:lnTo>
                    <a:lnTo>
                      <a:pt x="153" y="1000"/>
                    </a:lnTo>
                    <a:lnTo>
                      <a:pt x="1376" y="890"/>
                    </a:lnTo>
                    <a:lnTo>
                      <a:pt x="10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3"/>
              <p:cNvSpPr/>
              <p:nvPr/>
            </p:nvSpPr>
            <p:spPr>
              <a:xfrm>
                <a:off x="827582" y="861069"/>
                <a:ext cx="271814" cy="529918"/>
              </a:xfrm>
              <a:custGeom>
                <a:avLst/>
                <a:gdLst/>
                <a:ahLst/>
                <a:cxnLst/>
                <a:rect l="l" t="t" r="r" b="b"/>
                <a:pathLst>
                  <a:path w="6721" h="13103" extrusionOk="0">
                    <a:moveTo>
                      <a:pt x="5103" y="0"/>
                    </a:moveTo>
                    <a:cubicBezTo>
                      <a:pt x="2222" y="0"/>
                      <a:pt x="4567" y="2082"/>
                      <a:pt x="4567" y="2082"/>
                    </a:cubicBezTo>
                    <a:cubicBezTo>
                      <a:pt x="4567" y="2082"/>
                      <a:pt x="0" y="4298"/>
                      <a:pt x="828" y="8408"/>
                    </a:cubicBezTo>
                    <a:cubicBezTo>
                      <a:pt x="1655" y="12516"/>
                      <a:pt x="6720" y="13102"/>
                      <a:pt x="6720" y="13102"/>
                    </a:cubicBezTo>
                    <a:lnTo>
                      <a:pt x="6613" y="12516"/>
                    </a:lnTo>
                    <a:cubicBezTo>
                      <a:pt x="6613" y="12516"/>
                      <a:pt x="1328" y="11169"/>
                      <a:pt x="1526" y="7906"/>
                    </a:cubicBezTo>
                    <a:cubicBezTo>
                      <a:pt x="1722" y="4647"/>
                      <a:pt x="4873" y="2298"/>
                      <a:pt x="4873" y="2298"/>
                    </a:cubicBezTo>
                    <a:lnTo>
                      <a:pt x="6462" y="1884"/>
                    </a:lnTo>
                    <a:lnTo>
                      <a:pt x="6153" y="69"/>
                    </a:lnTo>
                    <a:cubicBezTo>
                      <a:pt x="5744" y="22"/>
                      <a:pt x="5396" y="0"/>
                      <a:pt x="5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3"/>
              <p:cNvSpPr/>
              <p:nvPr/>
            </p:nvSpPr>
            <p:spPr>
              <a:xfrm>
                <a:off x="1010419" y="919912"/>
                <a:ext cx="70330" cy="11364"/>
              </a:xfrm>
              <a:custGeom>
                <a:avLst/>
                <a:gdLst/>
                <a:ahLst/>
                <a:cxnLst/>
                <a:rect l="l" t="t" r="r" b="b"/>
                <a:pathLst>
                  <a:path w="1739" h="281" extrusionOk="0">
                    <a:moveTo>
                      <a:pt x="1729" y="0"/>
                    </a:moveTo>
                    <a:lnTo>
                      <a:pt x="1" y="69"/>
                    </a:lnTo>
                    <a:lnTo>
                      <a:pt x="10" y="280"/>
                    </a:lnTo>
                    <a:lnTo>
                      <a:pt x="1738" y="209"/>
                    </a:lnTo>
                    <a:lnTo>
                      <a:pt x="1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3"/>
              <p:cNvSpPr/>
              <p:nvPr/>
            </p:nvSpPr>
            <p:spPr>
              <a:xfrm>
                <a:off x="1002775" y="901349"/>
                <a:ext cx="77973" cy="10636"/>
              </a:xfrm>
              <a:custGeom>
                <a:avLst/>
                <a:gdLst/>
                <a:ahLst/>
                <a:cxnLst/>
                <a:rect l="l" t="t" r="r" b="b"/>
                <a:pathLst>
                  <a:path w="1928" h="263" extrusionOk="0">
                    <a:moveTo>
                      <a:pt x="1921" y="0"/>
                    </a:moveTo>
                    <a:lnTo>
                      <a:pt x="0" y="54"/>
                    </a:lnTo>
                    <a:lnTo>
                      <a:pt x="7" y="263"/>
                    </a:lnTo>
                    <a:lnTo>
                      <a:pt x="1927" y="211"/>
                    </a:lnTo>
                    <a:lnTo>
                      <a:pt x="1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3"/>
              <p:cNvSpPr/>
              <p:nvPr/>
            </p:nvSpPr>
            <p:spPr>
              <a:xfrm>
                <a:off x="1007022" y="877448"/>
                <a:ext cx="69602" cy="11283"/>
              </a:xfrm>
              <a:custGeom>
                <a:avLst/>
                <a:gdLst/>
                <a:ahLst/>
                <a:cxnLst/>
                <a:rect l="l" t="t" r="r" b="b"/>
                <a:pathLst>
                  <a:path w="1721" h="279" extrusionOk="0">
                    <a:moveTo>
                      <a:pt x="10" y="0"/>
                    </a:moveTo>
                    <a:lnTo>
                      <a:pt x="1" y="210"/>
                    </a:lnTo>
                    <a:lnTo>
                      <a:pt x="1712" y="278"/>
                    </a:lnTo>
                    <a:lnTo>
                      <a:pt x="1721" y="69"/>
                    </a:lnTo>
                    <a:lnTo>
                      <a:pt x="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3"/>
              <p:cNvSpPr/>
              <p:nvPr/>
            </p:nvSpPr>
            <p:spPr>
              <a:xfrm>
                <a:off x="1200171" y="876922"/>
                <a:ext cx="189716" cy="214386"/>
              </a:xfrm>
              <a:custGeom>
                <a:avLst/>
                <a:gdLst/>
                <a:ahLst/>
                <a:cxnLst/>
                <a:rect l="l" t="t" r="r" b="b"/>
                <a:pathLst>
                  <a:path w="4691" h="5301" extrusionOk="0">
                    <a:moveTo>
                      <a:pt x="1911" y="1"/>
                    </a:moveTo>
                    <a:cubicBezTo>
                      <a:pt x="1613" y="175"/>
                      <a:pt x="1311" y="289"/>
                      <a:pt x="973" y="350"/>
                    </a:cubicBezTo>
                    <a:cubicBezTo>
                      <a:pt x="917" y="626"/>
                      <a:pt x="785" y="899"/>
                      <a:pt x="691" y="1134"/>
                    </a:cubicBezTo>
                    <a:cubicBezTo>
                      <a:pt x="195" y="2311"/>
                      <a:pt x="1" y="4072"/>
                      <a:pt x="596" y="5294"/>
                    </a:cubicBezTo>
                    <a:cubicBezTo>
                      <a:pt x="675" y="5299"/>
                      <a:pt x="755" y="5301"/>
                      <a:pt x="834" y="5301"/>
                    </a:cubicBezTo>
                    <a:cubicBezTo>
                      <a:pt x="1066" y="5301"/>
                      <a:pt x="1290" y="5282"/>
                      <a:pt x="1473" y="5262"/>
                    </a:cubicBezTo>
                    <a:cubicBezTo>
                      <a:pt x="2544" y="5134"/>
                      <a:pt x="3699" y="4734"/>
                      <a:pt x="4676" y="4121"/>
                    </a:cubicBezTo>
                    <a:cubicBezTo>
                      <a:pt x="4691" y="3087"/>
                      <a:pt x="4544" y="2147"/>
                      <a:pt x="3581" y="1438"/>
                    </a:cubicBezTo>
                    <a:cubicBezTo>
                      <a:pt x="3124" y="1091"/>
                      <a:pt x="2492" y="940"/>
                      <a:pt x="2145" y="483"/>
                    </a:cubicBezTo>
                    <a:cubicBezTo>
                      <a:pt x="2036" y="339"/>
                      <a:pt x="1967" y="173"/>
                      <a:pt x="19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3"/>
              <p:cNvSpPr/>
              <p:nvPr/>
            </p:nvSpPr>
            <p:spPr>
              <a:xfrm>
                <a:off x="1226418" y="932449"/>
                <a:ext cx="127313" cy="132530"/>
              </a:xfrm>
              <a:custGeom>
                <a:avLst/>
                <a:gdLst/>
                <a:ahLst/>
                <a:cxnLst/>
                <a:rect l="l" t="t" r="r" b="b"/>
                <a:pathLst>
                  <a:path w="3148" h="3277" extrusionOk="0">
                    <a:moveTo>
                      <a:pt x="1578" y="0"/>
                    </a:moveTo>
                    <a:cubicBezTo>
                      <a:pt x="1577" y="0"/>
                      <a:pt x="1575" y="0"/>
                      <a:pt x="1574" y="0"/>
                    </a:cubicBezTo>
                    <a:cubicBezTo>
                      <a:pt x="705" y="0"/>
                      <a:pt x="1" y="733"/>
                      <a:pt x="1" y="1638"/>
                    </a:cubicBezTo>
                    <a:cubicBezTo>
                      <a:pt x="1" y="2544"/>
                      <a:pt x="705" y="3276"/>
                      <a:pt x="1574" y="3276"/>
                    </a:cubicBezTo>
                    <a:cubicBezTo>
                      <a:pt x="2445" y="3276"/>
                      <a:pt x="3147" y="2544"/>
                      <a:pt x="3147" y="1638"/>
                    </a:cubicBezTo>
                    <a:cubicBezTo>
                      <a:pt x="3147" y="732"/>
                      <a:pt x="2447" y="0"/>
                      <a:pt x="15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3"/>
              <p:cNvSpPr/>
              <p:nvPr/>
            </p:nvSpPr>
            <p:spPr>
              <a:xfrm>
                <a:off x="1248377" y="961203"/>
                <a:ext cx="50068" cy="58965"/>
              </a:xfrm>
              <a:custGeom>
                <a:avLst/>
                <a:gdLst/>
                <a:ahLst/>
                <a:cxnLst/>
                <a:rect l="l" t="t" r="r" b="b"/>
                <a:pathLst>
                  <a:path w="1238" h="1458" extrusionOk="0">
                    <a:moveTo>
                      <a:pt x="1074" y="1"/>
                    </a:moveTo>
                    <a:lnTo>
                      <a:pt x="1" y="1324"/>
                    </a:lnTo>
                    <a:lnTo>
                      <a:pt x="165" y="1458"/>
                    </a:lnTo>
                    <a:lnTo>
                      <a:pt x="1238" y="132"/>
                    </a:lnTo>
                    <a:lnTo>
                      <a:pt x="10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3"/>
              <p:cNvSpPr/>
              <p:nvPr/>
            </p:nvSpPr>
            <p:spPr>
              <a:xfrm>
                <a:off x="1266010" y="964681"/>
                <a:ext cx="59895" cy="79186"/>
              </a:xfrm>
              <a:custGeom>
                <a:avLst/>
                <a:gdLst/>
                <a:ahLst/>
                <a:cxnLst/>
                <a:rect l="l" t="t" r="r" b="b"/>
                <a:pathLst>
                  <a:path w="1481" h="1958" extrusionOk="0">
                    <a:moveTo>
                      <a:pt x="1308" y="1"/>
                    </a:moveTo>
                    <a:lnTo>
                      <a:pt x="0" y="1837"/>
                    </a:lnTo>
                    <a:lnTo>
                      <a:pt x="170" y="1958"/>
                    </a:lnTo>
                    <a:lnTo>
                      <a:pt x="1481" y="124"/>
                    </a:lnTo>
                    <a:lnTo>
                      <a:pt x="13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3"/>
              <p:cNvSpPr/>
              <p:nvPr/>
            </p:nvSpPr>
            <p:spPr>
              <a:xfrm>
                <a:off x="1213962" y="835874"/>
                <a:ext cx="85374" cy="72918"/>
              </a:xfrm>
              <a:custGeom>
                <a:avLst/>
                <a:gdLst/>
                <a:ahLst/>
                <a:cxnLst/>
                <a:rect l="l" t="t" r="r" b="b"/>
                <a:pathLst>
                  <a:path w="2111" h="1803" extrusionOk="0">
                    <a:moveTo>
                      <a:pt x="1740" y="0"/>
                    </a:moveTo>
                    <a:lnTo>
                      <a:pt x="0" y="845"/>
                    </a:lnTo>
                    <a:lnTo>
                      <a:pt x="110" y="1802"/>
                    </a:lnTo>
                    <a:lnTo>
                      <a:pt x="2110" y="1257"/>
                    </a:lnTo>
                    <a:lnTo>
                      <a:pt x="1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3"/>
              <p:cNvSpPr/>
              <p:nvPr/>
            </p:nvSpPr>
            <p:spPr>
              <a:xfrm>
                <a:off x="1303216" y="844529"/>
                <a:ext cx="464361" cy="478799"/>
              </a:xfrm>
              <a:custGeom>
                <a:avLst/>
                <a:gdLst/>
                <a:ahLst/>
                <a:cxnLst/>
                <a:rect l="l" t="t" r="r" b="b"/>
                <a:pathLst>
                  <a:path w="11482" h="11839" extrusionOk="0">
                    <a:moveTo>
                      <a:pt x="6804" y="0"/>
                    </a:moveTo>
                    <a:cubicBezTo>
                      <a:pt x="5201" y="0"/>
                      <a:pt x="3418" y="751"/>
                      <a:pt x="2184" y="1690"/>
                    </a:cubicBezTo>
                    <a:cubicBezTo>
                      <a:pt x="2160" y="1168"/>
                      <a:pt x="2110" y="730"/>
                      <a:pt x="2110" y="730"/>
                    </a:cubicBezTo>
                    <a:cubicBezTo>
                      <a:pt x="2110" y="730"/>
                      <a:pt x="2029" y="717"/>
                      <a:pt x="1899" y="717"/>
                    </a:cubicBezTo>
                    <a:cubicBezTo>
                      <a:pt x="1420" y="717"/>
                      <a:pt x="275" y="892"/>
                      <a:pt x="0" y="2515"/>
                    </a:cubicBezTo>
                    <a:lnTo>
                      <a:pt x="850" y="3450"/>
                    </a:lnTo>
                    <a:lnTo>
                      <a:pt x="1503" y="2862"/>
                    </a:lnTo>
                    <a:lnTo>
                      <a:pt x="1503" y="2862"/>
                    </a:lnTo>
                    <a:cubicBezTo>
                      <a:pt x="1503" y="2862"/>
                      <a:pt x="1486" y="3488"/>
                      <a:pt x="1793" y="3488"/>
                    </a:cubicBezTo>
                    <a:cubicBezTo>
                      <a:pt x="1834" y="3488"/>
                      <a:pt x="1882" y="3476"/>
                      <a:pt x="1936" y="3450"/>
                    </a:cubicBezTo>
                    <a:cubicBezTo>
                      <a:pt x="2151" y="3347"/>
                      <a:pt x="2203" y="2726"/>
                      <a:pt x="2195" y="2108"/>
                    </a:cubicBezTo>
                    <a:cubicBezTo>
                      <a:pt x="3362" y="1054"/>
                      <a:pt x="4899" y="307"/>
                      <a:pt x="6482" y="307"/>
                    </a:cubicBezTo>
                    <a:cubicBezTo>
                      <a:pt x="6697" y="307"/>
                      <a:pt x="6912" y="320"/>
                      <a:pt x="7128" y="349"/>
                    </a:cubicBezTo>
                    <a:cubicBezTo>
                      <a:pt x="8749" y="564"/>
                      <a:pt x="9632" y="1873"/>
                      <a:pt x="9949" y="3360"/>
                    </a:cubicBezTo>
                    <a:cubicBezTo>
                      <a:pt x="10581" y="6332"/>
                      <a:pt x="9022" y="9487"/>
                      <a:pt x="6925" y="11541"/>
                    </a:cubicBezTo>
                    <a:lnTo>
                      <a:pt x="7119" y="11839"/>
                    </a:lnTo>
                    <a:cubicBezTo>
                      <a:pt x="7128" y="11830"/>
                      <a:pt x="7137" y="11826"/>
                      <a:pt x="7141" y="11819"/>
                    </a:cubicBezTo>
                    <a:cubicBezTo>
                      <a:pt x="9647" y="9479"/>
                      <a:pt x="11482" y="5601"/>
                      <a:pt x="10154" y="2202"/>
                    </a:cubicBezTo>
                    <a:cubicBezTo>
                      <a:pt x="9527" y="600"/>
                      <a:pt x="8237" y="0"/>
                      <a:pt x="6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3"/>
              <p:cNvSpPr/>
              <p:nvPr/>
            </p:nvSpPr>
            <p:spPr>
              <a:xfrm>
                <a:off x="1327441" y="918496"/>
                <a:ext cx="56256" cy="54961"/>
              </a:xfrm>
              <a:custGeom>
                <a:avLst/>
                <a:gdLst/>
                <a:ahLst/>
                <a:cxnLst/>
                <a:rect l="l" t="t" r="r" b="b"/>
                <a:pathLst>
                  <a:path w="1391" h="1359" extrusionOk="0">
                    <a:moveTo>
                      <a:pt x="1244" y="1"/>
                    </a:moveTo>
                    <a:lnTo>
                      <a:pt x="1" y="1208"/>
                    </a:lnTo>
                    <a:lnTo>
                      <a:pt x="147" y="1358"/>
                    </a:lnTo>
                    <a:lnTo>
                      <a:pt x="1391" y="151"/>
                    </a:lnTo>
                    <a:lnTo>
                      <a:pt x="12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3"/>
              <p:cNvSpPr/>
              <p:nvPr/>
            </p:nvSpPr>
            <p:spPr>
              <a:xfrm>
                <a:off x="1317775" y="914412"/>
                <a:ext cx="47884" cy="46388"/>
              </a:xfrm>
              <a:custGeom>
                <a:avLst/>
                <a:gdLst/>
                <a:ahLst/>
                <a:cxnLst/>
                <a:rect l="l" t="t" r="r" b="b"/>
                <a:pathLst>
                  <a:path w="1184" h="1147" extrusionOk="0">
                    <a:moveTo>
                      <a:pt x="1039" y="0"/>
                    </a:moveTo>
                    <a:lnTo>
                      <a:pt x="0" y="996"/>
                    </a:lnTo>
                    <a:lnTo>
                      <a:pt x="145" y="1147"/>
                    </a:lnTo>
                    <a:lnTo>
                      <a:pt x="1184" y="151"/>
                    </a:lnTo>
                    <a:lnTo>
                      <a:pt x="10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3"/>
              <p:cNvSpPr/>
              <p:nvPr/>
            </p:nvSpPr>
            <p:spPr>
              <a:xfrm>
                <a:off x="1303985" y="891562"/>
                <a:ext cx="53141" cy="61675"/>
              </a:xfrm>
              <a:custGeom>
                <a:avLst/>
                <a:gdLst/>
                <a:ahLst/>
                <a:cxnLst/>
                <a:rect l="l" t="t" r="r" b="b"/>
                <a:pathLst>
                  <a:path w="1314" h="1525" extrusionOk="0">
                    <a:moveTo>
                      <a:pt x="1152" y="1"/>
                    </a:moveTo>
                    <a:lnTo>
                      <a:pt x="1" y="1391"/>
                    </a:lnTo>
                    <a:lnTo>
                      <a:pt x="163" y="1524"/>
                    </a:lnTo>
                    <a:lnTo>
                      <a:pt x="1313" y="134"/>
                    </a:lnTo>
                    <a:lnTo>
                      <a:pt x="1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3"/>
              <p:cNvSpPr/>
              <p:nvPr/>
            </p:nvSpPr>
            <p:spPr>
              <a:xfrm>
                <a:off x="2755434" y="729796"/>
                <a:ext cx="173903" cy="246012"/>
              </a:xfrm>
              <a:custGeom>
                <a:avLst/>
                <a:gdLst/>
                <a:ahLst/>
                <a:cxnLst/>
                <a:rect l="l" t="t" r="r" b="b"/>
                <a:pathLst>
                  <a:path w="4300" h="6083" extrusionOk="0">
                    <a:moveTo>
                      <a:pt x="1871" y="0"/>
                    </a:moveTo>
                    <a:lnTo>
                      <a:pt x="1222" y="541"/>
                    </a:lnTo>
                    <a:lnTo>
                      <a:pt x="1416" y="1294"/>
                    </a:lnTo>
                    <a:lnTo>
                      <a:pt x="961" y="1046"/>
                    </a:lnTo>
                    <a:lnTo>
                      <a:pt x="489" y="2852"/>
                    </a:lnTo>
                    <a:lnTo>
                      <a:pt x="841" y="3522"/>
                    </a:lnTo>
                    <a:lnTo>
                      <a:pt x="455" y="3425"/>
                    </a:lnTo>
                    <a:lnTo>
                      <a:pt x="0" y="4438"/>
                    </a:lnTo>
                    <a:lnTo>
                      <a:pt x="470" y="4945"/>
                    </a:lnTo>
                    <a:cubicBezTo>
                      <a:pt x="546" y="4807"/>
                      <a:pt x="692" y="4766"/>
                      <a:pt x="840" y="4766"/>
                    </a:cubicBezTo>
                    <a:cubicBezTo>
                      <a:pt x="1067" y="4766"/>
                      <a:pt x="1300" y="4863"/>
                      <a:pt x="1300" y="4863"/>
                    </a:cubicBezTo>
                    <a:lnTo>
                      <a:pt x="908" y="5210"/>
                    </a:lnTo>
                    <a:lnTo>
                      <a:pt x="2061" y="6083"/>
                    </a:lnTo>
                    <a:cubicBezTo>
                      <a:pt x="2199" y="4317"/>
                      <a:pt x="3194" y="3522"/>
                      <a:pt x="3194" y="3522"/>
                    </a:cubicBezTo>
                    <a:lnTo>
                      <a:pt x="4300" y="1240"/>
                    </a:lnTo>
                    <a:lnTo>
                      <a:pt x="3201" y="1044"/>
                    </a:lnTo>
                    <a:lnTo>
                      <a:pt x="2763" y="1397"/>
                    </a:lnTo>
                    <a:lnTo>
                      <a:pt x="2903" y="908"/>
                    </a:lnTo>
                    <a:cubicBezTo>
                      <a:pt x="1923" y="664"/>
                      <a:pt x="1871" y="0"/>
                      <a:pt x="18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3"/>
              <p:cNvSpPr/>
              <p:nvPr/>
            </p:nvSpPr>
            <p:spPr>
              <a:xfrm>
                <a:off x="2750298" y="721424"/>
                <a:ext cx="184741" cy="262310"/>
              </a:xfrm>
              <a:custGeom>
                <a:avLst/>
                <a:gdLst/>
                <a:ahLst/>
                <a:cxnLst/>
                <a:rect l="l" t="t" r="r" b="b"/>
                <a:pathLst>
                  <a:path w="4568" h="6486" extrusionOk="0">
                    <a:moveTo>
                      <a:pt x="1933" y="395"/>
                    </a:moveTo>
                    <a:cubicBezTo>
                      <a:pt x="2015" y="617"/>
                      <a:pt x="2246" y="994"/>
                      <a:pt x="2897" y="1188"/>
                    </a:cubicBezTo>
                    <a:lnTo>
                      <a:pt x="2694" y="1895"/>
                    </a:lnTo>
                    <a:lnTo>
                      <a:pt x="3351" y="1365"/>
                    </a:lnTo>
                    <a:lnTo>
                      <a:pt x="4267" y="1529"/>
                    </a:lnTo>
                    <a:lnTo>
                      <a:pt x="3235" y="3662"/>
                    </a:lnTo>
                    <a:cubicBezTo>
                      <a:pt x="3095" y="3781"/>
                      <a:pt x="2278" y="4544"/>
                      <a:pt x="2099" y="6089"/>
                    </a:cubicBezTo>
                    <a:lnTo>
                      <a:pt x="1198" y="5408"/>
                    </a:lnTo>
                    <a:lnTo>
                      <a:pt x="1623" y="5040"/>
                    </a:lnTo>
                    <a:lnTo>
                      <a:pt x="1468" y="4975"/>
                    </a:lnTo>
                    <a:cubicBezTo>
                      <a:pt x="1457" y="4971"/>
                      <a:pt x="1211" y="4869"/>
                      <a:pt x="968" y="4869"/>
                    </a:cubicBezTo>
                    <a:cubicBezTo>
                      <a:pt x="787" y="4869"/>
                      <a:pt x="668" y="4925"/>
                      <a:pt x="593" y="4992"/>
                    </a:cubicBezTo>
                    <a:lnTo>
                      <a:pt x="250" y="4626"/>
                    </a:lnTo>
                    <a:lnTo>
                      <a:pt x="640" y="3757"/>
                    </a:lnTo>
                    <a:lnTo>
                      <a:pt x="1166" y="3889"/>
                    </a:lnTo>
                    <a:lnTo>
                      <a:pt x="1166" y="3889"/>
                    </a:lnTo>
                    <a:lnTo>
                      <a:pt x="726" y="3046"/>
                    </a:lnTo>
                    <a:lnTo>
                      <a:pt x="1155" y="1410"/>
                    </a:lnTo>
                    <a:lnTo>
                      <a:pt x="1705" y="1710"/>
                    </a:lnTo>
                    <a:lnTo>
                      <a:pt x="1466" y="787"/>
                    </a:lnTo>
                    <a:lnTo>
                      <a:pt x="1933" y="395"/>
                    </a:lnTo>
                    <a:close/>
                    <a:moveTo>
                      <a:pt x="2073" y="1"/>
                    </a:moveTo>
                    <a:lnTo>
                      <a:pt x="1220" y="714"/>
                    </a:lnTo>
                    <a:lnTo>
                      <a:pt x="1371" y="1296"/>
                    </a:lnTo>
                    <a:lnTo>
                      <a:pt x="1013" y="1100"/>
                    </a:lnTo>
                    <a:lnTo>
                      <a:pt x="498" y="3072"/>
                    </a:lnTo>
                    <a:lnTo>
                      <a:pt x="759" y="3570"/>
                    </a:lnTo>
                    <a:lnTo>
                      <a:pt x="517" y="3507"/>
                    </a:lnTo>
                    <a:lnTo>
                      <a:pt x="0" y="4667"/>
                    </a:lnTo>
                    <a:lnTo>
                      <a:pt x="616" y="5328"/>
                    </a:lnTo>
                    <a:lnTo>
                      <a:pt x="688" y="5203"/>
                    </a:lnTo>
                    <a:cubicBezTo>
                      <a:pt x="703" y="5171"/>
                      <a:pt x="754" y="5076"/>
                      <a:pt x="963" y="5076"/>
                    </a:cubicBezTo>
                    <a:cubicBezTo>
                      <a:pt x="1054" y="5076"/>
                      <a:pt x="1142" y="5093"/>
                      <a:pt x="1218" y="5111"/>
                    </a:cubicBezTo>
                    <a:lnTo>
                      <a:pt x="864" y="5419"/>
                    </a:lnTo>
                    <a:lnTo>
                      <a:pt x="2274" y="6486"/>
                    </a:lnTo>
                    <a:lnTo>
                      <a:pt x="2282" y="6300"/>
                    </a:lnTo>
                    <a:cubicBezTo>
                      <a:pt x="2416" y="4609"/>
                      <a:pt x="3367" y="3824"/>
                      <a:pt x="3377" y="3815"/>
                    </a:cubicBezTo>
                    <a:lnTo>
                      <a:pt x="4567" y="1376"/>
                    </a:lnTo>
                    <a:lnTo>
                      <a:pt x="3285" y="1145"/>
                    </a:lnTo>
                    <a:lnTo>
                      <a:pt x="3069" y="1322"/>
                    </a:lnTo>
                    <a:lnTo>
                      <a:pt x="3069" y="1322"/>
                    </a:lnTo>
                    <a:lnTo>
                      <a:pt x="3147" y="1046"/>
                    </a:lnTo>
                    <a:lnTo>
                      <a:pt x="3041" y="1020"/>
                    </a:lnTo>
                    <a:cubicBezTo>
                      <a:pt x="2155" y="796"/>
                      <a:pt x="2093" y="227"/>
                      <a:pt x="2091" y="203"/>
                    </a:cubicBezTo>
                    <a:lnTo>
                      <a:pt x="2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3"/>
              <p:cNvSpPr/>
              <p:nvPr/>
            </p:nvSpPr>
            <p:spPr>
              <a:xfrm>
                <a:off x="2831586" y="855205"/>
                <a:ext cx="353872" cy="471276"/>
              </a:xfrm>
              <a:custGeom>
                <a:avLst/>
                <a:gdLst/>
                <a:ahLst/>
                <a:cxnLst/>
                <a:rect l="l" t="t" r="r" b="b"/>
                <a:pathLst>
                  <a:path w="8750" h="11653" extrusionOk="0">
                    <a:moveTo>
                      <a:pt x="3564" y="1"/>
                    </a:moveTo>
                    <a:cubicBezTo>
                      <a:pt x="2488" y="1"/>
                      <a:pt x="1415" y="191"/>
                      <a:pt x="544" y="507"/>
                    </a:cubicBezTo>
                    <a:cubicBezTo>
                      <a:pt x="0" y="705"/>
                      <a:pt x="311" y="994"/>
                      <a:pt x="700" y="994"/>
                    </a:cubicBezTo>
                    <a:cubicBezTo>
                      <a:pt x="783" y="994"/>
                      <a:pt x="869" y="981"/>
                      <a:pt x="951" y="951"/>
                    </a:cubicBezTo>
                    <a:cubicBezTo>
                      <a:pt x="1633" y="704"/>
                      <a:pt x="2392" y="577"/>
                      <a:pt x="3146" y="577"/>
                    </a:cubicBezTo>
                    <a:cubicBezTo>
                      <a:pt x="5556" y="577"/>
                      <a:pt x="7918" y="1877"/>
                      <a:pt x="7570" y="4706"/>
                    </a:cubicBezTo>
                    <a:cubicBezTo>
                      <a:pt x="7206" y="7641"/>
                      <a:pt x="4678" y="9922"/>
                      <a:pt x="2046" y="11042"/>
                    </a:cubicBezTo>
                    <a:lnTo>
                      <a:pt x="2046" y="11652"/>
                    </a:lnTo>
                    <a:cubicBezTo>
                      <a:pt x="5212" y="10454"/>
                      <a:pt x="8749" y="7477"/>
                      <a:pt x="8631" y="3805"/>
                    </a:cubicBezTo>
                    <a:cubicBezTo>
                      <a:pt x="8540" y="1010"/>
                      <a:pt x="6043" y="1"/>
                      <a:pt x="3564" y="1"/>
                    </a:cubicBez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3"/>
              <p:cNvSpPr/>
              <p:nvPr/>
            </p:nvSpPr>
            <p:spPr>
              <a:xfrm>
                <a:off x="2807968" y="817918"/>
                <a:ext cx="107254" cy="108467"/>
              </a:xfrm>
              <a:custGeom>
                <a:avLst/>
                <a:gdLst/>
                <a:ahLst/>
                <a:cxnLst/>
                <a:rect l="l" t="t" r="r" b="b"/>
                <a:pathLst>
                  <a:path w="2652" h="2682" extrusionOk="0">
                    <a:moveTo>
                      <a:pt x="1673" y="1"/>
                    </a:moveTo>
                    <a:cubicBezTo>
                      <a:pt x="1169" y="1"/>
                      <a:pt x="547" y="218"/>
                      <a:pt x="1" y="1041"/>
                    </a:cubicBezTo>
                    <a:lnTo>
                      <a:pt x="395" y="2240"/>
                    </a:lnTo>
                    <a:lnTo>
                      <a:pt x="1229" y="1968"/>
                    </a:lnTo>
                    <a:lnTo>
                      <a:pt x="1229" y="1968"/>
                    </a:lnTo>
                    <a:cubicBezTo>
                      <a:pt x="1229" y="1968"/>
                      <a:pt x="887" y="2682"/>
                      <a:pt x="1378" y="2682"/>
                    </a:cubicBezTo>
                    <a:cubicBezTo>
                      <a:pt x="1381" y="2682"/>
                      <a:pt x="1385" y="2682"/>
                      <a:pt x="1389" y="2682"/>
                    </a:cubicBezTo>
                    <a:cubicBezTo>
                      <a:pt x="1895" y="2669"/>
                      <a:pt x="2652" y="272"/>
                      <a:pt x="2652" y="272"/>
                    </a:cubicBezTo>
                    <a:cubicBezTo>
                      <a:pt x="2652" y="272"/>
                      <a:pt x="2236" y="1"/>
                      <a:pt x="1673" y="1"/>
                    </a:cubicBez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3"/>
              <p:cNvSpPr/>
              <p:nvPr/>
            </p:nvSpPr>
            <p:spPr>
              <a:xfrm>
                <a:off x="2819656" y="868551"/>
                <a:ext cx="55042" cy="37531"/>
              </a:xfrm>
              <a:custGeom>
                <a:avLst/>
                <a:gdLst/>
                <a:ahLst/>
                <a:cxnLst/>
                <a:rect l="l" t="t" r="r" b="b"/>
                <a:pathLst>
                  <a:path w="1361" h="928" extrusionOk="0">
                    <a:moveTo>
                      <a:pt x="1253" y="1"/>
                    </a:moveTo>
                    <a:lnTo>
                      <a:pt x="1" y="746"/>
                    </a:lnTo>
                    <a:lnTo>
                      <a:pt x="108" y="927"/>
                    </a:lnTo>
                    <a:lnTo>
                      <a:pt x="1361" y="182"/>
                    </a:lnTo>
                    <a:lnTo>
                      <a:pt x="12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3"/>
              <p:cNvSpPr/>
              <p:nvPr/>
            </p:nvSpPr>
            <p:spPr>
              <a:xfrm>
                <a:off x="2814762" y="845823"/>
                <a:ext cx="60542" cy="45093"/>
              </a:xfrm>
              <a:custGeom>
                <a:avLst/>
                <a:gdLst/>
                <a:ahLst/>
                <a:cxnLst/>
                <a:rect l="l" t="t" r="r" b="b"/>
                <a:pathLst>
                  <a:path w="1497" h="1115" extrusionOk="0">
                    <a:moveTo>
                      <a:pt x="1378" y="0"/>
                    </a:moveTo>
                    <a:lnTo>
                      <a:pt x="1" y="940"/>
                    </a:lnTo>
                    <a:lnTo>
                      <a:pt x="120" y="1114"/>
                    </a:lnTo>
                    <a:lnTo>
                      <a:pt x="1497" y="173"/>
                    </a:lnTo>
                    <a:lnTo>
                      <a:pt x="1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3"/>
              <p:cNvSpPr/>
              <p:nvPr/>
            </p:nvSpPr>
            <p:spPr>
              <a:xfrm>
                <a:off x="2805784" y="828109"/>
                <a:ext cx="58439" cy="43637"/>
              </a:xfrm>
              <a:custGeom>
                <a:avLst/>
                <a:gdLst/>
                <a:ahLst/>
                <a:cxnLst/>
                <a:rect l="l" t="t" r="r" b="b"/>
                <a:pathLst>
                  <a:path w="1445" h="1079" extrusionOk="0">
                    <a:moveTo>
                      <a:pt x="1326" y="1"/>
                    </a:moveTo>
                    <a:lnTo>
                      <a:pt x="1" y="906"/>
                    </a:lnTo>
                    <a:lnTo>
                      <a:pt x="120" y="1078"/>
                    </a:lnTo>
                    <a:lnTo>
                      <a:pt x="1445" y="173"/>
                    </a:lnTo>
                    <a:lnTo>
                      <a:pt x="13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3"/>
              <p:cNvSpPr/>
              <p:nvPr/>
            </p:nvSpPr>
            <p:spPr>
              <a:xfrm>
                <a:off x="2584852" y="729189"/>
                <a:ext cx="148384" cy="219684"/>
              </a:xfrm>
              <a:custGeom>
                <a:avLst/>
                <a:gdLst/>
                <a:ahLst/>
                <a:cxnLst/>
                <a:rect l="l" t="t" r="r" b="b"/>
                <a:pathLst>
                  <a:path w="3669" h="5432" extrusionOk="0">
                    <a:moveTo>
                      <a:pt x="1408" y="0"/>
                    </a:moveTo>
                    <a:lnTo>
                      <a:pt x="0" y="140"/>
                    </a:lnTo>
                    <a:cubicBezTo>
                      <a:pt x="0" y="140"/>
                      <a:pt x="690" y="865"/>
                      <a:pt x="367" y="1781"/>
                    </a:cubicBezTo>
                    <a:lnTo>
                      <a:pt x="388" y="2778"/>
                    </a:lnTo>
                    <a:cubicBezTo>
                      <a:pt x="388" y="2778"/>
                      <a:pt x="1106" y="4227"/>
                      <a:pt x="214" y="5065"/>
                    </a:cubicBezTo>
                    <a:lnTo>
                      <a:pt x="1664" y="5065"/>
                    </a:lnTo>
                    <a:lnTo>
                      <a:pt x="1919" y="4453"/>
                    </a:lnTo>
                    <a:lnTo>
                      <a:pt x="2173" y="4945"/>
                    </a:lnTo>
                    <a:lnTo>
                      <a:pt x="2440" y="4453"/>
                    </a:lnTo>
                    <a:lnTo>
                      <a:pt x="2440" y="5292"/>
                    </a:lnTo>
                    <a:lnTo>
                      <a:pt x="3669" y="5432"/>
                    </a:lnTo>
                    <a:lnTo>
                      <a:pt x="3367" y="3518"/>
                    </a:lnTo>
                    <a:lnTo>
                      <a:pt x="3013" y="3518"/>
                    </a:lnTo>
                    <a:lnTo>
                      <a:pt x="3416" y="3102"/>
                    </a:lnTo>
                    <a:lnTo>
                      <a:pt x="3531" y="401"/>
                    </a:lnTo>
                    <a:lnTo>
                      <a:pt x="3531" y="401"/>
                    </a:lnTo>
                    <a:cubicBezTo>
                      <a:pt x="3531" y="401"/>
                      <a:pt x="3324" y="460"/>
                      <a:pt x="3034" y="460"/>
                    </a:cubicBezTo>
                    <a:cubicBezTo>
                      <a:pt x="2715" y="460"/>
                      <a:pt x="2294" y="388"/>
                      <a:pt x="1938" y="87"/>
                    </a:cubicBezTo>
                    <a:lnTo>
                      <a:pt x="1783" y="662"/>
                    </a:lnTo>
                    <a:lnTo>
                      <a:pt x="14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3"/>
              <p:cNvSpPr/>
              <p:nvPr/>
            </p:nvSpPr>
            <p:spPr>
              <a:xfrm>
                <a:off x="2576399" y="724740"/>
                <a:ext cx="161891" cy="229026"/>
              </a:xfrm>
              <a:custGeom>
                <a:avLst/>
                <a:gdLst/>
                <a:ahLst/>
                <a:cxnLst/>
                <a:rect l="l" t="t" r="r" b="b"/>
                <a:pathLst>
                  <a:path w="4003" h="5663" extrusionOk="0">
                    <a:moveTo>
                      <a:pt x="1686" y="0"/>
                    </a:moveTo>
                    <a:lnTo>
                      <a:pt x="0" y="166"/>
                    </a:lnTo>
                    <a:lnTo>
                      <a:pt x="145" y="324"/>
                    </a:lnTo>
                    <a:cubicBezTo>
                      <a:pt x="153" y="330"/>
                      <a:pt x="787" y="1016"/>
                      <a:pt x="490" y="1858"/>
                    </a:cubicBezTo>
                    <a:lnTo>
                      <a:pt x="688" y="1929"/>
                    </a:lnTo>
                    <a:cubicBezTo>
                      <a:pt x="940" y="1210"/>
                      <a:pt x="617" y="608"/>
                      <a:pt x="423" y="337"/>
                    </a:cubicBezTo>
                    <a:lnTo>
                      <a:pt x="1569" y="222"/>
                    </a:lnTo>
                    <a:lnTo>
                      <a:pt x="2037" y="1050"/>
                    </a:lnTo>
                    <a:lnTo>
                      <a:pt x="2216" y="378"/>
                    </a:lnTo>
                    <a:cubicBezTo>
                      <a:pt x="2564" y="616"/>
                      <a:pt x="2946" y="678"/>
                      <a:pt x="3245" y="678"/>
                    </a:cubicBezTo>
                    <a:cubicBezTo>
                      <a:pt x="3405" y="678"/>
                      <a:pt x="3542" y="660"/>
                      <a:pt x="3636" y="643"/>
                    </a:cubicBezTo>
                    <a:lnTo>
                      <a:pt x="3636" y="643"/>
                    </a:lnTo>
                    <a:lnTo>
                      <a:pt x="3531" y="3164"/>
                    </a:lnTo>
                    <a:lnTo>
                      <a:pt x="2981" y="3733"/>
                    </a:lnTo>
                    <a:lnTo>
                      <a:pt x="3492" y="3733"/>
                    </a:lnTo>
                    <a:lnTo>
                      <a:pt x="3759" y="5423"/>
                    </a:lnTo>
                    <a:lnTo>
                      <a:pt x="2759" y="5309"/>
                    </a:lnTo>
                    <a:lnTo>
                      <a:pt x="2759" y="4154"/>
                    </a:lnTo>
                    <a:lnTo>
                      <a:pt x="2391" y="4830"/>
                    </a:lnTo>
                    <a:lnTo>
                      <a:pt x="2125" y="4317"/>
                    </a:lnTo>
                    <a:lnTo>
                      <a:pt x="1809" y="5072"/>
                    </a:lnTo>
                    <a:lnTo>
                      <a:pt x="662" y="5072"/>
                    </a:lnTo>
                    <a:cubicBezTo>
                      <a:pt x="1345" y="4184"/>
                      <a:pt x="724" y="2901"/>
                      <a:pt x="694" y="2841"/>
                    </a:cubicBezTo>
                    <a:lnTo>
                      <a:pt x="694" y="2841"/>
                    </a:lnTo>
                    <a:lnTo>
                      <a:pt x="507" y="2934"/>
                    </a:lnTo>
                    <a:cubicBezTo>
                      <a:pt x="511" y="2947"/>
                      <a:pt x="1175" y="4326"/>
                      <a:pt x="354" y="5100"/>
                    </a:cubicBezTo>
                    <a:lnTo>
                      <a:pt x="162" y="5281"/>
                    </a:lnTo>
                    <a:lnTo>
                      <a:pt x="1944" y="5281"/>
                    </a:lnTo>
                    <a:lnTo>
                      <a:pt x="2143" y="4811"/>
                    </a:lnTo>
                    <a:lnTo>
                      <a:pt x="2382" y="5277"/>
                    </a:lnTo>
                    <a:lnTo>
                      <a:pt x="2546" y="4975"/>
                    </a:lnTo>
                    <a:lnTo>
                      <a:pt x="2546" y="5496"/>
                    </a:lnTo>
                    <a:lnTo>
                      <a:pt x="4003" y="5662"/>
                    </a:lnTo>
                    <a:lnTo>
                      <a:pt x="3675" y="3526"/>
                    </a:lnTo>
                    <a:lnTo>
                      <a:pt x="3481" y="3526"/>
                    </a:lnTo>
                    <a:lnTo>
                      <a:pt x="3742" y="3257"/>
                    </a:lnTo>
                    <a:lnTo>
                      <a:pt x="3863" y="373"/>
                    </a:lnTo>
                    <a:lnTo>
                      <a:pt x="3722" y="414"/>
                    </a:lnTo>
                    <a:cubicBezTo>
                      <a:pt x="3719" y="415"/>
                      <a:pt x="3526" y="469"/>
                      <a:pt x="3256" y="469"/>
                    </a:cubicBezTo>
                    <a:cubicBezTo>
                      <a:pt x="2956" y="469"/>
                      <a:pt x="2560" y="402"/>
                      <a:pt x="2229" y="121"/>
                    </a:cubicBezTo>
                    <a:lnTo>
                      <a:pt x="2102" y="13"/>
                    </a:lnTo>
                    <a:lnTo>
                      <a:pt x="1968" y="500"/>
                    </a:lnTo>
                    <a:lnTo>
                      <a:pt x="16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3"/>
              <p:cNvSpPr/>
              <p:nvPr/>
            </p:nvSpPr>
            <p:spPr>
              <a:xfrm>
                <a:off x="2312477" y="771612"/>
                <a:ext cx="371100" cy="511274"/>
              </a:xfrm>
              <a:custGeom>
                <a:avLst/>
                <a:gdLst/>
                <a:ahLst/>
                <a:cxnLst/>
                <a:rect l="l" t="t" r="r" b="b"/>
                <a:pathLst>
                  <a:path w="9176" h="12642" extrusionOk="0">
                    <a:moveTo>
                      <a:pt x="7213" y="1"/>
                    </a:moveTo>
                    <a:cubicBezTo>
                      <a:pt x="6012" y="1"/>
                      <a:pt x="6906" y="1967"/>
                      <a:pt x="6906" y="1967"/>
                    </a:cubicBezTo>
                    <a:cubicBezTo>
                      <a:pt x="6906" y="1967"/>
                      <a:pt x="1832" y="2135"/>
                      <a:pt x="916" y="6225"/>
                    </a:cubicBezTo>
                    <a:cubicBezTo>
                      <a:pt x="0" y="10314"/>
                      <a:pt x="4455" y="12642"/>
                      <a:pt x="4455" y="12642"/>
                    </a:cubicBezTo>
                    <a:lnTo>
                      <a:pt x="4531" y="12329"/>
                    </a:lnTo>
                    <a:cubicBezTo>
                      <a:pt x="4531" y="12329"/>
                      <a:pt x="252" y="8947"/>
                      <a:pt x="1755" y="6051"/>
                    </a:cubicBezTo>
                    <a:cubicBezTo>
                      <a:pt x="3261" y="3152"/>
                      <a:pt x="7095" y="2286"/>
                      <a:pt x="7095" y="2286"/>
                    </a:cubicBezTo>
                    <a:lnTo>
                      <a:pt x="8714" y="2553"/>
                    </a:lnTo>
                    <a:lnTo>
                      <a:pt x="9175" y="773"/>
                    </a:lnTo>
                    <a:cubicBezTo>
                      <a:pt x="8226" y="212"/>
                      <a:pt x="7607" y="1"/>
                      <a:pt x="7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3"/>
              <p:cNvSpPr/>
              <p:nvPr/>
            </p:nvSpPr>
            <p:spPr>
              <a:xfrm>
                <a:off x="2608186" y="831183"/>
                <a:ext cx="61351" cy="36884"/>
              </a:xfrm>
              <a:custGeom>
                <a:avLst/>
                <a:gdLst/>
                <a:ahLst/>
                <a:cxnLst/>
                <a:rect l="l" t="t" r="r" b="b"/>
                <a:pathLst>
                  <a:path w="1517" h="912" extrusionOk="0">
                    <a:moveTo>
                      <a:pt x="98" y="0"/>
                    </a:moveTo>
                    <a:lnTo>
                      <a:pt x="1" y="188"/>
                    </a:lnTo>
                    <a:lnTo>
                      <a:pt x="1419" y="912"/>
                    </a:lnTo>
                    <a:lnTo>
                      <a:pt x="1516" y="726"/>
                    </a:lnTo>
                    <a:lnTo>
                      <a:pt x="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3"/>
              <p:cNvSpPr/>
              <p:nvPr/>
            </p:nvSpPr>
            <p:spPr>
              <a:xfrm>
                <a:off x="2609440" y="813025"/>
                <a:ext cx="65032" cy="35185"/>
              </a:xfrm>
              <a:custGeom>
                <a:avLst/>
                <a:gdLst/>
                <a:ahLst/>
                <a:cxnLst/>
                <a:rect l="l" t="t" r="r" b="b"/>
                <a:pathLst>
                  <a:path w="1608" h="870" extrusionOk="0">
                    <a:moveTo>
                      <a:pt x="86" y="1"/>
                    </a:moveTo>
                    <a:lnTo>
                      <a:pt x="0" y="193"/>
                    </a:lnTo>
                    <a:lnTo>
                      <a:pt x="1522" y="869"/>
                    </a:lnTo>
                    <a:lnTo>
                      <a:pt x="1608" y="677"/>
                    </a:lnTo>
                    <a:lnTo>
                      <a:pt x="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3"/>
              <p:cNvSpPr/>
              <p:nvPr/>
            </p:nvSpPr>
            <p:spPr>
              <a:xfrm>
                <a:off x="2613889" y="785646"/>
                <a:ext cx="63373" cy="43031"/>
              </a:xfrm>
              <a:custGeom>
                <a:avLst/>
                <a:gdLst/>
                <a:ahLst/>
                <a:cxnLst/>
                <a:rect l="l" t="t" r="r" b="b"/>
                <a:pathLst>
                  <a:path w="1567" h="1064" extrusionOk="0">
                    <a:moveTo>
                      <a:pt x="108" y="1"/>
                    </a:moveTo>
                    <a:lnTo>
                      <a:pt x="0" y="180"/>
                    </a:lnTo>
                    <a:lnTo>
                      <a:pt x="1459" y="1064"/>
                    </a:lnTo>
                    <a:lnTo>
                      <a:pt x="1567" y="882"/>
                    </a:lnTo>
                    <a:lnTo>
                      <a:pt x="1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3"/>
              <p:cNvSpPr/>
              <p:nvPr/>
            </p:nvSpPr>
            <p:spPr>
              <a:xfrm>
                <a:off x="2478935" y="1033108"/>
                <a:ext cx="476413" cy="604696"/>
              </a:xfrm>
              <a:custGeom>
                <a:avLst/>
                <a:gdLst/>
                <a:ahLst/>
                <a:cxnLst/>
                <a:rect l="l" t="t" r="r" b="b"/>
                <a:pathLst>
                  <a:path w="11780" h="14952" extrusionOk="0">
                    <a:moveTo>
                      <a:pt x="1" y="1"/>
                    </a:moveTo>
                    <a:lnTo>
                      <a:pt x="1438" y="14952"/>
                    </a:lnTo>
                    <a:lnTo>
                      <a:pt x="8105" y="14762"/>
                    </a:lnTo>
                    <a:lnTo>
                      <a:pt x="11779" y="232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3"/>
              <p:cNvSpPr/>
              <p:nvPr/>
            </p:nvSpPr>
            <p:spPr>
              <a:xfrm>
                <a:off x="2646040" y="1374799"/>
                <a:ext cx="73686" cy="139122"/>
              </a:xfrm>
              <a:custGeom>
                <a:avLst/>
                <a:gdLst/>
                <a:ahLst/>
                <a:cxnLst/>
                <a:rect l="l" t="t" r="r" b="b"/>
                <a:pathLst>
                  <a:path w="1822" h="3440" extrusionOk="0">
                    <a:moveTo>
                      <a:pt x="1056" y="0"/>
                    </a:moveTo>
                    <a:cubicBezTo>
                      <a:pt x="1056" y="0"/>
                      <a:pt x="1056" y="0"/>
                      <a:pt x="1056" y="0"/>
                    </a:cubicBezTo>
                    <a:lnTo>
                      <a:pt x="1056" y="0"/>
                    </a:lnTo>
                    <a:cubicBezTo>
                      <a:pt x="1056" y="0"/>
                      <a:pt x="1056" y="0"/>
                      <a:pt x="1056" y="0"/>
                    </a:cubicBezTo>
                    <a:close/>
                    <a:moveTo>
                      <a:pt x="1056" y="0"/>
                    </a:moveTo>
                    <a:cubicBezTo>
                      <a:pt x="847" y="661"/>
                      <a:pt x="485" y="836"/>
                      <a:pt x="162" y="836"/>
                    </a:cubicBezTo>
                    <a:cubicBezTo>
                      <a:pt x="126" y="836"/>
                      <a:pt x="91" y="834"/>
                      <a:pt x="56" y="830"/>
                    </a:cubicBezTo>
                    <a:lnTo>
                      <a:pt x="56" y="830"/>
                    </a:lnTo>
                    <a:lnTo>
                      <a:pt x="576" y="2003"/>
                    </a:lnTo>
                    <a:lnTo>
                      <a:pt x="0" y="1960"/>
                    </a:lnTo>
                    <a:lnTo>
                      <a:pt x="617" y="3345"/>
                    </a:lnTo>
                    <a:cubicBezTo>
                      <a:pt x="747" y="3400"/>
                      <a:pt x="889" y="3439"/>
                      <a:pt x="1025" y="3439"/>
                    </a:cubicBezTo>
                    <a:cubicBezTo>
                      <a:pt x="1304" y="3439"/>
                      <a:pt x="1558" y="3271"/>
                      <a:pt x="1632" y="2714"/>
                    </a:cubicBezTo>
                    <a:cubicBezTo>
                      <a:pt x="1821" y="1312"/>
                      <a:pt x="1056" y="11"/>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3"/>
              <p:cNvSpPr/>
              <p:nvPr/>
            </p:nvSpPr>
            <p:spPr>
              <a:xfrm>
                <a:off x="2623473" y="1366347"/>
                <a:ext cx="99933" cy="151012"/>
              </a:xfrm>
              <a:custGeom>
                <a:avLst/>
                <a:gdLst/>
                <a:ahLst/>
                <a:cxnLst/>
                <a:rect l="l" t="t" r="r" b="b"/>
                <a:pathLst>
                  <a:path w="2471" h="3734" extrusionOk="0">
                    <a:moveTo>
                      <a:pt x="1589" y="0"/>
                    </a:moveTo>
                    <a:lnTo>
                      <a:pt x="1530" y="186"/>
                    </a:lnTo>
                    <a:cubicBezTo>
                      <a:pt x="1405" y="584"/>
                      <a:pt x="1211" y="832"/>
                      <a:pt x="957" y="921"/>
                    </a:cubicBezTo>
                    <a:cubicBezTo>
                      <a:pt x="877" y="949"/>
                      <a:pt x="796" y="961"/>
                      <a:pt x="716" y="961"/>
                    </a:cubicBezTo>
                    <a:cubicBezTo>
                      <a:pt x="391" y="961"/>
                      <a:pt x="101" y="767"/>
                      <a:pt x="97" y="765"/>
                    </a:cubicBezTo>
                    <a:lnTo>
                      <a:pt x="0" y="908"/>
                    </a:lnTo>
                    <a:cubicBezTo>
                      <a:pt x="17" y="918"/>
                      <a:pt x="339" y="1135"/>
                      <a:pt x="718" y="1135"/>
                    </a:cubicBezTo>
                    <a:cubicBezTo>
                      <a:pt x="814" y="1135"/>
                      <a:pt x="914" y="1121"/>
                      <a:pt x="1013" y="1087"/>
                    </a:cubicBezTo>
                    <a:cubicBezTo>
                      <a:pt x="1276" y="994"/>
                      <a:pt x="1485" y="774"/>
                      <a:pt x="1627" y="429"/>
                    </a:cubicBezTo>
                    <a:cubicBezTo>
                      <a:pt x="1821" y="824"/>
                      <a:pt x="2250" y="1843"/>
                      <a:pt x="2106" y="2912"/>
                    </a:cubicBezTo>
                    <a:cubicBezTo>
                      <a:pt x="2061" y="3248"/>
                      <a:pt x="1944" y="3457"/>
                      <a:pt x="1761" y="3529"/>
                    </a:cubicBezTo>
                    <a:cubicBezTo>
                      <a:pt x="1704" y="3552"/>
                      <a:pt x="1642" y="3562"/>
                      <a:pt x="1578" y="3562"/>
                    </a:cubicBezTo>
                    <a:cubicBezTo>
                      <a:pt x="1192" y="3562"/>
                      <a:pt x="730" y="3194"/>
                      <a:pt x="724" y="3190"/>
                    </a:cubicBezTo>
                    <a:lnTo>
                      <a:pt x="614" y="3324"/>
                    </a:lnTo>
                    <a:cubicBezTo>
                      <a:pt x="638" y="3343"/>
                      <a:pt x="1132" y="3733"/>
                      <a:pt x="1584" y="3733"/>
                    </a:cubicBezTo>
                    <a:cubicBezTo>
                      <a:pt x="1668" y="3733"/>
                      <a:pt x="1748" y="3720"/>
                      <a:pt x="1826" y="3694"/>
                    </a:cubicBezTo>
                    <a:cubicBezTo>
                      <a:pt x="2071" y="3593"/>
                      <a:pt x="2224" y="3341"/>
                      <a:pt x="2278" y="2936"/>
                    </a:cubicBezTo>
                    <a:cubicBezTo>
                      <a:pt x="2470" y="1518"/>
                      <a:pt x="1722" y="225"/>
                      <a:pt x="1690" y="171"/>
                    </a:cubicBezTo>
                    <a:lnTo>
                      <a:pt x="15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3"/>
              <p:cNvSpPr/>
              <p:nvPr/>
            </p:nvSpPr>
            <p:spPr>
              <a:xfrm>
                <a:off x="2645757" y="1452366"/>
                <a:ext cx="69966" cy="9989"/>
              </a:xfrm>
              <a:custGeom>
                <a:avLst/>
                <a:gdLst/>
                <a:ahLst/>
                <a:cxnLst/>
                <a:rect l="l" t="t" r="r" b="b"/>
                <a:pathLst>
                  <a:path w="1730" h="247" extrusionOk="0">
                    <a:moveTo>
                      <a:pt x="10" y="1"/>
                    </a:moveTo>
                    <a:lnTo>
                      <a:pt x="1" y="87"/>
                    </a:lnTo>
                    <a:lnTo>
                      <a:pt x="1721" y="246"/>
                    </a:lnTo>
                    <a:lnTo>
                      <a:pt x="1729" y="160"/>
                    </a:lnTo>
                    <a:lnTo>
                      <a:pt x="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3"/>
              <p:cNvSpPr/>
              <p:nvPr/>
            </p:nvSpPr>
            <p:spPr>
              <a:xfrm>
                <a:off x="2663996" y="1405494"/>
                <a:ext cx="19817" cy="52413"/>
              </a:xfrm>
              <a:custGeom>
                <a:avLst/>
                <a:gdLst/>
                <a:ahLst/>
                <a:cxnLst/>
                <a:rect l="l" t="t" r="r" b="b"/>
                <a:pathLst>
                  <a:path w="490" h="1296" extrusionOk="0">
                    <a:moveTo>
                      <a:pt x="84" y="0"/>
                    </a:moveTo>
                    <a:lnTo>
                      <a:pt x="0" y="26"/>
                    </a:lnTo>
                    <a:lnTo>
                      <a:pt x="410" y="1295"/>
                    </a:lnTo>
                    <a:lnTo>
                      <a:pt x="490" y="1267"/>
                    </a:ln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3"/>
              <p:cNvSpPr/>
              <p:nvPr/>
            </p:nvSpPr>
            <p:spPr>
              <a:xfrm>
                <a:off x="2678029" y="1395263"/>
                <a:ext cx="26611" cy="64748"/>
              </a:xfrm>
              <a:custGeom>
                <a:avLst/>
                <a:gdLst/>
                <a:ahLst/>
                <a:cxnLst/>
                <a:rect l="l" t="t" r="r" b="b"/>
                <a:pathLst>
                  <a:path w="658" h="1601" extrusionOk="0">
                    <a:moveTo>
                      <a:pt x="82" y="1"/>
                    </a:moveTo>
                    <a:lnTo>
                      <a:pt x="0" y="33"/>
                    </a:lnTo>
                    <a:lnTo>
                      <a:pt x="578" y="1600"/>
                    </a:lnTo>
                    <a:lnTo>
                      <a:pt x="658" y="1570"/>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3"/>
              <p:cNvSpPr/>
              <p:nvPr/>
            </p:nvSpPr>
            <p:spPr>
              <a:xfrm>
                <a:off x="2661448" y="1453498"/>
                <a:ext cx="21071" cy="60178"/>
              </a:xfrm>
              <a:custGeom>
                <a:avLst/>
                <a:gdLst/>
                <a:ahLst/>
                <a:cxnLst/>
                <a:rect l="l" t="t" r="r" b="b"/>
                <a:pathLst>
                  <a:path w="521" h="1488" extrusionOk="0">
                    <a:moveTo>
                      <a:pt x="85" y="1"/>
                    </a:moveTo>
                    <a:lnTo>
                      <a:pt x="1" y="26"/>
                    </a:lnTo>
                    <a:lnTo>
                      <a:pt x="438" y="1488"/>
                    </a:lnTo>
                    <a:lnTo>
                      <a:pt x="520" y="1464"/>
                    </a:lnTo>
                    <a:lnTo>
                      <a:pt x="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3"/>
              <p:cNvSpPr/>
              <p:nvPr/>
            </p:nvSpPr>
            <p:spPr>
              <a:xfrm>
                <a:off x="2687533" y="1456976"/>
                <a:ext cx="9100" cy="53586"/>
              </a:xfrm>
              <a:custGeom>
                <a:avLst/>
                <a:gdLst/>
                <a:ahLst/>
                <a:cxnLst/>
                <a:rect l="l" t="t" r="r" b="b"/>
                <a:pathLst>
                  <a:path w="225" h="1325" extrusionOk="0">
                    <a:moveTo>
                      <a:pt x="86" y="1"/>
                    </a:moveTo>
                    <a:lnTo>
                      <a:pt x="0" y="12"/>
                    </a:lnTo>
                    <a:lnTo>
                      <a:pt x="138" y="1324"/>
                    </a:lnTo>
                    <a:lnTo>
                      <a:pt x="224" y="1316"/>
                    </a:lnTo>
                    <a:lnTo>
                      <a:pt x="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3"/>
              <p:cNvSpPr/>
              <p:nvPr/>
            </p:nvSpPr>
            <p:spPr>
              <a:xfrm>
                <a:off x="2678029" y="1363031"/>
                <a:ext cx="32799" cy="11971"/>
              </a:xfrm>
              <a:custGeom>
                <a:avLst/>
                <a:gdLst/>
                <a:ahLst/>
                <a:cxnLst/>
                <a:rect l="l" t="t" r="r" b="b"/>
                <a:pathLst>
                  <a:path w="811" h="296" extrusionOk="0">
                    <a:moveTo>
                      <a:pt x="220" y="1"/>
                    </a:moveTo>
                    <a:cubicBezTo>
                      <a:pt x="142" y="1"/>
                      <a:pt x="66" y="24"/>
                      <a:pt x="0" y="82"/>
                    </a:cubicBezTo>
                    <a:lnTo>
                      <a:pt x="71" y="233"/>
                    </a:lnTo>
                    <a:cubicBezTo>
                      <a:pt x="71" y="233"/>
                      <a:pt x="163" y="164"/>
                      <a:pt x="342" y="164"/>
                    </a:cubicBezTo>
                    <a:cubicBezTo>
                      <a:pt x="461" y="164"/>
                      <a:pt x="617" y="194"/>
                      <a:pt x="811" y="296"/>
                    </a:cubicBezTo>
                    <a:lnTo>
                      <a:pt x="811" y="296"/>
                    </a:lnTo>
                    <a:cubicBezTo>
                      <a:pt x="805" y="292"/>
                      <a:pt x="497" y="1"/>
                      <a:pt x="220" y="1"/>
                    </a:cubicBezTo>
                    <a:close/>
                    <a:moveTo>
                      <a:pt x="811" y="296"/>
                    </a:moveTo>
                    <a:cubicBezTo>
                      <a:pt x="811" y="296"/>
                      <a:pt x="811" y="296"/>
                      <a:pt x="811" y="296"/>
                    </a:cubicBezTo>
                    <a:cubicBezTo>
                      <a:pt x="811" y="296"/>
                      <a:pt x="811" y="296"/>
                      <a:pt x="811" y="296"/>
                    </a:cubicBez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3"/>
              <p:cNvSpPr/>
              <p:nvPr/>
            </p:nvSpPr>
            <p:spPr>
              <a:xfrm>
                <a:off x="2654573" y="1145738"/>
                <a:ext cx="46671" cy="48248"/>
              </a:xfrm>
              <a:custGeom>
                <a:avLst/>
                <a:gdLst/>
                <a:ahLst/>
                <a:cxnLst/>
                <a:rect l="l" t="t" r="r" b="b"/>
                <a:pathLst>
                  <a:path w="1154" h="1193" extrusionOk="0">
                    <a:moveTo>
                      <a:pt x="925" y="0"/>
                    </a:moveTo>
                    <a:lnTo>
                      <a:pt x="339" y="177"/>
                    </a:lnTo>
                    <a:lnTo>
                      <a:pt x="565" y="319"/>
                    </a:lnTo>
                    <a:lnTo>
                      <a:pt x="1" y="938"/>
                    </a:lnTo>
                    <a:lnTo>
                      <a:pt x="1057" y="1192"/>
                    </a:lnTo>
                    <a:lnTo>
                      <a:pt x="1154" y="1041"/>
                    </a:lnTo>
                    <a:lnTo>
                      <a:pt x="451" y="813"/>
                    </a:lnTo>
                    <a:lnTo>
                      <a:pt x="738" y="358"/>
                    </a:lnTo>
                    <a:lnTo>
                      <a:pt x="990" y="518"/>
                    </a:lnTo>
                    <a:lnTo>
                      <a:pt x="990" y="518"/>
                    </a:lnTo>
                    <a:lnTo>
                      <a:pt x="9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3"/>
              <p:cNvSpPr/>
              <p:nvPr/>
            </p:nvSpPr>
            <p:spPr>
              <a:xfrm>
                <a:off x="2686320" y="1116377"/>
                <a:ext cx="52858" cy="61392"/>
              </a:xfrm>
              <a:custGeom>
                <a:avLst/>
                <a:gdLst/>
                <a:ahLst/>
                <a:cxnLst/>
                <a:rect l="l" t="t" r="r" b="b"/>
                <a:pathLst>
                  <a:path w="1307" h="1518" extrusionOk="0">
                    <a:moveTo>
                      <a:pt x="798" y="0"/>
                    </a:moveTo>
                    <a:lnTo>
                      <a:pt x="0" y="636"/>
                    </a:lnTo>
                    <a:lnTo>
                      <a:pt x="326" y="752"/>
                    </a:lnTo>
                    <a:lnTo>
                      <a:pt x="750" y="205"/>
                    </a:lnTo>
                    <a:lnTo>
                      <a:pt x="1011" y="1164"/>
                    </a:lnTo>
                    <a:lnTo>
                      <a:pt x="746" y="1237"/>
                    </a:lnTo>
                    <a:lnTo>
                      <a:pt x="1080" y="1517"/>
                    </a:lnTo>
                    <a:lnTo>
                      <a:pt x="1306" y="1157"/>
                    </a:lnTo>
                    <a:lnTo>
                      <a:pt x="1151" y="1153"/>
                    </a:lnTo>
                    <a:lnTo>
                      <a:pt x="7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3"/>
              <p:cNvSpPr/>
              <p:nvPr/>
            </p:nvSpPr>
            <p:spPr>
              <a:xfrm>
                <a:off x="2700595" y="1179466"/>
                <a:ext cx="38501" cy="26530"/>
              </a:xfrm>
              <a:custGeom>
                <a:avLst/>
                <a:gdLst/>
                <a:ahLst/>
                <a:cxnLst/>
                <a:rect l="l" t="t" r="r" b="b"/>
                <a:pathLst>
                  <a:path w="952" h="656" extrusionOk="0">
                    <a:moveTo>
                      <a:pt x="585" y="0"/>
                    </a:moveTo>
                    <a:lnTo>
                      <a:pt x="796" y="472"/>
                    </a:lnTo>
                    <a:lnTo>
                      <a:pt x="227" y="322"/>
                    </a:lnTo>
                    <a:lnTo>
                      <a:pt x="257" y="132"/>
                    </a:lnTo>
                    <a:lnTo>
                      <a:pt x="1" y="332"/>
                    </a:lnTo>
                    <a:lnTo>
                      <a:pt x="119" y="563"/>
                    </a:lnTo>
                    <a:lnTo>
                      <a:pt x="197" y="438"/>
                    </a:lnTo>
                    <a:lnTo>
                      <a:pt x="951" y="656"/>
                    </a:lnTo>
                    <a:lnTo>
                      <a:pt x="899" y="22"/>
                    </a:lnTo>
                    <a:lnTo>
                      <a:pt x="5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3"/>
              <p:cNvSpPr/>
              <p:nvPr/>
            </p:nvSpPr>
            <p:spPr>
              <a:xfrm>
                <a:off x="2634352" y="1106712"/>
                <a:ext cx="134754" cy="123067"/>
              </a:xfrm>
              <a:custGeom>
                <a:avLst/>
                <a:gdLst/>
                <a:ahLst/>
                <a:cxnLst/>
                <a:rect l="l" t="t" r="r" b="b"/>
                <a:pathLst>
                  <a:path w="3332" h="3043" extrusionOk="0">
                    <a:moveTo>
                      <a:pt x="1821" y="221"/>
                    </a:moveTo>
                    <a:cubicBezTo>
                      <a:pt x="2051" y="221"/>
                      <a:pt x="2283" y="287"/>
                      <a:pt x="2488" y="431"/>
                    </a:cubicBezTo>
                    <a:cubicBezTo>
                      <a:pt x="3044" y="825"/>
                      <a:pt x="2999" y="1634"/>
                      <a:pt x="2699" y="2162"/>
                    </a:cubicBezTo>
                    <a:cubicBezTo>
                      <a:pt x="2424" y="2556"/>
                      <a:pt x="2002" y="2830"/>
                      <a:pt x="1559" y="2830"/>
                    </a:cubicBezTo>
                    <a:cubicBezTo>
                      <a:pt x="1342" y="2830"/>
                      <a:pt x="1120" y="2764"/>
                      <a:pt x="908" y="2614"/>
                    </a:cubicBezTo>
                    <a:cubicBezTo>
                      <a:pt x="350" y="2218"/>
                      <a:pt x="399" y="1412"/>
                      <a:pt x="695" y="883"/>
                    </a:cubicBezTo>
                    <a:cubicBezTo>
                      <a:pt x="929" y="470"/>
                      <a:pt x="1373" y="221"/>
                      <a:pt x="1821" y="221"/>
                    </a:cubicBezTo>
                    <a:close/>
                    <a:moveTo>
                      <a:pt x="1788" y="0"/>
                    </a:moveTo>
                    <a:cubicBezTo>
                      <a:pt x="1268" y="0"/>
                      <a:pt x="774" y="275"/>
                      <a:pt x="447" y="746"/>
                    </a:cubicBezTo>
                    <a:cubicBezTo>
                      <a:pt x="1" y="1390"/>
                      <a:pt x="141" y="2446"/>
                      <a:pt x="856" y="2843"/>
                    </a:cubicBezTo>
                    <a:cubicBezTo>
                      <a:pt x="1103" y="2979"/>
                      <a:pt x="1359" y="3043"/>
                      <a:pt x="1610" y="3043"/>
                    </a:cubicBezTo>
                    <a:cubicBezTo>
                      <a:pt x="2126" y="3043"/>
                      <a:pt x="2615" y="2771"/>
                      <a:pt x="2943" y="2307"/>
                    </a:cubicBezTo>
                    <a:lnTo>
                      <a:pt x="2943" y="2307"/>
                    </a:lnTo>
                    <a:cubicBezTo>
                      <a:pt x="2946" y="2303"/>
                      <a:pt x="2949" y="2299"/>
                      <a:pt x="2951" y="2295"/>
                    </a:cubicBezTo>
                    <a:lnTo>
                      <a:pt x="2951" y="2295"/>
                    </a:lnTo>
                    <a:cubicBezTo>
                      <a:pt x="2951" y="2295"/>
                      <a:pt x="2951" y="2295"/>
                      <a:pt x="2951" y="2295"/>
                    </a:cubicBezTo>
                    <a:cubicBezTo>
                      <a:pt x="2956" y="2289"/>
                      <a:pt x="2959" y="2282"/>
                      <a:pt x="2962" y="2275"/>
                    </a:cubicBezTo>
                    <a:lnTo>
                      <a:pt x="2962" y="2275"/>
                    </a:lnTo>
                    <a:cubicBezTo>
                      <a:pt x="3332" y="1597"/>
                      <a:pt x="3295" y="619"/>
                      <a:pt x="2542" y="200"/>
                    </a:cubicBezTo>
                    <a:cubicBezTo>
                      <a:pt x="2295" y="64"/>
                      <a:pt x="2038" y="0"/>
                      <a:pt x="17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3"/>
              <p:cNvSpPr/>
              <p:nvPr/>
            </p:nvSpPr>
            <p:spPr>
              <a:xfrm>
                <a:off x="2468905" y="1023200"/>
                <a:ext cx="500638" cy="114978"/>
              </a:xfrm>
              <a:custGeom>
                <a:avLst/>
                <a:gdLst/>
                <a:ahLst/>
                <a:cxnLst/>
                <a:rect l="l" t="t" r="r" b="b"/>
                <a:pathLst>
                  <a:path w="12379" h="2843" extrusionOk="0">
                    <a:moveTo>
                      <a:pt x="83" y="0"/>
                    </a:moveTo>
                    <a:lnTo>
                      <a:pt x="1" y="412"/>
                    </a:lnTo>
                    <a:lnTo>
                      <a:pt x="12297" y="2843"/>
                    </a:lnTo>
                    <a:lnTo>
                      <a:pt x="12379" y="2431"/>
                    </a:lnTo>
                    <a:lnTo>
                      <a:pt x="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3"/>
              <p:cNvSpPr/>
              <p:nvPr/>
            </p:nvSpPr>
            <p:spPr>
              <a:xfrm>
                <a:off x="2743302" y="1115568"/>
                <a:ext cx="122581" cy="517260"/>
              </a:xfrm>
              <a:custGeom>
                <a:avLst/>
                <a:gdLst/>
                <a:ahLst/>
                <a:cxnLst/>
                <a:rect l="l" t="t" r="r" b="b"/>
                <a:pathLst>
                  <a:path w="3031" h="12790" extrusionOk="0">
                    <a:moveTo>
                      <a:pt x="2824" y="1"/>
                    </a:moveTo>
                    <a:lnTo>
                      <a:pt x="1" y="12745"/>
                    </a:lnTo>
                    <a:lnTo>
                      <a:pt x="208" y="12790"/>
                    </a:lnTo>
                    <a:lnTo>
                      <a:pt x="3031" y="46"/>
                    </a:lnTo>
                    <a:lnTo>
                      <a:pt x="2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3"/>
              <p:cNvSpPr/>
              <p:nvPr/>
            </p:nvSpPr>
            <p:spPr>
              <a:xfrm>
                <a:off x="2546594" y="1253393"/>
                <a:ext cx="106283" cy="97911"/>
              </a:xfrm>
              <a:custGeom>
                <a:avLst/>
                <a:gdLst/>
                <a:ahLst/>
                <a:cxnLst/>
                <a:rect l="l" t="t" r="r" b="b"/>
                <a:pathLst>
                  <a:path w="2628" h="2421" extrusionOk="0">
                    <a:moveTo>
                      <a:pt x="1579" y="0"/>
                    </a:moveTo>
                    <a:cubicBezTo>
                      <a:pt x="1223" y="0"/>
                      <a:pt x="821" y="217"/>
                      <a:pt x="612" y="468"/>
                    </a:cubicBezTo>
                    <a:cubicBezTo>
                      <a:pt x="201" y="966"/>
                      <a:pt x="39" y="1720"/>
                      <a:pt x="5" y="2354"/>
                    </a:cubicBezTo>
                    <a:cubicBezTo>
                      <a:pt x="0" y="2401"/>
                      <a:pt x="45" y="2421"/>
                      <a:pt x="101" y="2421"/>
                    </a:cubicBezTo>
                    <a:cubicBezTo>
                      <a:pt x="187" y="2421"/>
                      <a:pt x="301" y="2374"/>
                      <a:pt x="306" y="2313"/>
                    </a:cubicBezTo>
                    <a:cubicBezTo>
                      <a:pt x="330" y="1880"/>
                      <a:pt x="438" y="1418"/>
                      <a:pt x="584" y="1009"/>
                    </a:cubicBezTo>
                    <a:cubicBezTo>
                      <a:pt x="714" y="643"/>
                      <a:pt x="1088" y="178"/>
                      <a:pt x="1481" y="178"/>
                    </a:cubicBezTo>
                    <a:cubicBezTo>
                      <a:pt x="1611" y="178"/>
                      <a:pt x="1743" y="229"/>
                      <a:pt x="1869" y="351"/>
                    </a:cubicBezTo>
                    <a:cubicBezTo>
                      <a:pt x="2319" y="789"/>
                      <a:pt x="2283" y="1746"/>
                      <a:pt x="2099" y="2287"/>
                    </a:cubicBezTo>
                    <a:cubicBezTo>
                      <a:pt x="2085" y="2328"/>
                      <a:pt x="2128" y="2346"/>
                      <a:pt x="2185" y="2346"/>
                    </a:cubicBezTo>
                    <a:cubicBezTo>
                      <a:pt x="2268" y="2346"/>
                      <a:pt x="2384" y="2308"/>
                      <a:pt x="2405" y="2248"/>
                    </a:cubicBezTo>
                    <a:cubicBezTo>
                      <a:pt x="2627" y="1580"/>
                      <a:pt x="2623" y="231"/>
                      <a:pt x="1763" y="22"/>
                    </a:cubicBezTo>
                    <a:cubicBezTo>
                      <a:pt x="1704" y="7"/>
                      <a:pt x="1643" y="0"/>
                      <a:pt x="1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3"/>
              <p:cNvSpPr/>
              <p:nvPr/>
            </p:nvSpPr>
            <p:spPr>
              <a:xfrm>
                <a:off x="2666341" y="1253393"/>
                <a:ext cx="106283" cy="97911"/>
              </a:xfrm>
              <a:custGeom>
                <a:avLst/>
                <a:gdLst/>
                <a:ahLst/>
                <a:cxnLst/>
                <a:rect l="l" t="t" r="r" b="b"/>
                <a:pathLst>
                  <a:path w="2628" h="2421" extrusionOk="0">
                    <a:moveTo>
                      <a:pt x="1579" y="0"/>
                    </a:moveTo>
                    <a:cubicBezTo>
                      <a:pt x="1222" y="0"/>
                      <a:pt x="821" y="217"/>
                      <a:pt x="613" y="468"/>
                    </a:cubicBezTo>
                    <a:cubicBezTo>
                      <a:pt x="201" y="966"/>
                      <a:pt x="39" y="1720"/>
                      <a:pt x="5" y="2354"/>
                    </a:cubicBezTo>
                    <a:cubicBezTo>
                      <a:pt x="1" y="2401"/>
                      <a:pt x="45" y="2421"/>
                      <a:pt x="101" y="2421"/>
                    </a:cubicBezTo>
                    <a:cubicBezTo>
                      <a:pt x="187" y="2421"/>
                      <a:pt x="300" y="2374"/>
                      <a:pt x="302" y="2313"/>
                    </a:cubicBezTo>
                    <a:cubicBezTo>
                      <a:pt x="328" y="1880"/>
                      <a:pt x="436" y="1418"/>
                      <a:pt x="580" y="1009"/>
                    </a:cubicBezTo>
                    <a:cubicBezTo>
                      <a:pt x="710" y="643"/>
                      <a:pt x="1084" y="178"/>
                      <a:pt x="1477" y="178"/>
                    </a:cubicBezTo>
                    <a:cubicBezTo>
                      <a:pt x="1607" y="178"/>
                      <a:pt x="1739" y="229"/>
                      <a:pt x="1865" y="351"/>
                    </a:cubicBezTo>
                    <a:cubicBezTo>
                      <a:pt x="2315" y="789"/>
                      <a:pt x="2281" y="1746"/>
                      <a:pt x="2100" y="2287"/>
                    </a:cubicBezTo>
                    <a:cubicBezTo>
                      <a:pt x="2086" y="2328"/>
                      <a:pt x="2128" y="2346"/>
                      <a:pt x="2185" y="2346"/>
                    </a:cubicBezTo>
                    <a:cubicBezTo>
                      <a:pt x="2268" y="2346"/>
                      <a:pt x="2383" y="2308"/>
                      <a:pt x="2404" y="2248"/>
                    </a:cubicBezTo>
                    <a:cubicBezTo>
                      <a:pt x="2628" y="1580"/>
                      <a:pt x="2624" y="231"/>
                      <a:pt x="1764" y="22"/>
                    </a:cubicBezTo>
                    <a:cubicBezTo>
                      <a:pt x="1704" y="7"/>
                      <a:pt x="1642" y="0"/>
                      <a:pt x="1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3"/>
              <p:cNvSpPr/>
              <p:nvPr/>
            </p:nvSpPr>
            <p:spPr>
              <a:xfrm>
                <a:off x="2024209" y="917364"/>
                <a:ext cx="493035" cy="489476"/>
              </a:xfrm>
              <a:custGeom>
                <a:avLst/>
                <a:gdLst/>
                <a:ahLst/>
                <a:cxnLst/>
                <a:rect l="l" t="t" r="r" b="b"/>
                <a:pathLst>
                  <a:path w="12191" h="12103" extrusionOk="0">
                    <a:moveTo>
                      <a:pt x="1373" y="0"/>
                    </a:moveTo>
                    <a:cubicBezTo>
                      <a:pt x="1369" y="0"/>
                      <a:pt x="1365" y="0"/>
                      <a:pt x="1361" y="1"/>
                    </a:cubicBezTo>
                    <a:cubicBezTo>
                      <a:pt x="1020" y="26"/>
                      <a:pt x="1833" y="856"/>
                      <a:pt x="1833" y="856"/>
                    </a:cubicBezTo>
                    <a:cubicBezTo>
                      <a:pt x="1833" y="856"/>
                      <a:pt x="746" y="131"/>
                      <a:pt x="426" y="131"/>
                    </a:cubicBezTo>
                    <a:cubicBezTo>
                      <a:pt x="405" y="131"/>
                      <a:pt x="387" y="134"/>
                      <a:pt x="374" y="141"/>
                    </a:cubicBezTo>
                    <a:cubicBezTo>
                      <a:pt x="147" y="244"/>
                      <a:pt x="1641" y="919"/>
                      <a:pt x="1641" y="919"/>
                    </a:cubicBezTo>
                    <a:cubicBezTo>
                      <a:pt x="1641" y="919"/>
                      <a:pt x="630" y="708"/>
                      <a:pt x="216" y="708"/>
                    </a:cubicBezTo>
                    <a:cubicBezTo>
                      <a:pt x="117" y="708"/>
                      <a:pt x="52" y="721"/>
                      <a:pt x="44" y="751"/>
                    </a:cubicBezTo>
                    <a:cubicBezTo>
                      <a:pt x="1" y="910"/>
                      <a:pt x="1682" y="1102"/>
                      <a:pt x="1682" y="1102"/>
                    </a:cubicBezTo>
                    <a:cubicBezTo>
                      <a:pt x="238" y="1208"/>
                      <a:pt x="718" y="2072"/>
                      <a:pt x="718" y="2072"/>
                    </a:cubicBezTo>
                    <a:lnTo>
                      <a:pt x="1115" y="1912"/>
                    </a:lnTo>
                    <a:cubicBezTo>
                      <a:pt x="1115" y="1912"/>
                      <a:pt x="1166" y="1252"/>
                      <a:pt x="1705" y="1252"/>
                    </a:cubicBezTo>
                    <a:cubicBezTo>
                      <a:pt x="1719" y="1252"/>
                      <a:pt x="1733" y="1252"/>
                      <a:pt x="1747" y="1253"/>
                    </a:cubicBezTo>
                    <a:cubicBezTo>
                      <a:pt x="2322" y="1287"/>
                      <a:pt x="2042" y="1996"/>
                      <a:pt x="2042" y="1996"/>
                    </a:cubicBezTo>
                    <a:lnTo>
                      <a:pt x="1529" y="1822"/>
                    </a:lnTo>
                    <a:lnTo>
                      <a:pt x="1335" y="1958"/>
                    </a:lnTo>
                    <a:cubicBezTo>
                      <a:pt x="1621" y="2119"/>
                      <a:pt x="1832" y="2184"/>
                      <a:pt x="1988" y="2184"/>
                    </a:cubicBezTo>
                    <a:cubicBezTo>
                      <a:pt x="2630" y="2184"/>
                      <a:pt x="2320" y="1080"/>
                      <a:pt x="2320" y="1080"/>
                    </a:cubicBezTo>
                    <a:cubicBezTo>
                      <a:pt x="2320" y="1080"/>
                      <a:pt x="2320" y="1080"/>
                      <a:pt x="2322" y="1080"/>
                    </a:cubicBezTo>
                    <a:cubicBezTo>
                      <a:pt x="2457" y="1080"/>
                      <a:pt x="9385" y="1102"/>
                      <a:pt x="9169" y="5449"/>
                    </a:cubicBezTo>
                    <a:cubicBezTo>
                      <a:pt x="8949" y="9842"/>
                      <a:pt x="5995" y="11753"/>
                      <a:pt x="5995" y="11753"/>
                    </a:cubicBezTo>
                    <a:lnTo>
                      <a:pt x="5995" y="12102"/>
                    </a:lnTo>
                    <a:cubicBezTo>
                      <a:pt x="8212" y="11342"/>
                      <a:pt x="12191" y="4537"/>
                      <a:pt x="8538" y="2298"/>
                    </a:cubicBezTo>
                    <a:cubicBezTo>
                      <a:pt x="6609" y="1115"/>
                      <a:pt x="4868" y="836"/>
                      <a:pt x="3655" y="836"/>
                    </a:cubicBezTo>
                    <a:cubicBezTo>
                      <a:pt x="2838" y="836"/>
                      <a:pt x="2261" y="963"/>
                      <a:pt x="2025" y="1025"/>
                    </a:cubicBezTo>
                    <a:lnTo>
                      <a:pt x="2025" y="1025"/>
                    </a:lnTo>
                    <a:cubicBezTo>
                      <a:pt x="1930" y="749"/>
                      <a:pt x="1646"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3"/>
              <p:cNvSpPr/>
              <p:nvPr/>
            </p:nvSpPr>
            <p:spPr>
              <a:xfrm>
                <a:off x="2045563" y="984052"/>
                <a:ext cx="46671" cy="66123"/>
              </a:xfrm>
              <a:custGeom>
                <a:avLst/>
                <a:gdLst/>
                <a:ahLst/>
                <a:cxnLst/>
                <a:rect l="l" t="t" r="r" b="b"/>
                <a:pathLst>
                  <a:path w="1154" h="1635" extrusionOk="0">
                    <a:moveTo>
                      <a:pt x="1119" y="0"/>
                    </a:moveTo>
                    <a:cubicBezTo>
                      <a:pt x="1" y="231"/>
                      <a:pt x="227" y="1621"/>
                      <a:pt x="229" y="1634"/>
                    </a:cubicBezTo>
                    <a:cubicBezTo>
                      <a:pt x="229" y="1634"/>
                      <a:pt x="199" y="367"/>
                      <a:pt x="1154" y="168"/>
                    </a:cubicBezTo>
                    <a:lnTo>
                      <a:pt x="1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3"/>
              <p:cNvSpPr/>
              <p:nvPr/>
            </p:nvSpPr>
            <p:spPr>
              <a:xfrm>
                <a:off x="2004676" y="1038163"/>
                <a:ext cx="76760" cy="98922"/>
              </a:xfrm>
              <a:custGeom>
                <a:avLst/>
                <a:gdLst/>
                <a:ahLst/>
                <a:cxnLst/>
                <a:rect l="l" t="t" r="r" b="b"/>
                <a:pathLst>
                  <a:path w="1898" h="2446" extrusionOk="0">
                    <a:moveTo>
                      <a:pt x="814" y="1"/>
                    </a:moveTo>
                    <a:cubicBezTo>
                      <a:pt x="668" y="1"/>
                      <a:pt x="561" y="74"/>
                      <a:pt x="561" y="74"/>
                    </a:cubicBezTo>
                    <a:cubicBezTo>
                      <a:pt x="561" y="74"/>
                      <a:pt x="1042" y="494"/>
                      <a:pt x="1068" y="496"/>
                    </a:cubicBezTo>
                    <a:cubicBezTo>
                      <a:pt x="1092" y="496"/>
                      <a:pt x="682" y="1953"/>
                      <a:pt x="682" y="1953"/>
                    </a:cubicBezTo>
                    <a:lnTo>
                      <a:pt x="1" y="2102"/>
                    </a:lnTo>
                    <a:cubicBezTo>
                      <a:pt x="86" y="2289"/>
                      <a:pt x="231" y="2347"/>
                      <a:pt x="379" y="2347"/>
                    </a:cubicBezTo>
                    <a:cubicBezTo>
                      <a:pt x="623" y="2347"/>
                      <a:pt x="874" y="2188"/>
                      <a:pt x="874" y="2188"/>
                    </a:cubicBezTo>
                    <a:cubicBezTo>
                      <a:pt x="950" y="2386"/>
                      <a:pt x="1128" y="2445"/>
                      <a:pt x="1313" y="2445"/>
                    </a:cubicBezTo>
                    <a:cubicBezTo>
                      <a:pt x="1595" y="2445"/>
                      <a:pt x="1895" y="2309"/>
                      <a:pt x="1895" y="2309"/>
                    </a:cubicBezTo>
                    <a:lnTo>
                      <a:pt x="1346" y="1951"/>
                    </a:lnTo>
                    <a:lnTo>
                      <a:pt x="1372" y="518"/>
                    </a:lnTo>
                    <a:lnTo>
                      <a:pt x="1898" y="294"/>
                    </a:lnTo>
                    <a:cubicBezTo>
                      <a:pt x="1781" y="182"/>
                      <a:pt x="1662" y="146"/>
                      <a:pt x="1558" y="146"/>
                    </a:cubicBezTo>
                    <a:cubicBezTo>
                      <a:pt x="1374" y="146"/>
                      <a:pt x="1236" y="257"/>
                      <a:pt x="1236" y="257"/>
                    </a:cubicBezTo>
                    <a:cubicBezTo>
                      <a:pt x="1094" y="55"/>
                      <a:pt x="940" y="1"/>
                      <a:pt x="8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3"/>
              <p:cNvSpPr/>
              <p:nvPr/>
            </p:nvSpPr>
            <p:spPr>
              <a:xfrm>
                <a:off x="2014989" y="1043946"/>
                <a:ext cx="59572" cy="81653"/>
              </a:xfrm>
              <a:custGeom>
                <a:avLst/>
                <a:gdLst/>
                <a:ahLst/>
                <a:cxnLst/>
                <a:rect l="l" t="t" r="r" b="b"/>
                <a:pathLst>
                  <a:path w="1473" h="2019" extrusionOk="0">
                    <a:moveTo>
                      <a:pt x="562" y="1"/>
                    </a:moveTo>
                    <a:cubicBezTo>
                      <a:pt x="520" y="1"/>
                      <a:pt x="478" y="13"/>
                      <a:pt x="438" y="43"/>
                    </a:cubicBezTo>
                    <a:cubicBezTo>
                      <a:pt x="438" y="43"/>
                      <a:pt x="791" y="832"/>
                      <a:pt x="0" y="1903"/>
                    </a:cubicBezTo>
                    <a:cubicBezTo>
                      <a:pt x="0" y="1903"/>
                      <a:pt x="79" y="2018"/>
                      <a:pt x="274" y="2018"/>
                    </a:cubicBezTo>
                    <a:cubicBezTo>
                      <a:pt x="371" y="2018"/>
                      <a:pt x="497" y="1989"/>
                      <a:pt x="658" y="1903"/>
                    </a:cubicBezTo>
                    <a:cubicBezTo>
                      <a:pt x="658" y="1903"/>
                      <a:pt x="728" y="2007"/>
                      <a:pt x="887" y="2007"/>
                    </a:cubicBezTo>
                    <a:cubicBezTo>
                      <a:pt x="972" y="2007"/>
                      <a:pt x="1082" y="1978"/>
                      <a:pt x="1220" y="1888"/>
                    </a:cubicBezTo>
                    <a:cubicBezTo>
                      <a:pt x="1220" y="1888"/>
                      <a:pt x="1020" y="625"/>
                      <a:pt x="1472" y="224"/>
                    </a:cubicBezTo>
                    <a:cubicBezTo>
                      <a:pt x="1472" y="224"/>
                      <a:pt x="1353" y="182"/>
                      <a:pt x="1224" y="182"/>
                    </a:cubicBezTo>
                    <a:cubicBezTo>
                      <a:pt x="1128" y="182"/>
                      <a:pt x="1027" y="205"/>
                      <a:pt x="966" y="287"/>
                    </a:cubicBezTo>
                    <a:cubicBezTo>
                      <a:pt x="966" y="287"/>
                      <a:pt x="966" y="287"/>
                      <a:pt x="966" y="287"/>
                    </a:cubicBezTo>
                    <a:cubicBezTo>
                      <a:pt x="963" y="287"/>
                      <a:pt x="764" y="1"/>
                      <a:pt x="5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3"/>
              <p:cNvSpPr/>
              <p:nvPr/>
            </p:nvSpPr>
            <p:spPr>
              <a:xfrm>
                <a:off x="2039456" y="1077836"/>
                <a:ext cx="5298" cy="13103"/>
              </a:xfrm>
              <a:custGeom>
                <a:avLst/>
                <a:gdLst/>
                <a:ahLst/>
                <a:cxnLst/>
                <a:rect l="l" t="t" r="r" b="b"/>
                <a:pathLst>
                  <a:path w="131" h="324" extrusionOk="0">
                    <a:moveTo>
                      <a:pt x="66" y="0"/>
                    </a:moveTo>
                    <a:cubicBezTo>
                      <a:pt x="29" y="0"/>
                      <a:pt x="1" y="74"/>
                      <a:pt x="1" y="162"/>
                    </a:cubicBezTo>
                    <a:cubicBezTo>
                      <a:pt x="1" y="250"/>
                      <a:pt x="31" y="324"/>
                      <a:pt x="66" y="324"/>
                    </a:cubicBezTo>
                    <a:cubicBezTo>
                      <a:pt x="100" y="324"/>
                      <a:pt x="130" y="250"/>
                      <a:pt x="130" y="162"/>
                    </a:cubicBezTo>
                    <a:cubicBezTo>
                      <a:pt x="130" y="74"/>
                      <a:pt x="100" y="0"/>
                      <a:pt x="66" y="0"/>
                    </a:cubicBez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3"/>
              <p:cNvSpPr/>
              <p:nvPr/>
            </p:nvSpPr>
            <p:spPr>
              <a:xfrm>
                <a:off x="2049930" y="1075127"/>
                <a:ext cx="6754" cy="14438"/>
              </a:xfrm>
              <a:custGeom>
                <a:avLst/>
                <a:gdLst/>
                <a:ahLst/>
                <a:cxnLst/>
                <a:rect l="l" t="t" r="r" b="b"/>
                <a:pathLst>
                  <a:path w="167" h="357" extrusionOk="0">
                    <a:moveTo>
                      <a:pt x="88" y="0"/>
                    </a:moveTo>
                    <a:cubicBezTo>
                      <a:pt x="87" y="0"/>
                      <a:pt x="86" y="1"/>
                      <a:pt x="85" y="1"/>
                    </a:cubicBezTo>
                    <a:cubicBezTo>
                      <a:pt x="37" y="1"/>
                      <a:pt x="1" y="78"/>
                      <a:pt x="1" y="177"/>
                    </a:cubicBezTo>
                    <a:cubicBezTo>
                      <a:pt x="1" y="274"/>
                      <a:pt x="37" y="356"/>
                      <a:pt x="85" y="356"/>
                    </a:cubicBezTo>
                    <a:cubicBezTo>
                      <a:pt x="130" y="356"/>
                      <a:pt x="167" y="276"/>
                      <a:pt x="167" y="177"/>
                    </a:cubicBezTo>
                    <a:cubicBezTo>
                      <a:pt x="167" y="81"/>
                      <a:pt x="132" y="0"/>
                      <a:pt x="88" y="0"/>
                    </a:cubicBez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3"/>
              <p:cNvSpPr/>
              <p:nvPr/>
            </p:nvSpPr>
            <p:spPr>
              <a:xfrm>
                <a:off x="1699625" y="1150955"/>
                <a:ext cx="574971" cy="640892"/>
              </a:xfrm>
              <a:custGeom>
                <a:avLst/>
                <a:gdLst/>
                <a:ahLst/>
                <a:cxnLst/>
                <a:rect l="l" t="t" r="r" b="b"/>
                <a:pathLst>
                  <a:path w="14217" h="15847" extrusionOk="0">
                    <a:moveTo>
                      <a:pt x="13240" y="1"/>
                    </a:moveTo>
                    <a:lnTo>
                      <a:pt x="1" y="2740"/>
                    </a:lnTo>
                    <a:lnTo>
                      <a:pt x="1" y="6523"/>
                    </a:lnTo>
                    <a:lnTo>
                      <a:pt x="4130" y="15846"/>
                    </a:lnTo>
                    <a:lnTo>
                      <a:pt x="11326" y="15391"/>
                    </a:lnTo>
                    <a:lnTo>
                      <a:pt x="14217" y="4022"/>
                    </a:lnTo>
                    <a:lnTo>
                      <a:pt x="132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3"/>
              <p:cNvSpPr/>
              <p:nvPr/>
            </p:nvSpPr>
            <p:spPr>
              <a:xfrm>
                <a:off x="1933135" y="1500208"/>
                <a:ext cx="80683" cy="137302"/>
              </a:xfrm>
              <a:custGeom>
                <a:avLst/>
                <a:gdLst/>
                <a:ahLst/>
                <a:cxnLst/>
                <a:rect l="l" t="t" r="r" b="b"/>
                <a:pathLst>
                  <a:path w="1995" h="3395" extrusionOk="0">
                    <a:moveTo>
                      <a:pt x="712" y="1"/>
                    </a:moveTo>
                    <a:cubicBezTo>
                      <a:pt x="712" y="1"/>
                      <a:pt x="1" y="1076"/>
                      <a:pt x="160" y="2740"/>
                    </a:cubicBezTo>
                    <a:cubicBezTo>
                      <a:pt x="206" y="3223"/>
                      <a:pt x="392" y="3394"/>
                      <a:pt x="633" y="3394"/>
                    </a:cubicBezTo>
                    <a:cubicBezTo>
                      <a:pt x="940" y="3394"/>
                      <a:pt x="1334" y="3119"/>
                      <a:pt x="1643" y="2852"/>
                    </a:cubicBezTo>
                    <a:lnTo>
                      <a:pt x="1406" y="2163"/>
                    </a:lnTo>
                    <a:lnTo>
                      <a:pt x="1994" y="540"/>
                    </a:lnTo>
                    <a:lnTo>
                      <a:pt x="1994" y="540"/>
                    </a:lnTo>
                    <a:cubicBezTo>
                      <a:pt x="1782" y="703"/>
                      <a:pt x="1538" y="840"/>
                      <a:pt x="1318" y="840"/>
                    </a:cubicBezTo>
                    <a:cubicBezTo>
                      <a:pt x="1045" y="840"/>
                      <a:pt x="808" y="630"/>
                      <a:pt x="7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3"/>
              <p:cNvSpPr/>
              <p:nvPr/>
            </p:nvSpPr>
            <p:spPr>
              <a:xfrm>
                <a:off x="1929576" y="1490624"/>
                <a:ext cx="109518" cy="150406"/>
              </a:xfrm>
              <a:custGeom>
                <a:avLst/>
                <a:gdLst/>
                <a:ahLst/>
                <a:cxnLst/>
                <a:rect l="l" t="t" r="r" b="b"/>
                <a:pathLst>
                  <a:path w="2708" h="3719" extrusionOk="0">
                    <a:moveTo>
                      <a:pt x="851" y="1"/>
                    </a:moveTo>
                    <a:lnTo>
                      <a:pt x="726" y="188"/>
                    </a:lnTo>
                    <a:cubicBezTo>
                      <a:pt x="696" y="236"/>
                      <a:pt x="0" y="1307"/>
                      <a:pt x="162" y="2986"/>
                    </a:cubicBezTo>
                    <a:cubicBezTo>
                      <a:pt x="201" y="3382"/>
                      <a:pt x="336" y="3619"/>
                      <a:pt x="563" y="3695"/>
                    </a:cubicBezTo>
                    <a:cubicBezTo>
                      <a:pt x="610" y="3710"/>
                      <a:pt x="664" y="3719"/>
                      <a:pt x="718" y="3719"/>
                    </a:cubicBezTo>
                    <a:cubicBezTo>
                      <a:pt x="1332" y="3719"/>
                      <a:pt x="2194" y="2777"/>
                      <a:pt x="2298" y="2658"/>
                    </a:cubicBezTo>
                    <a:lnTo>
                      <a:pt x="2168" y="2542"/>
                    </a:lnTo>
                    <a:cubicBezTo>
                      <a:pt x="1904" y="2840"/>
                      <a:pt x="1170" y="3545"/>
                      <a:pt x="724" y="3545"/>
                    </a:cubicBezTo>
                    <a:cubicBezTo>
                      <a:pt x="686" y="3545"/>
                      <a:pt x="650" y="3540"/>
                      <a:pt x="617" y="3529"/>
                    </a:cubicBezTo>
                    <a:cubicBezTo>
                      <a:pt x="459" y="3479"/>
                      <a:pt x="364" y="3290"/>
                      <a:pt x="336" y="2969"/>
                    </a:cubicBezTo>
                    <a:cubicBezTo>
                      <a:pt x="220" y="1766"/>
                      <a:pt x="573" y="867"/>
                      <a:pt x="761" y="488"/>
                    </a:cubicBezTo>
                    <a:cubicBezTo>
                      <a:pt x="856" y="856"/>
                      <a:pt x="1022" y="1078"/>
                      <a:pt x="1257" y="1143"/>
                    </a:cubicBezTo>
                    <a:cubicBezTo>
                      <a:pt x="1304" y="1156"/>
                      <a:pt x="1353" y="1162"/>
                      <a:pt x="1402" y="1162"/>
                    </a:cubicBezTo>
                    <a:cubicBezTo>
                      <a:pt x="1983" y="1162"/>
                      <a:pt x="2675" y="334"/>
                      <a:pt x="2707" y="294"/>
                    </a:cubicBezTo>
                    <a:lnTo>
                      <a:pt x="2571" y="184"/>
                    </a:lnTo>
                    <a:cubicBezTo>
                      <a:pt x="2377" y="422"/>
                      <a:pt x="1819" y="989"/>
                      <a:pt x="1407" y="989"/>
                    </a:cubicBezTo>
                    <a:cubicBezTo>
                      <a:pt x="1371" y="989"/>
                      <a:pt x="1336" y="984"/>
                      <a:pt x="1302" y="975"/>
                    </a:cubicBezTo>
                    <a:cubicBezTo>
                      <a:pt x="1093" y="917"/>
                      <a:pt x="953" y="665"/>
                      <a:pt x="886" y="225"/>
                    </a:cubicBezTo>
                    <a:lnTo>
                      <a:pt x="8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3"/>
              <p:cNvSpPr/>
              <p:nvPr/>
            </p:nvSpPr>
            <p:spPr>
              <a:xfrm>
                <a:off x="1938635" y="1581213"/>
                <a:ext cx="35589" cy="11809"/>
              </a:xfrm>
              <a:custGeom>
                <a:avLst/>
                <a:gdLst/>
                <a:ahLst/>
                <a:cxnLst/>
                <a:rect l="l" t="t" r="r" b="b"/>
                <a:pathLst>
                  <a:path w="880" h="292" extrusionOk="0">
                    <a:moveTo>
                      <a:pt x="7" y="0"/>
                    </a:moveTo>
                    <a:lnTo>
                      <a:pt x="0" y="291"/>
                    </a:lnTo>
                    <a:lnTo>
                      <a:pt x="0" y="291"/>
                    </a:lnTo>
                    <a:lnTo>
                      <a:pt x="880" y="188"/>
                    </a:lnTo>
                    <a:lnTo>
                      <a:pt x="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3"/>
              <p:cNvSpPr/>
              <p:nvPr/>
            </p:nvSpPr>
            <p:spPr>
              <a:xfrm>
                <a:off x="1930627" y="1489896"/>
                <a:ext cx="43597" cy="21354"/>
              </a:xfrm>
              <a:custGeom>
                <a:avLst/>
                <a:gdLst/>
                <a:ahLst/>
                <a:cxnLst/>
                <a:rect l="l" t="t" r="r" b="b"/>
                <a:pathLst>
                  <a:path w="1078" h="528" extrusionOk="0">
                    <a:moveTo>
                      <a:pt x="897" y="1"/>
                    </a:moveTo>
                    <a:cubicBezTo>
                      <a:pt x="403" y="1"/>
                      <a:pt x="0" y="527"/>
                      <a:pt x="0" y="527"/>
                    </a:cubicBezTo>
                    <a:lnTo>
                      <a:pt x="1056" y="170"/>
                    </a:lnTo>
                    <a:lnTo>
                      <a:pt x="1078" y="25"/>
                    </a:lnTo>
                    <a:cubicBezTo>
                      <a:pt x="1017" y="8"/>
                      <a:pt x="956" y="1"/>
                      <a:pt x="897" y="1"/>
                    </a:cubicBezTo>
                    <a:close/>
                  </a:path>
                </a:pathLst>
              </a:custGeom>
              <a:solidFill>
                <a:srgbClr val="00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3"/>
              <p:cNvSpPr/>
              <p:nvPr/>
            </p:nvSpPr>
            <p:spPr>
              <a:xfrm>
                <a:off x="1692912" y="1235437"/>
                <a:ext cx="572625" cy="141387"/>
              </a:xfrm>
              <a:custGeom>
                <a:avLst/>
                <a:gdLst/>
                <a:ahLst/>
                <a:cxnLst/>
                <a:rect l="l" t="t" r="r" b="b"/>
                <a:pathLst>
                  <a:path w="14159" h="3496" extrusionOk="0">
                    <a:moveTo>
                      <a:pt x="14049" y="0"/>
                    </a:moveTo>
                    <a:lnTo>
                      <a:pt x="1" y="2985"/>
                    </a:lnTo>
                    <a:lnTo>
                      <a:pt x="108" y="3496"/>
                    </a:lnTo>
                    <a:lnTo>
                      <a:pt x="14159" y="511"/>
                    </a:lnTo>
                    <a:lnTo>
                      <a:pt x="140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3"/>
              <p:cNvSpPr/>
              <p:nvPr/>
            </p:nvSpPr>
            <p:spPr>
              <a:xfrm>
                <a:off x="1692750" y="1187999"/>
                <a:ext cx="561382" cy="141953"/>
              </a:xfrm>
              <a:custGeom>
                <a:avLst/>
                <a:gdLst/>
                <a:ahLst/>
                <a:cxnLst/>
                <a:rect l="l" t="t" r="r" b="b"/>
                <a:pathLst>
                  <a:path w="13881" h="3510" extrusionOk="0">
                    <a:moveTo>
                      <a:pt x="13768" y="1"/>
                    </a:moveTo>
                    <a:lnTo>
                      <a:pt x="0" y="2999"/>
                    </a:lnTo>
                    <a:lnTo>
                      <a:pt x="112" y="3509"/>
                    </a:lnTo>
                    <a:lnTo>
                      <a:pt x="13880" y="511"/>
                    </a:lnTo>
                    <a:lnTo>
                      <a:pt x="137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3"/>
              <p:cNvSpPr/>
              <p:nvPr/>
            </p:nvSpPr>
            <p:spPr>
              <a:xfrm>
                <a:off x="1873605" y="1389318"/>
                <a:ext cx="144299" cy="89863"/>
              </a:xfrm>
              <a:custGeom>
                <a:avLst/>
                <a:gdLst/>
                <a:ahLst/>
                <a:cxnLst/>
                <a:rect l="l" t="t" r="r" b="b"/>
                <a:pathLst>
                  <a:path w="3568" h="2222" extrusionOk="0">
                    <a:moveTo>
                      <a:pt x="2029" y="0"/>
                    </a:moveTo>
                    <a:cubicBezTo>
                      <a:pt x="1894" y="0"/>
                      <a:pt x="1754" y="11"/>
                      <a:pt x="1613" y="34"/>
                    </a:cubicBezTo>
                    <a:cubicBezTo>
                      <a:pt x="679" y="180"/>
                      <a:pt x="0" y="784"/>
                      <a:pt x="95" y="1381"/>
                    </a:cubicBezTo>
                    <a:cubicBezTo>
                      <a:pt x="176" y="1886"/>
                      <a:pt x="790" y="2222"/>
                      <a:pt x="1544" y="2222"/>
                    </a:cubicBezTo>
                    <a:cubicBezTo>
                      <a:pt x="1678" y="2222"/>
                      <a:pt x="1817" y="2211"/>
                      <a:pt x="1957" y="2189"/>
                    </a:cubicBezTo>
                    <a:cubicBezTo>
                      <a:pt x="2889" y="2040"/>
                      <a:pt x="3567" y="1437"/>
                      <a:pt x="3475" y="842"/>
                    </a:cubicBezTo>
                    <a:cubicBezTo>
                      <a:pt x="3394" y="336"/>
                      <a:pt x="2781" y="0"/>
                      <a:pt x="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3"/>
              <p:cNvSpPr/>
              <p:nvPr/>
            </p:nvSpPr>
            <p:spPr>
              <a:xfrm>
                <a:off x="2029022" y="1361858"/>
                <a:ext cx="144299" cy="89863"/>
              </a:xfrm>
              <a:custGeom>
                <a:avLst/>
                <a:gdLst/>
                <a:ahLst/>
                <a:cxnLst/>
                <a:rect l="l" t="t" r="r" b="b"/>
                <a:pathLst>
                  <a:path w="3568" h="2222" extrusionOk="0">
                    <a:moveTo>
                      <a:pt x="2028" y="0"/>
                    </a:moveTo>
                    <a:cubicBezTo>
                      <a:pt x="1893" y="0"/>
                      <a:pt x="1753" y="11"/>
                      <a:pt x="1610" y="34"/>
                    </a:cubicBezTo>
                    <a:cubicBezTo>
                      <a:pt x="679" y="180"/>
                      <a:pt x="0" y="784"/>
                      <a:pt x="95" y="1381"/>
                    </a:cubicBezTo>
                    <a:cubicBezTo>
                      <a:pt x="174" y="1886"/>
                      <a:pt x="789" y="2222"/>
                      <a:pt x="1543" y="2222"/>
                    </a:cubicBezTo>
                    <a:cubicBezTo>
                      <a:pt x="1677" y="2222"/>
                      <a:pt x="1815" y="2211"/>
                      <a:pt x="1955" y="2189"/>
                    </a:cubicBezTo>
                    <a:cubicBezTo>
                      <a:pt x="2888" y="2040"/>
                      <a:pt x="3567" y="1437"/>
                      <a:pt x="3472" y="842"/>
                    </a:cubicBezTo>
                    <a:cubicBezTo>
                      <a:pt x="3392" y="336"/>
                      <a:pt x="2782" y="0"/>
                      <a:pt x="2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3"/>
              <p:cNvSpPr/>
              <p:nvPr/>
            </p:nvSpPr>
            <p:spPr>
              <a:xfrm>
                <a:off x="1890873" y="1411237"/>
                <a:ext cx="52939" cy="52939"/>
              </a:xfrm>
              <a:custGeom>
                <a:avLst/>
                <a:gdLst/>
                <a:ahLst/>
                <a:cxnLst/>
                <a:rect l="l" t="t" r="r" b="b"/>
                <a:pathLst>
                  <a:path w="1309" h="1309" extrusionOk="0">
                    <a:moveTo>
                      <a:pt x="655" y="0"/>
                    </a:moveTo>
                    <a:cubicBezTo>
                      <a:pt x="293" y="0"/>
                      <a:pt x="0" y="293"/>
                      <a:pt x="0" y="656"/>
                    </a:cubicBezTo>
                    <a:cubicBezTo>
                      <a:pt x="0" y="1015"/>
                      <a:pt x="293" y="1309"/>
                      <a:pt x="655" y="1309"/>
                    </a:cubicBezTo>
                    <a:cubicBezTo>
                      <a:pt x="1015" y="1309"/>
                      <a:pt x="1308" y="1015"/>
                      <a:pt x="1308" y="656"/>
                    </a:cubicBezTo>
                    <a:cubicBezTo>
                      <a:pt x="1308" y="293"/>
                      <a:pt x="1015" y="0"/>
                      <a:pt x="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3"/>
              <p:cNvSpPr/>
              <p:nvPr/>
            </p:nvSpPr>
            <p:spPr>
              <a:xfrm>
                <a:off x="2043055" y="1380299"/>
                <a:ext cx="53020" cy="52939"/>
              </a:xfrm>
              <a:custGeom>
                <a:avLst/>
                <a:gdLst/>
                <a:ahLst/>
                <a:cxnLst/>
                <a:rect l="l" t="t" r="r" b="b"/>
                <a:pathLst>
                  <a:path w="1311" h="1309" extrusionOk="0">
                    <a:moveTo>
                      <a:pt x="656" y="0"/>
                    </a:moveTo>
                    <a:cubicBezTo>
                      <a:pt x="293" y="0"/>
                      <a:pt x="0" y="293"/>
                      <a:pt x="0" y="655"/>
                    </a:cubicBezTo>
                    <a:cubicBezTo>
                      <a:pt x="0" y="1015"/>
                      <a:pt x="293" y="1308"/>
                      <a:pt x="656" y="1308"/>
                    </a:cubicBezTo>
                    <a:cubicBezTo>
                      <a:pt x="1015" y="1308"/>
                      <a:pt x="1311" y="1015"/>
                      <a:pt x="1311" y="655"/>
                    </a:cubicBezTo>
                    <a:cubicBezTo>
                      <a:pt x="1311" y="293"/>
                      <a:pt x="1015"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3"/>
              <p:cNvSpPr/>
              <p:nvPr/>
            </p:nvSpPr>
            <p:spPr>
              <a:xfrm>
                <a:off x="1841979" y="1322387"/>
                <a:ext cx="132934" cy="85131"/>
              </a:xfrm>
              <a:custGeom>
                <a:avLst/>
                <a:gdLst/>
                <a:ahLst/>
                <a:cxnLst/>
                <a:rect l="l" t="t" r="r" b="b"/>
                <a:pathLst>
                  <a:path w="3287" h="2105" extrusionOk="0">
                    <a:moveTo>
                      <a:pt x="2436" y="0"/>
                    </a:moveTo>
                    <a:cubicBezTo>
                      <a:pt x="962" y="0"/>
                      <a:pt x="207" y="1154"/>
                      <a:pt x="0" y="1872"/>
                    </a:cubicBezTo>
                    <a:lnTo>
                      <a:pt x="804" y="2105"/>
                    </a:lnTo>
                    <a:cubicBezTo>
                      <a:pt x="821" y="2046"/>
                      <a:pt x="1188" y="842"/>
                      <a:pt x="2454" y="842"/>
                    </a:cubicBezTo>
                    <a:cubicBezTo>
                      <a:pt x="2640" y="842"/>
                      <a:pt x="2846" y="868"/>
                      <a:pt x="3074" y="928"/>
                    </a:cubicBezTo>
                    <a:lnTo>
                      <a:pt x="3287" y="117"/>
                    </a:lnTo>
                    <a:cubicBezTo>
                      <a:pt x="2980" y="36"/>
                      <a:pt x="2697" y="0"/>
                      <a:pt x="2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3"/>
              <p:cNvSpPr/>
              <p:nvPr/>
            </p:nvSpPr>
            <p:spPr>
              <a:xfrm>
                <a:off x="2027809" y="1289103"/>
                <a:ext cx="150891" cy="59936"/>
              </a:xfrm>
              <a:custGeom>
                <a:avLst/>
                <a:gdLst/>
                <a:ahLst/>
                <a:cxnLst/>
                <a:rect l="l" t="t" r="r" b="b"/>
                <a:pathLst>
                  <a:path w="3731" h="1482" extrusionOk="0">
                    <a:moveTo>
                      <a:pt x="1843" y="1"/>
                    </a:moveTo>
                    <a:cubicBezTo>
                      <a:pt x="1114" y="1"/>
                      <a:pt x="418" y="302"/>
                      <a:pt x="0" y="585"/>
                    </a:cubicBezTo>
                    <a:lnTo>
                      <a:pt x="470" y="1279"/>
                    </a:lnTo>
                    <a:cubicBezTo>
                      <a:pt x="510" y="1251"/>
                      <a:pt x="1134" y="837"/>
                      <a:pt x="1826" y="837"/>
                    </a:cubicBezTo>
                    <a:cubicBezTo>
                      <a:pt x="2248" y="837"/>
                      <a:pt x="2696" y="991"/>
                      <a:pt x="3052" y="1481"/>
                    </a:cubicBezTo>
                    <a:lnTo>
                      <a:pt x="3731" y="988"/>
                    </a:lnTo>
                    <a:cubicBezTo>
                      <a:pt x="3196" y="249"/>
                      <a:pt x="2505"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3"/>
              <p:cNvSpPr/>
              <p:nvPr/>
            </p:nvSpPr>
            <p:spPr>
              <a:xfrm>
                <a:off x="1993433" y="1687696"/>
                <a:ext cx="46590" cy="52090"/>
              </a:xfrm>
              <a:custGeom>
                <a:avLst/>
                <a:gdLst/>
                <a:ahLst/>
                <a:cxnLst/>
                <a:rect l="l" t="t" r="r" b="b"/>
                <a:pathLst>
                  <a:path w="1152" h="1288" extrusionOk="0">
                    <a:moveTo>
                      <a:pt x="406" y="1"/>
                    </a:moveTo>
                    <a:lnTo>
                      <a:pt x="1" y="464"/>
                    </a:lnTo>
                    <a:lnTo>
                      <a:pt x="270" y="464"/>
                    </a:lnTo>
                    <a:lnTo>
                      <a:pt x="120" y="1288"/>
                    </a:lnTo>
                    <a:lnTo>
                      <a:pt x="1152" y="943"/>
                    </a:lnTo>
                    <a:lnTo>
                      <a:pt x="1152" y="764"/>
                    </a:lnTo>
                    <a:lnTo>
                      <a:pt x="436" y="943"/>
                    </a:lnTo>
                    <a:lnTo>
                      <a:pt x="436" y="406"/>
                    </a:lnTo>
                    <a:lnTo>
                      <a:pt x="734" y="406"/>
                    </a:lnTo>
                    <a:lnTo>
                      <a:pt x="4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3"/>
              <p:cNvSpPr/>
              <p:nvPr/>
            </p:nvSpPr>
            <p:spPr>
              <a:xfrm>
                <a:off x="2003220" y="1648751"/>
                <a:ext cx="55892" cy="45983"/>
              </a:xfrm>
              <a:custGeom>
                <a:avLst/>
                <a:gdLst/>
                <a:ahLst/>
                <a:cxnLst/>
                <a:rect l="l" t="t" r="r" b="b"/>
                <a:pathLst>
                  <a:path w="1382" h="1137" extrusionOk="0">
                    <a:moveTo>
                      <a:pt x="334" y="0"/>
                    </a:moveTo>
                    <a:lnTo>
                      <a:pt x="0" y="964"/>
                    </a:lnTo>
                    <a:lnTo>
                      <a:pt x="334" y="888"/>
                    </a:lnTo>
                    <a:lnTo>
                      <a:pt x="401" y="203"/>
                    </a:lnTo>
                    <a:lnTo>
                      <a:pt x="1134" y="873"/>
                    </a:lnTo>
                    <a:lnTo>
                      <a:pt x="949" y="1076"/>
                    </a:lnTo>
                    <a:lnTo>
                      <a:pt x="1382" y="1136"/>
                    </a:lnTo>
                    <a:lnTo>
                      <a:pt x="1382" y="709"/>
                    </a:lnTo>
                    <a:lnTo>
                      <a:pt x="1246" y="791"/>
                    </a:lnTo>
                    <a:lnTo>
                      <a:pt x="3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3"/>
              <p:cNvSpPr/>
              <p:nvPr/>
            </p:nvSpPr>
            <p:spPr>
              <a:xfrm>
                <a:off x="2042085" y="1693196"/>
                <a:ext cx="39715" cy="35347"/>
              </a:xfrm>
              <a:custGeom>
                <a:avLst/>
                <a:gdLst/>
                <a:ahLst/>
                <a:cxnLst/>
                <a:rect l="l" t="t" r="r" b="b"/>
                <a:pathLst>
                  <a:path w="982" h="874" extrusionOk="0">
                    <a:moveTo>
                      <a:pt x="598" y="1"/>
                    </a:moveTo>
                    <a:lnTo>
                      <a:pt x="324" y="149"/>
                    </a:lnTo>
                    <a:lnTo>
                      <a:pt x="748" y="436"/>
                    </a:lnTo>
                    <a:lnTo>
                      <a:pt x="188" y="613"/>
                    </a:lnTo>
                    <a:lnTo>
                      <a:pt x="113" y="436"/>
                    </a:lnTo>
                    <a:lnTo>
                      <a:pt x="1" y="738"/>
                    </a:lnTo>
                    <a:lnTo>
                      <a:pt x="227" y="873"/>
                    </a:lnTo>
                    <a:lnTo>
                      <a:pt x="227" y="725"/>
                    </a:lnTo>
                    <a:lnTo>
                      <a:pt x="981" y="507"/>
                    </a:lnTo>
                    <a:lnTo>
                      <a:pt x="5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3"/>
              <p:cNvSpPr/>
              <p:nvPr/>
            </p:nvSpPr>
            <p:spPr>
              <a:xfrm>
                <a:off x="1970220" y="1637508"/>
                <a:ext cx="120397" cy="126949"/>
              </a:xfrm>
              <a:custGeom>
                <a:avLst/>
                <a:gdLst/>
                <a:ahLst/>
                <a:cxnLst/>
                <a:rect l="l" t="t" r="r" b="b"/>
                <a:pathLst>
                  <a:path w="2977" h="3139" extrusionOk="0">
                    <a:moveTo>
                      <a:pt x="1529" y="225"/>
                    </a:moveTo>
                    <a:cubicBezTo>
                      <a:pt x="1551" y="225"/>
                      <a:pt x="1573" y="225"/>
                      <a:pt x="1594" y="227"/>
                    </a:cubicBezTo>
                    <a:cubicBezTo>
                      <a:pt x="2278" y="261"/>
                      <a:pt x="2666" y="972"/>
                      <a:pt x="2694" y="1580"/>
                    </a:cubicBezTo>
                    <a:cubicBezTo>
                      <a:pt x="2662" y="2274"/>
                      <a:pt x="2230" y="2918"/>
                      <a:pt x="1488" y="2918"/>
                    </a:cubicBezTo>
                    <a:cubicBezTo>
                      <a:pt x="1464" y="2918"/>
                      <a:pt x="1440" y="2918"/>
                      <a:pt x="1416" y="2916"/>
                    </a:cubicBezTo>
                    <a:cubicBezTo>
                      <a:pt x="734" y="2878"/>
                      <a:pt x="347" y="2169"/>
                      <a:pt x="316" y="1563"/>
                    </a:cubicBezTo>
                    <a:cubicBezTo>
                      <a:pt x="285" y="864"/>
                      <a:pt x="828" y="225"/>
                      <a:pt x="1529" y="225"/>
                    </a:cubicBezTo>
                    <a:close/>
                    <a:moveTo>
                      <a:pt x="1588" y="1"/>
                    </a:moveTo>
                    <a:cubicBezTo>
                      <a:pt x="1564" y="1"/>
                      <a:pt x="1541" y="1"/>
                      <a:pt x="1517" y="3"/>
                    </a:cubicBezTo>
                    <a:cubicBezTo>
                      <a:pt x="648" y="52"/>
                      <a:pt x="75" y="731"/>
                      <a:pt x="34" y="1580"/>
                    </a:cubicBezTo>
                    <a:cubicBezTo>
                      <a:pt x="0" y="2340"/>
                      <a:pt x="643" y="3138"/>
                      <a:pt x="1431" y="3138"/>
                    </a:cubicBezTo>
                    <a:cubicBezTo>
                      <a:pt x="1452" y="3138"/>
                      <a:pt x="1474" y="3137"/>
                      <a:pt x="1495" y="3136"/>
                    </a:cubicBezTo>
                    <a:cubicBezTo>
                      <a:pt x="2356" y="3089"/>
                      <a:pt x="2931" y="2419"/>
                      <a:pt x="2975" y="1578"/>
                    </a:cubicBezTo>
                    <a:lnTo>
                      <a:pt x="2975" y="1578"/>
                    </a:lnTo>
                    <a:cubicBezTo>
                      <a:pt x="2976" y="1573"/>
                      <a:pt x="2976" y="1567"/>
                      <a:pt x="2976" y="1561"/>
                    </a:cubicBezTo>
                    <a:lnTo>
                      <a:pt x="2976" y="1561"/>
                    </a:lnTo>
                    <a:cubicBezTo>
                      <a:pt x="2976" y="1561"/>
                      <a:pt x="2976" y="1561"/>
                      <a:pt x="2976" y="1561"/>
                    </a:cubicBezTo>
                    <a:cubicBezTo>
                      <a:pt x="2976" y="1552"/>
                      <a:pt x="2976" y="1544"/>
                      <a:pt x="2975" y="1537"/>
                    </a:cubicBezTo>
                    <a:lnTo>
                      <a:pt x="2975" y="1537"/>
                    </a:lnTo>
                    <a:cubicBezTo>
                      <a:pt x="2931" y="787"/>
                      <a:pt x="2407" y="1"/>
                      <a:pt x="1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3"/>
              <p:cNvSpPr/>
              <p:nvPr/>
            </p:nvSpPr>
            <p:spPr>
              <a:xfrm>
                <a:off x="1558079" y="1517558"/>
                <a:ext cx="293329" cy="176168"/>
              </a:xfrm>
              <a:custGeom>
                <a:avLst/>
                <a:gdLst/>
                <a:ahLst/>
                <a:cxnLst/>
                <a:rect l="l" t="t" r="r" b="b"/>
                <a:pathLst>
                  <a:path w="7253" h="4356" extrusionOk="0">
                    <a:moveTo>
                      <a:pt x="4414" y="1"/>
                    </a:moveTo>
                    <a:cubicBezTo>
                      <a:pt x="4414" y="1"/>
                      <a:pt x="0" y="2197"/>
                      <a:pt x="328" y="3152"/>
                    </a:cubicBezTo>
                    <a:cubicBezTo>
                      <a:pt x="418" y="3415"/>
                      <a:pt x="787" y="3510"/>
                      <a:pt x="1275" y="3510"/>
                    </a:cubicBezTo>
                    <a:cubicBezTo>
                      <a:pt x="2562" y="3510"/>
                      <a:pt x="4675" y="2848"/>
                      <a:pt x="4675" y="2848"/>
                    </a:cubicBezTo>
                    <a:cubicBezTo>
                      <a:pt x="4701" y="3187"/>
                      <a:pt x="4777" y="3403"/>
                      <a:pt x="4876" y="3536"/>
                    </a:cubicBezTo>
                    <a:lnTo>
                      <a:pt x="4876" y="3536"/>
                    </a:lnTo>
                    <a:lnTo>
                      <a:pt x="4393" y="4020"/>
                    </a:lnTo>
                    <a:cubicBezTo>
                      <a:pt x="4981" y="4257"/>
                      <a:pt x="5414" y="4356"/>
                      <a:pt x="5727" y="4356"/>
                    </a:cubicBezTo>
                    <a:cubicBezTo>
                      <a:pt x="7252" y="4356"/>
                      <a:pt x="5936" y="2020"/>
                      <a:pt x="5936" y="2020"/>
                    </a:cubicBezTo>
                    <a:lnTo>
                      <a:pt x="5936" y="2020"/>
                    </a:lnTo>
                    <a:lnTo>
                      <a:pt x="1154" y="2869"/>
                    </a:lnTo>
                    <a:lnTo>
                      <a:pt x="1154" y="2869"/>
                    </a:lnTo>
                    <a:lnTo>
                      <a:pt x="44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p:nvPr/>
            </p:nvSpPr>
            <p:spPr>
              <a:xfrm>
                <a:off x="1744960" y="1632614"/>
                <a:ext cx="46064" cy="39270"/>
              </a:xfrm>
              <a:custGeom>
                <a:avLst/>
                <a:gdLst/>
                <a:ahLst/>
                <a:cxnLst/>
                <a:rect l="l" t="t" r="r" b="b"/>
                <a:pathLst>
                  <a:path w="1139" h="971" extrusionOk="0">
                    <a:moveTo>
                      <a:pt x="106" y="1"/>
                    </a:moveTo>
                    <a:lnTo>
                      <a:pt x="0" y="5"/>
                    </a:lnTo>
                    <a:cubicBezTo>
                      <a:pt x="0" y="33"/>
                      <a:pt x="46" y="671"/>
                      <a:pt x="429" y="895"/>
                    </a:cubicBezTo>
                    <a:cubicBezTo>
                      <a:pt x="518" y="947"/>
                      <a:pt x="615" y="971"/>
                      <a:pt x="720" y="971"/>
                    </a:cubicBezTo>
                    <a:cubicBezTo>
                      <a:pt x="847" y="971"/>
                      <a:pt x="987" y="936"/>
                      <a:pt x="1138" y="863"/>
                    </a:cubicBezTo>
                    <a:lnTo>
                      <a:pt x="1091" y="768"/>
                    </a:lnTo>
                    <a:cubicBezTo>
                      <a:pt x="954" y="834"/>
                      <a:pt x="830" y="868"/>
                      <a:pt x="719" y="868"/>
                    </a:cubicBezTo>
                    <a:cubicBezTo>
                      <a:pt x="632" y="868"/>
                      <a:pt x="553" y="847"/>
                      <a:pt x="483" y="807"/>
                    </a:cubicBezTo>
                    <a:cubicBezTo>
                      <a:pt x="149" y="608"/>
                      <a:pt x="106" y="5"/>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3"/>
              <p:cNvSpPr/>
              <p:nvPr/>
            </p:nvSpPr>
            <p:spPr>
              <a:xfrm>
                <a:off x="1740754" y="1672732"/>
                <a:ext cx="36156" cy="9625"/>
              </a:xfrm>
              <a:custGeom>
                <a:avLst/>
                <a:gdLst/>
                <a:ahLst/>
                <a:cxnLst/>
                <a:rect l="l" t="t" r="r" b="b"/>
                <a:pathLst>
                  <a:path w="894" h="238" extrusionOk="0">
                    <a:moveTo>
                      <a:pt x="18" y="0"/>
                    </a:moveTo>
                    <a:lnTo>
                      <a:pt x="1" y="104"/>
                    </a:lnTo>
                    <a:lnTo>
                      <a:pt x="878" y="237"/>
                    </a:lnTo>
                    <a:lnTo>
                      <a:pt x="893" y="134"/>
                    </a:ln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3"/>
              <p:cNvSpPr/>
              <p:nvPr/>
            </p:nvSpPr>
            <p:spPr>
              <a:xfrm>
                <a:off x="1748357" y="1665413"/>
                <a:ext cx="18523" cy="5177"/>
              </a:xfrm>
              <a:custGeom>
                <a:avLst/>
                <a:gdLst/>
                <a:ahLst/>
                <a:cxnLst/>
                <a:rect l="l" t="t" r="r" b="b"/>
                <a:pathLst>
                  <a:path w="458" h="128" extrusionOk="0">
                    <a:moveTo>
                      <a:pt x="5" y="0"/>
                    </a:moveTo>
                    <a:lnTo>
                      <a:pt x="0" y="104"/>
                    </a:lnTo>
                    <a:lnTo>
                      <a:pt x="451" y="127"/>
                    </a:lnTo>
                    <a:lnTo>
                      <a:pt x="457" y="22"/>
                    </a:lnTo>
                    <a:lnTo>
                      <a:pt x="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6" name="Google Shape;2226;p43"/>
          <p:cNvGrpSpPr/>
          <p:nvPr/>
        </p:nvGrpSpPr>
        <p:grpSpPr>
          <a:xfrm>
            <a:off x="350296" y="236155"/>
            <a:ext cx="1421529" cy="1506954"/>
            <a:chOff x="2755425" y="2402925"/>
            <a:chExt cx="2311054" cy="2449934"/>
          </a:xfrm>
        </p:grpSpPr>
        <p:grpSp>
          <p:nvGrpSpPr>
            <p:cNvPr id="2227" name="Google Shape;2227;p43"/>
            <p:cNvGrpSpPr/>
            <p:nvPr/>
          </p:nvGrpSpPr>
          <p:grpSpPr>
            <a:xfrm>
              <a:off x="2755425" y="2402925"/>
              <a:ext cx="2310070" cy="2449934"/>
              <a:chOff x="2755425" y="2402925"/>
              <a:chExt cx="2310070" cy="2449934"/>
            </a:xfrm>
          </p:grpSpPr>
          <p:sp>
            <p:nvSpPr>
              <p:cNvPr id="2228" name="Google Shape;2228;p43"/>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3"/>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0" name="Google Shape;2230;p43"/>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3"/>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2" name="Google Shape;2232;p43"/>
            <p:cNvGrpSpPr/>
            <p:nvPr/>
          </p:nvGrpSpPr>
          <p:grpSpPr>
            <a:xfrm>
              <a:off x="2756929" y="2403156"/>
              <a:ext cx="2309549" cy="2449574"/>
              <a:chOff x="2756929" y="2403156"/>
              <a:chExt cx="2309549" cy="2449574"/>
            </a:xfrm>
          </p:grpSpPr>
          <p:sp>
            <p:nvSpPr>
              <p:cNvPr id="2233" name="Google Shape;2233;p43"/>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3"/>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3"/>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3"/>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3"/>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3"/>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3"/>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3"/>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3"/>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3"/>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3"/>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3"/>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3"/>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3"/>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3"/>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3"/>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3"/>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3"/>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3"/>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3"/>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3"/>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3"/>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3"/>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3"/>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3"/>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3"/>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3"/>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3"/>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3"/>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3"/>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3"/>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3"/>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3"/>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3"/>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3"/>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3"/>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3"/>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3"/>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3"/>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3"/>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3"/>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3"/>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3"/>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3"/>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3"/>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3"/>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3"/>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3"/>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89" name="Google Shape;2289;p43"/>
          <p:cNvSpPr txBox="1"/>
          <p:nvPr/>
        </p:nvSpPr>
        <p:spPr>
          <a:xfrm>
            <a:off x="2749750" y="675150"/>
            <a:ext cx="6420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b="1">
              <a:solidFill>
                <a:srgbClr val="FF0000"/>
              </a:solidFill>
              <a:highlight>
                <a:srgbClr val="FF0000"/>
              </a:highlight>
              <a:latin typeface="Catamaran"/>
              <a:ea typeface="Catamaran"/>
              <a:cs typeface="Catamaran"/>
              <a:sym typeface="Catamaran"/>
            </a:endParaRPr>
          </a:p>
        </p:txBody>
      </p:sp>
      <p:sp>
        <p:nvSpPr>
          <p:cNvPr id="2290" name="Google Shape;2290;p43"/>
          <p:cNvSpPr txBox="1"/>
          <p:nvPr/>
        </p:nvSpPr>
        <p:spPr>
          <a:xfrm>
            <a:off x="2261600" y="287900"/>
            <a:ext cx="6432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FF0000"/>
                </a:solidFill>
                <a:latin typeface="Catamaran"/>
                <a:ea typeface="Catamaran"/>
                <a:cs typeface="Catamaran"/>
                <a:sym typeface="Catamaran"/>
              </a:rPr>
              <a:t>Gathering Evidence</a:t>
            </a:r>
            <a:r>
              <a:rPr lang="en" sz="2400" b="1">
                <a:solidFill>
                  <a:srgbClr val="FF0000"/>
                </a:solidFill>
                <a:latin typeface="Catamaran"/>
                <a:ea typeface="Catamaran"/>
                <a:cs typeface="Catamaran"/>
                <a:sym typeface="Catamaran"/>
              </a:rPr>
              <a:t> </a:t>
            </a:r>
            <a:endParaRPr sz="2700" b="1">
              <a:solidFill>
                <a:srgbClr val="FF0000"/>
              </a:solidFill>
              <a:latin typeface="Catamaran"/>
              <a:ea typeface="Catamaran"/>
              <a:cs typeface="Catamaran"/>
              <a:sym typeface="Catamaran"/>
            </a:endParaRPr>
          </a:p>
        </p:txBody>
      </p:sp>
      <p:sp>
        <p:nvSpPr>
          <p:cNvPr id="2291" name="Google Shape;2291;p43"/>
          <p:cNvSpPr txBox="1"/>
          <p:nvPr/>
        </p:nvSpPr>
        <p:spPr>
          <a:xfrm>
            <a:off x="0" y="1688975"/>
            <a:ext cx="5356500" cy="3315600"/>
          </a:xfrm>
          <a:prstGeom prst="rect">
            <a:avLst/>
          </a:prstGeom>
          <a:noFill/>
          <a:ln>
            <a:noFill/>
          </a:ln>
        </p:spPr>
        <p:txBody>
          <a:bodyPr spcFirstLastPara="1" wrap="square" lIns="91425" tIns="91425" rIns="91425" bIns="91425" anchor="t" anchorCtr="0">
            <a:spAutoFit/>
          </a:bodyPr>
          <a:lstStyle/>
          <a:p>
            <a:pPr marL="0" lvl="0" indent="0" algn="l" rtl="0">
              <a:lnSpc>
                <a:spcPct val="155000"/>
              </a:lnSpc>
              <a:spcBef>
                <a:spcPts val="0"/>
              </a:spcBef>
              <a:spcAft>
                <a:spcPts val="0"/>
              </a:spcAft>
              <a:buNone/>
            </a:pPr>
            <a:r>
              <a:rPr lang="en" b="1">
                <a:solidFill>
                  <a:srgbClr val="0000FF"/>
                </a:solidFill>
                <a:highlight>
                  <a:srgbClr val="FFFFFF"/>
                </a:highlight>
              </a:rPr>
              <a:t>It’s estimated that 59.1 quads (60.6% of all energy) is “rejected energy”, a fancy term for energy that is produced but not used in an effective way.Data states that  67% of all energy going to generate electricity is wasted.</a:t>
            </a:r>
            <a:endParaRPr b="1">
              <a:solidFill>
                <a:srgbClr val="0000FF"/>
              </a:solidFill>
              <a:highlight>
                <a:srgbClr val="FFFFFF"/>
              </a:highlight>
            </a:endParaRPr>
          </a:p>
          <a:p>
            <a:pPr marL="0" lvl="0" indent="0" algn="l" rtl="0">
              <a:lnSpc>
                <a:spcPct val="155000"/>
              </a:lnSpc>
              <a:spcBef>
                <a:spcPts val="1500"/>
              </a:spcBef>
              <a:spcAft>
                <a:spcPts val="0"/>
              </a:spcAft>
              <a:buNone/>
            </a:pPr>
            <a:r>
              <a:rPr lang="en" b="1" u="sng">
                <a:highlight>
                  <a:srgbClr val="FFFFFF"/>
                </a:highlight>
              </a:rPr>
              <a:t>Click link to see diagram: </a:t>
            </a:r>
            <a:endParaRPr b="1" u="sng">
              <a:highlight>
                <a:srgbClr val="FFFFFF"/>
              </a:highlight>
            </a:endParaRPr>
          </a:p>
          <a:p>
            <a:pPr marL="0" lvl="0" indent="0" algn="l" rtl="0">
              <a:lnSpc>
                <a:spcPct val="155000"/>
              </a:lnSpc>
              <a:spcBef>
                <a:spcPts val="1500"/>
              </a:spcBef>
              <a:spcAft>
                <a:spcPts val="0"/>
              </a:spcAft>
              <a:buNone/>
            </a:pPr>
            <a:r>
              <a:rPr lang="en" b="1" u="sng">
                <a:solidFill>
                  <a:srgbClr val="FF0000"/>
                </a:solidFill>
                <a:highlight>
                  <a:srgbClr val="FFFFFF"/>
                </a:highlight>
              </a:rPr>
              <a:t>Group Discussion</a:t>
            </a:r>
            <a:r>
              <a:rPr lang="en" b="1" u="sng">
                <a:highlight>
                  <a:srgbClr val="FFFFFF"/>
                </a:highlight>
              </a:rPr>
              <a:t> </a:t>
            </a:r>
            <a:r>
              <a:rPr lang="en" b="1" u="sng">
                <a:solidFill>
                  <a:srgbClr val="FF0000"/>
                </a:solidFill>
                <a:highlight>
                  <a:srgbClr val="FFFFFF"/>
                </a:highlight>
              </a:rPr>
              <a:t>( Accountable Talk)</a:t>
            </a:r>
            <a:endParaRPr b="1" u="sng">
              <a:solidFill>
                <a:srgbClr val="FF0000"/>
              </a:solidFill>
              <a:highlight>
                <a:srgbClr val="FFFFFF"/>
              </a:highlight>
            </a:endParaRPr>
          </a:p>
          <a:p>
            <a:pPr marL="0" lvl="0" indent="0" algn="l" rtl="0">
              <a:lnSpc>
                <a:spcPct val="155000"/>
              </a:lnSpc>
              <a:spcBef>
                <a:spcPts val="1500"/>
              </a:spcBef>
              <a:spcAft>
                <a:spcPts val="1500"/>
              </a:spcAft>
              <a:buNone/>
            </a:pPr>
            <a:r>
              <a:rPr lang="en" b="1" u="sng">
                <a:solidFill>
                  <a:schemeClr val="dk1"/>
                </a:solidFill>
                <a:highlight>
                  <a:srgbClr val="FFFFFF"/>
                </a:highlight>
                <a:hlinkClick r:id="rId3">
                  <a:extLst>
                    <a:ext uri="{A12FA001-AC4F-418D-AE19-62706E023703}">
                      <ahyp:hlinkClr xmlns:ahyp="http://schemas.microsoft.com/office/drawing/2018/hyperlinkcolor" val="tx"/>
                    </a:ext>
                  </a:extLst>
                </a:hlinkClick>
              </a:rPr>
              <a:t>https://www.weforum.org/agenda/2018/05/visualizing-u-s-energy-consumption-in-one-chart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5"/>
        <p:cNvGrpSpPr/>
        <p:nvPr/>
      </p:nvGrpSpPr>
      <p:grpSpPr>
        <a:xfrm>
          <a:off x="0" y="0"/>
          <a:ext cx="0" cy="0"/>
          <a:chOff x="0" y="0"/>
          <a:chExt cx="0" cy="0"/>
        </a:xfrm>
      </p:grpSpPr>
      <p:grpSp>
        <p:nvGrpSpPr>
          <p:cNvPr id="2296" name="Google Shape;2296;p44"/>
          <p:cNvGrpSpPr/>
          <p:nvPr/>
        </p:nvGrpSpPr>
        <p:grpSpPr>
          <a:xfrm rot="-610390">
            <a:off x="148589" y="85526"/>
            <a:ext cx="1074426" cy="1191543"/>
            <a:chOff x="3118942" y="773403"/>
            <a:chExt cx="2906112" cy="3222891"/>
          </a:xfrm>
        </p:grpSpPr>
        <p:grpSp>
          <p:nvGrpSpPr>
            <p:cNvPr id="2297" name="Google Shape;2297;p44"/>
            <p:cNvGrpSpPr/>
            <p:nvPr/>
          </p:nvGrpSpPr>
          <p:grpSpPr>
            <a:xfrm>
              <a:off x="3118942" y="773403"/>
              <a:ext cx="2903570" cy="3222735"/>
              <a:chOff x="4107225" y="3206550"/>
              <a:chExt cx="936575" cy="1039525"/>
            </a:xfrm>
          </p:grpSpPr>
          <p:sp>
            <p:nvSpPr>
              <p:cNvPr id="2298" name="Google Shape;2298;p44"/>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2" name="Google Shape;2302;p44"/>
            <p:cNvGrpSpPr/>
            <p:nvPr/>
          </p:nvGrpSpPr>
          <p:grpSpPr>
            <a:xfrm>
              <a:off x="3121078" y="774378"/>
              <a:ext cx="2903976" cy="3221916"/>
              <a:chOff x="3121078" y="774378"/>
              <a:chExt cx="2903976" cy="3221916"/>
            </a:xfrm>
          </p:grpSpPr>
          <p:sp>
            <p:nvSpPr>
              <p:cNvPr id="2303" name="Google Shape;2303;p44"/>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4"/>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4"/>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4"/>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4"/>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4"/>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4"/>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4"/>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4"/>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4"/>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4"/>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4"/>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4"/>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4"/>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4"/>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4"/>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4"/>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4"/>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4"/>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4"/>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47" name="Google Shape;2347;p44"/>
          <p:cNvSpPr txBox="1"/>
          <p:nvPr/>
        </p:nvSpPr>
        <p:spPr>
          <a:xfrm>
            <a:off x="-105700" y="355400"/>
            <a:ext cx="9310200" cy="465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a:solidFill>
                  <a:srgbClr val="FF0000"/>
                </a:solidFill>
                <a:latin typeface="Catamaran"/>
                <a:ea typeface="Catamaran"/>
                <a:cs typeface="Catamaran"/>
                <a:sym typeface="Catamaran"/>
              </a:rPr>
              <a:t>                             Identifying the causes :</a:t>
            </a:r>
            <a:endParaRPr sz="2700">
              <a:solidFill>
                <a:srgbClr val="FF0000"/>
              </a:solidFill>
              <a:latin typeface="Catamaran"/>
              <a:ea typeface="Catamaran"/>
              <a:cs typeface="Catamaran"/>
              <a:sym typeface="Catamaran"/>
            </a:endParaRPr>
          </a:p>
          <a:p>
            <a:pPr marL="0" lvl="0" indent="0" algn="l" rtl="0">
              <a:spcBef>
                <a:spcPts val="0"/>
              </a:spcBef>
              <a:spcAft>
                <a:spcPts val="0"/>
              </a:spcAft>
              <a:buNone/>
            </a:pPr>
            <a:r>
              <a:rPr lang="en" sz="2700">
                <a:solidFill>
                  <a:srgbClr val="FF0000"/>
                </a:solidFill>
                <a:latin typeface="Catamaran"/>
                <a:ea typeface="Catamaran"/>
                <a:cs typeface="Catamaran"/>
                <a:sym typeface="Catamaran"/>
              </a:rPr>
              <a:t>                   5 Biggest Causes of Wasted Energy :</a:t>
            </a:r>
            <a:endParaRPr sz="1600">
              <a:solidFill>
                <a:srgbClr val="FF0000"/>
              </a:solidFill>
              <a:latin typeface="Catamaran"/>
              <a:ea typeface="Catamaran"/>
              <a:cs typeface="Catamaran"/>
              <a:sym typeface="Catamaran"/>
            </a:endParaRPr>
          </a:p>
          <a:p>
            <a:pPr marL="457200" lvl="0" indent="-330200" algn="l" rtl="0">
              <a:spcBef>
                <a:spcPts val="0"/>
              </a:spcBef>
              <a:spcAft>
                <a:spcPts val="0"/>
              </a:spcAft>
              <a:buClr>
                <a:srgbClr val="FF0000"/>
              </a:buClr>
              <a:buSzPts val="1600"/>
              <a:buFont typeface="Catamaran"/>
              <a:buChar char="●"/>
            </a:pPr>
            <a:r>
              <a:rPr lang="en" sz="1600" b="1">
                <a:solidFill>
                  <a:srgbClr val="FF0000"/>
                </a:solidFill>
                <a:latin typeface="Catamaran"/>
                <a:ea typeface="Catamaran"/>
                <a:cs typeface="Catamaran"/>
                <a:sym typeface="Catamaran"/>
              </a:rPr>
              <a:t> Old Inefficient Equipment , HVAC mishaps, Inefficient lighting practices, running electronics in an empty   office, and not having an energy management system</a:t>
            </a:r>
            <a:endParaRPr sz="2600" b="1">
              <a:solidFill>
                <a:srgbClr val="FF0000"/>
              </a:solidFill>
              <a:latin typeface="Catamaran"/>
              <a:ea typeface="Catamaran"/>
              <a:cs typeface="Catamaran"/>
              <a:sym typeface="Catamaran"/>
            </a:endParaRPr>
          </a:p>
          <a:p>
            <a:pPr marL="0" lvl="0" indent="0" algn="l" rtl="0">
              <a:spcBef>
                <a:spcPts val="0"/>
              </a:spcBef>
              <a:spcAft>
                <a:spcPts val="0"/>
              </a:spcAft>
              <a:buNone/>
            </a:pPr>
            <a:r>
              <a:rPr lang="en" sz="2600">
                <a:solidFill>
                  <a:srgbClr val="FF0000"/>
                </a:solidFill>
                <a:latin typeface="Catamaran"/>
                <a:ea typeface="Catamaran"/>
                <a:cs typeface="Catamaran"/>
                <a:sym typeface="Catamaran"/>
              </a:rPr>
              <a:t> </a:t>
            </a:r>
            <a:r>
              <a:rPr lang="en" sz="1350" b="1">
                <a:solidFill>
                  <a:srgbClr val="444444"/>
                </a:solidFill>
                <a:highlight>
                  <a:srgbClr val="FFFFFF"/>
                </a:highlight>
                <a:latin typeface="Montserrat"/>
                <a:ea typeface="Montserrat"/>
                <a:cs typeface="Montserrat"/>
                <a:sym typeface="Montserrat"/>
              </a:rPr>
              <a:t>The amount of energy wasted by 75,000 average American homes in a single year is equal to the waste that occurred in the 2010 BP Oil Spil</a:t>
            </a:r>
            <a:r>
              <a:rPr lang="en" sz="1350">
                <a:solidFill>
                  <a:srgbClr val="444444"/>
                </a:solidFill>
                <a:highlight>
                  <a:srgbClr val="FFFFFF"/>
                </a:highlight>
                <a:latin typeface="Montserrat"/>
                <a:ea typeface="Montserrat"/>
                <a:cs typeface="Montserrat"/>
                <a:sym typeface="Montserrat"/>
              </a:rPr>
              <a:t>l</a:t>
            </a:r>
            <a:br>
              <a:rPr lang="en" sz="1350">
                <a:solidFill>
                  <a:srgbClr val="444444"/>
                </a:solidFill>
                <a:highlight>
                  <a:srgbClr val="FFFFFF"/>
                </a:highlight>
                <a:latin typeface="Montserrat"/>
                <a:ea typeface="Montserrat"/>
                <a:cs typeface="Montserrat"/>
                <a:sym typeface="Montserrat"/>
              </a:rPr>
            </a:br>
            <a:r>
              <a:rPr lang="en" sz="1350">
                <a:solidFill>
                  <a:srgbClr val="444444"/>
                </a:solidFill>
                <a:highlight>
                  <a:srgbClr val="FFFFFF"/>
                </a:highlight>
                <a:latin typeface="Montserrat"/>
                <a:ea typeface="Montserrat"/>
                <a:cs typeface="Montserrat"/>
                <a:sym typeface="Montserrat"/>
              </a:rPr>
              <a:t>It would cost $1 billion to </a:t>
            </a:r>
            <a:r>
              <a:rPr lang="en" sz="1350" b="1">
                <a:solidFill>
                  <a:srgbClr val="0000FF"/>
                </a:solidFill>
                <a:highlight>
                  <a:srgbClr val="FFFFFF"/>
                </a:highlight>
                <a:latin typeface="Montserrat"/>
                <a:ea typeface="Montserrat"/>
                <a:cs typeface="Montserrat"/>
                <a:sym typeface="Montserrat"/>
              </a:rPr>
              <a:t>retrofit</a:t>
            </a:r>
            <a:r>
              <a:rPr lang="en" sz="1350" b="1">
                <a:solidFill>
                  <a:srgbClr val="444444"/>
                </a:solidFill>
                <a:highlight>
                  <a:srgbClr val="FFFFFF"/>
                </a:highlight>
                <a:latin typeface="Montserrat"/>
                <a:ea typeface="Montserrat"/>
                <a:cs typeface="Montserrat"/>
                <a:sym typeface="Montserrat"/>
              </a:rPr>
              <a:t> </a:t>
            </a:r>
            <a:r>
              <a:rPr lang="en" sz="1350">
                <a:solidFill>
                  <a:srgbClr val="444444"/>
                </a:solidFill>
                <a:highlight>
                  <a:srgbClr val="FFFFFF"/>
                </a:highlight>
                <a:latin typeface="Montserrat"/>
                <a:ea typeface="Montserrat"/>
                <a:cs typeface="Montserrat"/>
                <a:sym typeface="Montserrat"/>
              </a:rPr>
              <a:t>all the homes in a small city and save the same amount of energy that would have been generated with the roughly 50 million gallons of oil that leaked into the Gulf of Mexico, according to a study from Energy Savvy.</a:t>
            </a:r>
            <a:endParaRPr sz="1350">
              <a:solidFill>
                <a:srgbClr val="444444"/>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350">
              <a:solidFill>
                <a:srgbClr val="444444"/>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350">
              <a:solidFill>
                <a:srgbClr val="444444"/>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350">
              <a:solidFill>
                <a:srgbClr val="444444"/>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350">
              <a:solidFill>
                <a:srgbClr val="444444"/>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a:highlight>
                  <a:srgbClr val="FFFFFF"/>
                </a:highlight>
              </a:rPr>
              <a:t>**</a:t>
            </a:r>
            <a:r>
              <a:rPr lang="en" b="1">
                <a:highlight>
                  <a:srgbClr val="FFFFFF"/>
                </a:highlight>
              </a:rPr>
              <a:t>The energy we rely on every day comes from one of these sources above in the animation , and while some may be better than others, it is always best to avoid unnecessary use by us humans.</a:t>
            </a:r>
            <a:endParaRPr b="1">
              <a:highlight>
                <a:srgbClr val="FFFFFF"/>
              </a:highlight>
            </a:endParaRPr>
          </a:p>
          <a:p>
            <a:pPr marL="0" lvl="0" indent="0" algn="l" rtl="0">
              <a:spcBef>
                <a:spcPts val="0"/>
              </a:spcBef>
              <a:spcAft>
                <a:spcPts val="0"/>
              </a:spcAft>
              <a:buNone/>
            </a:pPr>
            <a:endParaRPr sz="1500" b="1">
              <a:highlight>
                <a:srgbClr val="FFFFFF"/>
              </a:highlight>
            </a:endParaRPr>
          </a:p>
          <a:p>
            <a:pPr marL="457200" lvl="0" indent="-295275" algn="l" rtl="0">
              <a:spcBef>
                <a:spcPts val="0"/>
              </a:spcBef>
              <a:spcAft>
                <a:spcPts val="0"/>
              </a:spcAft>
              <a:buClr>
                <a:srgbClr val="202124"/>
              </a:buClr>
              <a:buSzPts val="1050"/>
              <a:buFont typeface="Roboto"/>
              <a:buChar char="●"/>
            </a:pPr>
            <a:r>
              <a:rPr lang="en" sz="1500" b="1">
                <a:solidFill>
                  <a:srgbClr val="0000FF"/>
                </a:solidFill>
                <a:highlight>
                  <a:srgbClr val="FFFFFF"/>
                </a:highlight>
              </a:rPr>
              <a:t>retrofit </a:t>
            </a:r>
            <a:r>
              <a:rPr lang="en" sz="1250" b="1">
                <a:solidFill>
                  <a:srgbClr val="202124"/>
                </a:solidFill>
                <a:highlight>
                  <a:srgbClr val="FFFFFF"/>
                </a:highlight>
                <a:latin typeface="Roboto"/>
                <a:ea typeface="Roboto"/>
                <a:cs typeface="Roboto"/>
                <a:sym typeface="Roboto"/>
              </a:rPr>
              <a:t>add (a component or accessory) to something that did not have it when manufactured.</a:t>
            </a:r>
            <a:endParaRPr sz="1250" b="1">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250" b="1">
                <a:solidFill>
                  <a:srgbClr val="70757A"/>
                </a:solidFill>
                <a:highlight>
                  <a:srgbClr val="FFFFFF"/>
                </a:highlight>
                <a:latin typeface="Roboto"/>
                <a:ea typeface="Roboto"/>
                <a:cs typeface="Roboto"/>
                <a:sym typeface="Roboto"/>
              </a:rPr>
              <a:t>"drivers who retrofit catalysts to older cars</a:t>
            </a:r>
            <a:r>
              <a:rPr lang="en" sz="1050" b="1">
                <a:solidFill>
                  <a:srgbClr val="70757A"/>
                </a:solidFill>
                <a:highlight>
                  <a:srgbClr val="FFFFFF"/>
                </a:highlight>
                <a:latin typeface="Roboto"/>
                <a:ea typeface="Roboto"/>
                <a:cs typeface="Roboto"/>
                <a:sym typeface="Roboto"/>
              </a:rPr>
              <a:t>"</a:t>
            </a:r>
            <a:endParaRPr sz="2600">
              <a:solidFill>
                <a:srgbClr val="FF0000"/>
              </a:solidFill>
              <a:latin typeface="Catamaran"/>
              <a:ea typeface="Catamaran"/>
              <a:cs typeface="Catamaran"/>
              <a:sym typeface="Catamaran"/>
            </a:endParaRPr>
          </a:p>
        </p:txBody>
      </p:sp>
      <p:pic>
        <p:nvPicPr>
          <p:cNvPr id="2348" name="Google Shape;2348;p44" descr="where does energy come from" title="where does energy come from"/>
          <p:cNvPicPr preferRelativeResize="0"/>
          <p:nvPr/>
        </p:nvPicPr>
        <p:blipFill>
          <a:blip r:embed="rId3">
            <a:alphaModFix/>
          </a:blip>
          <a:stretch>
            <a:fillRect/>
          </a:stretch>
        </p:blipFill>
        <p:spPr>
          <a:xfrm>
            <a:off x="3710575" y="2881125"/>
            <a:ext cx="1677674" cy="826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2353" name="Google Shape;2353;p45"/>
          <p:cNvSpPr txBox="1">
            <a:spLocks noGrp="1"/>
          </p:cNvSpPr>
          <p:nvPr>
            <p:ph type="subTitle" idx="1"/>
          </p:nvPr>
        </p:nvSpPr>
        <p:spPr>
          <a:xfrm>
            <a:off x="1666050" y="1609069"/>
            <a:ext cx="5811900" cy="121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t>
            </a:r>
            <a:endParaRPr/>
          </a:p>
        </p:txBody>
      </p:sp>
      <p:grpSp>
        <p:nvGrpSpPr>
          <p:cNvPr id="2354" name="Google Shape;2354;p45"/>
          <p:cNvGrpSpPr/>
          <p:nvPr/>
        </p:nvGrpSpPr>
        <p:grpSpPr>
          <a:xfrm rot="890008">
            <a:off x="7549074" y="366229"/>
            <a:ext cx="1277986" cy="1453818"/>
            <a:chOff x="556143" y="991737"/>
            <a:chExt cx="2609072" cy="2968043"/>
          </a:xfrm>
        </p:grpSpPr>
        <p:sp>
          <p:nvSpPr>
            <p:cNvPr id="2355" name="Google Shape;2355;p45"/>
            <p:cNvSpPr/>
            <p:nvPr/>
          </p:nvSpPr>
          <p:spPr>
            <a:xfrm rot="-183757">
              <a:off x="2193292" y="1160700"/>
              <a:ext cx="538837" cy="463038"/>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5"/>
            <p:cNvSpPr/>
            <p:nvPr/>
          </p:nvSpPr>
          <p:spPr>
            <a:xfrm rot="-183757">
              <a:off x="768266" y="1049745"/>
              <a:ext cx="2247750" cy="2851957"/>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5"/>
            <p:cNvSpPr/>
            <p:nvPr/>
          </p:nvSpPr>
          <p:spPr>
            <a:xfrm rot="-183757">
              <a:off x="570770" y="1467209"/>
              <a:ext cx="995837" cy="574081"/>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5"/>
            <p:cNvSpPr/>
            <p:nvPr/>
          </p:nvSpPr>
          <p:spPr>
            <a:xfrm rot="-183757">
              <a:off x="2333759" y="1693417"/>
              <a:ext cx="817894" cy="444587"/>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5"/>
            <p:cNvSpPr/>
            <p:nvPr/>
          </p:nvSpPr>
          <p:spPr>
            <a:xfrm rot="-183757">
              <a:off x="2195356" y="1160974"/>
              <a:ext cx="538837" cy="463175"/>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5"/>
            <p:cNvSpPr/>
            <p:nvPr/>
          </p:nvSpPr>
          <p:spPr>
            <a:xfrm rot="-183757">
              <a:off x="2256602" y="1243407"/>
              <a:ext cx="396565" cy="311184"/>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5"/>
            <p:cNvSpPr/>
            <p:nvPr/>
          </p:nvSpPr>
          <p:spPr>
            <a:xfrm rot="-183757">
              <a:off x="2060296" y="2524075"/>
              <a:ext cx="432647" cy="958654"/>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5"/>
            <p:cNvSpPr/>
            <p:nvPr/>
          </p:nvSpPr>
          <p:spPr>
            <a:xfrm rot="-183757">
              <a:off x="2241808" y="2647794"/>
              <a:ext cx="486908" cy="836156"/>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5"/>
            <p:cNvSpPr/>
            <p:nvPr/>
          </p:nvSpPr>
          <p:spPr>
            <a:xfrm rot="-183757">
              <a:off x="1381609" y="2688177"/>
              <a:ext cx="367479" cy="853920"/>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5"/>
            <p:cNvSpPr/>
            <p:nvPr/>
          </p:nvSpPr>
          <p:spPr>
            <a:xfrm rot="-183757">
              <a:off x="972408" y="2571322"/>
              <a:ext cx="619508" cy="958449"/>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5"/>
            <p:cNvSpPr/>
            <p:nvPr/>
          </p:nvSpPr>
          <p:spPr>
            <a:xfrm rot="-183757">
              <a:off x="833969" y="3429903"/>
              <a:ext cx="2247613" cy="470171"/>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5"/>
            <p:cNvSpPr/>
            <p:nvPr/>
          </p:nvSpPr>
          <p:spPr>
            <a:xfrm rot="-183757">
              <a:off x="946533" y="3306531"/>
              <a:ext cx="446710" cy="296780"/>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5"/>
            <p:cNvSpPr/>
            <p:nvPr/>
          </p:nvSpPr>
          <p:spPr>
            <a:xfrm rot="-183757">
              <a:off x="2334978" y="3220441"/>
              <a:ext cx="533075" cy="306245"/>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5"/>
            <p:cNvSpPr/>
            <p:nvPr/>
          </p:nvSpPr>
          <p:spPr>
            <a:xfrm rot="-183757">
              <a:off x="1804848" y="3514126"/>
              <a:ext cx="229392" cy="142594"/>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5"/>
            <p:cNvSpPr/>
            <p:nvPr/>
          </p:nvSpPr>
          <p:spPr>
            <a:xfrm rot="-183757">
              <a:off x="1018918" y="3603408"/>
              <a:ext cx="223149" cy="144583"/>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5"/>
            <p:cNvSpPr/>
            <p:nvPr/>
          </p:nvSpPr>
          <p:spPr>
            <a:xfrm rot="-183757">
              <a:off x="2416483" y="3381779"/>
              <a:ext cx="237623" cy="141497"/>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5"/>
            <p:cNvSpPr/>
            <p:nvPr/>
          </p:nvSpPr>
          <p:spPr>
            <a:xfrm rot="-183757">
              <a:off x="2631416" y="3597548"/>
              <a:ext cx="135344" cy="133061"/>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5"/>
            <p:cNvSpPr/>
            <p:nvPr/>
          </p:nvSpPr>
          <p:spPr>
            <a:xfrm rot="-183757">
              <a:off x="572663" y="1467221"/>
              <a:ext cx="995837" cy="574081"/>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5"/>
            <p:cNvSpPr/>
            <p:nvPr/>
          </p:nvSpPr>
          <p:spPr>
            <a:xfrm rot="-183757">
              <a:off x="2335330" y="1693294"/>
              <a:ext cx="818580" cy="444999"/>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5"/>
            <p:cNvSpPr/>
            <p:nvPr/>
          </p:nvSpPr>
          <p:spPr>
            <a:xfrm rot="-183757">
              <a:off x="1615056" y="2091538"/>
              <a:ext cx="562572" cy="1591104"/>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5"/>
            <p:cNvSpPr/>
            <p:nvPr/>
          </p:nvSpPr>
          <p:spPr>
            <a:xfrm rot="-183757">
              <a:off x="1642683" y="2424513"/>
              <a:ext cx="343813" cy="50618"/>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5"/>
            <p:cNvSpPr/>
            <p:nvPr/>
          </p:nvSpPr>
          <p:spPr>
            <a:xfrm rot="-183757">
              <a:off x="1642100" y="2478441"/>
              <a:ext cx="355475" cy="69548"/>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5"/>
            <p:cNvSpPr/>
            <p:nvPr/>
          </p:nvSpPr>
          <p:spPr>
            <a:xfrm rot="-183757">
              <a:off x="1605256" y="2086527"/>
              <a:ext cx="582328" cy="1601461"/>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5"/>
            <p:cNvSpPr/>
            <p:nvPr/>
          </p:nvSpPr>
          <p:spPr>
            <a:xfrm rot="-183757">
              <a:off x="797050" y="2135720"/>
              <a:ext cx="966271" cy="447811"/>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5"/>
            <p:cNvSpPr/>
            <p:nvPr/>
          </p:nvSpPr>
          <p:spPr>
            <a:xfrm rot="-183757">
              <a:off x="1041126" y="2313251"/>
              <a:ext cx="87737" cy="218864"/>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5"/>
            <p:cNvSpPr/>
            <p:nvPr/>
          </p:nvSpPr>
          <p:spPr>
            <a:xfrm rot="-183757">
              <a:off x="1092263" y="2281717"/>
              <a:ext cx="76075" cy="239646"/>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5"/>
            <p:cNvSpPr/>
            <p:nvPr/>
          </p:nvSpPr>
          <p:spPr>
            <a:xfrm rot="-183757">
              <a:off x="782328" y="2122647"/>
              <a:ext cx="997277" cy="474903"/>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5"/>
            <p:cNvSpPr/>
            <p:nvPr/>
          </p:nvSpPr>
          <p:spPr>
            <a:xfrm rot="-183757">
              <a:off x="1796679" y="2083127"/>
              <a:ext cx="929571" cy="534849"/>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5"/>
            <p:cNvSpPr/>
            <p:nvPr/>
          </p:nvSpPr>
          <p:spPr>
            <a:xfrm rot="-183757">
              <a:off x="2373264" y="2329205"/>
              <a:ext cx="107699" cy="216807"/>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5"/>
            <p:cNvSpPr/>
            <p:nvPr/>
          </p:nvSpPr>
          <p:spPr>
            <a:xfrm rot="-183757">
              <a:off x="2406961" y="2352064"/>
              <a:ext cx="120252" cy="210634"/>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5"/>
            <p:cNvSpPr/>
            <p:nvPr/>
          </p:nvSpPr>
          <p:spPr>
            <a:xfrm rot="-183757">
              <a:off x="1781833" y="2068879"/>
              <a:ext cx="961126" cy="562216"/>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5"/>
            <p:cNvSpPr/>
            <p:nvPr/>
          </p:nvSpPr>
          <p:spPr>
            <a:xfrm rot="-183757">
              <a:off x="1713345" y="1062279"/>
              <a:ext cx="469347" cy="992125"/>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5"/>
            <p:cNvSpPr/>
            <p:nvPr/>
          </p:nvSpPr>
          <p:spPr>
            <a:xfrm rot="-183757">
              <a:off x="1864152" y="1312297"/>
              <a:ext cx="219514" cy="42387"/>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5"/>
            <p:cNvSpPr/>
            <p:nvPr/>
          </p:nvSpPr>
          <p:spPr>
            <a:xfrm rot="-183757">
              <a:off x="1891798" y="1244342"/>
              <a:ext cx="198866" cy="59329"/>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5"/>
            <p:cNvSpPr/>
            <p:nvPr/>
          </p:nvSpPr>
          <p:spPr>
            <a:xfrm rot="-183757">
              <a:off x="1703705" y="1046317"/>
              <a:ext cx="487869" cy="1022716"/>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5"/>
            <p:cNvSpPr/>
            <p:nvPr/>
          </p:nvSpPr>
          <p:spPr>
            <a:xfrm rot="-183757">
              <a:off x="1623841" y="1936055"/>
              <a:ext cx="208881" cy="293762"/>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5"/>
            <p:cNvSpPr/>
            <p:nvPr/>
          </p:nvSpPr>
          <p:spPr>
            <a:xfrm rot="-183757">
              <a:off x="1677153" y="2019414"/>
              <a:ext cx="88766" cy="13553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5"/>
            <p:cNvSpPr/>
            <p:nvPr/>
          </p:nvSpPr>
          <p:spPr>
            <a:xfrm rot="-183757">
              <a:off x="1544626" y="3552358"/>
              <a:ext cx="422769" cy="158438"/>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5"/>
            <p:cNvSpPr/>
            <p:nvPr/>
          </p:nvSpPr>
          <p:spPr>
            <a:xfrm rot="-183757">
              <a:off x="1593605" y="3642109"/>
              <a:ext cx="336130" cy="68451"/>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5"/>
            <p:cNvSpPr/>
            <p:nvPr/>
          </p:nvSpPr>
          <p:spPr>
            <a:xfrm rot="-183757">
              <a:off x="1872324" y="3504874"/>
              <a:ext cx="466946" cy="181072"/>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5"/>
            <p:cNvSpPr/>
            <p:nvPr/>
          </p:nvSpPr>
          <p:spPr>
            <a:xfrm rot="-183757">
              <a:off x="1919253" y="3607745"/>
              <a:ext cx="371184" cy="78327"/>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5"/>
            <p:cNvSpPr/>
            <p:nvPr/>
          </p:nvSpPr>
          <p:spPr>
            <a:xfrm rot="-183757">
              <a:off x="1855707" y="2599032"/>
              <a:ext cx="115725" cy="136284"/>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5"/>
            <p:cNvSpPr/>
            <p:nvPr/>
          </p:nvSpPr>
          <p:spPr>
            <a:xfrm rot="-183757">
              <a:off x="1694995" y="2612229"/>
              <a:ext cx="115999" cy="136902"/>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5"/>
            <p:cNvSpPr/>
            <p:nvPr/>
          </p:nvSpPr>
          <p:spPr>
            <a:xfrm rot="-183757">
              <a:off x="1803006" y="2788899"/>
              <a:ext cx="24627" cy="197533"/>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5"/>
            <p:cNvSpPr/>
            <p:nvPr/>
          </p:nvSpPr>
          <p:spPr>
            <a:xfrm rot="-183757">
              <a:off x="1841842" y="2795402"/>
              <a:ext cx="10084" cy="224283"/>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5"/>
            <p:cNvSpPr/>
            <p:nvPr/>
          </p:nvSpPr>
          <p:spPr>
            <a:xfrm rot="-183757">
              <a:off x="1874062" y="2785331"/>
              <a:ext cx="16326" cy="216052"/>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5"/>
            <p:cNvSpPr/>
            <p:nvPr/>
          </p:nvSpPr>
          <p:spPr>
            <a:xfrm rot="-183757">
              <a:off x="1792829" y="2860708"/>
              <a:ext cx="116136" cy="20233"/>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5"/>
            <p:cNvSpPr/>
            <p:nvPr/>
          </p:nvSpPr>
          <p:spPr>
            <a:xfrm rot="-183757">
              <a:off x="1765027" y="2724765"/>
              <a:ext cx="177051" cy="301581"/>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3" name="Google Shape;2403;p45"/>
          <p:cNvSpPr txBox="1"/>
          <p:nvPr/>
        </p:nvSpPr>
        <p:spPr>
          <a:xfrm>
            <a:off x="592225" y="226875"/>
            <a:ext cx="631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tamaran"/>
              <a:ea typeface="Catamaran"/>
              <a:cs typeface="Catamaran"/>
              <a:sym typeface="Catamaran"/>
            </a:endParaRPr>
          </a:p>
        </p:txBody>
      </p:sp>
      <p:sp>
        <p:nvSpPr>
          <p:cNvPr id="2404" name="Google Shape;2404;p45"/>
          <p:cNvSpPr txBox="1"/>
          <p:nvPr/>
        </p:nvSpPr>
        <p:spPr>
          <a:xfrm>
            <a:off x="87725" y="84300"/>
            <a:ext cx="7600200" cy="358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FF0000"/>
                </a:solidFill>
                <a:latin typeface="Catamaran"/>
                <a:ea typeface="Catamaran"/>
                <a:cs typeface="Catamaran"/>
                <a:sym typeface="Catamaran"/>
              </a:rPr>
              <a:t>Evaluating an Existing Policy : Click </a:t>
            </a:r>
            <a:r>
              <a:rPr lang="en" sz="2500" b="1">
                <a:latin typeface="Catamaran"/>
                <a:ea typeface="Catamaran"/>
                <a:cs typeface="Catamaran"/>
                <a:sym typeface="Catamaran"/>
              </a:rPr>
              <a:t>black</a:t>
            </a:r>
            <a:r>
              <a:rPr lang="en" sz="2500" b="1">
                <a:solidFill>
                  <a:srgbClr val="FF0000"/>
                </a:solidFill>
                <a:latin typeface="Catamaran"/>
                <a:ea typeface="Catamaran"/>
                <a:cs typeface="Catamaran"/>
                <a:sym typeface="Catamaran"/>
              </a:rPr>
              <a:t> link for laws </a:t>
            </a:r>
            <a:r>
              <a:rPr lang="en" sz="2500" b="1">
                <a:solidFill>
                  <a:srgbClr val="0000FF"/>
                </a:solidFill>
                <a:latin typeface="Catamaran"/>
                <a:ea typeface="Catamaran"/>
                <a:cs typeface="Catamaran"/>
                <a:sym typeface="Catamaran"/>
              </a:rPr>
              <a:t> </a:t>
            </a:r>
            <a:r>
              <a:rPr lang="en" sz="2100" b="1">
                <a:solidFill>
                  <a:srgbClr val="0000FF"/>
                </a:solidFill>
                <a:latin typeface="Catamaran"/>
                <a:ea typeface="Catamaran"/>
                <a:cs typeface="Catamaran"/>
                <a:sym typeface="Catamaran"/>
              </a:rPr>
              <a:t>( Your group can read then have accountable talk, and recorder write down key facts</a:t>
            </a:r>
            <a:r>
              <a:rPr lang="en" sz="2500" b="1">
                <a:solidFill>
                  <a:srgbClr val="0000FF"/>
                </a:solidFill>
                <a:latin typeface="Catamaran"/>
                <a:ea typeface="Catamaran"/>
                <a:cs typeface="Catamaran"/>
                <a:sym typeface="Catamaran"/>
              </a:rPr>
              <a:t> )</a:t>
            </a:r>
            <a:endParaRPr sz="2500" b="1">
              <a:solidFill>
                <a:srgbClr val="0000FF"/>
              </a:solidFill>
              <a:latin typeface="Catamaran"/>
              <a:ea typeface="Catamaran"/>
              <a:cs typeface="Catamaran"/>
              <a:sym typeface="Catamaran"/>
            </a:endParaRPr>
          </a:p>
          <a:p>
            <a:pPr marL="0" lvl="0" indent="0" algn="l" rtl="0">
              <a:spcBef>
                <a:spcPts val="0"/>
              </a:spcBef>
              <a:spcAft>
                <a:spcPts val="0"/>
              </a:spcAft>
              <a:buNone/>
            </a:pPr>
            <a:endParaRPr sz="2500" b="1">
              <a:solidFill>
                <a:srgbClr val="FF0000"/>
              </a:solidFill>
              <a:latin typeface="Catamaran"/>
              <a:ea typeface="Catamaran"/>
              <a:cs typeface="Catamaran"/>
              <a:sym typeface="Catamaran"/>
            </a:endParaRPr>
          </a:p>
          <a:p>
            <a:pPr marL="0" lvl="0" indent="0" algn="l" rtl="0">
              <a:spcBef>
                <a:spcPts val="0"/>
              </a:spcBef>
              <a:spcAft>
                <a:spcPts val="0"/>
              </a:spcAft>
              <a:buNone/>
            </a:pPr>
            <a:r>
              <a:rPr lang="en" sz="2500" b="1" u="sng">
                <a:solidFill>
                  <a:schemeClr val="hlink"/>
                </a:solidFill>
                <a:latin typeface="Catamaran"/>
                <a:ea typeface="Catamaran"/>
                <a:cs typeface="Catamaran"/>
                <a:sym typeface="Catamaran"/>
                <a:hlinkClick r:id="rId3"/>
              </a:rPr>
              <a:t>https://www.epa.gov/energy/national-action-plan-energy-efficiency</a:t>
            </a:r>
            <a:endParaRPr sz="2500" b="1">
              <a:solidFill>
                <a:schemeClr val="dk1"/>
              </a:solidFill>
              <a:latin typeface="Catamaran"/>
              <a:ea typeface="Catamaran"/>
              <a:cs typeface="Catamaran"/>
              <a:sym typeface="Catamaran"/>
            </a:endParaRPr>
          </a:p>
          <a:p>
            <a:pPr marL="0" lvl="0" indent="0" algn="l" rtl="0">
              <a:spcBef>
                <a:spcPts val="0"/>
              </a:spcBef>
              <a:spcAft>
                <a:spcPts val="0"/>
              </a:spcAft>
              <a:buNone/>
            </a:pPr>
            <a:endParaRPr sz="2500" b="1">
              <a:solidFill>
                <a:schemeClr val="dk1"/>
              </a:solidFill>
              <a:latin typeface="Catamaran"/>
              <a:ea typeface="Catamaran"/>
              <a:cs typeface="Catamaran"/>
              <a:sym typeface="Catamaran"/>
            </a:endParaRPr>
          </a:p>
          <a:p>
            <a:pPr marL="0" lvl="0" indent="0" algn="l" rtl="0">
              <a:spcBef>
                <a:spcPts val="0"/>
              </a:spcBef>
              <a:spcAft>
                <a:spcPts val="0"/>
              </a:spcAft>
              <a:buNone/>
            </a:pPr>
            <a:endParaRPr sz="2500" b="1">
              <a:solidFill>
                <a:schemeClr val="dk1"/>
              </a:solidFill>
              <a:latin typeface="Catamaran"/>
              <a:ea typeface="Catamaran"/>
              <a:cs typeface="Catamaran"/>
              <a:sym typeface="Catamaran"/>
            </a:endParaRPr>
          </a:p>
          <a:p>
            <a:pPr marL="0" lvl="0" indent="0" algn="l" rtl="0">
              <a:spcBef>
                <a:spcPts val="0"/>
              </a:spcBef>
              <a:spcAft>
                <a:spcPts val="0"/>
              </a:spcAft>
              <a:buNone/>
            </a:pPr>
            <a:r>
              <a:rPr lang="en" sz="2500" b="1">
                <a:solidFill>
                  <a:srgbClr val="FF0000"/>
                </a:solidFill>
                <a:latin typeface="Catamaran"/>
                <a:ea typeface="Catamaran"/>
                <a:cs typeface="Catamaran"/>
                <a:sym typeface="Catamaran"/>
              </a:rPr>
              <a:t>Next Steps We Can Do…………</a:t>
            </a:r>
            <a:endParaRPr sz="2500" b="1">
              <a:solidFill>
                <a:srgbClr val="FF0000"/>
              </a:solidFill>
              <a:latin typeface="Catamaran"/>
              <a:ea typeface="Catamaran"/>
              <a:cs typeface="Catamaran"/>
              <a:sym typeface="Catamaran"/>
            </a:endParaRPr>
          </a:p>
        </p:txBody>
      </p:sp>
      <p:pic>
        <p:nvPicPr>
          <p:cNvPr id="2405" name="Google Shape;2405;p45"/>
          <p:cNvPicPr preferRelativeResize="0"/>
          <p:nvPr/>
        </p:nvPicPr>
        <p:blipFill>
          <a:blip r:embed="rId4">
            <a:alphaModFix/>
          </a:blip>
          <a:stretch>
            <a:fillRect/>
          </a:stretch>
        </p:blipFill>
        <p:spPr>
          <a:xfrm>
            <a:off x="5368080" y="2621100"/>
            <a:ext cx="3712573" cy="24704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9"/>
        <p:cNvGrpSpPr/>
        <p:nvPr/>
      </p:nvGrpSpPr>
      <p:grpSpPr>
        <a:xfrm>
          <a:off x="0" y="0"/>
          <a:ext cx="0" cy="0"/>
          <a:chOff x="0" y="0"/>
          <a:chExt cx="0" cy="0"/>
        </a:xfrm>
      </p:grpSpPr>
      <p:sp>
        <p:nvSpPr>
          <p:cNvPr id="2410" name="Google Shape;2410;p46"/>
          <p:cNvSpPr txBox="1">
            <a:spLocks noGrp="1"/>
          </p:cNvSpPr>
          <p:nvPr>
            <p:ph type="title"/>
          </p:nvPr>
        </p:nvSpPr>
        <p:spPr>
          <a:xfrm>
            <a:off x="-75" y="-54725"/>
            <a:ext cx="91440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rgbClr val="FF0000"/>
                </a:solidFill>
              </a:rPr>
              <a:t>DEVELOP SOLUTIONS:</a:t>
            </a:r>
            <a:r>
              <a:rPr lang="en" sz="2600">
                <a:solidFill>
                  <a:srgbClr val="FF0000"/>
                </a:solidFill>
              </a:rPr>
              <a:t> </a:t>
            </a:r>
            <a:endParaRPr sz="2600">
              <a:solidFill>
                <a:srgbClr val="FF0000"/>
              </a:solidFill>
            </a:endParaRPr>
          </a:p>
          <a:p>
            <a:pPr marL="0" lvl="0" indent="0" algn="l" rtl="0">
              <a:spcBef>
                <a:spcPts val="0"/>
              </a:spcBef>
              <a:spcAft>
                <a:spcPts val="0"/>
              </a:spcAft>
              <a:buNone/>
            </a:pPr>
            <a:r>
              <a:rPr lang="en" sz="2600">
                <a:solidFill>
                  <a:srgbClr val="FF0000"/>
                </a:solidFill>
              </a:rPr>
              <a:t>How can we in U.S. homes save energy ?</a:t>
            </a:r>
            <a:endParaRPr sz="2600">
              <a:solidFill>
                <a:srgbClr val="FF0000"/>
              </a:solidFill>
            </a:endParaRPr>
          </a:p>
          <a:p>
            <a:pPr marL="0" lvl="0" indent="0" algn="l" rtl="0">
              <a:spcBef>
                <a:spcPts val="0"/>
              </a:spcBef>
              <a:spcAft>
                <a:spcPts val="0"/>
              </a:spcAft>
              <a:buNone/>
            </a:pPr>
            <a:r>
              <a:rPr lang="en" sz="2100" b="1">
                <a:solidFill>
                  <a:srgbClr val="FF0000"/>
                </a:solidFill>
                <a:latin typeface="Catamaran"/>
                <a:ea typeface="Catamaran"/>
                <a:cs typeface="Catamaran"/>
                <a:sym typeface="Catamaran"/>
              </a:rPr>
              <a:t>5</a:t>
            </a:r>
            <a:r>
              <a:rPr lang="en" sz="2100">
                <a:solidFill>
                  <a:srgbClr val="FF0000"/>
                </a:solidFill>
                <a:latin typeface="Catamaran"/>
                <a:ea typeface="Catamaran"/>
                <a:cs typeface="Catamaran"/>
                <a:sym typeface="Catamaran"/>
              </a:rPr>
              <a:t>:</a:t>
            </a:r>
            <a:r>
              <a:rPr lang="en" sz="1600" b="1">
                <a:solidFill>
                  <a:srgbClr val="FF0000"/>
                </a:solidFill>
                <a:latin typeface="Catamaran"/>
                <a:ea typeface="Catamaran"/>
                <a:cs typeface="Catamaran"/>
                <a:sym typeface="Catamaran"/>
              </a:rPr>
              <a:t> Main Causes: Old Inefficient Equipment , HVAC mishaps, Inefficient lighting practices, running electronics in an empty   office, and not having an energy management system</a:t>
            </a:r>
            <a:endParaRPr sz="2600">
              <a:solidFill>
                <a:srgbClr val="FF0000"/>
              </a:solidFill>
            </a:endParaRPr>
          </a:p>
          <a:p>
            <a:pPr marL="0" lvl="0" indent="0" algn="l" rtl="0">
              <a:spcBef>
                <a:spcPts val="0"/>
              </a:spcBef>
              <a:spcAft>
                <a:spcPts val="0"/>
              </a:spcAft>
              <a:buNone/>
            </a:pPr>
            <a:endParaRPr sz="2600">
              <a:solidFill>
                <a:srgbClr val="FF0000"/>
              </a:solidFill>
            </a:endParaRPr>
          </a:p>
          <a:p>
            <a:pPr marL="0" lvl="0" indent="0" algn="l" rtl="0">
              <a:spcBef>
                <a:spcPts val="0"/>
              </a:spcBef>
              <a:spcAft>
                <a:spcPts val="0"/>
              </a:spcAft>
              <a:buNone/>
            </a:pPr>
            <a:r>
              <a:rPr lang="en" sz="2400">
                <a:solidFill>
                  <a:srgbClr val="002933"/>
                </a:solidFill>
              </a:rPr>
              <a:t>Task : Your group needs to </a:t>
            </a:r>
            <a:r>
              <a:rPr lang="en" sz="2400">
                <a:solidFill>
                  <a:srgbClr val="0000FF"/>
                </a:solidFill>
              </a:rPr>
              <a:t>read article </a:t>
            </a:r>
            <a:r>
              <a:rPr lang="en" sz="2400">
                <a:solidFill>
                  <a:srgbClr val="002933"/>
                </a:solidFill>
              </a:rPr>
              <a:t>( link below) /</a:t>
            </a:r>
            <a:r>
              <a:rPr lang="en" sz="2400">
                <a:solidFill>
                  <a:srgbClr val="FF0000"/>
                </a:solidFill>
              </a:rPr>
              <a:t>watch video</a:t>
            </a:r>
            <a:r>
              <a:rPr lang="en" sz="2400">
                <a:solidFill>
                  <a:srgbClr val="002933"/>
                </a:solidFill>
              </a:rPr>
              <a:t> and write down which are the </a:t>
            </a:r>
            <a:r>
              <a:rPr lang="en" sz="2400">
                <a:solidFill>
                  <a:srgbClr val="FF9900"/>
                </a:solidFill>
              </a:rPr>
              <a:t>top six ( 6) ways </a:t>
            </a:r>
            <a:r>
              <a:rPr lang="en" sz="2400">
                <a:solidFill>
                  <a:srgbClr val="002933"/>
                </a:solidFill>
              </a:rPr>
              <a:t>to save energy in homes. </a:t>
            </a:r>
            <a:r>
              <a:rPr lang="en" sz="2000">
                <a:solidFill>
                  <a:srgbClr val="FF9900"/>
                </a:solidFill>
              </a:rPr>
              <a:t>( Think about what you have or haven’t been doing not to waste energy )</a:t>
            </a:r>
            <a:endParaRPr sz="2000">
              <a:solidFill>
                <a:srgbClr val="FF9900"/>
              </a:solidFill>
            </a:endParaRPr>
          </a:p>
          <a:p>
            <a:pPr marL="0" lvl="0" indent="0" algn="l" rtl="0">
              <a:spcBef>
                <a:spcPts val="0"/>
              </a:spcBef>
              <a:spcAft>
                <a:spcPts val="0"/>
              </a:spcAft>
              <a:buNone/>
            </a:pPr>
            <a:endParaRPr sz="2400">
              <a:solidFill>
                <a:srgbClr val="002933"/>
              </a:solidFill>
            </a:endParaRPr>
          </a:p>
        </p:txBody>
      </p:sp>
      <p:sp>
        <p:nvSpPr>
          <p:cNvPr id="2411" name="Google Shape;2411;p46"/>
          <p:cNvSpPr txBox="1"/>
          <p:nvPr/>
        </p:nvSpPr>
        <p:spPr>
          <a:xfrm>
            <a:off x="643125" y="3857625"/>
            <a:ext cx="7000800" cy="6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accent4"/>
                </a:solidFill>
                <a:latin typeface="Chau Philomene One"/>
                <a:ea typeface="Chau Philomene One"/>
                <a:cs typeface="Chau Philomene One"/>
                <a:sym typeface="Chau Philomene One"/>
              </a:rPr>
              <a:t>Video : </a:t>
            </a:r>
            <a:r>
              <a:rPr lang="en" sz="2200" u="sng">
                <a:solidFill>
                  <a:schemeClr val="hlink"/>
                </a:solidFill>
                <a:latin typeface="Chau Philomene One"/>
                <a:ea typeface="Chau Philomene One"/>
                <a:cs typeface="Chau Philomene One"/>
                <a:sym typeface="Chau Philomene One"/>
                <a:hlinkClick r:id="rId3"/>
              </a:rPr>
              <a:t>https://youtu.be/bVYNmc_Q8Bc</a:t>
            </a:r>
            <a:endParaRPr sz="2200">
              <a:solidFill>
                <a:schemeClr val="accent4"/>
              </a:solidFill>
              <a:latin typeface="Chau Philomene One"/>
              <a:ea typeface="Chau Philomene One"/>
              <a:cs typeface="Chau Philomene One"/>
              <a:sym typeface="Chau Philomene One"/>
            </a:endParaRPr>
          </a:p>
          <a:p>
            <a:pPr marL="0" lvl="0" indent="0" algn="l" rtl="0">
              <a:spcBef>
                <a:spcPts val="0"/>
              </a:spcBef>
              <a:spcAft>
                <a:spcPts val="0"/>
              </a:spcAft>
              <a:buNone/>
            </a:pPr>
            <a:endParaRPr sz="2200">
              <a:solidFill>
                <a:schemeClr val="accent4"/>
              </a:solidFill>
              <a:latin typeface="Chau Philomene One"/>
              <a:ea typeface="Chau Philomene One"/>
              <a:cs typeface="Chau Philomene One"/>
              <a:sym typeface="Chau Philomene One"/>
            </a:endParaRPr>
          </a:p>
        </p:txBody>
      </p:sp>
      <p:sp>
        <p:nvSpPr>
          <p:cNvPr id="2412" name="Google Shape;2412;p46"/>
          <p:cNvSpPr txBox="1"/>
          <p:nvPr/>
        </p:nvSpPr>
        <p:spPr>
          <a:xfrm>
            <a:off x="592125" y="2982950"/>
            <a:ext cx="8551800" cy="4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FF"/>
                </a:solidFill>
                <a:latin typeface="Catamaran"/>
                <a:ea typeface="Catamaran"/>
                <a:cs typeface="Catamaran"/>
                <a:sym typeface="Catamaran"/>
              </a:rPr>
              <a:t>Article: </a:t>
            </a:r>
            <a:r>
              <a:rPr lang="en" sz="1800" b="1" u="sng">
                <a:solidFill>
                  <a:schemeClr val="hlink"/>
                </a:solidFill>
                <a:latin typeface="Catamaran"/>
                <a:ea typeface="Catamaran"/>
                <a:cs typeface="Catamaran"/>
                <a:sym typeface="Catamaran"/>
                <a:hlinkClick r:id="rId4"/>
              </a:rPr>
              <a:t>https://www.energysage.com/energy-efficiency/101/ways-to-save-energy/</a:t>
            </a:r>
            <a:endParaRPr sz="1800" b="1">
              <a:solidFill>
                <a:srgbClr val="0000FF"/>
              </a:solidFill>
              <a:latin typeface="Catamaran"/>
              <a:ea typeface="Catamaran"/>
              <a:cs typeface="Catamaran"/>
              <a:sym typeface="Catamaran"/>
            </a:endParaRPr>
          </a:p>
          <a:p>
            <a:pPr marL="0" lvl="0" indent="0" algn="l" rtl="0">
              <a:spcBef>
                <a:spcPts val="0"/>
              </a:spcBef>
              <a:spcAft>
                <a:spcPts val="0"/>
              </a:spcAft>
              <a:buNone/>
            </a:pPr>
            <a:endParaRPr sz="1800" b="1">
              <a:solidFill>
                <a:srgbClr val="0000FF"/>
              </a:solidFill>
              <a:latin typeface="Catamaran"/>
              <a:ea typeface="Catamaran"/>
              <a:cs typeface="Catamaran"/>
              <a:sym typeface="Catamaran"/>
            </a:endParaRPr>
          </a:p>
        </p:txBody>
      </p:sp>
      <p:sp>
        <p:nvSpPr>
          <p:cNvPr id="2413" name="Google Shape;2413;p46"/>
          <p:cNvSpPr txBox="1"/>
          <p:nvPr/>
        </p:nvSpPr>
        <p:spPr>
          <a:xfrm>
            <a:off x="1676900" y="1097875"/>
            <a:ext cx="11955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a:solidFill>
                <a:schemeClr val="accent4"/>
              </a:solidFill>
              <a:latin typeface="Chau Philomene One"/>
              <a:ea typeface="Chau Philomene One"/>
              <a:cs typeface="Chau Philomene One"/>
              <a:sym typeface="Chau Philomene One"/>
            </a:endParaRPr>
          </a:p>
        </p:txBody>
      </p:sp>
    </p:spTree>
  </p:cSld>
  <p:clrMapOvr>
    <a:masterClrMapping/>
  </p:clrMapOvr>
</p:sld>
</file>

<file path=ppt/theme/theme1.xml><?xml version="1.0" encoding="utf-8"?>
<a:theme xmlns:a="http://schemas.openxmlformats.org/drawingml/2006/main" name="Science Subject for High School - 11th Grade: Work and Energy  by Slidesgo">
  <a:themeElements>
    <a:clrScheme name="Simple Light">
      <a:dk1>
        <a:srgbClr val="002933"/>
      </a:dk1>
      <a:lt1>
        <a:srgbClr val="999999"/>
      </a:lt1>
      <a:dk2>
        <a:srgbClr val="06AFBC"/>
      </a:dk2>
      <a:lt2>
        <a:srgbClr val="79BF00"/>
      </a:lt2>
      <a:accent1>
        <a:srgbClr val="AFE23D"/>
      </a:accent1>
      <a:accent2>
        <a:srgbClr val="FFDB43"/>
      </a:accent2>
      <a:accent3>
        <a:srgbClr val="FF8E5C"/>
      </a:accent3>
      <a:accent4>
        <a:srgbClr val="FF6765"/>
      </a:accent4>
      <a:accent5>
        <a:srgbClr val="85200C"/>
      </a:accent5>
      <a:accent6>
        <a:srgbClr val="FFFFFF"/>
      </a:accent6>
      <a:hlink>
        <a:srgbClr val="0029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1217</Words>
  <Application>Microsoft Office PowerPoint</Application>
  <PresentationFormat>On-screen Show (16:9)</PresentationFormat>
  <Paragraphs>109</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Montserrat</vt:lpstr>
      <vt:lpstr>Catamaran Medium</vt:lpstr>
      <vt:lpstr>Calibri</vt:lpstr>
      <vt:lpstr>Chau Philomene One</vt:lpstr>
      <vt:lpstr>Tajawal</vt:lpstr>
      <vt:lpstr>Times New Roman</vt:lpstr>
      <vt:lpstr>Delius Swash Caps</vt:lpstr>
      <vt:lpstr>Arial</vt:lpstr>
      <vt:lpstr>Catamaran</vt:lpstr>
      <vt:lpstr>Roboto</vt:lpstr>
      <vt:lpstr>Science Subject for High School - 11th Grade: Work and Energy  by Slidesgo</vt:lpstr>
      <vt:lpstr>Energy Wasted in US Homes Over the Years……….</vt:lpstr>
      <vt:lpstr>LET’S THINK  : Wasted Energy Check -List DID YOU TURN OFF THE….. LIGHTS?  COMPUTER? T.V.? DO YOU KEEP YOUR PHONE CHARGING ALL NIGHT? </vt:lpstr>
      <vt:lpstr>Do Now: Click Link ,Watch Video, and Then answer this Question: How much energy do you waste?  ( Answer in your Journal )</vt:lpstr>
      <vt:lpstr>PowerPoint Presentation</vt:lpstr>
      <vt:lpstr>Problem: Energy Wasted in US Homes Over the Years What can your group do about it? Read the Problems :</vt:lpstr>
      <vt:lpstr>PowerPoint Presentation</vt:lpstr>
      <vt:lpstr>PowerPoint Presentation</vt:lpstr>
      <vt:lpstr>PowerPoint Presentation</vt:lpstr>
      <vt:lpstr>DEVELOP SOLUTIONS:  How can we in U.S. homes save energy ? 5: Main Causes: Old Inefficient Equipment , HVAC mishaps, Inefficient lighting practices, running electronics in an empty   office, and not having an energy management system  Task : Your group needs to read article ( link below) /watch video and write down which are the top six ( 6) ways to save energy in homes. ( Think about what you have or haven’t been doing not to waste energy ) </vt:lpstr>
      <vt:lpstr>PLEASE SELECT THE BEST SOLUTION FOR NOT TO WASTE ENERGY IN US HOMES……… Feasibility vs. Effectiveness (Vocabulary Check)    Feasibility: capable of being done or carried out a feasible plan, reasonable ,suitable or being used or dealing with success.   Effectiveness: is the capability of producing a desired result or the ability to produce desired output.  </vt:lpstr>
      <vt:lpstr>Solutions Not To Waste Energy in US Homes </vt:lpstr>
      <vt:lpstr>Exit Ticket: If in U.S. Homes we keep wasting energy ……….  Watch the video and make a energy saving checklist ( on separate piece of paper ) on how you can save energy in your home with all your new data and facts.  https://youtu.be/QsAgaD7IeuA               </vt:lpstr>
      <vt:lpstr>PowerPoint Presentation</vt:lpstr>
      <vt:lpstr>ICONS: RENEWABLE ENERGY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Wasted in US Homes Over the Years……….</dc:title>
  <cp:lastModifiedBy>Joseph Montecalvo</cp:lastModifiedBy>
  <cp:revision>1</cp:revision>
  <dcterms:modified xsi:type="dcterms:W3CDTF">2022-12-07T01:14:17Z</dcterms:modified>
</cp:coreProperties>
</file>