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 Fortin" initials="AF" lastIdx="7" clrIdx="0">
    <p:extLst>
      <p:ext uri="{19B8F6BF-5375-455C-9EA6-DF929625EA0E}">
        <p15:presenceInfo xmlns:p15="http://schemas.microsoft.com/office/powerpoint/2012/main" userId="4cdb4b260f2340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6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17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11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29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590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5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64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94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8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2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hyperlink" Target="https://www.youtube.com/watch?v=bCiNvTNwAQ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NGyCpI1zE6k" TargetMode="External"/><Relationship Id="rId5" Type="http://schemas.openxmlformats.org/officeDocument/2006/relationships/hyperlink" Target="https://www.ancient.eu/article/1249/the-crusades-causes--goals/" TargetMode="External"/><Relationship Id="rId4" Type="http://schemas.openxmlformats.org/officeDocument/2006/relationships/hyperlink" Target="https://www.youtube.com/watch?v=X0zudTQelzI&amp;t=218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ppa/worksheet3i.html" TargetMode="External"/><Relationship Id="rId2" Type="http://schemas.openxmlformats.org/officeDocument/2006/relationships/hyperlink" Target="https://flippedtips.com/plegal/ppa/worksheet3i.do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uilding, outdoor, fruit, people&#10;&#10;Description automatically generated">
            <a:extLst>
              <a:ext uri="{FF2B5EF4-FFF2-40B4-BE49-F238E27FC236}">
                <a16:creationId xmlns:a16="http://schemas.microsoft.com/office/drawing/2014/main" id="{B98487E6-169A-4219-B4A8-6E7124DB5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7" r="-1" b="4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F5171-E5D9-4CAE-9A2A-249000257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How has religion been used to justify war?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4A216-7781-4674-900B-37111190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Algeri Cruz</a:t>
            </a:r>
          </a:p>
          <a:p>
            <a:pPr algn="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for Media and Communication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8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ld&#10;&#10;Description automatically generated">
            <a:extLst>
              <a:ext uri="{FF2B5EF4-FFF2-40B4-BE49-F238E27FC236}">
                <a16:creationId xmlns:a16="http://schemas.microsoft.com/office/drawing/2014/main" id="{0D85DFD6-BEC8-4E59-A50C-925E91989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5FC7-0440-4265-A29B-BE6A7E0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Evaluate the Policy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A8F39-175E-43CC-848F-7D4632447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How effective was the Decision to fight a War in a Foreign land solely based on religion?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What were the short-term effects?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What are the Long-Term effects?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6029-D6C9-4DDD-872A-049E318A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Evalute the policy</a:t>
            </a:r>
            <a:br>
              <a:rPr lang="en-US" sz="4000"/>
            </a:br>
            <a:r>
              <a:rPr lang="en-US" sz="4000"/>
              <a:t>Short-term effects</a:t>
            </a:r>
          </a:p>
        </p:txBody>
      </p:sp>
      <p:pic>
        <p:nvPicPr>
          <p:cNvPr id="6" name="Content Placeholder 5" descr="A vintage photo of some people&#10;&#10;Description automatically generated">
            <a:extLst>
              <a:ext uri="{FF2B5EF4-FFF2-40B4-BE49-F238E27FC236}">
                <a16:creationId xmlns:a16="http://schemas.microsoft.com/office/drawing/2014/main" id="{B23F14D5-C687-4447-93D4-23A2BF6C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31446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2B2A2-3A57-439C-A6FB-13421163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Temporary gains in land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Showed power of the Church in convincing thousands to fight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Women gained more freedom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Inflation, peasants' riot for higher wages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Persecution of Jewish peoples in Europe and the Middle East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Muslims Reactions to the Crusades: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 the 1100’s Saladin unites the Muslim World. In 1291 the Muslims regain Jerusalem and avenged the attacks on Constantinople.</a:t>
            </a:r>
          </a:p>
        </p:txBody>
      </p:sp>
    </p:spTree>
    <p:extLst>
      <p:ext uri="{BB962C8B-B14F-4D97-AF65-F5344CB8AC3E}">
        <p14:creationId xmlns:p14="http://schemas.microsoft.com/office/powerpoint/2010/main" val="25348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E275833-DFEA-4CD0-A378-42AF250DC4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7D6A62-82FB-4048-9626-8B3D03FD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Long term effects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FED702-E829-4071-A490-3FAC8824A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Failure of later Crusaders weakens the pope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Rise of Nations (Countries)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Strengthening of power of kings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End of Feudalism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Improved trade with East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Revival in learning and spread of knowledge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Intolerance and Brutality between both sides thus creating lasting hate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8E1195-1CAC-456A-BE6E-83EFF2BC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Resources</a:t>
            </a:r>
          </a:p>
        </p:txBody>
      </p:sp>
      <p:pic>
        <p:nvPicPr>
          <p:cNvPr id="6" name="Content Placeholder 5" descr="A picture containing person, indoor, young, front&#10;&#10;Description automatically generated">
            <a:extLst>
              <a:ext uri="{FF2B5EF4-FFF2-40B4-BE49-F238E27FC236}">
                <a16:creationId xmlns:a16="http://schemas.microsoft.com/office/drawing/2014/main" id="{5C6A8549-3B63-4F7D-A05F-0A3EAA4EF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544976"/>
            <a:ext cx="4798032" cy="23190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64A24-8B82-4DC0-8BE1-CE4ED1C1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9887" y="2015734"/>
            <a:ext cx="4012907" cy="3450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https://www.youtube.com/watch?v=X0zudTQelzI&amp;t=218s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https://www.ancient.eu/article/1249/the-crusades-causes--goals/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https://www.youtube.com/watch?v=NGyCpI1zE6k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https://www.youtube.com/watch?v=bCiNvTNwAQk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https://www.youtube.com/watch?v=7LY2CMteGw8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Please use these resources </a:t>
            </a:r>
            <a:r>
              <a:rPr lang="en-US"/>
              <a:t>to help you </a:t>
            </a:r>
            <a:r>
              <a:rPr lang="en-US" dirty="0"/>
              <a:t>respond to the question “How has Religion been used to </a:t>
            </a:r>
            <a:r>
              <a:rPr lang="en-US"/>
              <a:t>justify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FD2A-1D33-4748-AD7B-8405AEE1D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 fontScale="90000"/>
          </a:bodyPr>
          <a:lstStyle/>
          <a:p>
            <a:r>
              <a:rPr lang="en-US" sz="5600" dirty="0"/>
              <a:t>WE will Use the 4-Step Public policy approach to analyze the situation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B824A-E20C-4541-8225-CF7AAF22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7512" y="5211192"/>
            <a:ext cx="5140888" cy="80786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For this presentation we will only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focus on steps 1 through 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54583F-12B7-44B4-8E23-EBC7993AB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38960"/>
              </p:ext>
            </p:extLst>
          </p:nvPr>
        </p:nvGraphicFramePr>
        <p:xfrm>
          <a:off x="904828" y="1353048"/>
          <a:ext cx="5191172" cy="54930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9500">
                  <a:extLst>
                    <a:ext uri="{9D8B030D-6E8A-4147-A177-3AD203B41FA5}">
                      <a16:colId xmlns:a16="http://schemas.microsoft.com/office/drawing/2014/main" val="1956975301"/>
                    </a:ext>
                  </a:extLst>
                </a:gridCol>
                <a:gridCol w="3248528">
                  <a:extLst>
                    <a:ext uri="{9D8B030D-6E8A-4147-A177-3AD203B41FA5}">
                      <a16:colId xmlns:a16="http://schemas.microsoft.com/office/drawing/2014/main" val="2674501167"/>
                    </a:ext>
                  </a:extLst>
                </a:gridCol>
                <a:gridCol w="151006">
                  <a:extLst>
                    <a:ext uri="{9D8B030D-6E8A-4147-A177-3AD203B41FA5}">
                      <a16:colId xmlns:a16="http://schemas.microsoft.com/office/drawing/2014/main" val="4073193704"/>
                    </a:ext>
                  </a:extLst>
                </a:gridCol>
                <a:gridCol w="151006">
                  <a:extLst>
                    <a:ext uri="{9D8B030D-6E8A-4147-A177-3AD203B41FA5}">
                      <a16:colId xmlns:a16="http://schemas.microsoft.com/office/drawing/2014/main" val="1687132053"/>
                    </a:ext>
                  </a:extLst>
                </a:gridCol>
                <a:gridCol w="98395">
                  <a:extLst>
                    <a:ext uri="{9D8B030D-6E8A-4147-A177-3AD203B41FA5}">
                      <a16:colId xmlns:a16="http://schemas.microsoft.com/office/drawing/2014/main" val="221355281"/>
                    </a:ext>
                  </a:extLst>
                </a:gridCol>
                <a:gridCol w="98395">
                  <a:extLst>
                    <a:ext uri="{9D8B030D-6E8A-4147-A177-3AD203B41FA5}">
                      <a16:colId xmlns:a16="http://schemas.microsoft.com/office/drawing/2014/main" val="3156861401"/>
                    </a:ext>
                  </a:extLst>
                </a:gridCol>
                <a:gridCol w="98395">
                  <a:extLst>
                    <a:ext uri="{9D8B030D-6E8A-4147-A177-3AD203B41FA5}">
                      <a16:colId xmlns:a16="http://schemas.microsoft.com/office/drawing/2014/main" val="1276418201"/>
                    </a:ext>
                  </a:extLst>
                </a:gridCol>
                <a:gridCol w="695947">
                  <a:extLst>
                    <a:ext uri="{9D8B030D-6E8A-4147-A177-3AD203B41FA5}">
                      <a16:colId xmlns:a16="http://schemas.microsoft.com/office/drawing/2014/main" val="2922371810"/>
                    </a:ext>
                  </a:extLst>
                </a:gridCol>
              </a:tblGrid>
              <a:tr h="466321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1. 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Define the Problem</a:t>
                      </a:r>
                      <a:br>
                        <a:rPr lang="en-US" sz="1600" cap="none" spc="0" dirty="0">
                          <a:solidFill>
                            <a:schemeClr val="tx1"/>
                          </a:solidFill>
                        </a:rPr>
                      </a:b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22245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2.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Gather Evidence of the Problem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</a:rPr>
                      </a:b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39908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3.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Determine Causes of the Problem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</a:rPr>
                      </a:b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966116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4.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Evaluate the Policy</a:t>
                      </a:r>
                      <a:br>
                        <a:rPr lang="en-US" sz="1600" cap="none" spc="0" dirty="0">
                          <a:solidFill>
                            <a:schemeClr val="tx1"/>
                          </a:solidFill>
                        </a:rPr>
                      </a:b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97158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br>
                        <a:rPr lang="en-US" sz="1600" cap="none" spc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Worksheet3: "Identifying the Causes"(MSWORD)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Worksheet3: "Identifying the Causes"(HTML)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72172"/>
                  </a:ext>
                </a:extLst>
              </a:tr>
              <a:tr h="311115">
                <a:tc>
                  <a:txBody>
                    <a:bodyPr/>
                    <a:lstStyle/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Please use the document links above to respond to the question</a:t>
                      </a: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42" marT="28817" marB="2161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6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1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0CFF-DAF1-4BFC-972A-BA60588A7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en-US" sz="2500"/>
              <a:t>Identify the Problem</a:t>
            </a:r>
            <a:br>
              <a:rPr lang="en-US" sz="2500"/>
            </a:br>
            <a:r>
              <a:rPr lang="en-US" sz="2500"/>
              <a:t>can religion be used to justify war?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9B099-A843-443D-AE30-C60CE4524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en-US" sz="1600" dirty="0"/>
              <a:t>The Medieval Crusades were Wars that were fought in the name of God</a:t>
            </a:r>
          </a:p>
        </p:txBody>
      </p:sp>
      <p:pic>
        <p:nvPicPr>
          <p:cNvPr id="5" name="Picture 4" descr="A picture containing window, table&#10;&#10;Description automatically generated">
            <a:extLst>
              <a:ext uri="{FF2B5EF4-FFF2-40B4-BE49-F238E27FC236}">
                <a16:creationId xmlns:a16="http://schemas.microsoft.com/office/drawing/2014/main" id="{72369A70-864B-45EE-98C3-17D572F9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4546"/>
          <a:stretch/>
        </p:blipFill>
        <p:spPr>
          <a:xfrm>
            <a:off x="4723149" y="127567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8B33B25-4A8E-41E3-BF79-B676B14D9C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2790" r="-1" b="3000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F7CD3-8367-496D-89F0-EA7DF419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dirty="0"/>
              <a:t>Gather Evidence of the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BC27B-CFF4-4790-9E32-20028B08D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algn="l"/>
            <a:r>
              <a:rPr lang="en-US" sz="1600" cap="all">
                <a:solidFill>
                  <a:srgbClr val="FFFFFE"/>
                </a:solidFill>
              </a:rPr>
              <a:t>Why Did the Christians go to War with the Muslims?</a:t>
            </a:r>
          </a:p>
        </p:txBody>
      </p:sp>
    </p:spTree>
    <p:extLst>
      <p:ext uri="{BB962C8B-B14F-4D97-AF65-F5344CB8AC3E}">
        <p14:creationId xmlns:p14="http://schemas.microsoft.com/office/powerpoint/2010/main" val="1184038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FA13-79C1-45F8-BE41-A96746B1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/>
              <a:t>Gather Evidence of the Problem</a:t>
            </a:r>
            <a:br>
              <a:rPr lang="en-US" sz="3000"/>
            </a:br>
            <a:br>
              <a:rPr lang="en-US" sz="3000"/>
            </a:br>
            <a:r>
              <a:rPr lang="en-US" sz="3000"/>
              <a:t>Why did the Crusades Begin?</a:t>
            </a:r>
          </a:p>
        </p:txBody>
      </p:sp>
      <p:pic>
        <p:nvPicPr>
          <p:cNvPr id="6" name="Content Placeholder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EFCD070-9D13-403E-82FF-18CF12F95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21471" b="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A6D1-C4A2-44E3-B7DB-6D14BC27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In response to the Muslims Invasion of Palestine Pope Urban II called to arms the French and German Bishops to retake the Holy land.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Any Christians who answered this call were known as Crusaders.</a:t>
            </a:r>
          </a:p>
        </p:txBody>
      </p:sp>
    </p:spTree>
    <p:extLst>
      <p:ext uri="{BB962C8B-B14F-4D97-AF65-F5344CB8AC3E}">
        <p14:creationId xmlns:p14="http://schemas.microsoft.com/office/powerpoint/2010/main" val="42785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F7006996-B641-46E3-A41B-5EB685568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42686-96DD-441C-888C-C8A8CC4E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/>
              <a:t>Determine causes of the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56892-DAD7-4F44-B238-9161D733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cap="all">
                <a:solidFill>
                  <a:srgbClr val="FFFFFE"/>
                </a:solidFill>
              </a:rPr>
              <a:t>What Reasons did the Catholic Church use for fighting against the Muslims?</a:t>
            </a:r>
          </a:p>
        </p:txBody>
      </p:sp>
    </p:spTree>
    <p:extLst>
      <p:ext uri="{BB962C8B-B14F-4D97-AF65-F5344CB8AC3E}">
        <p14:creationId xmlns:p14="http://schemas.microsoft.com/office/powerpoint/2010/main" val="132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BC53-FE49-4FCF-A374-6796F8DE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you think the word “CAUSE” means?</a:t>
            </a:r>
          </a:p>
        </p:txBody>
      </p:sp>
      <p:pic>
        <p:nvPicPr>
          <p:cNvPr id="6" name="Content Placeholder 5" descr="A picture containing person, outdoor, girl, young&#10;&#10;Description automatically generated">
            <a:extLst>
              <a:ext uri="{FF2B5EF4-FFF2-40B4-BE49-F238E27FC236}">
                <a16:creationId xmlns:a16="http://schemas.microsoft.com/office/drawing/2014/main" id="{8273CE1F-3277-4190-9CE9-49C135B99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2" b="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82567-A252-4CB2-857A-06584A854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For example: If there is a house on fire, what do you think caused (started) it?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E6D95F-451F-409F-A585-274B1E43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/>
              <a:t>What do think the word “</a:t>
            </a:r>
            <a:r>
              <a:rPr lang="en-US" sz="2800" u="sng"/>
              <a:t>EFFECT</a:t>
            </a:r>
            <a:r>
              <a:rPr lang="en-US" sz="2800"/>
              <a:t>” means?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14814-456B-45DA-9B67-419D02F9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algn="ctr"/>
            <a:r>
              <a:rPr lang="en-US" cap="all"/>
              <a:t>For example: What is the effect (result) of the fire on the house?</a:t>
            </a:r>
          </a:p>
        </p:txBody>
      </p:sp>
      <p:pic>
        <p:nvPicPr>
          <p:cNvPr id="6" name="Content Placeholder 5" descr="A picture containing cake, photo, table, birthday&#10;&#10;Description automatically generated">
            <a:extLst>
              <a:ext uri="{FF2B5EF4-FFF2-40B4-BE49-F238E27FC236}">
                <a16:creationId xmlns:a16="http://schemas.microsoft.com/office/drawing/2014/main" id="{C38640C3-A817-4EE2-A332-C1DF8304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8" y="643992"/>
            <a:ext cx="5194259" cy="3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1E15-E7B7-461B-BA1B-36551DC2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Determine Causes of the problem Christian Crusaders reason for fighting a holy war</a:t>
            </a:r>
          </a:p>
        </p:txBody>
      </p:sp>
      <p:pic>
        <p:nvPicPr>
          <p:cNvPr id="6" name="Content Placeholder 5" descr="A statue of a person&#10;&#10;Description automatically generated">
            <a:extLst>
              <a:ext uri="{FF2B5EF4-FFF2-40B4-BE49-F238E27FC236}">
                <a16:creationId xmlns:a16="http://schemas.microsoft.com/office/drawing/2014/main" id="{9315055B-04F8-4B44-907B-19B39C1AC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r="2" b="8085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A7E42-5073-4D99-8885-D54ECD3B4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Christians believed that fighting in the Crusades would wipe away their sins.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Pope believed that the Church would gain power over Europe while also uniting Christians who where fighting amongst themselves.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 said those who fought and died in the Crusades would be promised a spot in Heaven with all sins forgiven.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about 30,000 men took up his offer and left Western Europe to fight in.</a:t>
            </a:r>
          </a:p>
        </p:txBody>
      </p:sp>
    </p:spTree>
    <p:extLst>
      <p:ext uri="{BB962C8B-B14F-4D97-AF65-F5344CB8AC3E}">
        <p14:creationId xmlns:p14="http://schemas.microsoft.com/office/powerpoint/2010/main" val="170461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Rockwell</vt:lpstr>
      <vt:lpstr>Tahoma</vt:lpstr>
      <vt:lpstr>Times New Roman</vt:lpstr>
      <vt:lpstr>Wingdings</vt:lpstr>
      <vt:lpstr>Gallery</vt:lpstr>
      <vt:lpstr>How has religion been used to justify war?</vt:lpstr>
      <vt:lpstr>WE will Use the 4-Step Public policy approach to analyze the situation</vt:lpstr>
      <vt:lpstr>Identify the Problem can religion be used to justify war?</vt:lpstr>
      <vt:lpstr>Gather Evidence of the Problem</vt:lpstr>
      <vt:lpstr>Gather Evidence of the Problem  Why did the Crusades Begin?</vt:lpstr>
      <vt:lpstr>Determine causes of the problem</vt:lpstr>
      <vt:lpstr>What do you think the word “CAUSE” means?</vt:lpstr>
      <vt:lpstr>What do think the word “EFFECT” means?</vt:lpstr>
      <vt:lpstr>Determine Causes of the problem Christian Crusaders reason for fighting a holy war</vt:lpstr>
      <vt:lpstr>Evaluate the Policy</vt:lpstr>
      <vt:lpstr>Evalute the policy Short-term effects</vt:lpstr>
      <vt:lpstr>Long term effects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Religion be Used to Justify War?</dc:title>
  <dc:creator>Algeri cruz</dc:creator>
  <cp:lastModifiedBy>Art Fortin</cp:lastModifiedBy>
  <cp:revision>10</cp:revision>
  <dcterms:created xsi:type="dcterms:W3CDTF">2020-09-03T15:04:34Z</dcterms:created>
  <dcterms:modified xsi:type="dcterms:W3CDTF">2020-09-07T16:48:48Z</dcterms:modified>
</cp:coreProperties>
</file>