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Impact" panose="020B0806030902050204" pitchFamily="34" charset="0"/>
      <p:regular r:id="rId15"/>
    </p:embeddedFont>
    <p:embeddedFont>
      <p:font typeface="Lobster" panose="020B0604020202020204" charset="0"/>
      <p:regular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Fortin" initials="AF" lastIdx="1" clrIdx="0">
    <p:extLst>
      <p:ext uri="{19B8F6BF-5375-455C-9EA6-DF929625EA0E}">
        <p15:presenceInfo xmlns:p15="http://schemas.microsoft.com/office/powerpoint/2012/main" userId="b800860efb0911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5T13:46:57.957" idx="1">
    <p:pos x="10" y="10"/>
    <p:text>A good topic, 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c3f747d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c3f747d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c3f747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c3f747d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5c3f747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5c3f747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5c3f747d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5c3f747d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5c3f747da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5c3f747da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5c3f747da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5c3f747da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5c3f747da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5c3f747da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48554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46700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2234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70135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75348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40565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55088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81643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478166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29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13377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94162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37826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98447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00396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185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32458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99834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8301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rener@ms324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.com/academy/lesson/what-is-student-council-definition-purpose-position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sct.org/uploaded/faculty/landheerc/FHS_Student_Council_Bylaws_201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Impact"/>
                <a:ea typeface="Impact"/>
                <a:cs typeface="Impact"/>
                <a:sym typeface="Impact"/>
              </a:rPr>
              <a:t>Define the problem</a:t>
            </a:r>
            <a:r>
              <a:rPr lang="en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2517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Students at M.S. 324 are not currently involved in the decision making process of our school.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Ben Borener MS 324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r:id="rId3"/>
              </a:rPr>
              <a:t>borener@ms324.org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14600" y="444900"/>
            <a:ext cx="8044200" cy="4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Public Policy Analyst Steps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 b="1"/>
              <a:t>Define the problem: </a:t>
            </a:r>
            <a:r>
              <a:rPr lang="en" sz="2400" b="1">
                <a:solidFill>
                  <a:srgbClr val="FF0000"/>
                </a:solidFill>
              </a:rPr>
              <a:t>Students not part of the stakeholder process at M.S. 324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 b="1">
                <a:solidFill>
                  <a:srgbClr val="FFFF00"/>
                </a:solidFill>
              </a:rPr>
              <a:t>Gather Evidence: </a:t>
            </a:r>
            <a:r>
              <a:rPr lang="en" sz="2400" b="1"/>
              <a:t>Why do we need it?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 b="1"/>
              <a:t>Causes: Previous admin didn’t implement 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 b="1"/>
              <a:t>Evaluate: We don’t have it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 b="1">
                <a:solidFill>
                  <a:srgbClr val="FFFF00"/>
                </a:solidFill>
              </a:rPr>
              <a:t>Solutions:</a:t>
            </a:r>
            <a:r>
              <a:rPr lang="en" sz="2400" b="1"/>
              <a:t> Should we implement? What form?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" sz="2400" b="1">
                <a:solidFill>
                  <a:srgbClr val="FFFF00"/>
                </a:solidFill>
              </a:rPr>
              <a:t>Best Solution: </a:t>
            </a:r>
            <a:r>
              <a:rPr lang="en" sz="2400" b="1"/>
              <a:t>How would this look at our school? 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-212137" y="145425"/>
            <a:ext cx="6574800" cy="25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What is student government?  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519900" y="2907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3412950" y="4140550"/>
            <a:ext cx="3083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900" y="2687575"/>
            <a:ext cx="4481726" cy="18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38975" y="2743175"/>
            <a:ext cx="2474100" cy="18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Turn and talk for 2 minutes.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Share-out!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1061700" y="283779"/>
            <a:ext cx="6423760" cy="16711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watch a short video.</a:t>
            </a:r>
            <a:endParaRPr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Student Council Basics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061700" y="2571750"/>
            <a:ext cx="7020600" cy="187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While we watch, make a short list of important points in your notes!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3802943" y="145085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5573240" y="23505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2032647" y="23505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1187400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2877893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4728000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6418493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88" name="Google Shape;88;p17"/>
          <p:cNvCxnSpPr>
            <a:stCxn id="81" idx="2"/>
            <a:endCxn id="82" idx="0"/>
          </p:cNvCxnSpPr>
          <p:nvPr/>
        </p:nvCxnSpPr>
        <p:spPr>
          <a:xfrm rot="-5400000" flipH="1">
            <a:off x="5228543" y="1236800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7"/>
          <p:cNvCxnSpPr>
            <a:stCxn id="83" idx="0"/>
            <a:endCxn id="81" idx="2"/>
          </p:cNvCxnSpPr>
          <p:nvPr/>
        </p:nvCxnSpPr>
        <p:spPr>
          <a:xfrm rot="-5400000">
            <a:off x="3458247" y="1236801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7"/>
          <p:cNvCxnSpPr>
            <a:stCxn id="83" idx="2"/>
            <a:endCxn id="85" idx="0"/>
          </p:cNvCxnSpPr>
          <p:nvPr/>
        </p:nvCxnSpPr>
        <p:spPr>
          <a:xfrm rot="-5400000" flipH="1">
            <a:off x="2995647" y="2599101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7"/>
          <p:cNvCxnSpPr>
            <a:stCxn id="84" idx="0"/>
            <a:endCxn id="83" idx="2"/>
          </p:cNvCxnSpPr>
          <p:nvPr/>
        </p:nvCxnSpPr>
        <p:spPr>
          <a:xfrm rot="-5400000">
            <a:off x="2150400" y="2599103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7"/>
          <p:cNvCxnSpPr>
            <a:stCxn id="82" idx="2"/>
            <a:endCxn id="87" idx="0"/>
          </p:cNvCxnSpPr>
          <p:nvPr/>
        </p:nvCxnSpPr>
        <p:spPr>
          <a:xfrm rot="-5400000" flipH="1">
            <a:off x="6536390" y="2598951"/>
            <a:ext cx="4572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7"/>
          <p:cNvCxnSpPr>
            <a:stCxn id="86" idx="0"/>
            <a:endCxn id="82" idx="2"/>
          </p:cNvCxnSpPr>
          <p:nvPr/>
        </p:nvCxnSpPr>
        <p:spPr>
          <a:xfrm rot="-5400000">
            <a:off x="5691000" y="2599103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17"/>
          <p:cNvSpPr/>
          <p:nvPr/>
        </p:nvSpPr>
        <p:spPr>
          <a:xfrm>
            <a:off x="3802943" y="145085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 Council President?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5573240" y="23505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Admin Liasion?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2032647" y="23505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 Outreach VP?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1187400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		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2801543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4728000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418493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101" name="Google Shape;101;p17"/>
          <p:cNvCxnSpPr>
            <a:stCxn id="94" idx="2"/>
            <a:endCxn id="95" idx="0"/>
          </p:cNvCxnSpPr>
          <p:nvPr/>
        </p:nvCxnSpPr>
        <p:spPr>
          <a:xfrm rot="-5400000" flipH="1">
            <a:off x="5228543" y="1236800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17"/>
          <p:cNvCxnSpPr>
            <a:stCxn id="96" idx="0"/>
            <a:endCxn id="94" idx="2"/>
          </p:cNvCxnSpPr>
          <p:nvPr/>
        </p:nvCxnSpPr>
        <p:spPr>
          <a:xfrm rot="-5400000">
            <a:off x="3458247" y="1236801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17"/>
          <p:cNvCxnSpPr>
            <a:stCxn id="96" idx="2"/>
            <a:endCxn id="98" idx="0"/>
          </p:cNvCxnSpPr>
          <p:nvPr/>
        </p:nvCxnSpPr>
        <p:spPr>
          <a:xfrm rot="-5400000" flipH="1">
            <a:off x="2957547" y="2637201"/>
            <a:ext cx="457200" cy="768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04;p17"/>
          <p:cNvCxnSpPr>
            <a:stCxn id="97" idx="0"/>
            <a:endCxn id="96" idx="2"/>
          </p:cNvCxnSpPr>
          <p:nvPr/>
        </p:nvCxnSpPr>
        <p:spPr>
          <a:xfrm rot="-5400000">
            <a:off x="2150400" y="2599103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17"/>
          <p:cNvCxnSpPr>
            <a:stCxn id="95" idx="2"/>
            <a:endCxn id="100" idx="0"/>
          </p:cNvCxnSpPr>
          <p:nvPr/>
        </p:nvCxnSpPr>
        <p:spPr>
          <a:xfrm rot="-5400000" flipH="1">
            <a:off x="6536390" y="2598951"/>
            <a:ext cx="4572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" name="Google Shape;106;p17"/>
          <p:cNvCxnSpPr>
            <a:stCxn id="99" idx="0"/>
            <a:endCxn id="95" idx="2"/>
          </p:cNvCxnSpPr>
          <p:nvPr/>
        </p:nvCxnSpPr>
        <p:spPr>
          <a:xfrm rot="-5400000">
            <a:off x="5691000" y="2599103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7"/>
          <p:cNvSpPr txBox="1"/>
          <p:nvPr/>
        </p:nvSpPr>
        <p:spPr>
          <a:xfrm>
            <a:off x="996886" y="634152"/>
            <a:ext cx="69597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How should we structure our council? Top down hierarchy? Flatter and more collaborative? </a:t>
            </a:r>
            <a:endParaRPr sz="1800" dirty="0"/>
          </a:p>
        </p:txBody>
      </p:sp>
      <p:sp>
        <p:nvSpPr>
          <p:cNvPr id="108" name="Google Shape;108;p17"/>
          <p:cNvSpPr txBox="1"/>
          <p:nvPr/>
        </p:nvSpPr>
        <p:spPr>
          <a:xfrm>
            <a:off x="1303238" y="3590909"/>
            <a:ext cx="70206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will split up into 4 large groups. Groups will have 30 minutes to decide their preferred structure and prepare to share out their ideas. Each group will then have 8 minutes to share to the group. When all groups have shared we will attempt to pick a structure!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513212" y="800362"/>
            <a:ext cx="83733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We have a structure! Now the hard part! We have to write our bylaws! What rules will govern the council? How will elections work? How often will we have them? 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hlink"/>
                </a:solidFill>
                <a:hlinkClick r:id="rId3"/>
              </a:rPr>
              <a:t>Sample Bylaws</a:t>
            </a:r>
            <a:endParaRPr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410575" y="363900"/>
            <a:ext cx="8604300" cy="44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9900FF"/>
                </a:solidFill>
              </a:rPr>
              <a:t>Let’s split into groups:</a:t>
            </a:r>
            <a:r>
              <a:rPr lang="en" sz="3600" b="1"/>
              <a:t> 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</a:rPr>
              <a:t>Group 1-</a:t>
            </a:r>
            <a:r>
              <a:rPr lang="en" sz="3600" b="1"/>
              <a:t> Election procedures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</a:rPr>
              <a:t>Group 2-</a:t>
            </a:r>
            <a:r>
              <a:rPr lang="en" sz="3600" b="1"/>
              <a:t> Mission/Meeting Procedures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</a:rPr>
              <a:t>Group 3-</a:t>
            </a:r>
            <a:r>
              <a:rPr lang="en" sz="3600" b="1"/>
              <a:t> Duties of Officers 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1215016" y="1737345"/>
            <a:ext cx="6970070" cy="166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SUMMARIZING ACTIVITY</a:t>
            </a:r>
            <a:endParaRPr sz="4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We will compile our ideas into one google document that will then serve as our bylaws. 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 </a:t>
            </a:r>
            <a:endParaRPr sz="4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310</Words>
  <Application>Microsoft Office PowerPoint</Application>
  <PresentationFormat>On-screen Show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Century Gothic</vt:lpstr>
      <vt:lpstr>Roboto</vt:lpstr>
      <vt:lpstr>Lobster</vt:lpstr>
      <vt:lpstr>Wingdings 3</vt:lpstr>
      <vt:lpstr>Impact</vt:lpstr>
      <vt:lpstr>Arial</vt:lpstr>
      <vt:lpstr>Ion</vt:lpstr>
      <vt:lpstr>Define the problem: </vt:lpstr>
      <vt:lpstr>PowerPoint Presentation</vt:lpstr>
      <vt:lpstr>    What is student government?  </vt:lpstr>
      <vt:lpstr>Let’s watch a short video.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 the problem:</dc:title>
  <dc:creator>nycdoe</dc:creator>
  <cp:lastModifiedBy>Joseph Montecalvo</cp:lastModifiedBy>
  <cp:revision>5</cp:revision>
  <dcterms:modified xsi:type="dcterms:W3CDTF">2020-03-16T22:55:36Z</dcterms:modified>
</cp:coreProperties>
</file>